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3.xml" ContentType="application/vnd.openxmlformats-officedocument.theme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4.xml" ContentType="application/vnd.openxmlformats-officedocument.theme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5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  <p:sldMasterId id="2147483904" r:id="rId4"/>
    <p:sldMasterId id="2147483908" r:id="rId5"/>
    <p:sldMasterId id="2147483913" r:id="rId6"/>
  </p:sldMasterIdLst>
  <p:notesMasterIdLst>
    <p:notesMasterId r:id="rId68"/>
  </p:notesMasterIdLst>
  <p:handoutMasterIdLst>
    <p:handoutMasterId r:id="rId69"/>
  </p:handoutMasterIdLst>
  <p:sldIdLst>
    <p:sldId id="779" r:id="rId7"/>
    <p:sldId id="948" r:id="rId8"/>
    <p:sldId id="2134807023" r:id="rId9"/>
    <p:sldId id="780" r:id="rId10"/>
    <p:sldId id="781" r:id="rId11"/>
    <p:sldId id="741" r:id="rId12"/>
    <p:sldId id="746" r:id="rId13"/>
    <p:sldId id="825" r:id="rId14"/>
    <p:sldId id="914" r:id="rId15"/>
    <p:sldId id="2134806637" r:id="rId16"/>
    <p:sldId id="2134806709" r:id="rId17"/>
    <p:sldId id="2134806708" r:id="rId18"/>
    <p:sldId id="769" r:id="rId19"/>
    <p:sldId id="768" r:id="rId20"/>
    <p:sldId id="870" r:id="rId21"/>
    <p:sldId id="2134806710" r:id="rId22"/>
    <p:sldId id="751" r:id="rId23"/>
    <p:sldId id="871" r:id="rId24"/>
    <p:sldId id="2134806711" r:id="rId25"/>
    <p:sldId id="2134806681" r:id="rId26"/>
    <p:sldId id="2134806700" r:id="rId27"/>
    <p:sldId id="2134806722" r:id="rId28"/>
    <p:sldId id="2134807045" r:id="rId29"/>
    <p:sldId id="2134807046" r:id="rId30"/>
    <p:sldId id="2134807060" r:id="rId31"/>
    <p:sldId id="2134807061" r:id="rId32"/>
    <p:sldId id="2134807048" r:id="rId33"/>
    <p:sldId id="2134807063" r:id="rId34"/>
    <p:sldId id="2134807050" r:id="rId35"/>
    <p:sldId id="2134806702" r:id="rId36"/>
    <p:sldId id="2134807052" r:id="rId37"/>
    <p:sldId id="2134807062" r:id="rId38"/>
    <p:sldId id="2134807064" r:id="rId39"/>
    <p:sldId id="2134807053" r:id="rId40"/>
    <p:sldId id="2134807054" r:id="rId41"/>
    <p:sldId id="2134807066" r:id="rId42"/>
    <p:sldId id="2134807065" r:id="rId43"/>
    <p:sldId id="2134807067" r:id="rId44"/>
    <p:sldId id="2134806689" r:id="rId45"/>
    <p:sldId id="2134806665" r:id="rId46"/>
    <p:sldId id="2134806663" r:id="rId47"/>
    <p:sldId id="2134807035" r:id="rId48"/>
    <p:sldId id="2134807049" r:id="rId49"/>
    <p:sldId id="2134807068" r:id="rId50"/>
    <p:sldId id="2134807069" r:id="rId51"/>
    <p:sldId id="2134807070" r:id="rId52"/>
    <p:sldId id="2134807071" r:id="rId53"/>
    <p:sldId id="2134806696" r:id="rId54"/>
    <p:sldId id="848" r:id="rId55"/>
    <p:sldId id="921" r:id="rId56"/>
    <p:sldId id="922" r:id="rId57"/>
    <p:sldId id="924" r:id="rId58"/>
    <p:sldId id="925" r:id="rId59"/>
    <p:sldId id="849" r:id="rId60"/>
    <p:sldId id="2134806697" r:id="rId61"/>
    <p:sldId id="2134806706" r:id="rId62"/>
    <p:sldId id="858" r:id="rId63"/>
    <p:sldId id="868" r:id="rId64"/>
    <p:sldId id="869" r:id="rId65"/>
    <p:sldId id="764" r:id="rId66"/>
    <p:sldId id="949" r:id="rId67"/>
  </p:sldIdLst>
  <p:sldSz cx="9144000" cy="6858000" type="screen4x3"/>
  <p:notesSz cx="6735763" cy="9866313"/>
  <p:embeddedFontLst>
    <p:embeddedFont>
      <p:font typeface="Aptos Narrow" panose="020B0004020202020204" pitchFamily="34" charset="0"/>
      <p:regular r:id="rId70"/>
      <p:bold r:id="rId71"/>
      <p:italic r:id="rId72"/>
      <p:boldItalic r:id="rId73"/>
    </p:embeddedFont>
    <p:embeddedFont>
      <p:font typeface="Dosis" panose="02010703020202060003" pitchFamily="2" charset="0"/>
      <p:regular r:id="rId74"/>
      <p:bold r:id="rId75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C00000"/>
    <a:srgbClr val="CF1F3C"/>
    <a:srgbClr val="FC8D00"/>
    <a:srgbClr val="3A8F98"/>
    <a:srgbClr val="F2F2F2"/>
    <a:srgbClr val="F9B233"/>
    <a:srgbClr val="17AB98"/>
    <a:srgbClr val="FFFFFF"/>
    <a:srgbClr val="FF0000"/>
    <a:srgbClr val="F2F2F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25" autoAdjust="0"/>
    <p:restoredTop sz="88497" autoAdjust="0"/>
  </p:normalViewPr>
  <p:slideViewPr>
    <p:cSldViewPr snapToGrid="0">
      <p:cViewPr varScale="1">
        <p:scale>
          <a:sx n="73" d="100"/>
          <a:sy n="73" d="100"/>
        </p:scale>
        <p:origin x="1536" y="5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0.xml"/><Relationship Id="rId21" Type="http://schemas.openxmlformats.org/officeDocument/2006/relationships/slide" Target="slides/slide15.xml"/><Relationship Id="rId42" Type="http://schemas.openxmlformats.org/officeDocument/2006/relationships/slide" Target="slides/slide36.xml"/><Relationship Id="rId47" Type="http://schemas.openxmlformats.org/officeDocument/2006/relationships/slide" Target="slides/slide41.xml"/><Relationship Id="rId63" Type="http://schemas.openxmlformats.org/officeDocument/2006/relationships/slide" Target="slides/slide57.xml"/><Relationship Id="rId68" Type="http://schemas.openxmlformats.org/officeDocument/2006/relationships/notesMaster" Target="notesMasters/notesMaster1.xml"/><Relationship Id="rId16" Type="http://schemas.openxmlformats.org/officeDocument/2006/relationships/slide" Target="slides/slide10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slide" Target="slides/slide34.xml"/><Relationship Id="rId45" Type="http://schemas.openxmlformats.org/officeDocument/2006/relationships/slide" Target="slides/slide39.xml"/><Relationship Id="rId53" Type="http://schemas.openxmlformats.org/officeDocument/2006/relationships/slide" Target="slides/slide47.xml"/><Relationship Id="rId58" Type="http://schemas.openxmlformats.org/officeDocument/2006/relationships/slide" Target="slides/slide52.xml"/><Relationship Id="rId66" Type="http://schemas.openxmlformats.org/officeDocument/2006/relationships/slide" Target="slides/slide60.xml"/><Relationship Id="rId74" Type="http://schemas.openxmlformats.org/officeDocument/2006/relationships/font" Target="fonts/font5.fntdata"/><Relationship Id="rId79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55.xml"/><Relationship Id="rId19" Type="http://schemas.openxmlformats.org/officeDocument/2006/relationships/slide" Target="slides/slide1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slide" Target="slides/slide37.xml"/><Relationship Id="rId48" Type="http://schemas.openxmlformats.org/officeDocument/2006/relationships/slide" Target="slides/slide42.xml"/><Relationship Id="rId56" Type="http://schemas.openxmlformats.org/officeDocument/2006/relationships/slide" Target="slides/slide50.xml"/><Relationship Id="rId64" Type="http://schemas.openxmlformats.org/officeDocument/2006/relationships/slide" Target="slides/slide58.xml"/><Relationship Id="rId69" Type="http://schemas.openxmlformats.org/officeDocument/2006/relationships/handoutMaster" Target="handoutMasters/handoutMaster1.xml"/><Relationship Id="rId77" Type="http://schemas.openxmlformats.org/officeDocument/2006/relationships/viewProps" Target="viewProps.xml"/><Relationship Id="rId8" Type="http://schemas.openxmlformats.org/officeDocument/2006/relationships/slide" Target="slides/slide2.xml"/><Relationship Id="rId51" Type="http://schemas.openxmlformats.org/officeDocument/2006/relationships/slide" Target="slides/slide45.xml"/><Relationship Id="rId72" Type="http://schemas.openxmlformats.org/officeDocument/2006/relationships/font" Target="fonts/font3.fntdata"/><Relationship Id="rId80" Type="http://schemas.microsoft.com/office/2018/10/relationships/authors" Target="author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openxmlformats.org/officeDocument/2006/relationships/slide" Target="slides/slide40.xml"/><Relationship Id="rId59" Type="http://schemas.openxmlformats.org/officeDocument/2006/relationships/slide" Target="slides/slide53.xml"/><Relationship Id="rId67" Type="http://schemas.openxmlformats.org/officeDocument/2006/relationships/slide" Target="slides/slide61.xml"/><Relationship Id="rId20" Type="http://schemas.openxmlformats.org/officeDocument/2006/relationships/slide" Target="slides/slide14.xml"/><Relationship Id="rId41" Type="http://schemas.openxmlformats.org/officeDocument/2006/relationships/slide" Target="slides/slide35.xml"/><Relationship Id="rId54" Type="http://schemas.openxmlformats.org/officeDocument/2006/relationships/slide" Target="slides/slide48.xml"/><Relationship Id="rId62" Type="http://schemas.openxmlformats.org/officeDocument/2006/relationships/slide" Target="slides/slide56.xml"/><Relationship Id="rId70" Type="http://schemas.openxmlformats.org/officeDocument/2006/relationships/font" Target="fonts/font1.fntdata"/><Relationship Id="rId75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49" Type="http://schemas.openxmlformats.org/officeDocument/2006/relationships/slide" Target="slides/slide43.xml"/><Relationship Id="rId57" Type="http://schemas.openxmlformats.org/officeDocument/2006/relationships/slide" Target="slides/slide51.xml"/><Relationship Id="rId10" Type="http://schemas.openxmlformats.org/officeDocument/2006/relationships/slide" Target="slides/slide4.xml"/><Relationship Id="rId31" Type="http://schemas.openxmlformats.org/officeDocument/2006/relationships/slide" Target="slides/slide25.xml"/><Relationship Id="rId44" Type="http://schemas.openxmlformats.org/officeDocument/2006/relationships/slide" Target="slides/slide38.xml"/><Relationship Id="rId52" Type="http://schemas.openxmlformats.org/officeDocument/2006/relationships/slide" Target="slides/slide46.xml"/><Relationship Id="rId60" Type="http://schemas.openxmlformats.org/officeDocument/2006/relationships/slide" Target="slides/slide54.xml"/><Relationship Id="rId65" Type="http://schemas.openxmlformats.org/officeDocument/2006/relationships/slide" Target="slides/slide59.xml"/><Relationship Id="rId73" Type="http://schemas.openxmlformats.org/officeDocument/2006/relationships/font" Target="fonts/font4.fntdata"/><Relationship Id="rId78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39" Type="http://schemas.openxmlformats.org/officeDocument/2006/relationships/slide" Target="slides/slide33.xml"/><Relationship Id="rId34" Type="http://schemas.openxmlformats.org/officeDocument/2006/relationships/slide" Target="slides/slide28.xml"/><Relationship Id="rId50" Type="http://schemas.openxmlformats.org/officeDocument/2006/relationships/slide" Target="slides/slide44.xml"/><Relationship Id="rId55" Type="http://schemas.openxmlformats.org/officeDocument/2006/relationships/slide" Target="slides/slide49.xml"/><Relationship Id="rId76" Type="http://schemas.openxmlformats.org/officeDocument/2006/relationships/presProps" Target="presProps.xml"/><Relationship Id="rId7" Type="http://schemas.openxmlformats.org/officeDocument/2006/relationships/slide" Target="slides/slide1.xml"/><Relationship Id="rId71" Type="http://schemas.openxmlformats.org/officeDocument/2006/relationships/font" Target="fonts/font2.fntdata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29/12/2025</a:t>
            </a:fld>
            <a:endParaRPr lang="fr-MA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29/12/2025</a:t>
            </a:fld>
            <a:endParaRPr lang="fr-MA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41218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7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48492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442904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8127075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61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126338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5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5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5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6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6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6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67460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E3C890D-7E69-7393-9CF8-4B694225E2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9216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CFE8E8FC-4652-B539-90E0-46B3B0C8CE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805182" y="2290195"/>
            <a:ext cx="2791188" cy="250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C457C7D0-A5CD-A626-5321-25F47A4053D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554B5E5-E8FF-2E41-A148-B03A2F1E1EFE}" type="datetimeFigureOut">
              <a:rPr lang="fr-FR" smtClean="0"/>
              <a:t>29/12/2025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699F894-7819-ADA7-FEE0-2F3F225E22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F2EE009-A912-3979-B446-395F4DD56D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2EA992AF-378C-F24D-820D-77B355692E3F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149360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095FA5A-1E0B-2B99-9B72-E97E44AC0F7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0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9067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288145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C457C7D0-A5CD-A626-5321-25F47A4053D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554B5E5-E8FF-2E41-A148-B03A2F1E1EFE}" type="datetimeFigureOut">
              <a:rPr lang="fr-FR" smtClean="0"/>
              <a:t>29/12/2025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699F894-7819-ADA7-FEE0-2F3F225E22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F2EE009-A912-3979-B446-395F4DD56D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2EA992AF-378C-F24D-820D-77B355692E3F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342876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65705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62913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095FA5A-1E0B-2B99-9B72-E97E44AC0F7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0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435563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89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73956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35378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515941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22095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276140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49" y="0"/>
            <a:ext cx="9196248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16509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jp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.jpg"/><Relationship Id="rId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14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7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5" Type="http://schemas.openxmlformats.org/officeDocument/2006/relationships/theme" Target="../theme/theme6.xml"/><Relationship Id="rId4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900" r:id="rId2"/>
    <p:sldLayoutId id="2147483903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Google Shape;10;p35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5F4B163-CF64-351B-16EF-5B891CE77770}"/>
              </a:ext>
            </a:extLst>
          </p:cNvPr>
          <p:cNvPicPr preferRelativeResize="0"/>
          <p:nvPr userDrawn="1"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96" r:id="rId2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87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Google Shape;10;p35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5F4B163-CF64-351B-16EF-5B891CE77770}"/>
              </a:ext>
            </a:extLst>
          </p:cNvPr>
          <p:cNvPicPr preferRelativeResize="0"/>
          <p:nvPr userDrawn="1"/>
        </p:nvPicPr>
        <p:blipFill rotWithShape="1">
          <a:blip r:embed="rId5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033082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5" r:id="rId1"/>
    <p:sldLayoutId id="2147483906" r:id="rId2"/>
    <p:sldLayoutId id="2147483907" r:id="rId3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268822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9" r:id="rId1"/>
    <p:sldLayoutId id="2147483910" r:id="rId2"/>
    <p:sldLayoutId id="2147483911" r:id="rId3"/>
    <p:sldLayoutId id="2147483912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174188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4" r:id="rId1"/>
    <p:sldLayoutId id="2147483915" r:id="rId2"/>
    <p:sldLayoutId id="2147483916" r:id="rId3"/>
    <p:sldLayoutId id="2147483917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0.png"/><Relationship Id="rId4" Type="http://schemas.openxmlformats.org/officeDocument/2006/relationships/image" Target="../media/image19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microsoft.com/office/2007/relationships/media" Target="../media/media2.mp4"/><Relationship Id="rId7" Type="http://schemas.openxmlformats.org/officeDocument/2006/relationships/image" Target="../media/image21.gif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6.xml"/><Relationship Id="rId10" Type="http://schemas.openxmlformats.org/officeDocument/2006/relationships/image" Target="../media/image24.png"/><Relationship Id="rId4" Type="http://schemas.openxmlformats.org/officeDocument/2006/relationships/video" Target="../media/media2.mp4"/><Relationship Id="rId9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gif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gif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4.png"/><Relationship Id="rId5" Type="http://schemas.openxmlformats.org/officeDocument/2006/relationships/image" Target="../media/image10.emf"/><Relationship Id="rId4" Type="http://schemas.openxmlformats.org/officeDocument/2006/relationships/image" Target="../media/image21.gi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5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5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13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5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8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8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15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.xml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microsoft.com/office/2007/relationships/media" Target="../media/media5.mp4"/><Relationship Id="rId7" Type="http://schemas.openxmlformats.org/officeDocument/2006/relationships/image" Target="../media/image24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23.png"/><Relationship Id="rId5" Type="http://schemas.openxmlformats.org/officeDocument/2006/relationships/slideLayout" Target="../slideLayouts/slideLayout13.xml"/><Relationship Id="rId4" Type="http://schemas.openxmlformats.org/officeDocument/2006/relationships/video" Target="../media/media5.mp4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4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36;p1">
            <a:extLst>
              <a:ext uri="{FF2B5EF4-FFF2-40B4-BE49-F238E27FC236}">
                <a16:creationId xmlns:a16="http://schemas.microsoft.com/office/drawing/2014/main" id="{F25118AC-26EF-8443-499E-AEAD284B4CE7}"/>
              </a:ext>
            </a:extLst>
          </p:cNvPr>
          <p:cNvSpPr/>
          <p:nvPr/>
        </p:nvSpPr>
        <p:spPr>
          <a:xfrm>
            <a:off x="5612905" y="6017392"/>
            <a:ext cx="1124468" cy="288630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 rtl="1"/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الدرس 10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E429979-571F-EDDD-9445-3C598ED7D87C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sz="3600" dirty="0"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Google Shape;35;p1">
            <a:extLst>
              <a:ext uri="{FF2B5EF4-FFF2-40B4-BE49-F238E27FC236}">
                <a16:creationId xmlns:a16="http://schemas.microsoft.com/office/drawing/2014/main" id="{5FDE4BE6-D126-FBC4-B574-2B8A1D50F96E}"/>
              </a:ext>
            </a:extLst>
          </p:cNvPr>
          <p:cNvSpPr txBox="1">
            <a:spLocks/>
          </p:cNvSpPr>
          <p:nvPr/>
        </p:nvSpPr>
        <p:spPr>
          <a:xfrm rot="931040">
            <a:off x="633166" y="4144603"/>
            <a:ext cx="565014" cy="4611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pPr>
              <a:spcBef>
                <a:spcPts val="0"/>
              </a:spcBef>
              <a:buClr>
                <a:schemeClr val="lt1"/>
              </a:buClr>
              <a:buSzPts val="2400"/>
              <a:buFont typeface="Calibri"/>
              <a:buNone/>
            </a:pPr>
            <a:r>
              <a:rPr lang="fr-FR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endParaRPr lang="ar-MA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" name="Google Shape;38;p1">
            <a:extLst>
              <a:ext uri="{FF2B5EF4-FFF2-40B4-BE49-F238E27FC236}">
                <a16:creationId xmlns:a16="http://schemas.microsoft.com/office/drawing/2014/main" id="{0A20A7BE-64C0-67BB-B74E-E4D0B6864DB0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" name="Google Shape;39;p1">
            <a:extLst>
              <a:ext uri="{FF2B5EF4-FFF2-40B4-BE49-F238E27FC236}">
                <a16:creationId xmlns:a16="http://schemas.microsoft.com/office/drawing/2014/main" id="{168FCC4D-6D5C-659A-D59A-CAB9E5EC3082}"/>
              </a:ext>
            </a:extLst>
          </p:cNvPr>
          <p:cNvSpPr txBox="1"/>
          <p:nvPr/>
        </p:nvSpPr>
        <p:spPr>
          <a:xfrm>
            <a:off x="7866436" y="836579"/>
            <a:ext cx="823607" cy="6744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Calibri"/>
              <a:buNone/>
            </a:pPr>
            <a:r>
              <a:rPr lang="fr-FR" sz="3600" b="1" u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r>
              <a:rPr lang="ar-MA" sz="2400" b="1" u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2400" b="1" u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" name="Google Shape;40;p1">
            <a:extLst>
              <a:ext uri="{FF2B5EF4-FFF2-40B4-BE49-F238E27FC236}">
                <a16:creationId xmlns:a16="http://schemas.microsoft.com/office/drawing/2014/main" id="{BE2BDA05-B937-A468-CC33-939CD5F2B11D}"/>
              </a:ext>
            </a:extLst>
          </p:cNvPr>
          <p:cNvSpPr txBox="1"/>
          <p:nvPr/>
        </p:nvSpPr>
        <p:spPr>
          <a:xfrm>
            <a:off x="3905386" y="5171333"/>
            <a:ext cx="565014" cy="4611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Calibri"/>
              <a:buNone/>
            </a:pPr>
            <a:r>
              <a:rPr lang="fr-FR" sz="2400" b="1" u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endParaRPr lang="en-US" sz="2400" b="1" u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4" name="Google Shape;44;p1">
            <a:extLst>
              <a:ext uri="{FF2B5EF4-FFF2-40B4-BE49-F238E27FC236}">
                <a16:creationId xmlns:a16="http://schemas.microsoft.com/office/drawing/2014/main" id="{9413443E-3989-DAAA-4FB0-1DC616F74057}"/>
              </a:ext>
            </a:extLst>
          </p:cNvPr>
          <p:cNvGrpSpPr/>
          <p:nvPr/>
        </p:nvGrpSpPr>
        <p:grpSpPr>
          <a:xfrm>
            <a:off x="4009767" y="6021421"/>
            <a:ext cx="1894361" cy="288630"/>
            <a:chOff x="5372100" y="5877672"/>
            <a:chExt cx="1894361" cy="288630"/>
          </a:xfrm>
        </p:grpSpPr>
        <p:sp>
          <p:nvSpPr>
            <p:cNvPr id="15" name="Google Shape;45;p1">
              <a:extLst>
                <a:ext uri="{FF2B5EF4-FFF2-40B4-BE49-F238E27FC236}">
                  <a16:creationId xmlns:a16="http://schemas.microsoft.com/office/drawing/2014/main" id="{098A9EB1-C319-C108-4266-43A774D6985F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F6BB00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r" rtl="1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Arial"/>
                </a:rPr>
                <a:t>الدرس 11</a:t>
              </a:r>
            </a:p>
          </p:txBody>
        </p:sp>
        <p:sp>
          <p:nvSpPr>
            <p:cNvPr id="16" name="Google Shape;46;p1">
              <a:extLst>
                <a:ext uri="{FF2B5EF4-FFF2-40B4-BE49-F238E27FC236}">
                  <a16:creationId xmlns:a16="http://schemas.microsoft.com/office/drawing/2014/main" id="{E70D31AF-1EF7-563F-771A-ABDB39A213B6}"/>
                </a:ext>
              </a:extLst>
            </p:cNvPr>
            <p:cNvSpPr/>
            <p:nvPr/>
          </p:nvSpPr>
          <p:spPr>
            <a:xfrm>
              <a:off x="5391109" y="5893431"/>
              <a:ext cx="269051" cy="256655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" name="Google Shape;46;p1">
              <a:extLst>
                <a:ext uri="{FF2B5EF4-FFF2-40B4-BE49-F238E27FC236}">
                  <a16:creationId xmlns:a16="http://schemas.microsoft.com/office/drawing/2014/main" id="{DBA06155-D738-FBEF-17AA-8AA535626717}"/>
                </a:ext>
              </a:extLst>
            </p:cNvPr>
            <p:cNvSpPr/>
            <p:nvPr/>
          </p:nvSpPr>
          <p:spPr>
            <a:xfrm>
              <a:off x="6997410" y="5887374"/>
              <a:ext cx="269051" cy="256655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7" name="Google Shape;47;p1">
            <a:extLst>
              <a:ext uri="{FF2B5EF4-FFF2-40B4-BE49-F238E27FC236}">
                <a16:creationId xmlns:a16="http://schemas.microsoft.com/office/drawing/2014/main" id="{A5CA682D-6A09-E8EA-770C-DEFC763138BE}"/>
              </a:ext>
            </a:extLst>
          </p:cNvPr>
          <p:cNvGrpSpPr/>
          <p:nvPr/>
        </p:nvGrpSpPr>
        <p:grpSpPr>
          <a:xfrm>
            <a:off x="2412982" y="6021421"/>
            <a:ext cx="1124468" cy="288630"/>
            <a:chOff x="5372103" y="5877672"/>
            <a:chExt cx="1124468" cy="288630"/>
          </a:xfrm>
        </p:grpSpPr>
        <p:sp>
          <p:nvSpPr>
            <p:cNvPr id="18" name="Google Shape;48;p1">
              <a:extLst>
                <a:ext uri="{FF2B5EF4-FFF2-40B4-BE49-F238E27FC236}">
                  <a16:creationId xmlns:a16="http://schemas.microsoft.com/office/drawing/2014/main" id="{CBF55968-EE8D-EE0F-5D04-2CE69C373ADE}"/>
                </a:ext>
              </a:extLst>
            </p:cNvPr>
            <p:cNvSpPr/>
            <p:nvPr/>
          </p:nvSpPr>
          <p:spPr>
            <a:xfrm>
              <a:off x="5372103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rtl="1"/>
              <a:r>
                <a:rPr lang="ar-MA" sz="1400" b="1" dirty="0">
                  <a:solidFill>
                    <a:schemeClr val="lt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الدرس 12</a:t>
              </a:r>
            </a:p>
          </p:txBody>
        </p:sp>
        <p:sp>
          <p:nvSpPr>
            <p:cNvPr id="19" name="Google Shape;49;p1">
              <a:extLst>
                <a:ext uri="{FF2B5EF4-FFF2-40B4-BE49-F238E27FC236}">
                  <a16:creationId xmlns:a16="http://schemas.microsoft.com/office/drawing/2014/main" id="{E1D36B3F-2678-7EB5-76EA-7729E173AFBF}"/>
                </a:ext>
              </a:extLst>
            </p:cNvPr>
            <p:cNvSpPr/>
            <p:nvPr/>
          </p:nvSpPr>
          <p:spPr>
            <a:xfrm>
              <a:off x="6217685" y="5893431"/>
              <a:ext cx="269051" cy="256655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0" name="Google Shape;50;p1">
            <a:extLst>
              <a:ext uri="{FF2B5EF4-FFF2-40B4-BE49-F238E27FC236}">
                <a16:creationId xmlns:a16="http://schemas.microsoft.com/office/drawing/2014/main" id="{4649E5ED-402C-D55A-A90D-1DE1526D09F1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</p:grpSpPr>
        <p:sp>
          <p:nvSpPr>
            <p:cNvPr id="21" name="Google Shape;51;p1">
              <a:extLst>
                <a:ext uri="{FF2B5EF4-FFF2-40B4-BE49-F238E27FC236}">
                  <a16:creationId xmlns:a16="http://schemas.microsoft.com/office/drawing/2014/main" id="{FAD1993A-2E39-2712-A817-2A649F91356C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MA" sz="1400" b="1" dirty="0">
                  <a:solidFill>
                    <a:schemeClr val="lt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المراجعة</a:t>
              </a:r>
              <a:endParaRPr sz="1400" b="1" dirty="0">
                <a:solidFill>
                  <a:schemeClr val="l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22" name="Google Shape;52;p1">
              <a:extLst>
                <a:ext uri="{FF2B5EF4-FFF2-40B4-BE49-F238E27FC236}">
                  <a16:creationId xmlns:a16="http://schemas.microsoft.com/office/drawing/2014/main" id="{139060AE-17A1-5B32-BB4E-878668284AF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9296EF47-F6E9-31BE-476E-266F3E1A2E6D}"/>
              </a:ext>
            </a:extLst>
          </p:cNvPr>
          <p:cNvSpPr/>
          <p:nvPr/>
        </p:nvSpPr>
        <p:spPr>
          <a:xfrm>
            <a:off x="7208224" y="6021421"/>
            <a:ext cx="1124468" cy="288630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ar-AE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r>
              <a:rPr lang="ar-AE" sz="1400" b="1" dirty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AE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</a:t>
            </a:r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8798F644-EEAB-A59E-8CFF-E62753E35373}"/>
              </a:ext>
            </a:extLst>
          </p:cNvPr>
          <p:cNvSpPr/>
          <p:nvPr/>
        </p:nvSpPr>
        <p:spPr>
          <a:xfrm>
            <a:off x="7223010" y="6037180"/>
            <a:ext cx="269051" cy="256655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04996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E75E142-5475-099E-922D-9A12897B633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AE" sz="1800" b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1D93726-9671-6E67-404F-7CD7DD46AA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1663816" y="4492285"/>
            <a:ext cx="948052" cy="684828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171D79F-E06A-B917-DA58-82BCDA5C61D4}"/>
              </a:ext>
            </a:extLst>
          </p:cNvPr>
          <p:cNvSpPr/>
          <p:nvPr/>
        </p:nvSpPr>
        <p:spPr>
          <a:xfrm>
            <a:off x="1455447" y="3043607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توجيهات </a:t>
            </a:r>
            <a:r>
              <a:rPr lang="ar-MA" sz="1300" b="1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الأستاذ(ة)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FABB5DF-5009-2E32-5370-6AA0310312C4}"/>
              </a:ext>
            </a:extLst>
          </p:cNvPr>
          <p:cNvSpPr/>
          <p:nvPr/>
        </p:nvSpPr>
        <p:spPr>
          <a:xfrm>
            <a:off x="1455447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A1910CF-13F2-2DBC-4123-15EEE15D7FB3}"/>
              </a:ext>
            </a:extLst>
          </p:cNvPr>
          <p:cNvSpPr/>
          <p:nvPr/>
        </p:nvSpPr>
        <p:spPr>
          <a:xfrm>
            <a:off x="3715084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تعيين تلميذ للإجابة </a:t>
            </a:r>
          </a:p>
        </p:txBody>
      </p:sp>
      <p:pic>
        <p:nvPicPr>
          <p:cNvPr id="9" name="Image 8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734CFD0-8DB4-F7DE-7A60-0C6E9AF353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5800" y="1911831"/>
            <a:ext cx="1196068" cy="1196068"/>
          </a:xfrm>
          <a:prstGeom prst="rect">
            <a:avLst/>
          </a:prstGeom>
        </p:spPr>
      </p:pic>
      <p:pic>
        <p:nvPicPr>
          <p:cNvPr id="10" name="Image 9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BF3888D7-25D1-CBFB-F44B-7C2376525D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961"/>
          <a:stretch>
            <a:fillRect/>
          </a:stretch>
        </p:blipFill>
        <p:spPr>
          <a:xfrm>
            <a:off x="3571624" y="1949334"/>
            <a:ext cx="1397972" cy="1063006"/>
          </a:xfrm>
          <a:prstGeom prst="rect">
            <a:avLst/>
          </a:prstGeom>
        </p:spPr>
      </p:pic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B5B99044-B808-E96F-473D-0685D8B2201C}"/>
              </a:ext>
            </a:extLst>
          </p:cNvPr>
          <p:cNvSpPr/>
          <p:nvPr/>
        </p:nvSpPr>
        <p:spPr>
          <a:xfrm>
            <a:off x="3712093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للشريحة الموالية بعد عرض الفيديو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B5D3379B-1BFD-2B91-CC11-8554485F7F0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5888" y="1841390"/>
            <a:ext cx="1196067" cy="1196067"/>
          </a:xfrm>
          <a:prstGeom prst="rect">
            <a:avLst/>
          </a:prstGeom>
        </p:spPr>
      </p:pic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15697D9C-F395-C8B7-903D-3AC40FB40702}"/>
              </a:ext>
            </a:extLst>
          </p:cNvPr>
          <p:cNvSpPr/>
          <p:nvPr/>
        </p:nvSpPr>
        <p:spPr>
          <a:xfrm>
            <a:off x="5974721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العمل في ثنائيات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FAC790E-29C3-1F3E-844B-5C9FD626A5CA}"/>
              </a:ext>
            </a:extLst>
          </p:cNvPr>
          <p:cNvSpPr/>
          <p:nvPr/>
        </p:nvSpPr>
        <p:spPr>
          <a:xfrm>
            <a:off x="5974721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بين   الصفوف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282DEAC-32A8-75F9-468D-6654D07EE49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50411" y="4114800"/>
            <a:ext cx="1207966" cy="120796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2BE7035-CF2D-2BEA-662C-7BFDC3F504A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58310" y="4294113"/>
            <a:ext cx="990738" cy="828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0493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EFE98B-EA7C-06D8-BAEC-F373610FA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419" y="1498631"/>
            <a:ext cx="6581161" cy="667025"/>
          </a:xfrm>
        </p:spPr>
        <p:txBody>
          <a:bodyPr/>
          <a:lstStyle/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الثالث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6F9F746C-D79A-CE24-F2B6-01A823F446DF}"/>
              </a:ext>
            </a:extLst>
          </p:cNvPr>
          <p:cNvGrpSpPr/>
          <p:nvPr/>
        </p:nvGrpSpPr>
        <p:grpSpPr>
          <a:xfrm>
            <a:off x="4427134" y="2475889"/>
            <a:ext cx="3780000" cy="1123837"/>
            <a:chOff x="648000" y="1949241"/>
            <a:chExt cx="3780000" cy="1123837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D06DF442-E3A1-AD93-FFB0-B22E54299438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" name="Organigramme : Terminateur 21">
              <a:extLst>
                <a:ext uri="{FF2B5EF4-FFF2-40B4-BE49-F238E27FC236}">
                  <a16:creationId xmlns:a16="http://schemas.microsoft.com/office/drawing/2014/main" id="{19BFBC15-D948-462E-399C-A5B8E0D3EC37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1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1" name="Espace réservé du texte 5">
              <a:extLst>
                <a:ext uri="{FF2B5EF4-FFF2-40B4-BE49-F238E27FC236}">
                  <a16:creationId xmlns:a16="http://schemas.microsoft.com/office/drawing/2014/main" id="{5EE30BBC-F8A7-642B-618D-EF6534CF83BC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اَلأَعدادُ مِن 0 إِلى 999 (مراجعة المستلزمات)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27C81966-C6B3-F7D1-9287-616A8C28EDA7}"/>
              </a:ext>
            </a:extLst>
          </p:cNvPr>
          <p:cNvSpPr/>
          <p:nvPr/>
        </p:nvSpPr>
        <p:spPr>
          <a:xfrm>
            <a:off x="415003" y="2722648"/>
            <a:ext cx="3780000" cy="877078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fr-MA" dirty="0">
              <a:solidFill>
                <a:srgbClr val="FFFFFF"/>
              </a:solidFill>
              <a:latin typeface="Aptos" panose="02110004020202020204"/>
            </a:endParaRPr>
          </a:p>
        </p:txBody>
      </p:sp>
      <p:sp>
        <p:nvSpPr>
          <p:cNvPr id="18" name="Organigramme : Terminateur 21">
            <a:extLst>
              <a:ext uri="{FF2B5EF4-FFF2-40B4-BE49-F238E27FC236}">
                <a16:creationId xmlns:a16="http://schemas.microsoft.com/office/drawing/2014/main" id="{9FB35922-FF9D-02D1-C513-D8AE6CB30C8A}"/>
              </a:ext>
            </a:extLst>
          </p:cNvPr>
          <p:cNvSpPr/>
          <p:nvPr/>
        </p:nvSpPr>
        <p:spPr>
          <a:xfrm>
            <a:off x="2656573" y="2475889"/>
            <a:ext cx="1260000" cy="360000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/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10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6AE66BB3-33A5-C801-F372-C8FCC6320002}"/>
              </a:ext>
            </a:extLst>
          </p:cNvPr>
          <p:cNvSpPr txBox="1">
            <a:spLocks/>
          </p:cNvSpPr>
          <p:nvPr/>
        </p:nvSpPr>
        <p:spPr>
          <a:xfrm>
            <a:off x="595003" y="2858113"/>
            <a:ext cx="3420000" cy="63114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defPPr>
              <a:defRPr lang="fr-FR"/>
            </a:defPPr>
            <a:lvl1pPr marR="0" lvl="0" indent="0" algn="r" rtl="1" fontAlgn="auto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 kumimoji="0" sz="1600" b="1" i="0" u="none" strike="noStrike" kern="0" cap="none" spc="0" normalizeH="0" baseline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ضَرْبُ عَدَدٍ مِنْ رَقْمٍ في عَدَدٍ مِنْ رَقْمَينِ (1)</a:t>
            </a:r>
          </a:p>
        </p:txBody>
      </p:sp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29D40F4D-751C-8593-FB38-864B9117CCE4}"/>
              </a:ext>
            </a:extLst>
          </p:cNvPr>
          <p:cNvSpPr/>
          <p:nvPr/>
        </p:nvSpPr>
        <p:spPr>
          <a:xfrm>
            <a:off x="4423967" y="2717811"/>
            <a:ext cx="3780000" cy="877078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9" name="Organigramme : Terminateur 21">
            <a:extLst>
              <a:ext uri="{FF2B5EF4-FFF2-40B4-BE49-F238E27FC236}">
                <a16:creationId xmlns:a16="http://schemas.microsoft.com/office/drawing/2014/main" id="{E65D0AC4-1110-15B5-60EE-18BFB6BF000F}"/>
              </a:ext>
            </a:extLst>
          </p:cNvPr>
          <p:cNvSpPr/>
          <p:nvPr/>
        </p:nvSpPr>
        <p:spPr>
          <a:xfrm>
            <a:off x="6665537" y="2471052"/>
            <a:ext cx="1260000" cy="360000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63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الدرس 9</a:t>
            </a:r>
          </a:p>
        </p:txBody>
      </p:sp>
      <p:sp>
        <p:nvSpPr>
          <p:cNvPr id="30" name="Espace réservé du texte 5">
            <a:extLst>
              <a:ext uri="{FF2B5EF4-FFF2-40B4-BE49-F238E27FC236}">
                <a16:creationId xmlns:a16="http://schemas.microsoft.com/office/drawing/2014/main" id="{FFB4C9B3-E09A-1D96-45D0-9103463568D1}"/>
              </a:ext>
            </a:extLst>
          </p:cNvPr>
          <p:cNvSpPr txBox="1">
            <a:spLocks/>
          </p:cNvSpPr>
          <p:nvPr/>
        </p:nvSpPr>
        <p:spPr>
          <a:xfrm>
            <a:off x="4603967" y="2853276"/>
            <a:ext cx="3420000" cy="63114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defPPr>
              <a:defRPr lang="fr-FR"/>
            </a:defPPr>
            <a:lvl1pPr marR="0" lvl="0" indent="0" algn="r" rtl="1" fontAlgn="auto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 kumimoji="0" sz="1600" b="1" i="0" u="none" strike="noStrike" kern="0" cap="none" spc="0" normalizeH="0" baseline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 إِنْشاءُ جَدْوَلَيْ ضَرْبِ 6 وَ7.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59C73262-6EDD-081A-C026-11A95728A9AC}"/>
              </a:ext>
            </a:extLst>
          </p:cNvPr>
          <p:cNvSpPr/>
          <p:nvPr/>
        </p:nvSpPr>
        <p:spPr>
          <a:xfrm>
            <a:off x="370132" y="4144639"/>
            <a:ext cx="3780000" cy="877078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Organigramme : Terminateur 21">
            <a:extLst>
              <a:ext uri="{FF2B5EF4-FFF2-40B4-BE49-F238E27FC236}">
                <a16:creationId xmlns:a16="http://schemas.microsoft.com/office/drawing/2014/main" id="{B8528A7D-CC01-7599-0846-FC2E2041C809}"/>
              </a:ext>
            </a:extLst>
          </p:cNvPr>
          <p:cNvSpPr/>
          <p:nvPr/>
        </p:nvSpPr>
        <p:spPr>
          <a:xfrm>
            <a:off x="2611702" y="3897880"/>
            <a:ext cx="1260000" cy="360000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63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الدرس 12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32BBFDE1-E352-522F-DC6A-73F4154EBB52}"/>
              </a:ext>
            </a:extLst>
          </p:cNvPr>
          <p:cNvSpPr txBox="1">
            <a:spLocks/>
          </p:cNvSpPr>
          <p:nvPr/>
        </p:nvSpPr>
        <p:spPr>
          <a:xfrm>
            <a:off x="550132" y="4280104"/>
            <a:ext cx="3420000" cy="63114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defPPr>
              <a:defRPr lang="fr-FR"/>
            </a:defPPr>
            <a:lvl1pPr indent="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None/>
              <a:defRPr sz="1600" b="1" kern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حَلُّ المَسائِل : وَضْعِياتُ الْمُقارَنَةِ (3)</a:t>
            </a:r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85A2F114-D2FF-43A5-1BC5-C728126D6DED}"/>
              </a:ext>
            </a:extLst>
          </p:cNvPr>
          <p:cNvSpPr/>
          <p:nvPr/>
        </p:nvSpPr>
        <p:spPr>
          <a:xfrm>
            <a:off x="4405078" y="4098081"/>
            <a:ext cx="3780000" cy="877078"/>
          </a:xfrm>
          <a:prstGeom prst="roundRect">
            <a:avLst/>
          </a:prstGeom>
          <a:solidFill>
            <a:srgbClr val="FFDA6D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solidFill>
                <a:srgbClr val="FFFFFF"/>
              </a:solidFill>
              <a:latin typeface="Aptos" panose="02110004020202020204"/>
            </a:endParaRPr>
          </a:p>
        </p:txBody>
      </p:sp>
      <p:sp>
        <p:nvSpPr>
          <p:cNvPr id="33" name="Organigramme : Terminateur 21">
            <a:extLst>
              <a:ext uri="{FF2B5EF4-FFF2-40B4-BE49-F238E27FC236}">
                <a16:creationId xmlns:a16="http://schemas.microsoft.com/office/drawing/2014/main" id="{09DF9E9A-581D-14F9-24EC-3567A55C3816}"/>
              </a:ext>
            </a:extLst>
          </p:cNvPr>
          <p:cNvSpPr/>
          <p:nvPr/>
        </p:nvSpPr>
        <p:spPr>
          <a:xfrm>
            <a:off x="6646648" y="3851322"/>
            <a:ext cx="1260000" cy="360000"/>
          </a:xfrm>
          <a:prstGeom prst="flowChartTerminator">
            <a:avLst/>
          </a:prstGeom>
          <a:solidFill>
            <a:srgbClr val="FFC000"/>
          </a:solidFill>
          <a:ln>
            <a:solidFill>
              <a:srgbClr val="EEB5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/>
            <a:r>
              <a:rPr lang="ar-MA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11</a:t>
            </a:r>
          </a:p>
        </p:txBody>
      </p:sp>
      <p:sp>
        <p:nvSpPr>
          <p:cNvPr id="34" name="Espace réservé du texte 5">
            <a:extLst>
              <a:ext uri="{FF2B5EF4-FFF2-40B4-BE49-F238E27FC236}">
                <a16:creationId xmlns:a16="http://schemas.microsoft.com/office/drawing/2014/main" id="{94D48129-9BCD-EF1D-897A-44B36367D037}"/>
              </a:ext>
            </a:extLst>
          </p:cNvPr>
          <p:cNvSpPr txBox="1">
            <a:spLocks/>
          </p:cNvSpPr>
          <p:nvPr/>
        </p:nvSpPr>
        <p:spPr>
          <a:xfrm>
            <a:off x="4585078" y="4233546"/>
            <a:ext cx="3420000" cy="631140"/>
          </a:xfrm>
          <a:prstGeom prst="roundRect">
            <a:avLst/>
          </a:prstGeom>
          <a:solidFill>
            <a:srgbClr val="FFEFB9"/>
          </a:solidFill>
        </p:spPr>
        <p:txBody>
          <a:bodyPr anchor="ctr"/>
          <a:lstStyle>
            <a:defPPr>
              <a:defRPr lang="fr-FR"/>
            </a:defPPr>
            <a:lvl1pPr marR="0" lvl="0" indent="0" algn="r" rtl="1" fontAlgn="auto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 kumimoji="0" b="1" i="0" u="none" strike="noStrike" kern="0" cap="none" spc="0" normalizeH="0" baseline="0">
                <a:ln>
                  <a:noFill/>
                </a:ln>
                <a:solidFill>
                  <a:srgbClr val="000000">
                    <a:lumMod val="95000"/>
                    <a:lumOff val="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ضَرْبُ عَدَدٍ مِنْ رَقْمٍ في عَدَدٍ مِنْ رَقْمَينِ (2)</a:t>
            </a:r>
          </a:p>
        </p:txBody>
      </p: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72F3C907-F2CF-83B3-E160-54BF64EFB75B}"/>
              </a:ext>
            </a:extLst>
          </p:cNvPr>
          <p:cNvGrpSpPr/>
          <p:nvPr/>
        </p:nvGrpSpPr>
        <p:grpSpPr>
          <a:xfrm>
            <a:off x="2439564" y="5221918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98C62966-8FD2-A668-3D21-B98E06297E7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7" name="Organigramme : Terminateur 21">
              <a:extLst>
                <a:ext uri="{FF2B5EF4-FFF2-40B4-BE49-F238E27FC236}">
                  <a16:creationId xmlns:a16="http://schemas.microsoft.com/office/drawing/2014/main" id="{643F8C6E-3B63-B3F4-94CE-FA2BB7EAE5C0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المراجعة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38" name="Espace réservé du texte 5">
              <a:extLst>
                <a:ext uri="{FF2B5EF4-FFF2-40B4-BE49-F238E27FC236}">
                  <a16:creationId xmlns:a16="http://schemas.microsoft.com/office/drawing/2014/main" id="{2BBD08C9-A6E2-7ABC-8477-72E6B48FA0F5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مُراجَعَةُ دُروسِ الأُسْبوعِ الثّالِثِ</a:t>
              </a:r>
            </a:p>
          </p:txBody>
        </p:sp>
      </p:grpSp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35041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043238" y="1071272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32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302133" y="1467516"/>
            <a:ext cx="8178799" cy="866904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26"/>
              </a:lnSpc>
            </a:pPr>
            <a:endParaRPr lang="en-GB" sz="2800" b="1" dirty="0">
              <a:solidFill>
                <a:srgbClr val="3795A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 defTabSz="771525" rtl="1"/>
            <a:r>
              <a:rPr lang="ar-MA" sz="2800" b="1" dirty="0">
                <a:solidFill>
                  <a:srgbClr val="3795A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ضَرْبُ عَدَدٍ مِنْ رَقْمٍ في عَدَدٍ مِنْ رَقْمَينِ (2)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3" name="Image 2" descr="Une image contenant texte, capture d’écran, diagramme&#10;&#10;Le contenu généré par l’IA peut être incorrect.">
            <a:extLst>
              <a:ext uri="{FF2B5EF4-FFF2-40B4-BE49-F238E27FC236}">
                <a16:creationId xmlns:a16="http://schemas.microsoft.com/office/drawing/2014/main" id="{378A942F-E630-FBDA-E497-B3B7898BAA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3187" y="2551548"/>
            <a:ext cx="5527627" cy="37348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lowchart: Alternate Process 54">
            <a:extLst>
              <a:ext uri="{FF2B5EF4-FFF2-40B4-BE49-F238E27FC236}">
                <a16:creationId xmlns:a16="http://schemas.microsoft.com/office/drawing/2014/main" id="{004FCFE9-59F5-20A9-6213-179BCFCF3BC3}"/>
              </a:ext>
            </a:extLst>
          </p:cNvPr>
          <p:cNvSpPr/>
          <p:nvPr/>
        </p:nvSpPr>
        <p:spPr>
          <a:xfrm>
            <a:off x="1891337" y="2539488"/>
            <a:ext cx="5649219" cy="558588"/>
          </a:xfrm>
          <a:prstGeom prst="flowChartAlternateProcess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en-US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الدرس:</a:t>
            </a:r>
            <a:endParaRPr lang="en-US" sz="1733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Rectangle: Rounded Corners 55">
            <a:extLst>
              <a:ext uri="{FF2B5EF4-FFF2-40B4-BE49-F238E27FC236}">
                <a16:creationId xmlns:a16="http://schemas.microsoft.com/office/drawing/2014/main" id="{928FF62B-6E76-70F5-3D05-40222CAED675}"/>
              </a:ext>
            </a:extLst>
          </p:cNvPr>
          <p:cNvSpPr/>
          <p:nvPr/>
        </p:nvSpPr>
        <p:spPr>
          <a:xfrm>
            <a:off x="1905587" y="3316117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/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نمذجة</a:t>
            </a:r>
            <a:endParaRPr lang="fr-MA" sz="2133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1" name="Oval 81">
            <a:extLst>
              <a:ext uri="{FF2B5EF4-FFF2-40B4-BE49-F238E27FC236}">
                <a16:creationId xmlns:a16="http://schemas.microsoft.com/office/drawing/2014/main" id="{014C250B-527C-DBF7-89EF-8E3998D9E07B}"/>
              </a:ext>
            </a:extLst>
          </p:cNvPr>
          <p:cNvSpPr>
            <a:spLocks noChangeAspect="1"/>
          </p:cNvSpPr>
          <p:nvPr/>
        </p:nvSpPr>
        <p:spPr>
          <a:xfrm>
            <a:off x="7304356" y="3431196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2</a:t>
            </a:r>
          </a:p>
        </p:txBody>
      </p:sp>
      <p:sp>
        <p:nvSpPr>
          <p:cNvPr id="45" name="Rectangle: Rounded Corners 55">
            <a:extLst>
              <a:ext uri="{FF2B5EF4-FFF2-40B4-BE49-F238E27FC236}">
                <a16:creationId xmlns:a16="http://schemas.microsoft.com/office/drawing/2014/main" id="{4346EA57-A012-8296-40C7-F83DCFE3639E}"/>
              </a:ext>
            </a:extLst>
          </p:cNvPr>
          <p:cNvSpPr/>
          <p:nvPr/>
        </p:nvSpPr>
        <p:spPr>
          <a:xfrm>
            <a:off x="1917734" y="4072533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/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الموجهة</a:t>
            </a:r>
            <a:endParaRPr lang="fr-MA" sz="2133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6" name="Oval 81">
            <a:extLst>
              <a:ext uri="{FF2B5EF4-FFF2-40B4-BE49-F238E27FC236}">
                <a16:creationId xmlns:a16="http://schemas.microsoft.com/office/drawing/2014/main" id="{04681448-1970-2F35-6100-5F47C9752943}"/>
              </a:ext>
            </a:extLst>
          </p:cNvPr>
          <p:cNvSpPr>
            <a:spLocks noChangeAspect="1"/>
          </p:cNvSpPr>
          <p:nvPr/>
        </p:nvSpPr>
        <p:spPr>
          <a:xfrm>
            <a:off x="7304355" y="4159623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3</a:t>
            </a:r>
          </a:p>
        </p:txBody>
      </p:sp>
      <p:sp>
        <p:nvSpPr>
          <p:cNvPr id="48" name="Rectangle: Rounded Corners 55">
            <a:extLst>
              <a:ext uri="{FF2B5EF4-FFF2-40B4-BE49-F238E27FC236}">
                <a16:creationId xmlns:a16="http://schemas.microsoft.com/office/drawing/2014/main" id="{842E022C-4DB1-F0A5-EA74-B2EB68860CE8}"/>
              </a:ext>
            </a:extLst>
          </p:cNvPr>
          <p:cNvSpPr/>
          <p:nvPr/>
        </p:nvSpPr>
        <p:spPr>
          <a:xfrm>
            <a:off x="1905587" y="4828949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/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المستقلة</a:t>
            </a:r>
            <a:endParaRPr lang="fr-MA" sz="2133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9" name="Oval 81">
            <a:extLst>
              <a:ext uri="{FF2B5EF4-FFF2-40B4-BE49-F238E27FC236}">
                <a16:creationId xmlns:a16="http://schemas.microsoft.com/office/drawing/2014/main" id="{6C6B68DB-DD3E-113B-EABF-FC3DE923AE27}"/>
              </a:ext>
            </a:extLst>
          </p:cNvPr>
          <p:cNvSpPr>
            <a:spLocks noChangeAspect="1"/>
          </p:cNvSpPr>
          <p:nvPr/>
        </p:nvSpPr>
        <p:spPr>
          <a:xfrm>
            <a:off x="7304354" y="4873416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4</a:t>
            </a:r>
          </a:p>
        </p:txBody>
      </p:sp>
      <p:sp>
        <p:nvSpPr>
          <p:cNvPr id="51" name="Rectangle: Rounded Corners 55">
            <a:extLst>
              <a:ext uri="{FF2B5EF4-FFF2-40B4-BE49-F238E27FC236}">
                <a16:creationId xmlns:a16="http://schemas.microsoft.com/office/drawing/2014/main" id="{552543E0-C64D-1373-F711-CE51C9618D2A}"/>
              </a:ext>
            </a:extLst>
          </p:cNvPr>
          <p:cNvSpPr/>
          <p:nvPr/>
        </p:nvSpPr>
        <p:spPr>
          <a:xfrm>
            <a:off x="1910596" y="5585365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/>
            <a:r>
              <a:rPr lang="fr-FR" sz="2133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2133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</a:t>
            </a:r>
            <a:r>
              <a:rPr lang="ar-S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endParaRPr lang="fr-MA" sz="2133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2" name="Oval 81">
            <a:extLst>
              <a:ext uri="{FF2B5EF4-FFF2-40B4-BE49-F238E27FC236}">
                <a16:creationId xmlns:a16="http://schemas.microsoft.com/office/drawing/2014/main" id="{8CC27E03-4922-18BE-BB20-C96A03FF2A65}"/>
              </a:ext>
            </a:extLst>
          </p:cNvPr>
          <p:cNvSpPr>
            <a:spLocks noChangeAspect="1"/>
          </p:cNvSpPr>
          <p:nvPr/>
        </p:nvSpPr>
        <p:spPr>
          <a:xfrm>
            <a:off x="7304353" y="5656898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5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64066D44-A939-5914-21D1-E73017862CD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9F1E1EB5-A3CF-9C33-72E2-D018A6412902}"/>
              </a:ext>
            </a:extLst>
          </p:cNvPr>
          <p:cNvSpPr txBox="1"/>
          <p:nvPr/>
        </p:nvSpPr>
        <p:spPr>
          <a:xfrm>
            <a:off x="1089966" y="171718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  <a:endParaRPr lang="ar-MA" sz="36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0" name="Oval 81">
            <a:extLst>
              <a:ext uri="{FF2B5EF4-FFF2-40B4-BE49-F238E27FC236}">
                <a16:creationId xmlns:a16="http://schemas.microsoft.com/office/drawing/2014/main" id="{61663448-D991-9F03-2D0E-CA6E0B2DEA0D}"/>
              </a:ext>
            </a:extLst>
          </p:cNvPr>
          <p:cNvSpPr>
            <a:spLocks noChangeAspect="1"/>
          </p:cNvSpPr>
          <p:nvPr/>
        </p:nvSpPr>
        <p:spPr>
          <a:xfrm>
            <a:off x="7304357" y="2658223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D2640C5B-A809-2A72-E1C0-48F512127CD5}"/>
              </a:ext>
            </a:extLst>
          </p:cNvPr>
          <p:cNvGrpSpPr/>
          <p:nvPr/>
        </p:nvGrpSpPr>
        <p:grpSpPr>
          <a:xfrm>
            <a:off x="1577383" y="2459765"/>
            <a:ext cx="599748" cy="671849"/>
            <a:chOff x="1583196" y="2459765"/>
            <a:chExt cx="599748" cy="671849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AF9EE853-4E73-D2BE-977B-013C3D5E232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583196" y="2459765"/>
              <a:ext cx="599748" cy="671849"/>
            </a:xfrm>
            <a:prstGeom prst="rect">
              <a:avLst/>
            </a:prstGeom>
          </p:spPr>
        </p:pic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F22FB7B0-D15E-0968-6CBA-892FD246587C}"/>
                </a:ext>
              </a:extLst>
            </p:cNvPr>
            <p:cNvSpPr txBox="1"/>
            <p:nvPr/>
          </p:nvSpPr>
          <p:spPr>
            <a:xfrm>
              <a:off x="1660247" y="2676088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5</a:t>
              </a:r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ADDB8762-6FDE-FBFF-2B7D-F8DE2652E9BF}"/>
              </a:ext>
            </a:extLst>
          </p:cNvPr>
          <p:cNvGrpSpPr/>
          <p:nvPr/>
        </p:nvGrpSpPr>
        <p:grpSpPr>
          <a:xfrm>
            <a:off x="1577383" y="3240243"/>
            <a:ext cx="599748" cy="671849"/>
            <a:chOff x="1547089" y="3240243"/>
            <a:chExt cx="599748" cy="671849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66D8F5E2-7AB5-3E3B-B152-F1258EFB3E7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547089" y="3240243"/>
              <a:ext cx="599748" cy="671849"/>
            </a:xfrm>
            <a:prstGeom prst="rect">
              <a:avLst/>
            </a:prstGeom>
          </p:spPr>
        </p:pic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FF7246CC-FBA5-2FBF-09DB-5441CB32A178}"/>
                </a:ext>
              </a:extLst>
            </p:cNvPr>
            <p:cNvSpPr txBox="1"/>
            <p:nvPr/>
          </p:nvSpPr>
          <p:spPr>
            <a:xfrm>
              <a:off x="1619360" y="3438952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7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047F568E-11BE-3EA0-B360-FD047834AB71}"/>
              </a:ext>
            </a:extLst>
          </p:cNvPr>
          <p:cNvGrpSpPr/>
          <p:nvPr/>
        </p:nvGrpSpPr>
        <p:grpSpPr>
          <a:xfrm>
            <a:off x="1571806" y="3988655"/>
            <a:ext cx="610903" cy="684345"/>
            <a:chOff x="1596523" y="3988655"/>
            <a:chExt cx="610903" cy="684345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615BAEA4-5E46-826B-64F2-3D27E883F59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596523" y="3988655"/>
              <a:ext cx="610903" cy="684345"/>
            </a:xfrm>
            <a:prstGeom prst="rect">
              <a:avLst/>
            </a:prstGeom>
          </p:spPr>
        </p:pic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274016A1-FC94-FB9F-40AE-DA3562BD644C}"/>
                </a:ext>
              </a:extLst>
            </p:cNvPr>
            <p:cNvSpPr txBox="1"/>
            <p:nvPr/>
          </p:nvSpPr>
          <p:spPr>
            <a:xfrm>
              <a:off x="1679152" y="4170209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30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68635283-C055-42D6-AC6C-1410FA3FD262}"/>
              </a:ext>
            </a:extLst>
          </p:cNvPr>
          <p:cNvGrpSpPr>
            <a:grpSpLocks noChangeAspect="1"/>
          </p:cNvGrpSpPr>
          <p:nvPr/>
        </p:nvGrpSpPr>
        <p:grpSpPr>
          <a:xfrm>
            <a:off x="1588029" y="4792462"/>
            <a:ext cx="578457" cy="648000"/>
            <a:chOff x="976754" y="4005561"/>
            <a:chExt cx="558587" cy="625740"/>
          </a:xfrm>
        </p:grpSpPr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8E530040-D907-6A34-4A20-6225B5B22ED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35C645DD-8B75-B0EE-B01B-6AF1AA870E4D}"/>
                </a:ext>
              </a:extLst>
            </p:cNvPr>
            <p:cNvSpPr txBox="1"/>
            <p:nvPr/>
          </p:nvSpPr>
          <p:spPr>
            <a:xfrm>
              <a:off x="1042995" y="4142677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15</a:t>
              </a:r>
            </a:p>
          </p:txBody>
        </p:sp>
      </p:grpSp>
      <p:pic>
        <p:nvPicPr>
          <p:cNvPr id="21" name="Image 20">
            <a:extLst>
              <a:ext uri="{FF2B5EF4-FFF2-40B4-BE49-F238E27FC236}">
                <a16:creationId xmlns:a16="http://schemas.microsoft.com/office/drawing/2014/main" id="{63AF0C53-78B8-137A-A1BA-2724E597CF5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80944" r="-1" b="-1260"/>
          <a:stretch>
            <a:fillRect/>
          </a:stretch>
        </p:blipFill>
        <p:spPr>
          <a:xfrm>
            <a:off x="1597964" y="5438370"/>
            <a:ext cx="558587" cy="754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61560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E7CF3D80-B16B-1FF4-4E21-A0B3FA480415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F61DA521-F13F-66F6-14CE-A2EDCDA0706F}"/>
              </a:ext>
            </a:extLst>
          </p:cNvPr>
          <p:cNvSpPr/>
          <p:nvPr/>
        </p:nvSpPr>
        <p:spPr>
          <a:xfrm>
            <a:off x="1076206" y="3638497"/>
            <a:ext cx="6801287" cy="892559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E62AB0F6-D3DF-7F4A-5CAC-FA5FE96ADA2E}"/>
              </a:ext>
            </a:extLst>
          </p:cNvPr>
          <p:cNvGrpSpPr/>
          <p:nvPr/>
        </p:nvGrpSpPr>
        <p:grpSpPr>
          <a:xfrm>
            <a:off x="1484028" y="2089999"/>
            <a:ext cx="6175944" cy="1322379"/>
            <a:chOff x="1711174" y="2035893"/>
            <a:chExt cx="5721651" cy="1322379"/>
          </a:xfrm>
        </p:grpSpPr>
        <p:sp>
          <p:nvSpPr>
            <p:cNvPr id="34" name="TextBox 5">
              <a:extLst>
                <a:ext uri="{FF2B5EF4-FFF2-40B4-BE49-F238E27FC236}">
                  <a16:creationId xmlns:a16="http://schemas.microsoft.com/office/drawing/2014/main" id="{82E58A50-8395-C227-44A9-21F7B70D19A7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822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ts val="2075"/>
                </a:lnSpc>
              </a:pPr>
              <a:r>
                <a:rPr lang="ar-MA" sz="2600" b="1" kern="0" dirty="0">
                  <a:solidFill>
                    <a:srgbClr val="3494BA">
                      <a:lumMod val="7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عند نهاية الدرس</a:t>
              </a:r>
            </a:p>
          </p:txBody>
        </p:sp>
        <p:sp>
          <p:nvSpPr>
            <p:cNvPr id="35" name="TextBox 9">
              <a:extLst>
                <a:ext uri="{FF2B5EF4-FFF2-40B4-BE49-F238E27FC236}">
                  <a16:creationId xmlns:a16="http://schemas.microsoft.com/office/drawing/2014/main" id="{F84808FE-7B1E-8859-378D-D6834AA5EC6B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892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spcAft>
                  <a:spcPts val="600"/>
                </a:spcAft>
              </a:pP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على الأقل </a:t>
              </a:r>
              <a:r>
                <a:rPr lang="fr-FR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80%</a:t>
              </a:r>
              <a:r>
                <a:rPr lang="ar-MA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من المتعلمين </a:t>
              </a: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سيكونون قادرين على</a:t>
              </a:r>
              <a:r>
                <a:rPr lang="en-GB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: </a:t>
              </a:r>
              <a:endParaRPr lang="fr-FR" sz="26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21" name="ZoneTexte 20">
            <a:extLst>
              <a:ext uri="{FF2B5EF4-FFF2-40B4-BE49-F238E27FC236}">
                <a16:creationId xmlns:a16="http://schemas.microsoft.com/office/drawing/2014/main" id="{E9ECD804-8F28-F47E-3785-C7A9A0C72A66}"/>
              </a:ext>
            </a:extLst>
          </p:cNvPr>
          <p:cNvSpPr txBox="1"/>
          <p:nvPr/>
        </p:nvSpPr>
        <p:spPr>
          <a:xfrm>
            <a:off x="1024616" y="3835273"/>
            <a:ext cx="6362920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2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ضَرْبِ عَدَدٍ مِنْ رَقْمٍ واحِدٍ في عَدَدٍ مِنْ رَقْمَينِ (2)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6DCAC60F-F174-80BC-6C17-D631E71A6D80}"/>
              </a:ext>
            </a:extLst>
          </p:cNvPr>
          <p:cNvGrpSpPr/>
          <p:nvPr/>
        </p:nvGrpSpPr>
        <p:grpSpPr>
          <a:xfrm>
            <a:off x="7352956" y="3505458"/>
            <a:ext cx="952824" cy="892559"/>
            <a:chOff x="7018463" y="3273195"/>
            <a:chExt cx="1249561" cy="1172098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B478F8F0-FDB5-7109-CDA9-3D6AF6652143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8" name="Ellipse 7">
                <a:extLst>
                  <a:ext uri="{FF2B5EF4-FFF2-40B4-BE49-F238E27FC236}">
                    <a16:creationId xmlns:a16="http://schemas.microsoft.com/office/drawing/2014/main" id="{1A973C2B-B7AA-10F2-122B-7041671CF0C1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9" name="Ellipse 8">
                <a:extLst>
                  <a:ext uri="{FF2B5EF4-FFF2-40B4-BE49-F238E27FC236}">
                    <a16:creationId xmlns:a16="http://schemas.microsoft.com/office/drawing/2014/main" id="{3E0BB714-E402-6E20-B41D-F78AFCB1EE6E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8002616D-624D-521F-827F-D86B3CF01621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6" name="Chevron 5">
                <a:extLst>
                  <a:ext uri="{FF2B5EF4-FFF2-40B4-BE49-F238E27FC236}">
                    <a16:creationId xmlns:a16="http://schemas.microsoft.com/office/drawing/2014/main" id="{7178F748-085A-6FFC-8232-BF11AF8E6BD8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7" name="Connecteur droit 6">
                <a:extLst>
                  <a:ext uri="{FF2B5EF4-FFF2-40B4-BE49-F238E27FC236}">
                    <a16:creationId xmlns:a16="http://schemas.microsoft.com/office/drawing/2014/main" id="{45477987-C1A6-78AD-FA46-F48FA57B3571}"/>
                  </a:ext>
                </a:extLst>
              </p:cNvPr>
              <p:cNvCxnSpPr>
                <a:cxnSpLocks/>
                <a:stCxn id="6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2847969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5D30D09B-1B87-9D6D-BE2C-649FAA04500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6483" y="6407095"/>
            <a:ext cx="623980" cy="450905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1003451" y="881868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مرحباً سنتابع درسا جديدا مع مجد وندى</a:t>
            </a: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96DE9ED-17F5-868A-8BFB-32CE9FB09BC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pic>
        <p:nvPicPr>
          <p:cNvPr id="2" name="Nada-Wave">
            <a:hlinkClick r:id="" action="ppaction://media"/>
            <a:extLst>
              <a:ext uri="{FF2B5EF4-FFF2-40B4-BE49-F238E27FC236}">
                <a16:creationId xmlns:a16="http://schemas.microsoft.com/office/drawing/2014/main" id="{45408D55-ECA6-9870-7012-5437E560A98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3" name="majd_wave">
            <a:hlinkClick r:id="" action="ppaction://media"/>
            <a:extLst>
              <a:ext uri="{FF2B5EF4-FFF2-40B4-BE49-F238E27FC236}">
                <a16:creationId xmlns:a16="http://schemas.microsoft.com/office/drawing/2014/main" id="{35A1C823-B3EF-1EAB-51EA-2124ED972024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863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2FD42E-BDFA-A8E0-5BE2-D1257A161D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49FD9CBC-31AE-65FA-6C6D-45780769C34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2B518CF9-111A-D636-78A9-1613AF60DDC5}"/>
              </a:ext>
            </a:extLst>
          </p:cNvPr>
          <p:cNvGrpSpPr/>
          <p:nvPr/>
        </p:nvGrpSpPr>
        <p:grpSpPr>
          <a:xfrm>
            <a:off x="2106000" y="2158011"/>
            <a:ext cx="4932000" cy="2854675"/>
            <a:chOff x="2193989" y="2167843"/>
            <a:chExt cx="4932000" cy="2854675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22CD944-C95A-7F13-1B05-B180BA86D5AC}"/>
                </a:ext>
              </a:extLst>
            </p:cNvPr>
            <p:cNvSpPr/>
            <p:nvPr/>
          </p:nvSpPr>
          <p:spPr>
            <a:xfrm>
              <a:off x="2193989" y="2610518"/>
              <a:ext cx="4932000" cy="241200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2" name="Image 1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16E12811-D3C5-1449-AAF8-0AA3CB58415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6268822" y="3238208"/>
              <a:ext cx="747268" cy="747268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DC3487C0-6552-437C-909E-045AE91FF9CA}"/>
                </a:ext>
              </a:extLst>
            </p:cNvPr>
            <p:cNvSpPr txBox="1"/>
            <p:nvPr/>
          </p:nvSpPr>
          <p:spPr>
            <a:xfrm>
              <a:off x="2290915" y="3345288"/>
              <a:ext cx="397790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spc="-100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تصحيح الواجب المنزلي</a:t>
              </a:r>
            </a:p>
          </p:txBody>
        </p:sp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FC951D87-2E52-FBCF-D41D-2115D913E897}"/>
                </a:ext>
              </a:extLst>
            </p:cNvPr>
            <p:cNvSpPr txBox="1"/>
            <p:nvPr/>
          </p:nvSpPr>
          <p:spPr>
            <a:xfrm>
              <a:off x="2669966" y="4052380"/>
              <a:ext cx="359885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spc="-100" dirty="0">
                  <a:solidFill>
                    <a:schemeClr val="bg1">
                      <a:lumMod val="7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حساب ذهني</a:t>
              </a:r>
            </a:p>
          </p:txBody>
        </p:sp>
        <p:sp>
          <p:nvSpPr>
            <p:cNvPr id="13" name="Flowchart: Alternate Process 54">
              <a:extLst>
                <a:ext uri="{FF2B5EF4-FFF2-40B4-BE49-F238E27FC236}">
                  <a16:creationId xmlns:a16="http://schemas.microsoft.com/office/drawing/2014/main" id="{F4D1FC43-BD67-3C35-73CB-F3A8D7C8ADBE}"/>
                </a:ext>
              </a:extLst>
            </p:cNvPr>
            <p:cNvSpPr/>
            <p:nvPr/>
          </p:nvSpPr>
          <p:spPr>
            <a:xfrm>
              <a:off x="2950889" y="2167843"/>
              <a:ext cx="3096000" cy="792000"/>
            </a:xfrm>
            <a:prstGeom prst="flowChartAlternateProcess">
              <a:avLst/>
            </a:prstGeom>
            <a:solidFill>
              <a:srgbClr val="3A8F98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800" b="1" spc="-15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800" b="1" spc="-15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3800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" name="Oval 80">
              <a:extLst>
                <a:ext uri="{FF2B5EF4-FFF2-40B4-BE49-F238E27FC236}">
                  <a16:creationId xmlns:a16="http://schemas.microsoft.com/office/drawing/2014/main" id="{1B76E087-25C7-D484-EEE8-A3FA0490F5A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71869" y="2212335"/>
              <a:ext cx="698043" cy="698043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FDD94071-5FD6-6FBA-4DA2-F3C170426D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80944" r="-1" b="-1260"/>
          <a:stretch>
            <a:fillRect/>
          </a:stretch>
        </p:blipFill>
        <p:spPr>
          <a:xfrm>
            <a:off x="1723259" y="4420035"/>
            <a:ext cx="764479" cy="1033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5673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815ABA-D5F1-AA76-1E95-BD3F55F51B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capture d’écran, diagramme, logiciel&#10;&#10;Le contenu généré par l’IA peut être incorrect.">
            <a:extLst>
              <a:ext uri="{FF2B5EF4-FFF2-40B4-BE49-F238E27FC236}">
                <a16:creationId xmlns:a16="http://schemas.microsoft.com/office/drawing/2014/main" id="{31622FB5-7632-DF69-3AC0-40A519A75A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0014" y="1770151"/>
            <a:ext cx="6679501" cy="4506522"/>
          </a:xfrm>
          <a:prstGeom prst="rect">
            <a:avLst/>
          </a:prstGeom>
        </p:spPr>
      </p:pic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71199F26-7B81-19DD-2D4C-DF52EE8D73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0020" y="6407095"/>
            <a:ext cx="524227" cy="378821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DF9ADF23-B09B-84FD-0837-110B5AC0D615}"/>
              </a:ext>
            </a:extLst>
          </p:cNvPr>
          <p:cNvSpPr txBox="1"/>
          <p:nvPr/>
        </p:nvSpPr>
        <p:spPr>
          <a:xfrm>
            <a:off x="2865243" y="862060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الكراسة،  </a:t>
            </a:r>
            <a:r>
              <a:rPr lang="ar-MA" sz="1800" b="1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 87 </a:t>
            </a:r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– سنصحح تمارين الواجب المنزلي 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5C6F929-47AA-A485-98A4-0CF58E349B4B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4357566-3B3E-8587-65E5-FA4ADBE92449}"/>
              </a:ext>
            </a:extLst>
          </p:cNvPr>
          <p:cNvSpPr/>
          <p:nvPr/>
        </p:nvSpPr>
        <p:spPr>
          <a:xfrm>
            <a:off x="1155359" y="4813737"/>
            <a:ext cx="2894908" cy="1271753"/>
          </a:xfrm>
          <a:prstGeom prst="roundRect">
            <a:avLst>
              <a:gd name="adj" fmla="val 5858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27953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030E62-33F1-E584-FAA4-DB27F114AA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B11A408-8D50-9DA0-5262-0DE875D0D8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A7B329FC-B3F1-C54A-F573-71E51BF65D56}"/>
              </a:ext>
            </a:extLst>
          </p:cNvPr>
          <p:cNvSpPr txBox="1"/>
          <p:nvPr/>
        </p:nvSpPr>
        <p:spPr>
          <a:xfrm>
            <a:off x="1403648" y="838597"/>
            <a:ext cx="6058520" cy="379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التمرين 5 بسرعة،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لديكم دقيقة واحدة.</a:t>
            </a:r>
          </a:p>
        </p:txBody>
      </p:sp>
      <p:pic>
        <p:nvPicPr>
          <p:cNvPr id="6" name="Image 5" descr="Une image contenant text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ED4A0C97-4A39-A76D-5726-8E8BA9DF56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8728" y="2187566"/>
            <a:ext cx="8310400" cy="3657602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58CCB982-C872-DA2C-6300-0D3B8DA01936}"/>
              </a:ext>
            </a:extLst>
          </p:cNvPr>
          <p:cNvSpPr txBox="1"/>
          <p:nvPr/>
        </p:nvSpPr>
        <p:spPr>
          <a:xfrm>
            <a:off x="4099034" y="3460112"/>
            <a:ext cx="24909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C00000"/>
                </a:solidFill>
              </a:rPr>
              <a:t>4 × 72 = 288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FE40C489-69C7-6A1C-8E0E-CB79F00D8950}"/>
              </a:ext>
            </a:extLst>
          </p:cNvPr>
          <p:cNvSpPr txBox="1"/>
          <p:nvPr/>
        </p:nvSpPr>
        <p:spPr>
          <a:xfrm>
            <a:off x="4099034" y="3983332"/>
            <a:ext cx="24909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C00000"/>
                </a:solidFill>
              </a:rPr>
              <a:t>3 × 42 = 126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A90FA314-B59B-884B-605E-5DB97E6899BF}"/>
              </a:ext>
            </a:extLst>
          </p:cNvPr>
          <p:cNvSpPr txBox="1"/>
          <p:nvPr/>
        </p:nvSpPr>
        <p:spPr>
          <a:xfrm>
            <a:off x="4109543" y="4481975"/>
            <a:ext cx="24909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C00000"/>
                </a:solidFill>
              </a:rPr>
              <a:t>3 × 63 = 189</a:t>
            </a:r>
          </a:p>
        </p:txBody>
      </p:sp>
    </p:spTree>
    <p:extLst>
      <p:ext uri="{BB962C8B-B14F-4D97-AF65-F5344CB8AC3E}">
        <p14:creationId xmlns:p14="http://schemas.microsoft.com/office/powerpoint/2010/main" val="2378115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B994A5-0AB2-4475-001D-25BB6F1135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96A802B1-288C-1C54-F456-A75AED90E034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1CC3964-DBB0-EA11-F07F-9996FFDA9FBD}"/>
              </a:ext>
            </a:extLst>
          </p:cNvPr>
          <p:cNvGrpSpPr/>
          <p:nvPr/>
        </p:nvGrpSpPr>
        <p:grpSpPr>
          <a:xfrm>
            <a:off x="2106000" y="2158011"/>
            <a:ext cx="4932000" cy="2854675"/>
            <a:chOff x="2193989" y="2167843"/>
            <a:chExt cx="4932000" cy="2854675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085803EA-815E-A7E8-F351-99A7F36D1AB9}"/>
                </a:ext>
              </a:extLst>
            </p:cNvPr>
            <p:cNvSpPr/>
            <p:nvPr/>
          </p:nvSpPr>
          <p:spPr>
            <a:xfrm>
              <a:off x="2193989" y="2610518"/>
              <a:ext cx="4932000" cy="241200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2" name="Image 11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FA95BBD9-9459-0131-248C-32DC5451C25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6258990" y="3931847"/>
              <a:ext cx="841742" cy="841742"/>
            </a:xfrm>
            <a:prstGeom prst="rect">
              <a:avLst/>
            </a:prstGeom>
          </p:spPr>
        </p:pic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9A48B48A-C619-8D16-0632-41001EB5C933}"/>
                </a:ext>
              </a:extLst>
            </p:cNvPr>
            <p:cNvSpPr txBox="1"/>
            <p:nvPr/>
          </p:nvSpPr>
          <p:spPr>
            <a:xfrm>
              <a:off x="2290915" y="3345288"/>
              <a:ext cx="397790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spc="-100" dirty="0">
                  <a:solidFill>
                    <a:schemeClr val="bg1">
                      <a:lumMod val="7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تصحيح الواجب المنزلي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A09D6FCE-6006-984D-3CC0-50D6562FC653}"/>
                </a:ext>
              </a:extLst>
            </p:cNvPr>
            <p:cNvSpPr txBox="1"/>
            <p:nvPr/>
          </p:nvSpPr>
          <p:spPr>
            <a:xfrm>
              <a:off x="2669966" y="4052380"/>
              <a:ext cx="359885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spc="-100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حساب ذهني</a:t>
              </a:r>
            </a:p>
          </p:txBody>
        </p:sp>
        <p:sp>
          <p:nvSpPr>
            <p:cNvPr id="15" name="Flowchart: Alternate Process 54">
              <a:extLst>
                <a:ext uri="{FF2B5EF4-FFF2-40B4-BE49-F238E27FC236}">
                  <a16:creationId xmlns:a16="http://schemas.microsoft.com/office/drawing/2014/main" id="{2DFB9E5C-D581-B3CF-B2C1-1B5E1AFF1397}"/>
                </a:ext>
              </a:extLst>
            </p:cNvPr>
            <p:cNvSpPr/>
            <p:nvPr/>
          </p:nvSpPr>
          <p:spPr>
            <a:xfrm>
              <a:off x="2950889" y="2167843"/>
              <a:ext cx="3096000" cy="792000"/>
            </a:xfrm>
            <a:prstGeom prst="flowChartAlternateProcess">
              <a:avLst/>
            </a:prstGeom>
            <a:solidFill>
              <a:srgbClr val="3A8F98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800" b="1" spc="-15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800" b="1" spc="-15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3800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E7B4A74D-12EE-C1E1-7939-1C880F06F67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71869" y="2212335"/>
              <a:ext cx="698043" cy="698043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E1DC1429-07DE-6F15-1586-44348ACADC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80944" r="-1" b="-1260"/>
          <a:stretch>
            <a:fillRect/>
          </a:stretch>
        </p:blipFill>
        <p:spPr>
          <a:xfrm>
            <a:off x="1733592" y="4422172"/>
            <a:ext cx="764479" cy="1033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73597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A69D57-4B7C-45E2-E7BD-CDA321064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30F7FD15-1408-6E62-39E5-C2AF936DE1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8BEED030-CB55-2CFB-47F0-F3208FD44391}"/>
              </a:ext>
            </a:extLst>
          </p:cNvPr>
          <p:cNvSpPr txBox="1"/>
          <p:nvPr/>
        </p:nvSpPr>
        <p:spPr>
          <a:xfrm>
            <a:off x="560439" y="881801"/>
            <a:ext cx="69564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نبدأ حصتنا بنشاط الحساب الذهني. خذوا كراسات الحساب الذهني، على الصفحة 10</a:t>
            </a:r>
            <a:endParaRPr kumimoji="0" lang="fr-FR" sz="1800" b="1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Image 5" descr="Une image contenant texte, dessin humoristique, Dessin animé, habits&#10;&#10;Le contenu généré par l’IA peut être incorrect.">
            <a:extLst>
              <a:ext uri="{FF2B5EF4-FFF2-40B4-BE49-F238E27FC236}">
                <a16:creationId xmlns:a16="http://schemas.microsoft.com/office/drawing/2014/main" id="{D5F6AC03-2E24-08E6-49AF-CC6EBD50F0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31535" y="1671101"/>
            <a:ext cx="3280929" cy="4644132"/>
          </a:xfrm>
          <a:prstGeom prst="rect">
            <a:avLst/>
          </a:prstGeom>
          <a:ln>
            <a:solidFill>
              <a:schemeClr val="accent2"/>
            </a:solidFill>
          </a:ln>
        </p:spPr>
      </p:pic>
    </p:spTree>
    <p:extLst>
      <p:ext uri="{BB962C8B-B14F-4D97-AF65-F5344CB8AC3E}">
        <p14:creationId xmlns:p14="http://schemas.microsoft.com/office/powerpoint/2010/main" val="19089604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0342B1-6D97-A8C3-D631-53E29DC81F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BF78AFF-29F3-5899-5E9D-E270EBCC31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0D5FF0C2-2BC1-E177-6D63-4D9528978958}"/>
              </a:ext>
            </a:extLst>
          </p:cNvPr>
          <p:cNvSpPr txBox="1"/>
          <p:nvPr/>
        </p:nvSpPr>
        <p:spPr>
          <a:xfrm>
            <a:off x="117987" y="871291"/>
            <a:ext cx="74198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لديكم دقيقة واحدة لتنجزوا الطرح بالتقريب. دوّنوا النتيجة فقط في دفاتركم.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1921AD5-3176-F974-6954-F37A1EEEA040}"/>
              </a:ext>
            </a:extLst>
          </p:cNvPr>
          <p:cNvGrpSpPr/>
          <p:nvPr/>
        </p:nvGrpSpPr>
        <p:grpSpPr>
          <a:xfrm>
            <a:off x="1581931" y="2616985"/>
            <a:ext cx="5597012" cy="613155"/>
            <a:chOff x="1581931" y="2616985"/>
            <a:chExt cx="5597012" cy="613155"/>
          </a:xfrm>
        </p:grpSpPr>
        <p:sp>
          <p:nvSpPr>
            <p:cNvPr id="2" name="Rectangle : coins arrondis 1">
              <a:extLst>
                <a:ext uri="{FF2B5EF4-FFF2-40B4-BE49-F238E27FC236}">
                  <a16:creationId xmlns:a16="http://schemas.microsoft.com/office/drawing/2014/main" id="{4FE8EC36-9FFE-6BC1-DC34-E3A98359CB37}"/>
                </a:ext>
              </a:extLst>
            </p:cNvPr>
            <p:cNvSpPr/>
            <p:nvPr/>
          </p:nvSpPr>
          <p:spPr>
            <a:xfrm>
              <a:off x="1848631" y="2616985"/>
              <a:ext cx="3421088" cy="564279"/>
            </a:xfrm>
            <a:prstGeom prst="roundRect">
              <a:avLst/>
            </a:prstGeom>
            <a:solidFill>
              <a:srgbClr val="FFEFB9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F3EEC354-2DDD-0730-627C-2C069E64FD5A}"/>
                </a:ext>
              </a:extLst>
            </p:cNvPr>
            <p:cNvSpPr txBox="1"/>
            <p:nvPr/>
          </p:nvSpPr>
          <p:spPr>
            <a:xfrm>
              <a:off x="2160675" y="2689451"/>
              <a:ext cx="310904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400" b="1" dirty="0">
                  <a:solidFill>
                    <a:srgbClr val="C00000"/>
                  </a:solidFill>
                  <a:latin typeface="Aptos" panose="02110004020202020204"/>
                </a:rPr>
                <a:t>58</a:t>
              </a:r>
              <a:r>
                <a:rPr kumimoji="0" lang="fr-FR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</a:t>
              </a:r>
              <a:r>
                <a:rPr kumimoji="0" lang="fr-FR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-</a:t>
              </a:r>
              <a:r>
                <a:rPr kumimoji="0" lang="fr-FR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</a:t>
              </a: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F9ED5">
                      <a:lumMod val="75000"/>
                    </a:srgbClr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27</a:t>
              </a:r>
              <a:r>
                <a:rPr kumimoji="0" lang="fr-FR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</a:t>
              </a:r>
              <a:r>
                <a:rPr kumimoji="0" lang="fr-FR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≈</a:t>
              </a:r>
              <a:r>
                <a:rPr kumimoji="0" lang="fr-FR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</a:t>
              </a: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60</a:t>
              </a:r>
              <a:r>
                <a:rPr kumimoji="0" lang="fr-FR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</a:t>
              </a:r>
              <a:r>
                <a:rPr kumimoji="0" lang="fr-FR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-</a:t>
              </a:r>
              <a:r>
                <a:rPr kumimoji="0" lang="fr-FR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</a:t>
              </a: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F9ED5">
                      <a:lumMod val="75000"/>
                    </a:srgbClr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30</a:t>
              </a:r>
              <a:r>
                <a:rPr kumimoji="0" lang="fr-FR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</a:t>
              </a:r>
              <a:r>
                <a:rPr kumimoji="0" lang="fr-FR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≈</a:t>
              </a:r>
              <a:r>
                <a:rPr kumimoji="0" lang="fr-FR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</a:t>
              </a: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Chalkboard" panose="03050602040202020205" pitchFamily="66" charset="77"/>
                  <a:ea typeface="+mn-ea"/>
                  <a:cs typeface="JF Flat Bold" panose="02000500000000000000" pitchFamily="2" charset="-78"/>
                </a:rPr>
                <a:t>30</a:t>
              </a:r>
              <a:endPara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  <a:latin typeface="Chalkboard" panose="03050602040202020205" pitchFamily="66" charset="77"/>
                <a:ea typeface="+mn-ea"/>
                <a:cs typeface="JF Flat Bold" panose="02000500000000000000" pitchFamily="2" charset="-78"/>
              </a:endParaRP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7ED6C027-0D08-0EF6-9603-D1094FD01DA0}"/>
                </a:ext>
              </a:extLst>
            </p:cNvPr>
            <p:cNvSpPr/>
            <p:nvPr/>
          </p:nvSpPr>
          <p:spPr>
            <a:xfrm>
              <a:off x="1581931" y="2666105"/>
              <a:ext cx="518787" cy="508234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72FDAD17-E160-8610-99FB-7B9539A7868F}"/>
                </a:ext>
              </a:extLst>
            </p:cNvPr>
            <p:cNvSpPr txBox="1"/>
            <p:nvPr/>
          </p:nvSpPr>
          <p:spPr>
            <a:xfrm>
              <a:off x="1641888" y="2680015"/>
              <a:ext cx="3754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A</a:t>
              </a:r>
            </a:p>
          </p:txBody>
        </p: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1023F1B6-9208-F418-F161-218457461693}"/>
                </a:ext>
              </a:extLst>
            </p:cNvPr>
            <p:cNvSpPr txBox="1"/>
            <p:nvPr/>
          </p:nvSpPr>
          <p:spPr>
            <a:xfrm>
              <a:off x="4896465" y="2768475"/>
              <a:ext cx="2282478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مِ</a:t>
              </a:r>
              <a:r>
                <a:rPr kumimoji="0" lang="ar-MA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ثالٌ</a:t>
              </a:r>
              <a:r>
                <a:rPr kumimoji="0" lang="fr-FR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: </a:t>
              </a:r>
              <a:endPara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F1C08F30-F4EA-1342-CD19-41EB0B9463D7}"/>
              </a:ext>
            </a:extLst>
          </p:cNvPr>
          <p:cNvGrpSpPr/>
          <p:nvPr/>
        </p:nvGrpSpPr>
        <p:grpSpPr>
          <a:xfrm>
            <a:off x="2208522" y="3613351"/>
            <a:ext cx="5090686" cy="931212"/>
            <a:chOff x="2208522" y="3613351"/>
            <a:chExt cx="5090686" cy="931212"/>
          </a:xfrm>
        </p:grpSpPr>
        <p:pic>
          <p:nvPicPr>
            <p:cNvPr id="24" name="Image 23" descr="Une image contenant Graphique, clipart, conception&#10;&#10;Le contenu généré par l’IA peut être incorrect.">
              <a:extLst>
                <a:ext uri="{FF2B5EF4-FFF2-40B4-BE49-F238E27FC236}">
                  <a16:creationId xmlns:a16="http://schemas.microsoft.com/office/drawing/2014/main" id="{E91CEDC2-FBA2-D759-B7A9-5FF74E6F4F3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08522" y="3613351"/>
              <a:ext cx="925683" cy="745204"/>
            </a:xfrm>
            <a:prstGeom prst="rect">
              <a:avLst/>
            </a:prstGeom>
          </p:spPr>
        </p:pic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59FCB7F9-A045-AC19-8C12-ACB78DF9558C}"/>
                </a:ext>
              </a:extLst>
            </p:cNvPr>
            <p:cNvSpPr/>
            <p:nvPr/>
          </p:nvSpPr>
          <p:spPr>
            <a:xfrm>
              <a:off x="3426908" y="3799359"/>
              <a:ext cx="1842811" cy="745204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F6BB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46EB45A0-9A0B-79E6-740C-548B853357BE}"/>
                </a:ext>
              </a:extLst>
            </p:cNvPr>
            <p:cNvSpPr txBox="1"/>
            <p:nvPr/>
          </p:nvSpPr>
          <p:spPr>
            <a:xfrm>
              <a:off x="3772836" y="3881881"/>
              <a:ext cx="122195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Chalkboard" panose="03050602040202020205" pitchFamily="66" charset="77"/>
                  <a:ea typeface="+mn-ea"/>
                  <a:cs typeface="JF Flat Bold" panose="02000500000000000000" pitchFamily="2" charset="-78"/>
                </a:rPr>
                <a:t>30</a:t>
              </a:r>
              <a:endPara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E8E8E8">
                    <a:lumMod val="25000"/>
                  </a:srgbClr>
                </a:solidFill>
                <a:effectLst/>
                <a:uLnTx/>
                <a:uFillTx/>
                <a:latin typeface="Chalkboard" panose="03050602040202020205" pitchFamily="66" charset="77"/>
                <a:ea typeface="+mn-ea"/>
                <a:cs typeface="JF Flat Bold" panose="02000500000000000000" pitchFamily="2" charset="-78"/>
              </a:endParaRPr>
            </a:p>
          </p:txBody>
        </p:sp>
        <p:sp>
          <p:nvSpPr>
            <p:cNvPr id="27" name="ZoneTexte 26">
              <a:extLst>
                <a:ext uri="{FF2B5EF4-FFF2-40B4-BE49-F238E27FC236}">
                  <a16:creationId xmlns:a16="http://schemas.microsoft.com/office/drawing/2014/main" id="{16932ACC-E9AD-38DF-C0B5-7CDE5E071BCD}"/>
                </a:ext>
              </a:extLst>
            </p:cNvPr>
            <p:cNvSpPr txBox="1"/>
            <p:nvPr/>
          </p:nvSpPr>
          <p:spPr>
            <a:xfrm>
              <a:off x="5269719" y="4012134"/>
              <a:ext cx="202948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اُكْتُبواْ في دَفاتِرِكُمْ:</a:t>
              </a:r>
            </a:p>
          </p:txBody>
        </p:sp>
        <p:sp>
          <p:nvSpPr>
            <p:cNvPr id="28" name="Ellipse 27">
              <a:extLst>
                <a:ext uri="{FF2B5EF4-FFF2-40B4-BE49-F238E27FC236}">
                  <a16:creationId xmlns:a16="http://schemas.microsoft.com/office/drawing/2014/main" id="{B337E72E-8527-75A0-0EFA-C84255C9408B}"/>
                </a:ext>
              </a:extLst>
            </p:cNvPr>
            <p:cNvSpPr/>
            <p:nvPr/>
          </p:nvSpPr>
          <p:spPr>
            <a:xfrm>
              <a:off x="3180708" y="3942683"/>
              <a:ext cx="518787" cy="508234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9" name="ZoneTexte 28">
              <a:extLst>
                <a:ext uri="{FF2B5EF4-FFF2-40B4-BE49-F238E27FC236}">
                  <a16:creationId xmlns:a16="http://schemas.microsoft.com/office/drawing/2014/main" id="{D8DCB309-3B71-0754-276A-461A3976226E}"/>
                </a:ext>
              </a:extLst>
            </p:cNvPr>
            <p:cNvSpPr txBox="1"/>
            <p:nvPr/>
          </p:nvSpPr>
          <p:spPr>
            <a:xfrm>
              <a:off x="3250484" y="3955216"/>
              <a:ext cx="3754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A</a:t>
              </a:r>
            </a:p>
          </p:txBody>
        </p:sp>
      </p:grpSp>
      <p:sp>
        <p:nvSpPr>
          <p:cNvPr id="8" name="Flèche : courbe vers le bas 7">
            <a:extLst>
              <a:ext uri="{FF2B5EF4-FFF2-40B4-BE49-F238E27FC236}">
                <a16:creationId xmlns:a16="http://schemas.microsoft.com/office/drawing/2014/main" id="{5002D974-CE7D-8CC3-C707-4B7B8F8DC606}"/>
              </a:ext>
            </a:extLst>
          </p:cNvPr>
          <p:cNvSpPr/>
          <p:nvPr/>
        </p:nvSpPr>
        <p:spPr>
          <a:xfrm>
            <a:off x="2448232" y="2296773"/>
            <a:ext cx="1251263" cy="369332"/>
          </a:xfrm>
          <a:prstGeom prst="curvedDownArrow">
            <a:avLst>
              <a:gd name="adj1" fmla="val 0"/>
              <a:gd name="adj2" fmla="val 47316"/>
              <a:gd name="adj3" fmla="val 30324"/>
            </a:avLst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Flèche : courbe vers le bas 8">
            <a:extLst>
              <a:ext uri="{FF2B5EF4-FFF2-40B4-BE49-F238E27FC236}">
                <a16:creationId xmlns:a16="http://schemas.microsoft.com/office/drawing/2014/main" id="{E00ED55E-EBFE-4B63-E6B7-345F91389D41}"/>
              </a:ext>
            </a:extLst>
          </p:cNvPr>
          <p:cNvSpPr/>
          <p:nvPr/>
        </p:nvSpPr>
        <p:spPr>
          <a:xfrm flipV="1">
            <a:off x="3059587" y="3119638"/>
            <a:ext cx="1251263" cy="369332"/>
          </a:xfrm>
          <a:prstGeom prst="curvedDownArrow">
            <a:avLst>
              <a:gd name="adj1" fmla="val 0"/>
              <a:gd name="adj2" fmla="val 47316"/>
              <a:gd name="adj3" fmla="val 30324"/>
            </a:avLst>
          </a:prstGeom>
          <a:solidFill>
            <a:schemeClr val="accent4">
              <a:lumMod val="75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93513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Image 28">
            <a:extLst>
              <a:ext uri="{FF2B5EF4-FFF2-40B4-BE49-F238E27FC236}">
                <a16:creationId xmlns:a16="http://schemas.microsoft.com/office/drawing/2014/main" id="{142031AB-22CD-2445-2CEA-FD0C9C19BAF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31" name="ZoneTexte 30">
            <a:extLst>
              <a:ext uri="{FF2B5EF4-FFF2-40B4-BE49-F238E27FC236}">
                <a16:creationId xmlns:a16="http://schemas.microsoft.com/office/drawing/2014/main" id="{0684C7E7-4F4A-F858-9CA8-A56A98C7D2F0}"/>
              </a:ext>
            </a:extLst>
          </p:cNvPr>
          <p:cNvSpPr txBox="1"/>
          <p:nvPr/>
        </p:nvSpPr>
        <p:spPr>
          <a:xfrm>
            <a:off x="2837240" y="85403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عرض فيديو الحساب الذهني </a:t>
            </a:r>
          </a:p>
        </p:txBody>
      </p:sp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2AD31042-9EC4-A96C-3DEF-A3AA67C419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3097" y="5844424"/>
            <a:ext cx="862304" cy="623125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D059646-79FB-96C9-142B-0CA096C1455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8326" y="2929998"/>
            <a:ext cx="8350157" cy="1032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9358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5949E657-5A90-7006-1A70-A48AEF042A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8326" y="3035098"/>
            <a:ext cx="8350157" cy="1032402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489062B6-B166-72E0-4B9E-A4912E382D31}"/>
              </a:ext>
            </a:extLst>
          </p:cNvPr>
          <p:cNvSpPr txBox="1"/>
          <p:nvPr/>
        </p:nvSpPr>
        <p:spPr>
          <a:xfrm>
            <a:off x="2857518" y="863797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5EC4B3D-4B42-F75F-B539-7B370559225B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CF39A64C-23AB-E8E4-A630-9D0B5D444E3C}"/>
              </a:ext>
            </a:extLst>
          </p:cNvPr>
          <p:cNvSpPr txBox="1"/>
          <p:nvPr/>
        </p:nvSpPr>
        <p:spPr>
          <a:xfrm>
            <a:off x="1640632" y="3156834"/>
            <a:ext cx="51127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30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728111A8-99F5-5765-F7A9-03EC8DF61D29}"/>
              </a:ext>
            </a:extLst>
          </p:cNvPr>
          <p:cNvSpPr txBox="1"/>
          <p:nvPr/>
        </p:nvSpPr>
        <p:spPr>
          <a:xfrm>
            <a:off x="1660295" y="3556944"/>
            <a:ext cx="51127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30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6B834931-C9AF-2E30-592F-C2C2BF3BB573}"/>
              </a:ext>
            </a:extLst>
          </p:cNvPr>
          <p:cNvSpPr txBox="1"/>
          <p:nvPr/>
        </p:nvSpPr>
        <p:spPr>
          <a:xfrm>
            <a:off x="3710323" y="3156834"/>
            <a:ext cx="51127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40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EA6760ED-84A7-B4CC-3985-3D78DCD7689B}"/>
              </a:ext>
            </a:extLst>
          </p:cNvPr>
          <p:cNvSpPr txBox="1"/>
          <p:nvPr/>
        </p:nvSpPr>
        <p:spPr>
          <a:xfrm>
            <a:off x="3729986" y="3556944"/>
            <a:ext cx="7474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30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63A48D2A-12BE-229C-2DD3-0566DAD0CFE1}"/>
              </a:ext>
            </a:extLst>
          </p:cNvPr>
          <p:cNvSpPr txBox="1"/>
          <p:nvPr/>
        </p:nvSpPr>
        <p:spPr>
          <a:xfrm>
            <a:off x="5780014" y="3156834"/>
            <a:ext cx="51127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20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B9FA4B86-2B94-E77C-3079-E52CEB049A98}"/>
              </a:ext>
            </a:extLst>
          </p:cNvPr>
          <p:cNvSpPr txBox="1"/>
          <p:nvPr/>
        </p:nvSpPr>
        <p:spPr>
          <a:xfrm>
            <a:off x="5799677" y="3556944"/>
            <a:ext cx="7474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40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BB6E5B91-CA26-2AB1-0347-E8CC9FA939AF}"/>
              </a:ext>
            </a:extLst>
          </p:cNvPr>
          <p:cNvSpPr txBox="1"/>
          <p:nvPr/>
        </p:nvSpPr>
        <p:spPr>
          <a:xfrm>
            <a:off x="7849705" y="3156834"/>
            <a:ext cx="51127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60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51FDF5A7-4EBC-E930-B90C-43839320519B}"/>
              </a:ext>
            </a:extLst>
          </p:cNvPr>
          <p:cNvSpPr txBox="1"/>
          <p:nvPr/>
        </p:nvSpPr>
        <p:spPr>
          <a:xfrm>
            <a:off x="7869368" y="3556944"/>
            <a:ext cx="51127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80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66284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pic>
        <p:nvPicPr>
          <p:cNvPr id="9" name="Image 8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5BFBBCEF-D646-11D1-A22C-4483676C26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257543" y="3541840"/>
            <a:ext cx="765221" cy="765221"/>
          </a:xfrm>
          <a:prstGeom prst="rect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37908E46-0C93-50FC-46ED-90A0A328BAA7}"/>
              </a:ext>
            </a:extLst>
          </p:cNvPr>
          <p:cNvGrpSpPr/>
          <p:nvPr/>
        </p:nvGrpSpPr>
        <p:grpSpPr>
          <a:xfrm>
            <a:off x="2106000" y="2158011"/>
            <a:ext cx="4932000" cy="2854675"/>
            <a:chOff x="2193989" y="2167843"/>
            <a:chExt cx="4932000" cy="2854675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A4516206-7278-5837-B1A7-7D0FB8C81D28}"/>
                </a:ext>
              </a:extLst>
            </p:cNvPr>
            <p:cNvSpPr/>
            <p:nvPr/>
          </p:nvSpPr>
          <p:spPr>
            <a:xfrm>
              <a:off x="2193989" y="2610518"/>
              <a:ext cx="4932000" cy="241200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7515ABE7-B97A-F1D8-DA24-CA25B3A5B6E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6258990" y="3214087"/>
              <a:ext cx="841742" cy="841742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BAA7C1BC-ACCF-4727-42AA-551246061261}"/>
                </a:ext>
              </a:extLst>
            </p:cNvPr>
            <p:cNvSpPr txBox="1"/>
            <p:nvPr/>
          </p:nvSpPr>
          <p:spPr>
            <a:xfrm>
              <a:off x="2742699" y="3210205"/>
              <a:ext cx="3526123" cy="13152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lnSpc>
                  <a:spcPct val="150000"/>
                </a:lnSpc>
                <a:defRPr/>
              </a:pPr>
              <a:r>
                <a:rPr lang="ar-MA" sz="2800" b="1" spc="-100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ضَرْبِ عَدَدٍ مِنْ رَقْمٍ واحِدٍ في عَدَدٍ مِنْ رَقْمَينِ</a:t>
              </a:r>
            </a:p>
          </p:txBody>
        </p:sp>
        <p:sp>
          <p:nvSpPr>
            <p:cNvPr id="16" name="Flowchart: Alternate Process 54">
              <a:extLst>
                <a:ext uri="{FF2B5EF4-FFF2-40B4-BE49-F238E27FC236}">
                  <a16:creationId xmlns:a16="http://schemas.microsoft.com/office/drawing/2014/main" id="{5021892F-2F86-43BD-B3BE-E64B1F2EFB62}"/>
                </a:ext>
              </a:extLst>
            </p:cNvPr>
            <p:cNvSpPr/>
            <p:nvPr/>
          </p:nvSpPr>
          <p:spPr>
            <a:xfrm>
              <a:off x="2950889" y="2167843"/>
              <a:ext cx="3096000" cy="792000"/>
            </a:xfrm>
            <a:prstGeom prst="flowChartAlternateProcess">
              <a:avLst/>
            </a:prstGeom>
            <a:solidFill>
              <a:srgbClr val="3A8F98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MA" sz="3800" b="1" spc="-15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النمذجة</a:t>
              </a:r>
              <a:endParaRPr lang="en-US" sz="3800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7" name="Oval 80">
              <a:extLst>
                <a:ext uri="{FF2B5EF4-FFF2-40B4-BE49-F238E27FC236}">
                  <a16:creationId xmlns:a16="http://schemas.microsoft.com/office/drawing/2014/main" id="{36B90ADC-8FF7-E6F4-1992-213967D0F53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71869" y="2212335"/>
              <a:ext cx="698043" cy="698043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2</a:t>
              </a:r>
              <a:endParaRPr lang="fr-MA" sz="3200" b="1" dirty="0"/>
            </a:p>
          </p:txBody>
        </p: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93EBA9DD-7D98-DCE3-E659-747C76171715}"/>
              </a:ext>
            </a:extLst>
          </p:cNvPr>
          <p:cNvGrpSpPr/>
          <p:nvPr/>
        </p:nvGrpSpPr>
        <p:grpSpPr>
          <a:xfrm>
            <a:off x="1782000" y="4642137"/>
            <a:ext cx="648000" cy="682105"/>
            <a:chOff x="1547089" y="3240244"/>
            <a:chExt cx="568182" cy="636488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96A05688-B2B5-A374-B0CA-AEFBE5F2588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547089" y="3240244"/>
              <a:ext cx="568182" cy="636488"/>
            </a:xfrm>
            <a:prstGeom prst="rect">
              <a:avLst/>
            </a:prstGeom>
          </p:spPr>
        </p:pic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F2AD8281-5D06-1D55-C56F-0BD71F84F0D4}"/>
                </a:ext>
              </a:extLst>
            </p:cNvPr>
            <p:cNvSpPr txBox="1"/>
            <p:nvPr/>
          </p:nvSpPr>
          <p:spPr>
            <a:xfrm>
              <a:off x="1607393" y="341348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7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76825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77772703-AEA7-32C5-14B4-CB62BA216F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0020" y="6407095"/>
            <a:ext cx="524227" cy="378821"/>
          </a:xfrm>
          <a:prstGeom prst="rect">
            <a:avLst/>
          </a:prstGeom>
        </p:spPr>
      </p:pic>
      <p:sp>
        <p:nvSpPr>
          <p:cNvPr id="3" name="Google Shape;140;p7">
            <a:extLst>
              <a:ext uri="{FF2B5EF4-FFF2-40B4-BE49-F238E27FC236}">
                <a16:creationId xmlns:a16="http://schemas.microsoft.com/office/drawing/2014/main" id="{6FCAA204-E01F-1D7E-1548-76115FB57B4A}"/>
              </a:ext>
            </a:extLst>
          </p:cNvPr>
          <p:cNvSpPr txBox="1"/>
          <p:nvPr/>
        </p:nvSpPr>
        <p:spPr>
          <a:xfrm>
            <a:off x="358020" y="875930"/>
            <a:ext cx="7192829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rtl="1"/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مرحباً، سنتعلم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ضرب عدد من رقم واحد في عدد من رقمين</a:t>
            </a:r>
            <a:r>
              <a:rPr lang="ar-MA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 </a:t>
            </a:r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مع مجد وندى</a:t>
            </a:r>
            <a:endParaRPr lang="ar-MA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DAC99BB-33C5-8180-4DC4-627D068D90D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A71834E6-0BDA-C5F8-BC96-6B2EB24F82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033" y="2062022"/>
            <a:ext cx="7803556" cy="4389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4182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77772703-AEA7-32C5-14B4-CB62BA216F6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0020" y="6407095"/>
            <a:ext cx="524227" cy="378821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D2CC360-CDDB-FF22-ED44-912277EE89A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2888555" y="886305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النمذجة</a:t>
            </a:r>
          </a:p>
        </p:txBody>
      </p:sp>
      <p:pic>
        <p:nvPicPr>
          <p:cNvPr id="2" name="N3P2S3L3  (2)">
            <a:hlinkClick r:id="" action="ppaction://media"/>
            <a:extLst>
              <a:ext uri="{FF2B5EF4-FFF2-40B4-BE49-F238E27FC236}">
                <a16:creationId xmlns:a16="http://schemas.microsoft.com/office/drawing/2014/main" id="{1E688871-E493-3E3F-9341-79C821EA1F5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13343" y="1897378"/>
            <a:ext cx="7800741" cy="43879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6486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465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96ECBD-5986-75E3-16AD-19E44D6D08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40;p7">
            <a:extLst>
              <a:ext uri="{FF2B5EF4-FFF2-40B4-BE49-F238E27FC236}">
                <a16:creationId xmlns:a16="http://schemas.microsoft.com/office/drawing/2014/main" id="{16B9CDE2-B85C-692C-FFAE-273A1EE43352}"/>
              </a:ext>
            </a:extLst>
          </p:cNvPr>
          <p:cNvSpPr txBox="1"/>
          <p:nvPr/>
        </p:nvSpPr>
        <p:spPr>
          <a:xfrm>
            <a:off x="358020" y="875930"/>
            <a:ext cx="7192829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لنتذكر ما تعلمناه مع مجد وندى؛ </a:t>
            </a:r>
          </a:p>
        </p:txBody>
      </p:sp>
      <p:pic>
        <p:nvPicPr>
          <p:cNvPr id="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3D54B55-9DB5-7176-70B1-528698398C3D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2BBB598-B358-E3E5-0F9F-A0FD239BB9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7319" y="2183227"/>
            <a:ext cx="6222731" cy="3471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8327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EB682AD1-235B-63C0-FF62-59E8CF268588}"/>
              </a:ext>
            </a:extLst>
          </p:cNvPr>
          <p:cNvSpPr/>
          <p:nvPr/>
        </p:nvSpPr>
        <p:spPr>
          <a:xfrm>
            <a:off x="2106000" y="2600686"/>
            <a:ext cx="4932000" cy="24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28" name="Image 27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3DE16350-4EC5-0807-5914-889DC5E59D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171001" y="3017447"/>
            <a:ext cx="841742" cy="841742"/>
          </a:xfrm>
          <a:prstGeom prst="rect">
            <a:avLst/>
          </a:prstGeom>
        </p:spPr>
      </p:pic>
      <p:sp>
        <p:nvSpPr>
          <p:cNvPr id="29" name="ZoneTexte 28">
            <a:extLst>
              <a:ext uri="{FF2B5EF4-FFF2-40B4-BE49-F238E27FC236}">
                <a16:creationId xmlns:a16="http://schemas.microsoft.com/office/drawing/2014/main" id="{F1A71785-8DCF-259E-4AB4-9C53216A4CB2}"/>
              </a:ext>
            </a:extLst>
          </p:cNvPr>
          <p:cNvSpPr txBox="1"/>
          <p:nvPr/>
        </p:nvSpPr>
        <p:spPr>
          <a:xfrm>
            <a:off x="2654710" y="3138810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1</a:t>
            </a:r>
          </a:p>
        </p:txBody>
      </p:sp>
      <p:sp>
        <p:nvSpPr>
          <p:cNvPr id="30" name="Flowchart: Alternate Process 54">
            <a:extLst>
              <a:ext uri="{FF2B5EF4-FFF2-40B4-BE49-F238E27FC236}">
                <a16:creationId xmlns:a16="http://schemas.microsoft.com/office/drawing/2014/main" id="{F5E6B08A-1DDB-3F04-5761-C7DCA3D111C7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ممارسة موجهة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1" name="Oval 80">
            <a:extLst>
              <a:ext uri="{FF2B5EF4-FFF2-40B4-BE49-F238E27FC236}">
                <a16:creationId xmlns:a16="http://schemas.microsoft.com/office/drawing/2014/main" id="{067991E9-6782-4311-F2C2-A3B864E83234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A3EC2C7D-B3C1-87D6-43EF-33516828D2C8}"/>
              </a:ext>
            </a:extLst>
          </p:cNvPr>
          <p:cNvSpPr txBox="1"/>
          <p:nvPr/>
        </p:nvSpPr>
        <p:spPr>
          <a:xfrm>
            <a:off x="2654710" y="3785126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النشاط 2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A57C3412-0F8F-7BBB-2EC8-550AE9FE56FF}"/>
              </a:ext>
            </a:extLst>
          </p:cNvPr>
          <p:cNvSpPr txBox="1"/>
          <p:nvPr/>
        </p:nvSpPr>
        <p:spPr>
          <a:xfrm>
            <a:off x="2654710" y="4431442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9D54DA90-8090-3879-A901-DFCFA95CB1E3}"/>
              </a:ext>
            </a:extLst>
          </p:cNvPr>
          <p:cNvGrpSpPr>
            <a:grpSpLocks noChangeAspect="1"/>
          </p:cNvGrpSpPr>
          <p:nvPr/>
        </p:nvGrpSpPr>
        <p:grpSpPr>
          <a:xfrm>
            <a:off x="1736854" y="4579496"/>
            <a:ext cx="738292" cy="827051"/>
            <a:chOff x="976754" y="4005561"/>
            <a:chExt cx="558587" cy="625740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0908FEDC-C006-4088-F113-6C9DB3AC506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F8742ADB-9065-C2F4-1F14-19E703493253}"/>
                </a:ext>
              </a:extLst>
            </p:cNvPr>
            <p:cNvSpPr txBox="1"/>
            <p:nvPr/>
          </p:nvSpPr>
          <p:spPr>
            <a:xfrm>
              <a:off x="1057660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7213742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7FCF6A-EF6A-E468-6EFD-6E65E30349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65E2B95-B182-9057-41D2-BDEE9EE14077}"/>
              </a:ext>
            </a:extLst>
          </p:cNvPr>
          <p:cNvSpPr txBox="1"/>
          <p:nvPr/>
        </p:nvSpPr>
        <p:spPr>
          <a:xfrm>
            <a:off x="220717" y="849493"/>
            <a:ext cx="73113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انتبهوا، سننجز عملية ضرب عدد من رقم في عدد من رقمين، خُطوَةً خطوة مثل مجد وندى</a:t>
            </a:r>
          </a:p>
        </p:txBody>
      </p:sp>
      <p:pic>
        <p:nvPicPr>
          <p:cNvPr id="38" name="Image 3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C661FC1-F1DB-1E1B-1F60-AEF94B50EA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739E397F-6FE8-BC54-ED23-C2072D3A9EAB}"/>
              </a:ext>
            </a:extLst>
          </p:cNvPr>
          <p:cNvGrpSpPr/>
          <p:nvPr/>
        </p:nvGrpSpPr>
        <p:grpSpPr>
          <a:xfrm>
            <a:off x="3410718" y="2877506"/>
            <a:ext cx="2133383" cy="2658519"/>
            <a:chOff x="3205538" y="2412473"/>
            <a:chExt cx="2133383" cy="2658519"/>
          </a:xfrm>
        </p:grpSpPr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EDF3A49B-11E2-704E-3972-29989181CC5F}"/>
                </a:ext>
              </a:extLst>
            </p:cNvPr>
            <p:cNvSpPr txBox="1"/>
            <p:nvPr/>
          </p:nvSpPr>
          <p:spPr>
            <a:xfrm>
              <a:off x="4535129" y="3204634"/>
              <a:ext cx="49427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5400" b="0" i="0" u="none" strike="noStrike" kern="0" cap="none" spc="0" normalizeH="0" baseline="0" noProof="0" dirty="0">
                  <a:ln>
                    <a:noFill/>
                  </a:ln>
                  <a:solidFill>
                    <a:srgbClr val="3494BA">
                      <a:lumMod val="75000"/>
                    </a:srgbClr>
                  </a:solidFill>
                  <a:effectLst/>
                  <a:uLnTx/>
                  <a:uFillTx/>
                </a:rPr>
                <a:t>5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02861522-3559-D864-514B-8FF3B0CCFDBF}"/>
                </a:ext>
              </a:extLst>
            </p:cNvPr>
            <p:cNvSpPr txBox="1"/>
            <p:nvPr/>
          </p:nvSpPr>
          <p:spPr>
            <a:xfrm>
              <a:off x="3831398" y="2412473"/>
              <a:ext cx="1507523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5400" b="0" i="0" u="none" strike="noStrike" kern="0" cap="none" spc="2000" normalizeH="0" baseline="0" noProof="0" dirty="0">
                  <a:ln>
                    <a:noFill/>
                  </a:ln>
                  <a:solidFill>
                    <a:srgbClr val="3494BA">
                      <a:lumMod val="75000"/>
                    </a:srgbClr>
                  </a:solidFill>
                  <a:effectLst/>
                  <a:uLnTx/>
                  <a:uFillTx/>
                </a:rPr>
                <a:t>24</a:t>
              </a:r>
            </a:p>
          </p:txBody>
        </p:sp>
        <p:cxnSp>
          <p:nvCxnSpPr>
            <p:cNvPr id="15" name="Connecteur droit 14">
              <a:extLst>
                <a:ext uri="{FF2B5EF4-FFF2-40B4-BE49-F238E27FC236}">
                  <a16:creationId xmlns:a16="http://schemas.microsoft.com/office/drawing/2014/main" id="{03E46119-7519-22BE-ABE2-1B06D38F7E9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205538" y="4105622"/>
              <a:ext cx="1923353" cy="0"/>
            </a:xfrm>
            <a:prstGeom prst="line">
              <a:avLst/>
            </a:prstGeom>
            <a:noFill/>
            <a:ln w="38100" cap="flat" cmpd="sng" algn="ctr">
              <a:solidFill>
                <a:srgbClr val="84ACB6">
                  <a:lumMod val="75000"/>
                </a:srgbClr>
              </a:solidFill>
              <a:prstDash val="solid"/>
              <a:miter lim="800000"/>
            </a:ln>
            <a:effectLst/>
          </p:spPr>
        </p:cxn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BA823B3C-D581-3020-5233-3DCDDEC4D2CC}"/>
                </a:ext>
              </a:extLst>
            </p:cNvPr>
            <p:cNvSpPr txBox="1"/>
            <p:nvPr/>
          </p:nvSpPr>
          <p:spPr>
            <a:xfrm>
              <a:off x="3559547" y="3133040"/>
              <a:ext cx="49427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5400" b="0" i="0" u="none" strike="noStrike" kern="0" cap="none" spc="0" normalizeH="0" baseline="0" noProof="0" dirty="0">
                  <a:ln>
                    <a:noFill/>
                  </a:ln>
                  <a:solidFill>
                    <a:srgbClr val="3494BA">
                      <a:lumMod val="75000"/>
                    </a:srgbClr>
                  </a:solidFill>
                  <a:effectLst/>
                  <a:uLnTx/>
                  <a:uFillTx/>
                </a:rPr>
                <a:t>×</a:t>
              </a:r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C0AC8F38-E466-A129-1C7C-729E81F63C75}"/>
                </a:ext>
              </a:extLst>
            </p:cNvPr>
            <p:cNvSpPr txBox="1"/>
            <p:nvPr/>
          </p:nvSpPr>
          <p:spPr>
            <a:xfrm>
              <a:off x="3205538" y="4147662"/>
              <a:ext cx="2133383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5400" b="0" i="0" u="none" strike="noStrike" kern="0" cap="none" spc="2000" normalizeH="0" baseline="0" noProof="0" dirty="0">
                <a:ln>
                  <a:noFill/>
                </a:ln>
                <a:solidFill>
                  <a:srgbClr val="3494BA">
                    <a:lumMod val="75000"/>
                  </a:srgbClr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83092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BF75B7-612F-7246-D687-2F052A25F2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77A0E0B7-194B-A9B1-78D7-1BFF4E09A732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خذوا الألواح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65C1EB9-023C-8117-E859-F275C792F3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A234B57-03C3-1969-B95D-D9D77010FA43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53040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523ADD-FBBB-E73A-CDE3-DBDAEAD96C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D34862CA-83C4-2824-9648-1F368BB6F260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في الخطوة الأولى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؟</a:t>
            </a:r>
          </a:p>
        </p:txBody>
      </p:sp>
      <p:pic>
        <p:nvPicPr>
          <p:cNvPr id="30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16624D0-26FB-05E5-7E90-CDC5C2B2965D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1FA44508-EAFA-3E1C-C1A4-5BD01F76B8D3}"/>
              </a:ext>
            </a:extLst>
          </p:cNvPr>
          <p:cNvGrpSpPr/>
          <p:nvPr/>
        </p:nvGrpSpPr>
        <p:grpSpPr>
          <a:xfrm>
            <a:off x="6465112" y="1810079"/>
            <a:ext cx="2099804" cy="551406"/>
            <a:chOff x="5760923" y="1904669"/>
            <a:chExt cx="2099804" cy="551406"/>
          </a:xfrm>
        </p:grpSpPr>
        <p:sp>
          <p:nvSpPr>
            <p:cNvPr id="38" name="Rectangle : coins arrondis 37">
              <a:extLst>
                <a:ext uri="{FF2B5EF4-FFF2-40B4-BE49-F238E27FC236}">
                  <a16:creationId xmlns:a16="http://schemas.microsoft.com/office/drawing/2014/main" id="{2E5ABB7D-A925-4D3D-C8FB-0ACDB0579D5B}"/>
                </a:ext>
              </a:extLst>
            </p:cNvPr>
            <p:cNvSpPr/>
            <p:nvPr/>
          </p:nvSpPr>
          <p:spPr>
            <a:xfrm>
              <a:off x="5760923" y="1904669"/>
              <a:ext cx="1620000" cy="551406"/>
            </a:xfrm>
            <a:prstGeom prst="roundRect">
              <a:avLst/>
            </a:prstGeom>
            <a:solidFill>
              <a:srgbClr val="0F9ED5">
                <a:lumMod val="50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rtl="1"/>
              <a:r>
                <a:rPr lang="ar-MA" sz="1600" b="1" kern="0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أضْرِبُ رَقْمَ الْوَحَدَاتِ </a:t>
              </a:r>
              <a:endParaRPr lang="fr-FR" sz="1600" b="1" kern="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9" name="Oval 80">
              <a:extLst>
                <a:ext uri="{FF2B5EF4-FFF2-40B4-BE49-F238E27FC236}">
                  <a16:creationId xmlns:a16="http://schemas.microsoft.com/office/drawing/2014/main" id="{6B716BF9-9EBA-3A06-D9F1-B692FC12B04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412989" y="1969999"/>
              <a:ext cx="447738" cy="432618"/>
            </a:xfrm>
            <a:prstGeom prst="ellipse">
              <a:avLst/>
            </a:prstGeom>
            <a:solidFill>
              <a:srgbClr val="FCC302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2400" kern="0" dirty="0">
                  <a:solidFill>
                    <a:prstClr val="white"/>
                  </a:solidFill>
                  <a:latin typeface="Aptos" panose="02110004020202020204"/>
                  <a:cs typeface="Calibri" panose="020F0502020204030204" pitchFamily="34" charset="0"/>
                </a:rPr>
                <a:t>1</a:t>
              </a:r>
              <a:endParaRPr lang="fr-MA" sz="2400" kern="0" dirty="0">
                <a:solidFill>
                  <a:prstClr val="white"/>
                </a:solidFill>
                <a:latin typeface="Aptos" panose="02110004020202020204"/>
                <a:cs typeface="Calibri" panose="020F0502020204030204" pitchFamily="34" charset="0"/>
              </a:endParaRP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93310E47-BE6D-35FF-42B9-0BD7D6B57AC3}"/>
              </a:ext>
            </a:extLst>
          </p:cNvPr>
          <p:cNvGrpSpPr/>
          <p:nvPr/>
        </p:nvGrpSpPr>
        <p:grpSpPr>
          <a:xfrm>
            <a:off x="4377329" y="1810079"/>
            <a:ext cx="2006639" cy="551406"/>
            <a:chOff x="3397741" y="1904669"/>
            <a:chExt cx="2006639" cy="551406"/>
          </a:xfrm>
        </p:grpSpPr>
        <p:sp>
          <p:nvSpPr>
            <p:cNvPr id="40" name="Rectangle : coins arrondis 39">
              <a:extLst>
                <a:ext uri="{FF2B5EF4-FFF2-40B4-BE49-F238E27FC236}">
                  <a16:creationId xmlns:a16="http://schemas.microsoft.com/office/drawing/2014/main" id="{ADA69196-6CA3-F0BD-6617-988B28266C3C}"/>
                </a:ext>
              </a:extLst>
            </p:cNvPr>
            <p:cNvSpPr/>
            <p:nvPr/>
          </p:nvSpPr>
          <p:spPr>
            <a:xfrm>
              <a:off x="3397741" y="1904669"/>
              <a:ext cx="1548000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أَحْتَفِظُ بِرَقْمِ العَشَرَات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1" name="Oval 80">
              <a:extLst>
                <a:ext uri="{FF2B5EF4-FFF2-40B4-BE49-F238E27FC236}">
                  <a16:creationId xmlns:a16="http://schemas.microsoft.com/office/drawing/2014/main" id="{F1BD1BBC-0775-9066-4145-0486A0157DF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71762" y="1969999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94E5420F-BFAF-C61D-F33D-A8995FF5979D}"/>
              </a:ext>
            </a:extLst>
          </p:cNvPr>
          <p:cNvGrpSpPr/>
          <p:nvPr/>
        </p:nvGrpSpPr>
        <p:grpSpPr>
          <a:xfrm>
            <a:off x="2378035" y="1810079"/>
            <a:ext cx="1918150" cy="551406"/>
            <a:chOff x="963308" y="1904669"/>
            <a:chExt cx="1918150" cy="551406"/>
          </a:xfrm>
        </p:grpSpPr>
        <p:sp>
          <p:nvSpPr>
            <p:cNvPr id="2" name="Rectangle : coins arrondis 1">
              <a:extLst>
                <a:ext uri="{FF2B5EF4-FFF2-40B4-BE49-F238E27FC236}">
                  <a16:creationId xmlns:a16="http://schemas.microsoft.com/office/drawing/2014/main" id="{54C6E6B4-07DD-7849-8AAD-C420E71172B2}"/>
                </a:ext>
              </a:extLst>
            </p:cNvPr>
            <p:cNvSpPr/>
            <p:nvPr/>
          </p:nvSpPr>
          <p:spPr>
            <a:xfrm>
              <a:off x="963308" y="1904669"/>
              <a:ext cx="1440000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أَضْرِبُ رَقْمَ العَشَرَاتِ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" name="Oval 80">
              <a:extLst>
                <a:ext uri="{FF2B5EF4-FFF2-40B4-BE49-F238E27FC236}">
                  <a16:creationId xmlns:a16="http://schemas.microsoft.com/office/drawing/2014/main" id="{B54734F6-5C40-880F-CDED-AC51DD843A2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48840" y="1969999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8" name="Groupe 7">
            <a:extLst>
              <a:ext uri="{FF2B5EF4-FFF2-40B4-BE49-F238E27FC236}">
                <a16:creationId xmlns:a16="http://schemas.microsoft.com/office/drawing/2014/main" id="{BBC200CA-DD67-9A09-B2AC-9BFF91E6722E}"/>
              </a:ext>
            </a:extLst>
          </p:cNvPr>
          <p:cNvGrpSpPr/>
          <p:nvPr/>
        </p:nvGrpSpPr>
        <p:grpSpPr>
          <a:xfrm>
            <a:off x="389248" y="1810079"/>
            <a:ext cx="1907643" cy="551406"/>
            <a:chOff x="868715" y="1904669"/>
            <a:chExt cx="1907643" cy="551406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BC783D3A-A1AB-F1BC-C069-E83FC3CFA231}"/>
                </a:ext>
              </a:extLst>
            </p:cNvPr>
            <p:cNvSpPr/>
            <p:nvPr/>
          </p:nvSpPr>
          <p:spPr>
            <a:xfrm>
              <a:off x="868715" y="1904669"/>
              <a:ext cx="1440000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أُضيفُ الاِحْتِفاظَ</a:t>
              </a:r>
            </a:p>
          </p:txBody>
        </p:sp>
        <p:sp>
          <p:nvSpPr>
            <p:cNvPr id="10" name="Oval 80">
              <a:extLst>
                <a:ext uri="{FF2B5EF4-FFF2-40B4-BE49-F238E27FC236}">
                  <a16:creationId xmlns:a16="http://schemas.microsoft.com/office/drawing/2014/main" id="{1FEF59F2-DCD2-6832-1703-8C93992AC9C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43740" y="1969999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4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9C7A57E3-B270-6FEC-57DE-97DBD77A5B40}"/>
              </a:ext>
            </a:extLst>
          </p:cNvPr>
          <p:cNvGrpSpPr/>
          <p:nvPr/>
        </p:nvGrpSpPr>
        <p:grpSpPr>
          <a:xfrm>
            <a:off x="3410718" y="2877506"/>
            <a:ext cx="2133383" cy="2658519"/>
            <a:chOff x="3205538" y="2412473"/>
            <a:chExt cx="2133383" cy="2658519"/>
          </a:xfrm>
        </p:grpSpPr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F86FB628-9A21-6AA4-7350-FA3691AD461B}"/>
                </a:ext>
              </a:extLst>
            </p:cNvPr>
            <p:cNvSpPr txBox="1"/>
            <p:nvPr/>
          </p:nvSpPr>
          <p:spPr>
            <a:xfrm>
              <a:off x="4535129" y="3204634"/>
              <a:ext cx="49427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5400" b="0" i="0" u="none" strike="noStrike" kern="0" cap="none" spc="0" normalizeH="0" baseline="0" noProof="0" dirty="0">
                  <a:ln>
                    <a:noFill/>
                  </a:ln>
                  <a:solidFill>
                    <a:srgbClr val="3494BA">
                      <a:lumMod val="75000"/>
                    </a:srgbClr>
                  </a:solidFill>
                  <a:effectLst/>
                  <a:uLnTx/>
                  <a:uFillTx/>
                </a:rPr>
                <a:t>5</a:t>
              </a:r>
            </a:p>
          </p:txBody>
        </p:sp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C7DEAEE6-EE98-06F0-AC29-4884CA9DA009}"/>
                </a:ext>
              </a:extLst>
            </p:cNvPr>
            <p:cNvSpPr txBox="1"/>
            <p:nvPr/>
          </p:nvSpPr>
          <p:spPr>
            <a:xfrm>
              <a:off x="3831398" y="2412473"/>
              <a:ext cx="1507523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5400" b="0" i="0" u="none" strike="noStrike" kern="0" cap="none" spc="2000" normalizeH="0" baseline="0" noProof="0" dirty="0">
                  <a:ln>
                    <a:noFill/>
                  </a:ln>
                  <a:solidFill>
                    <a:srgbClr val="3494BA">
                      <a:lumMod val="75000"/>
                    </a:srgbClr>
                  </a:solidFill>
                  <a:effectLst/>
                  <a:uLnTx/>
                  <a:uFillTx/>
                </a:rPr>
                <a:t>24</a:t>
              </a:r>
            </a:p>
          </p:txBody>
        </p:sp>
        <p:cxnSp>
          <p:nvCxnSpPr>
            <p:cNvPr id="14" name="Connecteur droit 13">
              <a:extLst>
                <a:ext uri="{FF2B5EF4-FFF2-40B4-BE49-F238E27FC236}">
                  <a16:creationId xmlns:a16="http://schemas.microsoft.com/office/drawing/2014/main" id="{5DED3C26-56F9-EF58-66E6-71F0578C0AF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205538" y="4105622"/>
              <a:ext cx="1923353" cy="0"/>
            </a:xfrm>
            <a:prstGeom prst="line">
              <a:avLst/>
            </a:prstGeom>
            <a:noFill/>
            <a:ln w="38100" cap="flat" cmpd="sng" algn="ctr">
              <a:solidFill>
                <a:srgbClr val="84ACB6">
                  <a:lumMod val="75000"/>
                </a:srgbClr>
              </a:solidFill>
              <a:prstDash val="solid"/>
              <a:miter lim="800000"/>
            </a:ln>
            <a:effectLst/>
          </p:spPr>
        </p:cxn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67693E09-85A1-6CCF-A200-8A7687226635}"/>
                </a:ext>
              </a:extLst>
            </p:cNvPr>
            <p:cNvSpPr txBox="1"/>
            <p:nvPr/>
          </p:nvSpPr>
          <p:spPr>
            <a:xfrm>
              <a:off x="3559547" y="3133040"/>
              <a:ext cx="49427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5400" b="0" i="0" u="none" strike="noStrike" kern="0" cap="none" spc="0" normalizeH="0" baseline="0" noProof="0" dirty="0">
                  <a:ln>
                    <a:noFill/>
                  </a:ln>
                  <a:solidFill>
                    <a:srgbClr val="3494BA">
                      <a:lumMod val="75000"/>
                    </a:srgbClr>
                  </a:solidFill>
                  <a:effectLst/>
                  <a:uLnTx/>
                  <a:uFillTx/>
                </a:rPr>
                <a:t>×</a:t>
              </a:r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9D824AF6-AF0D-D887-3614-042CDB62CB1A}"/>
                </a:ext>
              </a:extLst>
            </p:cNvPr>
            <p:cNvSpPr txBox="1"/>
            <p:nvPr/>
          </p:nvSpPr>
          <p:spPr>
            <a:xfrm>
              <a:off x="3205538" y="4147662"/>
              <a:ext cx="2133383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5400" b="0" i="0" u="none" strike="noStrike" kern="0" cap="none" spc="2000" normalizeH="0" baseline="0" noProof="0" dirty="0">
                <a:ln>
                  <a:noFill/>
                </a:ln>
                <a:solidFill>
                  <a:srgbClr val="3494BA">
                    <a:lumMod val="75000"/>
                  </a:srgbClr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10522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DB8A66-4F97-34C1-F4B0-26FB53A13B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DD1F441F-B23A-2605-3318-8AC063D7C30E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ألواحكم، اضربوا 5 في رقم وحدات العدد الأعلى، ثم اكتبوا النتيجة.</a:t>
            </a:r>
            <a:endParaRPr lang="ar-MA" b="1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0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03B3677-C571-FB43-E1D8-F9680753DE8B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DEB185FD-CC47-D26D-2EF7-99F29AAA2296}"/>
              </a:ext>
            </a:extLst>
          </p:cNvPr>
          <p:cNvGrpSpPr/>
          <p:nvPr/>
        </p:nvGrpSpPr>
        <p:grpSpPr>
          <a:xfrm>
            <a:off x="6465112" y="1810079"/>
            <a:ext cx="2099804" cy="551406"/>
            <a:chOff x="5760923" y="1904669"/>
            <a:chExt cx="2099804" cy="551406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52C7C816-3AF5-1EB3-0C46-706ECAD9B64F}"/>
                </a:ext>
              </a:extLst>
            </p:cNvPr>
            <p:cNvSpPr/>
            <p:nvPr/>
          </p:nvSpPr>
          <p:spPr>
            <a:xfrm>
              <a:off x="5760923" y="1904669"/>
              <a:ext cx="1620000" cy="551406"/>
            </a:xfrm>
            <a:prstGeom prst="roundRect">
              <a:avLst/>
            </a:prstGeom>
            <a:solidFill>
              <a:srgbClr val="0F9ED5">
                <a:lumMod val="50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rtl="1"/>
              <a:r>
                <a:rPr lang="ar-MA" sz="1600" b="1" kern="0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أضْرِبُ رَقْمَ الْوَحَدَاتِ </a:t>
              </a:r>
              <a:endParaRPr lang="fr-FR" sz="1600" b="1" kern="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" name="Oval 80">
              <a:extLst>
                <a:ext uri="{FF2B5EF4-FFF2-40B4-BE49-F238E27FC236}">
                  <a16:creationId xmlns:a16="http://schemas.microsoft.com/office/drawing/2014/main" id="{9A558B54-D39D-6DD9-133A-6B4A41B5CC7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412989" y="1969999"/>
              <a:ext cx="447738" cy="432618"/>
            </a:xfrm>
            <a:prstGeom prst="ellipse">
              <a:avLst/>
            </a:prstGeom>
            <a:solidFill>
              <a:srgbClr val="FCC302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2400" kern="0" dirty="0">
                  <a:solidFill>
                    <a:prstClr val="white"/>
                  </a:solidFill>
                  <a:latin typeface="Aptos" panose="02110004020202020204"/>
                  <a:cs typeface="Calibri" panose="020F0502020204030204" pitchFamily="34" charset="0"/>
                </a:rPr>
                <a:t>1</a:t>
              </a:r>
              <a:endParaRPr lang="fr-MA" sz="2400" kern="0" dirty="0">
                <a:solidFill>
                  <a:prstClr val="white"/>
                </a:solidFill>
                <a:latin typeface="Aptos" panose="02110004020202020204"/>
                <a:cs typeface="Calibri" panose="020F0502020204030204" pitchFamily="34" charset="0"/>
              </a:endParaRPr>
            </a:p>
          </p:txBody>
        </p:sp>
      </p:grp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73CCD5E7-45C5-136C-1BD2-1BD60A2E8FC2}"/>
              </a:ext>
            </a:extLst>
          </p:cNvPr>
          <p:cNvGrpSpPr/>
          <p:nvPr/>
        </p:nvGrpSpPr>
        <p:grpSpPr>
          <a:xfrm>
            <a:off x="4377329" y="1810079"/>
            <a:ext cx="2006639" cy="551406"/>
            <a:chOff x="3397741" y="1904669"/>
            <a:chExt cx="2006639" cy="551406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6B6EC0CC-B504-2D4D-11B5-3EEAC2C712BF}"/>
                </a:ext>
              </a:extLst>
            </p:cNvPr>
            <p:cNvSpPr/>
            <p:nvPr/>
          </p:nvSpPr>
          <p:spPr>
            <a:xfrm>
              <a:off x="3397741" y="1904669"/>
              <a:ext cx="1548000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أَحْتَفِظُ بِرَقْمِ العَشَرَات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4" name="Oval 80">
              <a:extLst>
                <a:ext uri="{FF2B5EF4-FFF2-40B4-BE49-F238E27FC236}">
                  <a16:creationId xmlns:a16="http://schemas.microsoft.com/office/drawing/2014/main" id="{1087316A-065F-20A1-63D8-5154946F733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71762" y="1969999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8296157A-9F40-AFCF-AC46-D36BC47FC171}"/>
              </a:ext>
            </a:extLst>
          </p:cNvPr>
          <p:cNvGrpSpPr/>
          <p:nvPr/>
        </p:nvGrpSpPr>
        <p:grpSpPr>
          <a:xfrm>
            <a:off x="2378035" y="1810079"/>
            <a:ext cx="1918150" cy="551406"/>
            <a:chOff x="963308" y="1904669"/>
            <a:chExt cx="1918150" cy="551406"/>
          </a:xfrm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AAAF6CFD-9060-37F9-8AE0-2CAA74C2E2CA}"/>
                </a:ext>
              </a:extLst>
            </p:cNvPr>
            <p:cNvSpPr/>
            <p:nvPr/>
          </p:nvSpPr>
          <p:spPr>
            <a:xfrm>
              <a:off x="963308" y="1904669"/>
              <a:ext cx="1440000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أَضْرِبُ رَقْمَ العَشَرَاتِ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7" name="Oval 80">
              <a:extLst>
                <a:ext uri="{FF2B5EF4-FFF2-40B4-BE49-F238E27FC236}">
                  <a16:creationId xmlns:a16="http://schemas.microsoft.com/office/drawing/2014/main" id="{75F539E5-2F98-0CCB-B524-CA140677D23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48840" y="1969999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2D44B3CF-DEA9-F9B5-A361-4AA2FEED6D88}"/>
              </a:ext>
            </a:extLst>
          </p:cNvPr>
          <p:cNvGrpSpPr/>
          <p:nvPr/>
        </p:nvGrpSpPr>
        <p:grpSpPr>
          <a:xfrm>
            <a:off x="389248" y="1810079"/>
            <a:ext cx="1907643" cy="551406"/>
            <a:chOff x="868715" y="1904669"/>
            <a:chExt cx="1907643" cy="551406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8084ED8F-5798-A261-A5C2-B351F388ED6A}"/>
                </a:ext>
              </a:extLst>
            </p:cNvPr>
            <p:cNvSpPr/>
            <p:nvPr/>
          </p:nvSpPr>
          <p:spPr>
            <a:xfrm>
              <a:off x="868715" y="1904669"/>
              <a:ext cx="1440000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أُضيفُ الاِحْتِفاظَ</a:t>
              </a:r>
            </a:p>
          </p:txBody>
        </p:sp>
        <p:sp>
          <p:nvSpPr>
            <p:cNvPr id="20" name="Oval 80">
              <a:extLst>
                <a:ext uri="{FF2B5EF4-FFF2-40B4-BE49-F238E27FC236}">
                  <a16:creationId xmlns:a16="http://schemas.microsoft.com/office/drawing/2014/main" id="{BDA887A6-EAE5-4CE0-481D-FB9527BC8EA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43740" y="1969999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4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A736AF8E-A617-027F-94E9-3E8A4DA50CFD}"/>
              </a:ext>
            </a:extLst>
          </p:cNvPr>
          <p:cNvGrpSpPr/>
          <p:nvPr/>
        </p:nvGrpSpPr>
        <p:grpSpPr>
          <a:xfrm>
            <a:off x="3410718" y="2877506"/>
            <a:ext cx="2133383" cy="2658519"/>
            <a:chOff x="3205538" y="2412473"/>
            <a:chExt cx="2133383" cy="2658519"/>
          </a:xfrm>
        </p:grpSpPr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F4A1452B-BD63-E77F-9304-5CA2F29063BF}"/>
                </a:ext>
              </a:extLst>
            </p:cNvPr>
            <p:cNvSpPr txBox="1"/>
            <p:nvPr/>
          </p:nvSpPr>
          <p:spPr>
            <a:xfrm>
              <a:off x="4535129" y="3204634"/>
              <a:ext cx="49427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5400" b="0" i="0" u="none" strike="noStrike" kern="0" cap="none" spc="0" normalizeH="0" baseline="0" noProof="0" dirty="0">
                  <a:ln>
                    <a:noFill/>
                  </a:ln>
                  <a:solidFill>
                    <a:srgbClr val="3494BA">
                      <a:lumMod val="75000"/>
                    </a:srgbClr>
                  </a:solidFill>
                  <a:effectLst/>
                  <a:uLnTx/>
                  <a:uFillTx/>
                </a:rPr>
                <a:t>5</a:t>
              </a:r>
            </a:p>
          </p:txBody>
        </p:sp>
        <p:sp>
          <p:nvSpPr>
            <p:cNvPr id="23" name="ZoneTexte 22">
              <a:extLst>
                <a:ext uri="{FF2B5EF4-FFF2-40B4-BE49-F238E27FC236}">
                  <a16:creationId xmlns:a16="http://schemas.microsoft.com/office/drawing/2014/main" id="{333FF0AD-3143-6378-297B-58FDD59438FE}"/>
                </a:ext>
              </a:extLst>
            </p:cNvPr>
            <p:cNvSpPr txBox="1"/>
            <p:nvPr/>
          </p:nvSpPr>
          <p:spPr>
            <a:xfrm>
              <a:off x="3831398" y="2412473"/>
              <a:ext cx="1507523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5400" b="0" i="0" u="none" strike="noStrike" kern="0" cap="none" spc="2000" normalizeH="0" baseline="0" noProof="0" dirty="0">
                  <a:ln>
                    <a:noFill/>
                  </a:ln>
                  <a:solidFill>
                    <a:srgbClr val="3494BA">
                      <a:lumMod val="75000"/>
                    </a:srgbClr>
                  </a:solidFill>
                  <a:effectLst/>
                  <a:uLnTx/>
                  <a:uFillTx/>
                </a:rPr>
                <a:t>24</a:t>
              </a:r>
            </a:p>
          </p:txBody>
        </p:sp>
        <p:cxnSp>
          <p:nvCxnSpPr>
            <p:cNvPr id="24" name="Connecteur droit 23">
              <a:extLst>
                <a:ext uri="{FF2B5EF4-FFF2-40B4-BE49-F238E27FC236}">
                  <a16:creationId xmlns:a16="http://schemas.microsoft.com/office/drawing/2014/main" id="{51640A56-A8B0-AAEA-91DA-B6177E2BD0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205538" y="4105622"/>
              <a:ext cx="1923353" cy="0"/>
            </a:xfrm>
            <a:prstGeom prst="line">
              <a:avLst/>
            </a:prstGeom>
            <a:noFill/>
            <a:ln w="38100" cap="flat" cmpd="sng" algn="ctr">
              <a:solidFill>
                <a:srgbClr val="84ACB6">
                  <a:lumMod val="75000"/>
                </a:srgbClr>
              </a:solidFill>
              <a:prstDash val="solid"/>
              <a:miter lim="800000"/>
            </a:ln>
            <a:effectLst/>
          </p:spPr>
        </p:cxnSp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30AF5BB7-56D6-0F22-98CD-847EC08A7974}"/>
                </a:ext>
              </a:extLst>
            </p:cNvPr>
            <p:cNvSpPr txBox="1"/>
            <p:nvPr/>
          </p:nvSpPr>
          <p:spPr>
            <a:xfrm>
              <a:off x="3559547" y="3133040"/>
              <a:ext cx="49427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5400" b="0" i="0" u="none" strike="noStrike" kern="0" cap="none" spc="0" normalizeH="0" baseline="0" noProof="0" dirty="0">
                  <a:ln>
                    <a:noFill/>
                  </a:ln>
                  <a:solidFill>
                    <a:srgbClr val="3494BA">
                      <a:lumMod val="75000"/>
                    </a:srgbClr>
                  </a:solidFill>
                  <a:effectLst/>
                  <a:uLnTx/>
                  <a:uFillTx/>
                </a:rPr>
                <a:t>×</a:t>
              </a:r>
            </a:p>
          </p:txBody>
        </p: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B74B7454-4219-86D5-7C6B-17FBAF35613B}"/>
                </a:ext>
              </a:extLst>
            </p:cNvPr>
            <p:cNvSpPr txBox="1"/>
            <p:nvPr/>
          </p:nvSpPr>
          <p:spPr>
            <a:xfrm>
              <a:off x="3205538" y="4147662"/>
              <a:ext cx="2133383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5400" b="0" i="0" u="none" strike="noStrike" kern="0" cap="none" spc="2000" normalizeH="0" baseline="0" noProof="0" dirty="0">
                <a:ln>
                  <a:noFill/>
                </a:ln>
                <a:solidFill>
                  <a:srgbClr val="3494BA">
                    <a:lumMod val="75000"/>
                  </a:srgbClr>
                </a:solidFill>
                <a:effectLst/>
                <a:uLnTx/>
                <a:uFillTx/>
              </a:endParaRPr>
            </a:p>
          </p:txBody>
        </p:sp>
      </p:grpSp>
      <p:graphicFrame>
        <p:nvGraphicFramePr>
          <p:cNvPr id="27" name="Tableau 26">
            <a:extLst>
              <a:ext uri="{FF2B5EF4-FFF2-40B4-BE49-F238E27FC236}">
                <a16:creationId xmlns:a16="http://schemas.microsoft.com/office/drawing/2014/main" id="{D5D84F35-16BC-1DB2-1B94-768AD38B27A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3642975"/>
              </p:ext>
            </p:extLst>
          </p:nvPr>
        </p:nvGraphicFramePr>
        <p:xfrm>
          <a:off x="420824" y="2412473"/>
          <a:ext cx="1321753" cy="37338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321753">
                  <a:extLst>
                    <a:ext uri="{9D8B030D-6E8A-4147-A177-3AD203B41FA5}">
                      <a16:colId xmlns:a16="http://schemas.microsoft.com/office/drawing/2014/main" val="1296562731"/>
                    </a:ext>
                  </a:extLst>
                </a:gridCol>
              </a:tblGrid>
              <a:tr h="27086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r-MA" sz="2400" b="0" i="0" u="none" strike="noStrike" dirty="0">
                          <a:solidFill>
                            <a:srgbClr val="0070C0"/>
                          </a:solidFill>
                          <a:effectLst/>
                          <a:latin typeface="Aptos Narrow" panose="020B0004020202020204" pitchFamily="34" charset="0"/>
                        </a:rPr>
                        <a:t>5</a:t>
                      </a:r>
                      <a:r>
                        <a:rPr lang="fr-MA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× 1 =5</a:t>
                      </a:r>
                    </a:p>
                  </a:txBody>
                  <a:tcPr marL="7620" marR="7620" marT="762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61173415"/>
                  </a:ext>
                </a:extLst>
              </a:tr>
              <a:tr h="27086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r-MA" sz="2400" b="0" i="0" u="none" strike="noStrike" kern="1200" dirty="0">
                          <a:solidFill>
                            <a:srgbClr val="0070C0"/>
                          </a:solidFill>
                          <a:effectLst/>
                          <a:latin typeface="Aptos Narrow" panose="020B0004020202020204" pitchFamily="34" charset="0"/>
                          <a:ea typeface="+mn-ea"/>
                          <a:cs typeface="+mn-cs"/>
                        </a:rPr>
                        <a:t>5</a:t>
                      </a:r>
                      <a:r>
                        <a:rPr lang="fr-MA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× 2 =10</a:t>
                      </a:r>
                    </a:p>
                  </a:txBody>
                  <a:tcPr marL="7620" marR="7620" marT="762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78591783"/>
                  </a:ext>
                </a:extLst>
              </a:tr>
              <a:tr h="27086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r-MA" sz="2400" b="0" i="0" u="none" strike="noStrike" kern="1200" dirty="0">
                          <a:solidFill>
                            <a:srgbClr val="0070C0"/>
                          </a:solidFill>
                          <a:effectLst/>
                          <a:latin typeface="Aptos Narrow" panose="020B0004020202020204" pitchFamily="34" charset="0"/>
                          <a:ea typeface="+mn-ea"/>
                          <a:cs typeface="+mn-cs"/>
                        </a:rPr>
                        <a:t>5</a:t>
                      </a:r>
                      <a:r>
                        <a:rPr lang="fr-MA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× 3 =15</a:t>
                      </a:r>
                    </a:p>
                  </a:txBody>
                  <a:tcPr marL="7620" marR="7620" marT="762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11068744"/>
                  </a:ext>
                </a:extLst>
              </a:tr>
              <a:tr h="27086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r-MA" sz="2400" b="0" i="0" u="none" strike="noStrike" kern="1200" dirty="0">
                          <a:solidFill>
                            <a:srgbClr val="0070C0"/>
                          </a:solidFill>
                          <a:effectLst/>
                          <a:latin typeface="Aptos Narrow" panose="020B0004020202020204" pitchFamily="34" charset="0"/>
                          <a:ea typeface="+mn-ea"/>
                          <a:cs typeface="+mn-cs"/>
                        </a:rPr>
                        <a:t>5</a:t>
                      </a:r>
                      <a:r>
                        <a:rPr lang="fr-MA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× 4 =20</a:t>
                      </a:r>
                    </a:p>
                  </a:txBody>
                  <a:tcPr marL="7620" marR="7620" marT="762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9370804"/>
                  </a:ext>
                </a:extLst>
              </a:tr>
              <a:tr h="27086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r-MA" sz="2400" b="0" i="0" u="none" strike="noStrike" kern="1200" dirty="0">
                          <a:solidFill>
                            <a:srgbClr val="0070C0"/>
                          </a:solidFill>
                          <a:effectLst/>
                          <a:latin typeface="Aptos Narrow" panose="020B0004020202020204" pitchFamily="34" charset="0"/>
                          <a:ea typeface="+mn-ea"/>
                          <a:cs typeface="+mn-cs"/>
                        </a:rPr>
                        <a:t>5</a:t>
                      </a:r>
                      <a:r>
                        <a:rPr lang="fr-MA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× 5 =25</a:t>
                      </a:r>
                    </a:p>
                  </a:txBody>
                  <a:tcPr marL="7620" marR="7620" marT="762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03591821"/>
                  </a:ext>
                </a:extLst>
              </a:tr>
              <a:tr h="27086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r-MA" sz="2400" b="0" i="0" u="none" strike="noStrike" kern="1200" dirty="0">
                          <a:solidFill>
                            <a:srgbClr val="0070C0"/>
                          </a:solidFill>
                          <a:effectLst/>
                          <a:latin typeface="Aptos Narrow" panose="020B0004020202020204" pitchFamily="34" charset="0"/>
                          <a:ea typeface="+mn-ea"/>
                          <a:cs typeface="+mn-cs"/>
                        </a:rPr>
                        <a:t>5</a:t>
                      </a:r>
                      <a:r>
                        <a:rPr lang="fr-MA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× 6 =30</a:t>
                      </a:r>
                    </a:p>
                  </a:txBody>
                  <a:tcPr marL="7620" marR="7620" marT="762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61228138"/>
                  </a:ext>
                </a:extLst>
              </a:tr>
              <a:tr h="27086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r-MA" sz="2400" b="0" i="0" u="none" strike="noStrike" kern="1200" dirty="0">
                          <a:solidFill>
                            <a:srgbClr val="0070C0"/>
                          </a:solidFill>
                          <a:effectLst/>
                          <a:latin typeface="Aptos Narrow" panose="020B0004020202020204" pitchFamily="34" charset="0"/>
                          <a:ea typeface="+mn-ea"/>
                          <a:cs typeface="+mn-cs"/>
                        </a:rPr>
                        <a:t>5</a:t>
                      </a:r>
                      <a:r>
                        <a:rPr lang="fr-MA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× 7 =35</a:t>
                      </a:r>
                    </a:p>
                  </a:txBody>
                  <a:tcPr marL="7620" marR="7620" marT="762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22366415"/>
                  </a:ext>
                </a:extLst>
              </a:tr>
              <a:tr h="27086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r-MA" sz="2400" b="0" i="0" u="none" strike="noStrike" kern="1200" dirty="0">
                          <a:solidFill>
                            <a:srgbClr val="0070C0"/>
                          </a:solidFill>
                          <a:effectLst/>
                          <a:latin typeface="Aptos Narrow" panose="020B0004020202020204" pitchFamily="34" charset="0"/>
                          <a:ea typeface="+mn-ea"/>
                          <a:cs typeface="+mn-cs"/>
                        </a:rPr>
                        <a:t>5</a:t>
                      </a:r>
                      <a:r>
                        <a:rPr lang="fr-MA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× 8 =40</a:t>
                      </a:r>
                    </a:p>
                  </a:txBody>
                  <a:tcPr marL="7620" marR="7620" marT="762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19918"/>
                  </a:ext>
                </a:extLst>
              </a:tr>
              <a:tr h="27086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r-MA" sz="2400" b="0" i="0" u="none" strike="noStrike" kern="1200" dirty="0">
                          <a:solidFill>
                            <a:srgbClr val="0070C0"/>
                          </a:solidFill>
                          <a:effectLst/>
                          <a:latin typeface="Aptos Narrow" panose="020B0004020202020204" pitchFamily="34" charset="0"/>
                          <a:ea typeface="+mn-ea"/>
                          <a:cs typeface="+mn-cs"/>
                        </a:rPr>
                        <a:t>5</a:t>
                      </a:r>
                      <a:r>
                        <a:rPr lang="fr-MA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× 9 =45</a:t>
                      </a:r>
                    </a:p>
                  </a:txBody>
                  <a:tcPr marL="7620" marR="7620" marT="762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95504482"/>
                  </a:ext>
                </a:extLst>
              </a:tr>
              <a:tr h="27086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r-MA" sz="2400" b="0" i="0" u="none" strike="noStrike" kern="1200" dirty="0">
                          <a:solidFill>
                            <a:srgbClr val="0070C0"/>
                          </a:solidFill>
                          <a:effectLst/>
                          <a:latin typeface="Aptos Narrow" panose="020B0004020202020204" pitchFamily="34" charset="0"/>
                          <a:ea typeface="+mn-ea"/>
                          <a:cs typeface="+mn-cs"/>
                        </a:rPr>
                        <a:t>3</a:t>
                      </a:r>
                      <a:r>
                        <a:rPr lang="fr-MA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× 10 =50</a:t>
                      </a:r>
                    </a:p>
                  </a:txBody>
                  <a:tcPr marL="7620" marR="7620" marT="762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0496786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17092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50CB9E-8F72-8CFA-1249-30D30E3B4B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FC3C90D2-E2C0-F0B6-D14D-806C87241360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الالواح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C3AF1C5-9FA1-680A-02B9-B7A88D4771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4EBCB61-14F5-349F-2C92-2B9540648751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89839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1312F9-98F3-606A-FD8F-CE544DA352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9D994EAC-1DF2-A9B8-CED2-7C48AD46EA5E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 مرات 4 أو 5 × 4 يساوي 20.</a:t>
            </a:r>
            <a:endParaRPr lang="ar-MA" b="1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0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63DD51D-0D8A-793F-A42E-310572F6FF5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55BB52DA-9565-E51E-D282-DE1D8399D688}"/>
              </a:ext>
            </a:extLst>
          </p:cNvPr>
          <p:cNvGrpSpPr/>
          <p:nvPr/>
        </p:nvGrpSpPr>
        <p:grpSpPr>
          <a:xfrm>
            <a:off x="6465112" y="1810079"/>
            <a:ext cx="2099804" cy="551406"/>
            <a:chOff x="5760923" y="1904669"/>
            <a:chExt cx="2099804" cy="551406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0515090D-A932-D420-3D61-BA0959A92745}"/>
                </a:ext>
              </a:extLst>
            </p:cNvPr>
            <p:cNvSpPr/>
            <p:nvPr/>
          </p:nvSpPr>
          <p:spPr>
            <a:xfrm>
              <a:off x="5760923" y="1904669"/>
              <a:ext cx="1620000" cy="551406"/>
            </a:xfrm>
            <a:prstGeom prst="roundRect">
              <a:avLst/>
            </a:prstGeom>
            <a:solidFill>
              <a:srgbClr val="0F9ED5">
                <a:lumMod val="50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rtl="1"/>
              <a:r>
                <a:rPr lang="ar-MA" sz="1600" b="1" kern="0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أضْرِبُ رَقْمَ الْوَحَدَاتِ </a:t>
              </a:r>
              <a:endParaRPr lang="fr-FR" sz="1600" b="1" kern="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" name="Oval 80">
              <a:extLst>
                <a:ext uri="{FF2B5EF4-FFF2-40B4-BE49-F238E27FC236}">
                  <a16:creationId xmlns:a16="http://schemas.microsoft.com/office/drawing/2014/main" id="{2FBF51F9-177C-F6A1-0373-8AB56AE4AB8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412989" y="1969999"/>
              <a:ext cx="447738" cy="432618"/>
            </a:xfrm>
            <a:prstGeom prst="ellipse">
              <a:avLst/>
            </a:prstGeom>
            <a:solidFill>
              <a:srgbClr val="FCC302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2400" kern="0" dirty="0">
                  <a:solidFill>
                    <a:prstClr val="white"/>
                  </a:solidFill>
                  <a:latin typeface="Aptos" panose="02110004020202020204"/>
                  <a:cs typeface="Calibri" panose="020F0502020204030204" pitchFamily="34" charset="0"/>
                </a:rPr>
                <a:t>1</a:t>
              </a:r>
              <a:endParaRPr lang="fr-MA" sz="2400" kern="0" dirty="0">
                <a:solidFill>
                  <a:prstClr val="white"/>
                </a:solidFill>
                <a:latin typeface="Aptos" panose="02110004020202020204"/>
                <a:cs typeface="Calibri" panose="020F0502020204030204" pitchFamily="34" charset="0"/>
              </a:endParaRPr>
            </a:p>
          </p:txBody>
        </p:sp>
      </p:grp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BCE0481A-855F-0F62-C655-739B02A46D12}"/>
              </a:ext>
            </a:extLst>
          </p:cNvPr>
          <p:cNvGrpSpPr/>
          <p:nvPr/>
        </p:nvGrpSpPr>
        <p:grpSpPr>
          <a:xfrm>
            <a:off x="4377329" y="1810079"/>
            <a:ext cx="2006639" cy="551406"/>
            <a:chOff x="3397741" y="1904669"/>
            <a:chExt cx="2006639" cy="551406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C67F70A2-84D0-E70C-4449-72ACD0397BC4}"/>
                </a:ext>
              </a:extLst>
            </p:cNvPr>
            <p:cNvSpPr/>
            <p:nvPr/>
          </p:nvSpPr>
          <p:spPr>
            <a:xfrm>
              <a:off x="3397741" y="1904669"/>
              <a:ext cx="1548000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أَحْتَفِظُ بِرَقْمِ العَشَرَات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4" name="Oval 80">
              <a:extLst>
                <a:ext uri="{FF2B5EF4-FFF2-40B4-BE49-F238E27FC236}">
                  <a16:creationId xmlns:a16="http://schemas.microsoft.com/office/drawing/2014/main" id="{38083B68-48FE-4645-7C74-0F760A2534A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71762" y="1969999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29998C7F-DB1D-59D7-1557-23E774107C25}"/>
              </a:ext>
            </a:extLst>
          </p:cNvPr>
          <p:cNvGrpSpPr/>
          <p:nvPr/>
        </p:nvGrpSpPr>
        <p:grpSpPr>
          <a:xfrm>
            <a:off x="2378035" y="1810079"/>
            <a:ext cx="1918150" cy="551406"/>
            <a:chOff x="963308" y="1904669"/>
            <a:chExt cx="1918150" cy="551406"/>
          </a:xfrm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4211858E-3C61-DF63-68C7-746FE5F3941C}"/>
                </a:ext>
              </a:extLst>
            </p:cNvPr>
            <p:cNvSpPr/>
            <p:nvPr/>
          </p:nvSpPr>
          <p:spPr>
            <a:xfrm>
              <a:off x="963308" y="1904669"/>
              <a:ext cx="1440000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أَضْرِبُ رَقْمَ العَشَرَاتِ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7" name="Oval 80">
              <a:extLst>
                <a:ext uri="{FF2B5EF4-FFF2-40B4-BE49-F238E27FC236}">
                  <a16:creationId xmlns:a16="http://schemas.microsoft.com/office/drawing/2014/main" id="{D8B45A0B-FA0F-4710-95B7-FF2525EFF57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48840" y="1969999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357829E5-5B3B-9E73-8A1F-73B0B93CFF3F}"/>
              </a:ext>
            </a:extLst>
          </p:cNvPr>
          <p:cNvGrpSpPr/>
          <p:nvPr/>
        </p:nvGrpSpPr>
        <p:grpSpPr>
          <a:xfrm>
            <a:off x="389248" y="1810079"/>
            <a:ext cx="1907643" cy="551406"/>
            <a:chOff x="868715" y="1904669"/>
            <a:chExt cx="1907643" cy="551406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E42CC3FA-D226-473F-DA95-E6E34FBEF4FE}"/>
                </a:ext>
              </a:extLst>
            </p:cNvPr>
            <p:cNvSpPr/>
            <p:nvPr/>
          </p:nvSpPr>
          <p:spPr>
            <a:xfrm>
              <a:off x="868715" y="1904669"/>
              <a:ext cx="1440000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أُضيفُ الاِحْتِفاظَ</a:t>
              </a:r>
            </a:p>
          </p:txBody>
        </p:sp>
        <p:sp>
          <p:nvSpPr>
            <p:cNvPr id="20" name="Oval 80">
              <a:extLst>
                <a:ext uri="{FF2B5EF4-FFF2-40B4-BE49-F238E27FC236}">
                  <a16:creationId xmlns:a16="http://schemas.microsoft.com/office/drawing/2014/main" id="{519F591C-BFFA-3AA3-6291-7A8FC9C9182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43740" y="1969999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4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C5C6B056-6B31-4C1B-F7F8-79B4FCD0098B}"/>
              </a:ext>
            </a:extLst>
          </p:cNvPr>
          <p:cNvGrpSpPr/>
          <p:nvPr/>
        </p:nvGrpSpPr>
        <p:grpSpPr>
          <a:xfrm>
            <a:off x="3410718" y="2877506"/>
            <a:ext cx="2133383" cy="2658519"/>
            <a:chOff x="3205538" y="2412473"/>
            <a:chExt cx="2133383" cy="2658519"/>
          </a:xfrm>
        </p:grpSpPr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BC58F66E-FEA2-398A-663E-A108FCA5BF3D}"/>
                </a:ext>
              </a:extLst>
            </p:cNvPr>
            <p:cNvSpPr txBox="1"/>
            <p:nvPr/>
          </p:nvSpPr>
          <p:spPr>
            <a:xfrm>
              <a:off x="4535129" y="3204634"/>
              <a:ext cx="49427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5400" b="0" i="0" u="none" strike="noStrike" kern="0" cap="none" spc="0" normalizeH="0" baseline="0" noProof="0" dirty="0">
                  <a:ln>
                    <a:noFill/>
                  </a:ln>
                  <a:solidFill>
                    <a:srgbClr val="3494BA">
                      <a:lumMod val="75000"/>
                    </a:srgbClr>
                  </a:solidFill>
                  <a:effectLst/>
                  <a:uLnTx/>
                  <a:uFillTx/>
                </a:rPr>
                <a:t>5</a:t>
              </a:r>
            </a:p>
          </p:txBody>
        </p:sp>
        <p:sp>
          <p:nvSpPr>
            <p:cNvPr id="23" name="ZoneTexte 22">
              <a:extLst>
                <a:ext uri="{FF2B5EF4-FFF2-40B4-BE49-F238E27FC236}">
                  <a16:creationId xmlns:a16="http://schemas.microsoft.com/office/drawing/2014/main" id="{DED3282C-4BF6-EE68-1377-7AED3366C2FE}"/>
                </a:ext>
              </a:extLst>
            </p:cNvPr>
            <p:cNvSpPr txBox="1"/>
            <p:nvPr/>
          </p:nvSpPr>
          <p:spPr>
            <a:xfrm>
              <a:off x="3831398" y="2412473"/>
              <a:ext cx="1507523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5400" b="0" i="0" u="none" strike="noStrike" kern="0" cap="none" spc="2000" normalizeH="0" baseline="0" noProof="0" dirty="0">
                  <a:ln>
                    <a:noFill/>
                  </a:ln>
                  <a:solidFill>
                    <a:srgbClr val="3494BA">
                      <a:lumMod val="75000"/>
                    </a:srgbClr>
                  </a:solidFill>
                  <a:effectLst/>
                  <a:uLnTx/>
                  <a:uFillTx/>
                </a:rPr>
                <a:t>24</a:t>
              </a:r>
            </a:p>
          </p:txBody>
        </p:sp>
        <p:cxnSp>
          <p:nvCxnSpPr>
            <p:cNvPr id="24" name="Connecteur droit 23">
              <a:extLst>
                <a:ext uri="{FF2B5EF4-FFF2-40B4-BE49-F238E27FC236}">
                  <a16:creationId xmlns:a16="http://schemas.microsoft.com/office/drawing/2014/main" id="{705F8AEA-93C5-FE89-2C0C-D24F1C66CB3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205538" y="4105622"/>
              <a:ext cx="1923353" cy="0"/>
            </a:xfrm>
            <a:prstGeom prst="line">
              <a:avLst/>
            </a:prstGeom>
            <a:noFill/>
            <a:ln w="38100" cap="flat" cmpd="sng" algn="ctr">
              <a:solidFill>
                <a:srgbClr val="84ACB6">
                  <a:lumMod val="75000"/>
                </a:srgbClr>
              </a:solidFill>
              <a:prstDash val="solid"/>
              <a:miter lim="800000"/>
            </a:ln>
            <a:effectLst/>
          </p:spPr>
        </p:cxnSp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7ADCFCE1-7B72-28FE-EEC4-BC3B5C9F4B68}"/>
                </a:ext>
              </a:extLst>
            </p:cNvPr>
            <p:cNvSpPr txBox="1"/>
            <p:nvPr/>
          </p:nvSpPr>
          <p:spPr>
            <a:xfrm>
              <a:off x="3559547" y="3133040"/>
              <a:ext cx="49427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5400" b="0" i="0" u="none" strike="noStrike" kern="0" cap="none" spc="0" normalizeH="0" baseline="0" noProof="0" dirty="0">
                  <a:ln>
                    <a:noFill/>
                  </a:ln>
                  <a:solidFill>
                    <a:srgbClr val="3494BA">
                      <a:lumMod val="75000"/>
                    </a:srgbClr>
                  </a:solidFill>
                  <a:effectLst/>
                  <a:uLnTx/>
                  <a:uFillTx/>
                </a:rPr>
                <a:t>×</a:t>
              </a:r>
            </a:p>
          </p:txBody>
        </p: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A7A1285D-156E-6205-09E0-8DCA33C8BD52}"/>
                </a:ext>
              </a:extLst>
            </p:cNvPr>
            <p:cNvSpPr txBox="1"/>
            <p:nvPr/>
          </p:nvSpPr>
          <p:spPr>
            <a:xfrm>
              <a:off x="3205538" y="4147662"/>
              <a:ext cx="2133383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5400" b="0" i="0" u="none" strike="noStrike" kern="0" cap="none" spc="2000" normalizeH="0" baseline="0" noProof="0" dirty="0">
                <a:ln>
                  <a:noFill/>
                </a:ln>
                <a:solidFill>
                  <a:srgbClr val="3494BA">
                    <a:lumMod val="75000"/>
                  </a:srgbClr>
                </a:solidFill>
                <a:effectLst/>
                <a:uLnTx/>
                <a:uFillTx/>
              </a:endParaRPr>
            </a:p>
          </p:txBody>
        </p:sp>
      </p:grp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92D193AE-0C7F-DC91-6514-C89D9AE65DA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03142349"/>
              </p:ext>
            </p:extLst>
          </p:nvPr>
        </p:nvGraphicFramePr>
        <p:xfrm>
          <a:off x="420824" y="2412473"/>
          <a:ext cx="1321753" cy="37338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321753">
                  <a:extLst>
                    <a:ext uri="{9D8B030D-6E8A-4147-A177-3AD203B41FA5}">
                      <a16:colId xmlns:a16="http://schemas.microsoft.com/office/drawing/2014/main" val="1296562731"/>
                    </a:ext>
                  </a:extLst>
                </a:gridCol>
              </a:tblGrid>
              <a:tr h="27086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r-MA" sz="2400" b="0" i="0" u="none" strike="noStrike" dirty="0">
                          <a:solidFill>
                            <a:srgbClr val="0070C0"/>
                          </a:solidFill>
                          <a:effectLst/>
                          <a:latin typeface="Aptos Narrow" panose="020B0004020202020204" pitchFamily="34" charset="0"/>
                        </a:rPr>
                        <a:t>5</a:t>
                      </a:r>
                      <a:r>
                        <a:rPr lang="fr-MA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× 1 =5</a:t>
                      </a:r>
                    </a:p>
                  </a:txBody>
                  <a:tcPr marL="7620" marR="7620" marT="762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61173415"/>
                  </a:ext>
                </a:extLst>
              </a:tr>
              <a:tr h="27086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r-MA" sz="2400" b="0" i="0" u="none" strike="noStrike" kern="1200" dirty="0">
                          <a:solidFill>
                            <a:srgbClr val="0070C0"/>
                          </a:solidFill>
                          <a:effectLst/>
                          <a:latin typeface="Aptos Narrow" panose="020B0004020202020204" pitchFamily="34" charset="0"/>
                          <a:ea typeface="+mn-ea"/>
                          <a:cs typeface="+mn-cs"/>
                        </a:rPr>
                        <a:t>5</a:t>
                      </a:r>
                      <a:r>
                        <a:rPr lang="fr-MA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× 2 =10</a:t>
                      </a:r>
                    </a:p>
                  </a:txBody>
                  <a:tcPr marL="7620" marR="7620" marT="762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78591783"/>
                  </a:ext>
                </a:extLst>
              </a:tr>
              <a:tr h="27086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r-MA" sz="2400" b="0" i="0" u="none" strike="noStrike" kern="1200" dirty="0">
                          <a:solidFill>
                            <a:srgbClr val="0070C0"/>
                          </a:solidFill>
                          <a:effectLst/>
                          <a:latin typeface="Aptos Narrow" panose="020B0004020202020204" pitchFamily="34" charset="0"/>
                          <a:ea typeface="+mn-ea"/>
                          <a:cs typeface="+mn-cs"/>
                        </a:rPr>
                        <a:t>5</a:t>
                      </a:r>
                      <a:r>
                        <a:rPr lang="fr-MA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× 3 =15</a:t>
                      </a:r>
                    </a:p>
                  </a:txBody>
                  <a:tcPr marL="7620" marR="7620" marT="762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11068744"/>
                  </a:ext>
                </a:extLst>
              </a:tr>
              <a:tr h="27086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r-MA" sz="2400" b="0" i="0" u="none" strike="noStrike" kern="1200" dirty="0">
                          <a:solidFill>
                            <a:srgbClr val="0070C0"/>
                          </a:solidFill>
                          <a:effectLst/>
                          <a:latin typeface="Aptos Narrow" panose="020B0004020202020204" pitchFamily="34" charset="0"/>
                          <a:ea typeface="+mn-ea"/>
                          <a:cs typeface="+mn-cs"/>
                        </a:rPr>
                        <a:t>5</a:t>
                      </a:r>
                      <a:r>
                        <a:rPr lang="fr-MA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× 4 =20</a:t>
                      </a:r>
                    </a:p>
                  </a:txBody>
                  <a:tcPr marL="7620" marR="7620" marT="7620" marB="0" anchor="b">
                    <a:solidFill>
                      <a:srgbClr val="C00000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9370804"/>
                  </a:ext>
                </a:extLst>
              </a:tr>
              <a:tr h="27086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r-MA" sz="2400" b="0" i="0" u="none" strike="noStrike" kern="1200" dirty="0">
                          <a:solidFill>
                            <a:srgbClr val="0070C0"/>
                          </a:solidFill>
                          <a:effectLst/>
                          <a:latin typeface="Aptos Narrow" panose="020B0004020202020204" pitchFamily="34" charset="0"/>
                          <a:ea typeface="+mn-ea"/>
                          <a:cs typeface="+mn-cs"/>
                        </a:rPr>
                        <a:t>5</a:t>
                      </a:r>
                      <a:r>
                        <a:rPr lang="fr-MA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× 5 =25</a:t>
                      </a:r>
                    </a:p>
                  </a:txBody>
                  <a:tcPr marL="7620" marR="7620" marT="762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03591821"/>
                  </a:ext>
                </a:extLst>
              </a:tr>
              <a:tr h="27086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r-MA" sz="2400" b="0" i="0" u="none" strike="noStrike" kern="1200" dirty="0">
                          <a:solidFill>
                            <a:srgbClr val="0070C0"/>
                          </a:solidFill>
                          <a:effectLst/>
                          <a:latin typeface="Aptos Narrow" panose="020B0004020202020204" pitchFamily="34" charset="0"/>
                          <a:ea typeface="+mn-ea"/>
                          <a:cs typeface="+mn-cs"/>
                        </a:rPr>
                        <a:t>5</a:t>
                      </a:r>
                      <a:r>
                        <a:rPr lang="fr-MA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× 6 =30</a:t>
                      </a:r>
                    </a:p>
                  </a:txBody>
                  <a:tcPr marL="7620" marR="7620" marT="762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61228138"/>
                  </a:ext>
                </a:extLst>
              </a:tr>
              <a:tr h="27086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r-MA" sz="2400" b="0" i="0" u="none" strike="noStrike" kern="1200" dirty="0">
                          <a:solidFill>
                            <a:srgbClr val="0070C0"/>
                          </a:solidFill>
                          <a:effectLst/>
                          <a:latin typeface="Aptos Narrow" panose="020B0004020202020204" pitchFamily="34" charset="0"/>
                          <a:ea typeface="+mn-ea"/>
                          <a:cs typeface="+mn-cs"/>
                        </a:rPr>
                        <a:t>5</a:t>
                      </a:r>
                      <a:r>
                        <a:rPr lang="fr-MA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× 7 =35</a:t>
                      </a:r>
                    </a:p>
                  </a:txBody>
                  <a:tcPr marL="7620" marR="7620" marT="762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22366415"/>
                  </a:ext>
                </a:extLst>
              </a:tr>
              <a:tr h="27086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r-MA" sz="2400" b="0" i="0" u="none" strike="noStrike" kern="1200" dirty="0">
                          <a:solidFill>
                            <a:srgbClr val="0070C0"/>
                          </a:solidFill>
                          <a:effectLst/>
                          <a:latin typeface="Aptos Narrow" panose="020B0004020202020204" pitchFamily="34" charset="0"/>
                          <a:ea typeface="+mn-ea"/>
                          <a:cs typeface="+mn-cs"/>
                        </a:rPr>
                        <a:t>5</a:t>
                      </a:r>
                      <a:r>
                        <a:rPr lang="fr-MA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× 8 =40</a:t>
                      </a:r>
                    </a:p>
                  </a:txBody>
                  <a:tcPr marL="7620" marR="7620" marT="762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19918"/>
                  </a:ext>
                </a:extLst>
              </a:tr>
              <a:tr h="27086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r-MA" sz="2400" b="0" i="0" u="none" strike="noStrike" kern="1200" dirty="0">
                          <a:solidFill>
                            <a:srgbClr val="0070C0"/>
                          </a:solidFill>
                          <a:effectLst/>
                          <a:latin typeface="Aptos Narrow" panose="020B0004020202020204" pitchFamily="34" charset="0"/>
                          <a:ea typeface="+mn-ea"/>
                          <a:cs typeface="+mn-cs"/>
                        </a:rPr>
                        <a:t>5</a:t>
                      </a:r>
                      <a:r>
                        <a:rPr lang="fr-MA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× 9 =45</a:t>
                      </a:r>
                    </a:p>
                  </a:txBody>
                  <a:tcPr marL="7620" marR="7620" marT="762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95504482"/>
                  </a:ext>
                </a:extLst>
              </a:tr>
              <a:tr h="27086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r-MA" sz="2400" b="0" i="0" u="none" strike="noStrike" kern="1200" dirty="0">
                          <a:solidFill>
                            <a:srgbClr val="0070C0"/>
                          </a:solidFill>
                          <a:effectLst/>
                          <a:latin typeface="Aptos Narrow" panose="020B0004020202020204" pitchFamily="34" charset="0"/>
                          <a:ea typeface="+mn-ea"/>
                          <a:cs typeface="+mn-cs"/>
                        </a:rPr>
                        <a:t>3</a:t>
                      </a:r>
                      <a:r>
                        <a:rPr lang="fr-MA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× 10 =50</a:t>
                      </a:r>
                    </a:p>
                  </a:txBody>
                  <a:tcPr marL="7620" marR="7620" marT="762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0496786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45102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0017A9-0C3F-16B3-A3BC-C6D37DE7E9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0867FC97-A9EE-B0C6-E10A-2F79EAB743B1}"/>
              </a:ext>
            </a:extLst>
          </p:cNvPr>
          <p:cNvSpPr txBox="1"/>
          <p:nvPr/>
        </p:nvSpPr>
        <p:spPr>
          <a:xfrm>
            <a:off x="349731" y="849493"/>
            <a:ext cx="71823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نفعل في الخطوة الثانية؟</a:t>
            </a:r>
          </a:p>
        </p:txBody>
      </p:sp>
      <p:pic>
        <p:nvPicPr>
          <p:cNvPr id="30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EC588AE-F554-29DA-7899-ECB704D68505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1C49E206-35C6-B882-E78B-2C65016FEFE1}"/>
              </a:ext>
            </a:extLst>
          </p:cNvPr>
          <p:cNvGrpSpPr/>
          <p:nvPr/>
        </p:nvGrpSpPr>
        <p:grpSpPr>
          <a:xfrm>
            <a:off x="6486132" y="1810079"/>
            <a:ext cx="2089294" cy="551406"/>
            <a:chOff x="5771433" y="1904669"/>
            <a:chExt cx="2089294" cy="551406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72348F01-FD99-6CCD-B8AD-E37E02DE2A0B}"/>
                </a:ext>
              </a:extLst>
            </p:cNvPr>
            <p:cNvSpPr/>
            <p:nvPr/>
          </p:nvSpPr>
          <p:spPr>
            <a:xfrm>
              <a:off x="5771433" y="1904669"/>
              <a:ext cx="1620000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أضْرِبُ رَقْمَ </a:t>
              </a:r>
              <a:r>
                <a:rPr lang="ar-MA" sz="1400" b="1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الْوَحَدَاتِ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E470412F-2A1B-DE0A-0991-E0CD6328973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412989" y="1969999"/>
              <a:ext cx="44773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D712A0AF-FBDA-B1E3-C725-FF2A2495E9B1}"/>
              </a:ext>
            </a:extLst>
          </p:cNvPr>
          <p:cNvSpPr/>
          <p:nvPr/>
        </p:nvSpPr>
        <p:spPr>
          <a:xfrm>
            <a:off x="4265190" y="1810079"/>
            <a:ext cx="1728199" cy="551406"/>
          </a:xfrm>
          <a:prstGeom prst="roundRect">
            <a:avLst/>
          </a:prstGeom>
          <a:solidFill>
            <a:srgbClr val="0F9ED5">
              <a:lumMod val="50000"/>
            </a:srgb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rtl="1"/>
            <a:r>
              <a:rPr lang="ar-MA" sz="1600" b="1" kern="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أَحْتَفِظُ بِرَقْمِ العَشَرَات</a:t>
            </a:r>
            <a:endParaRPr lang="fr-FR" sz="1600" b="1" kern="0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Oval 80">
            <a:extLst>
              <a:ext uri="{FF2B5EF4-FFF2-40B4-BE49-F238E27FC236}">
                <a16:creationId xmlns:a16="http://schemas.microsoft.com/office/drawing/2014/main" id="{E6250BAD-43DE-3616-6DB5-FC20FC23EF6C}"/>
              </a:ext>
            </a:extLst>
          </p:cNvPr>
          <p:cNvSpPr>
            <a:spLocks noChangeAspect="1"/>
          </p:cNvSpPr>
          <p:nvPr/>
        </p:nvSpPr>
        <p:spPr>
          <a:xfrm>
            <a:off x="6014410" y="1875409"/>
            <a:ext cx="432618" cy="432618"/>
          </a:xfrm>
          <a:prstGeom prst="ellipse">
            <a:avLst/>
          </a:prstGeom>
          <a:solidFill>
            <a:srgbClr val="FCC302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2400" kern="0" dirty="0">
                <a:solidFill>
                  <a:prstClr val="white"/>
                </a:solidFill>
                <a:latin typeface="Aptos" panose="02110004020202020204"/>
                <a:cs typeface="Calibri" panose="020F0502020204030204" pitchFamily="34" charset="0"/>
              </a:rPr>
              <a:t>2</a:t>
            </a:r>
            <a:endParaRPr lang="fr-MA" sz="2400" kern="0" dirty="0">
              <a:solidFill>
                <a:prstClr val="white"/>
              </a:solidFill>
              <a:latin typeface="Aptos" panose="02110004020202020204"/>
              <a:cs typeface="Calibri" panose="020F0502020204030204" pitchFamily="34" charset="0"/>
            </a:endParaRP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57C6B068-A5BB-270C-D8C9-0C11B348B64D}"/>
              </a:ext>
            </a:extLst>
          </p:cNvPr>
          <p:cNvGrpSpPr/>
          <p:nvPr/>
        </p:nvGrpSpPr>
        <p:grpSpPr>
          <a:xfrm>
            <a:off x="2346505" y="1810079"/>
            <a:ext cx="1865600" cy="551406"/>
            <a:chOff x="963308" y="1904669"/>
            <a:chExt cx="1865600" cy="551406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A016FE86-B705-E733-C9A7-5424226AD4DF}"/>
                </a:ext>
              </a:extLst>
            </p:cNvPr>
            <p:cNvSpPr/>
            <p:nvPr/>
          </p:nvSpPr>
          <p:spPr>
            <a:xfrm>
              <a:off x="963308" y="1904669"/>
              <a:ext cx="1440000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أَضْرِبُ رَقْمَ العَشَرَاتِ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" name="Oval 80">
              <a:extLst>
                <a:ext uri="{FF2B5EF4-FFF2-40B4-BE49-F238E27FC236}">
                  <a16:creationId xmlns:a16="http://schemas.microsoft.com/office/drawing/2014/main" id="{B9939DF7-A1E3-8D10-5AD9-610302FDED1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96290" y="1969999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23F695CE-B070-7E4C-12ED-1BB778D741A2}"/>
              </a:ext>
            </a:extLst>
          </p:cNvPr>
          <p:cNvGrpSpPr/>
          <p:nvPr/>
        </p:nvGrpSpPr>
        <p:grpSpPr>
          <a:xfrm>
            <a:off x="347208" y="1810079"/>
            <a:ext cx="1886623" cy="551406"/>
            <a:chOff x="868715" y="1904669"/>
            <a:chExt cx="1886623" cy="551406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FDCCFEC6-0795-4C9D-EB9B-DF1CEABB57AD}"/>
                </a:ext>
              </a:extLst>
            </p:cNvPr>
            <p:cNvSpPr/>
            <p:nvPr/>
          </p:nvSpPr>
          <p:spPr>
            <a:xfrm>
              <a:off x="868715" y="1904669"/>
              <a:ext cx="1440000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أُضيفُ الاِحْتِفاظَ</a:t>
              </a:r>
            </a:p>
          </p:txBody>
        </p:sp>
        <p:sp>
          <p:nvSpPr>
            <p:cNvPr id="22" name="Oval 80">
              <a:extLst>
                <a:ext uri="{FF2B5EF4-FFF2-40B4-BE49-F238E27FC236}">
                  <a16:creationId xmlns:a16="http://schemas.microsoft.com/office/drawing/2014/main" id="{3915641E-4510-DD9A-D348-DF0B4642E17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22720" y="1969999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4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2844674F-4AA6-BABC-A54F-CC6EF5118947}"/>
              </a:ext>
            </a:extLst>
          </p:cNvPr>
          <p:cNvGrpSpPr/>
          <p:nvPr/>
        </p:nvGrpSpPr>
        <p:grpSpPr>
          <a:xfrm>
            <a:off x="3410718" y="2877506"/>
            <a:ext cx="2133383" cy="2658519"/>
            <a:chOff x="3205538" y="2412473"/>
            <a:chExt cx="2133383" cy="2658519"/>
          </a:xfrm>
        </p:grpSpPr>
        <p:sp>
          <p:nvSpPr>
            <p:cNvPr id="24" name="ZoneTexte 23">
              <a:extLst>
                <a:ext uri="{FF2B5EF4-FFF2-40B4-BE49-F238E27FC236}">
                  <a16:creationId xmlns:a16="http://schemas.microsoft.com/office/drawing/2014/main" id="{53B4046D-8ECD-368C-DDB2-983D65B4D09F}"/>
                </a:ext>
              </a:extLst>
            </p:cNvPr>
            <p:cNvSpPr txBox="1"/>
            <p:nvPr/>
          </p:nvSpPr>
          <p:spPr>
            <a:xfrm>
              <a:off x="4535129" y="3204634"/>
              <a:ext cx="49427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5400" b="0" i="0" u="none" strike="noStrike" kern="0" cap="none" spc="0" normalizeH="0" baseline="0" noProof="0" dirty="0">
                  <a:ln>
                    <a:noFill/>
                  </a:ln>
                  <a:solidFill>
                    <a:srgbClr val="3494BA">
                      <a:lumMod val="75000"/>
                    </a:srgbClr>
                  </a:solidFill>
                  <a:effectLst/>
                  <a:uLnTx/>
                  <a:uFillTx/>
                </a:rPr>
                <a:t>5</a:t>
              </a:r>
            </a:p>
          </p:txBody>
        </p:sp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8FD5EBFE-86E0-299D-AE9E-EF0EBDCE9DBA}"/>
                </a:ext>
              </a:extLst>
            </p:cNvPr>
            <p:cNvSpPr txBox="1"/>
            <p:nvPr/>
          </p:nvSpPr>
          <p:spPr>
            <a:xfrm>
              <a:off x="3831398" y="2412473"/>
              <a:ext cx="1507523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5400" b="0" i="0" u="none" strike="noStrike" kern="0" cap="none" spc="2000" normalizeH="0" baseline="0" noProof="0" dirty="0">
                  <a:ln>
                    <a:noFill/>
                  </a:ln>
                  <a:solidFill>
                    <a:srgbClr val="3494BA">
                      <a:lumMod val="75000"/>
                    </a:srgbClr>
                  </a:solidFill>
                  <a:effectLst/>
                  <a:uLnTx/>
                  <a:uFillTx/>
                </a:rPr>
                <a:t>24</a:t>
              </a:r>
            </a:p>
          </p:txBody>
        </p:sp>
        <p:cxnSp>
          <p:nvCxnSpPr>
            <p:cNvPr id="26" name="Connecteur droit 25">
              <a:extLst>
                <a:ext uri="{FF2B5EF4-FFF2-40B4-BE49-F238E27FC236}">
                  <a16:creationId xmlns:a16="http://schemas.microsoft.com/office/drawing/2014/main" id="{0DE8A95E-CE13-F67B-1A35-D526E5DF3A9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205538" y="4105622"/>
              <a:ext cx="1923353" cy="0"/>
            </a:xfrm>
            <a:prstGeom prst="line">
              <a:avLst/>
            </a:prstGeom>
            <a:noFill/>
            <a:ln w="38100" cap="flat" cmpd="sng" algn="ctr">
              <a:solidFill>
                <a:srgbClr val="84ACB6">
                  <a:lumMod val="75000"/>
                </a:srgbClr>
              </a:solidFill>
              <a:prstDash val="solid"/>
              <a:miter lim="800000"/>
            </a:ln>
            <a:effectLst/>
          </p:spPr>
        </p:cxnSp>
        <p:sp>
          <p:nvSpPr>
            <p:cNvPr id="27" name="ZoneTexte 26">
              <a:extLst>
                <a:ext uri="{FF2B5EF4-FFF2-40B4-BE49-F238E27FC236}">
                  <a16:creationId xmlns:a16="http://schemas.microsoft.com/office/drawing/2014/main" id="{85ABE465-3AB4-F69F-2676-E1060D3AF571}"/>
                </a:ext>
              </a:extLst>
            </p:cNvPr>
            <p:cNvSpPr txBox="1"/>
            <p:nvPr/>
          </p:nvSpPr>
          <p:spPr>
            <a:xfrm>
              <a:off x="3559547" y="3133040"/>
              <a:ext cx="49427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5400" b="0" i="0" u="none" strike="noStrike" kern="0" cap="none" spc="0" normalizeH="0" baseline="0" noProof="0" dirty="0">
                  <a:ln>
                    <a:noFill/>
                  </a:ln>
                  <a:solidFill>
                    <a:srgbClr val="3494BA">
                      <a:lumMod val="75000"/>
                    </a:srgbClr>
                  </a:solidFill>
                  <a:effectLst/>
                  <a:uLnTx/>
                  <a:uFillTx/>
                </a:rPr>
                <a:t>×</a:t>
              </a:r>
            </a:p>
          </p:txBody>
        </p:sp>
        <p:sp>
          <p:nvSpPr>
            <p:cNvPr id="28" name="ZoneTexte 27">
              <a:extLst>
                <a:ext uri="{FF2B5EF4-FFF2-40B4-BE49-F238E27FC236}">
                  <a16:creationId xmlns:a16="http://schemas.microsoft.com/office/drawing/2014/main" id="{1473D3C1-7DF7-4CAA-D97D-EE67AAD43B29}"/>
                </a:ext>
              </a:extLst>
            </p:cNvPr>
            <p:cNvSpPr txBox="1"/>
            <p:nvPr/>
          </p:nvSpPr>
          <p:spPr>
            <a:xfrm>
              <a:off x="3205538" y="4147662"/>
              <a:ext cx="2133383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5400" b="0" i="0" u="none" strike="noStrike" kern="0" cap="none" spc="2000" normalizeH="0" baseline="0" noProof="0" dirty="0">
                <a:ln>
                  <a:noFill/>
                </a:ln>
                <a:solidFill>
                  <a:srgbClr val="3494BA">
                    <a:lumMod val="75000"/>
                  </a:srgbClr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53112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388B77-3838-2962-411C-5C148FE3E7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6AB21C29-9DA8-6CB0-43A8-617E0A5AFD92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يقوم إلى السبورة ليكتب النتيجة؟</a:t>
            </a:r>
          </a:p>
        </p:txBody>
      </p:sp>
      <p:pic>
        <p:nvPicPr>
          <p:cNvPr id="30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B454A17-F28C-9467-4CBD-BC21BA4EA5CD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AC19BC6D-E5C3-5EA4-7009-9C9370E08DEE}"/>
              </a:ext>
            </a:extLst>
          </p:cNvPr>
          <p:cNvGrpSpPr/>
          <p:nvPr/>
        </p:nvGrpSpPr>
        <p:grpSpPr>
          <a:xfrm>
            <a:off x="6486132" y="1810079"/>
            <a:ext cx="2089294" cy="551406"/>
            <a:chOff x="5771433" y="1904669"/>
            <a:chExt cx="2089294" cy="551406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8CF8BC40-F37C-43E7-5F65-92DFE992A503}"/>
                </a:ext>
              </a:extLst>
            </p:cNvPr>
            <p:cNvSpPr/>
            <p:nvPr/>
          </p:nvSpPr>
          <p:spPr>
            <a:xfrm>
              <a:off x="5771433" y="1904669"/>
              <a:ext cx="1620000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أضْرِبُ رَقْمَ </a:t>
              </a:r>
              <a:r>
                <a:rPr lang="ar-MA" sz="1400" b="1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الْوَحَدَاتِ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BAD68C43-E949-2E3A-2C08-ACD3B58EBF2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412989" y="1969999"/>
              <a:ext cx="44773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E9C87277-F858-740B-4B12-0A352AF2ED53}"/>
              </a:ext>
            </a:extLst>
          </p:cNvPr>
          <p:cNvSpPr/>
          <p:nvPr/>
        </p:nvSpPr>
        <p:spPr>
          <a:xfrm>
            <a:off x="4265190" y="1810079"/>
            <a:ext cx="1728199" cy="551406"/>
          </a:xfrm>
          <a:prstGeom prst="roundRect">
            <a:avLst/>
          </a:prstGeom>
          <a:solidFill>
            <a:srgbClr val="0F9ED5">
              <a:lumMod val="50000"/>
            </a:srgb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rtl="1"/>
            <a:r>
              <a:rPr lang="ar-MA" sz="1600" b="1" kern="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أَحْتَفِظُ بِرَقْمِ العَشَرَات</a:t>
            </a:r>
            <a:endParaRPr lang="fr-FR" sz="1600" b="1" kern="0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Oval 80">
            <a:extLst>
              <a:ext uri="{FF2B5EF4-FFF2-40B4-BE49-F238E27FC236}">
                <a16:creationId xmlns:a16="http://schemas.microsoft.com/office/drawing/2014/main" id="{EC17854B-C6B0-407F-AEEF-24CA1224E606}"/>
              </a:ext>
            </a:extLst>
          </p:cNvPr>
          <p:cNvSpPr>
            <a:spLocks noChangeAspect="1"/>
          </p:cNvSpPr>
          <p:nvPr/>
        </p:nvSpPr>
        <p:spPr>
          <a:xfrm>
            <a:off x="6014410" y="1875409"/>
            <a:ext cx="432618" cy="432618"/>
          </a:xfrm>
          <a:prstGeom prst="ellipse">
            <a:avLst/>
          </a:prstGeom>
          <a:solidFill>
            <a:srgbClr val="FCC302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2400" kern="0" dirty="0">
                <a:solidFill>
                  <a:prstClr val="white"/>
                </a:solidFill>
                <a:latin typeface="Aptos" panose="02110004020202020204"/>
                <a:cs typeface="Calibri" panose="020F0502020204030204" pitchFamily="34" charset="0"/>
              </a:rPr>
              <a:t>2</a:t>
            </a:r>
            <a:endParaRPr lang="fr-MA" sz="2400" kern="0" dirty="0">
              <a:solidFill>
                <a:prstClr val="white"/>
              </a:solidFill>
              <a:latin typeface="Aptos" panose="02110004020202020204"/>
              <a:cs typeface="Calibri" panose="020F0502020204030204" pitchFamily="34" charset="0"/>
            </a:endParaRP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5220F49B-04DD-0748-D944-931F5C921B9F}"/>
              </a:ext>
            </a:extLst>
          </p:cNvPr>
          <p:cNvGrpSpPr/>
          <p:nvPr/>
        </p:nvGrpSpPr>
        <p:grpSpPr>
          <a:xfrm>
            <a:off x="2346505" y="1810079"/>
            <a:ext cx="1865600" cy="551406"/>
            <a:chOff x="963308" y="1904669"/>
            <a:chExt cx="1865600" cy="551406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6560E925-CB69-A123-1539-3B91F8C68FDE}"/>
                </a:ext>
              </a:extLst>
            </p:cNvPr>
            <p:cNvSpPr/>
            <p:nvPr/>
          </p:nvSpPr>
          <p:spPr>
            <a:xfrm>
              <a:off x="963308" y="1904669"/>
              <a:ext cx="1440000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أَضْرِبُ رَقْمَ العَشَرَاتِ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" name="Oval 80">
              <a:extLst>
                <a:ext uri="{FF2B5EF4-FFF2-40B4-BE49-F238E27FC236}">
                  <a16:creationId xmlns:a16="http://schemas.microsoft.com/office/drawing/2014/main" id="{FF65C7E2-D519-1D6A-F719-D3059B39BB3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96290" y="1969999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3A6B5E48-407A-55B8-130A-7723B9228DAE}"/>
              </a:ext>
            </a:extLst>
          </p:cNvPr>
          <p:cNvGrpSpPr/>
          <p:nvPr/>
        </p:nvGrpSpPr>
        <p:grpSpPr>
          <a:xfrm>
            <a:off x="347208" y="1810079"/>
            <a:ext cx="1886623" cy="551406"/>
            <a:chOff x="868715" y="1904669"/>
            <a:chExt cx="1886623" cy="551406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1603D317-AC0D-C819-9618-2A9698396B91}"/>
                </a:ext>
              </a:extLst>
            </p:cNvPr>
            <p:cNvSpPr/>
            <p:nvPr/>
          </p:nvSpPr>
          <p:spPr>
            <a:xfrm>
              <a:off x="868715" y="1904669"/>
              <a:ext cx="1440000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أُضيفُ الاِحْتِفاظَ</a:t>
              </a:r>
            </a:p>
          </p:txBody>
        </p:sp>
        <p:sp>
          <p:nvSpPr>
            <p:cNvPr id="22" name="Oval 80">
              <a:extLst>
                <a:ext uri="{FF2B5EF4-FFF2-40B4-BE49-F238E27FC236}">
                  <a16:creationId xmlns:a16="http://schemas.microsoft.com/office/drawing/2014/main" id="{723FC355-47E7-62FF-187D-D2DF514218F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22720" y="1969999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4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A5F703EB-B815-4F2E-806E-C632252D6265}"/>
              </a:ext>
            </a:extLst>
          </p:cNvPr>
          <p:cNvGrpSpPr/>
          <p:nvPr/>
        </p:nvGrpSpPr>
        <p:grpSpPr>
          <a:xfrm>
            <a:off x="3410718" y="2877506"/>
            <a:ext cx="2133383" cy="2658519"/>
            <a:chOff x="3205538" y="2412473"/>
            <a:chExt cx="2133383" cy="2658519"/>
          </a:xfrm>
        </p:grpSpPr>
        <p:sp>
          <p:nvSpPr>
            <p:cNvPr id="24" name="ZoneTexte 23">
              <a:extLst>
                <a:ext uri="{FF2B5EF4-FFF2-40B4-BE49-F238E27FC236}">
                  <a16:creationId xmlns:a16="http://schemas.microsoft.com/office/drawing/2014/main" id="{9B86BDCE-9CEE-FBB6-20CB-1D7AF70CBF02}"/>
                </a:ext>
              </a:extLst>
            </p:cNvPr>
            <p:cNvSpPr txBox="1"/>
            <p:nvPr/>
          </p:nvSpPr>
          <p:spPr>
            <a:xfrm>
              <a:off x="4535129" y="3204634"/>
              <a:ext cx="49427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5400" b="0" i="0" u="none" strike="noStrike" kern="0" cap="none" spc="0" normalizeH="0" baseline="0" noProof="0" dirty="0">
                  <a:ln>
                    <a:noFill/>
                  </a:ln>
                  <a:solidFill>
                    <a:srgbClr val="3494BA">
                      <a:lumMod val="75000"/>
                    </a:srgbClr>
                  </a:solidFill>
                  <a:effectLst/>
                  <a:uLnTx/>
                  <a:uFillTx/>
                </a:rPr>
                <a:t>5</a:t>
              </a:r>
            </a:p>
          </p:txBody>
        </p:sp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A00D5466-8E65-7C25-EC33-1B285CFAE6B1}"/>
                </a:ext>
              </a:extLst>
            </p:cNvPr>
            <p:cNvSpPr txBox="1"/>
            <p:nvPr/>
          </p:nvSpPr>
          <p:spPr>
            <a:xfrm>
              <a:off x="3831398" y="2412473"/>
              <a:ext cx="1507523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5400" b="0" i="0" u="none" strike="noStrike" kern="0" cap="none" spc="2000" normalizeH="0" baseline="0" noProof="0" dirty="0">
                  <a:ln>
                    <a:noFill/>
                  </a:ln>
                  <a:solidFill>
                    <a:srgbClr val="3494BA">
                      <a:lumMod val="75000"/>
                    </a:srgbClr>
                  </a:solidFill>
                  <a:effectLst/>
                  <a:uLnTx/>
                  <a:uFillTx/>
                </a:rPr>
                <a:t>24</a:t>
              </a:r>
            </a:p>
          </p:txBody>
        </p:sp>
        <p:cxnSp>
          <p:nvCxnSpPr>
            <p:cNvPr id="26" name="Connecteur droit 25">
              <a:extLst>
                <a:ext uri="{FF2B5EF4-FFF2-40B4-BE49-F238E27FC236}">
                  <a16:creationId xmlns:a16="http://schemas.microsoft.com/office/drawing/2014/main" id="{52796EAC-241C-089C-619C-5580958BE16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205538" y="4105622"/>
              <a:ext cx="1923353" cy="0"/>
            </a:xfrm>
            <a:prstGeom prst="line">
              <a:avLst/>
            </a:prstGeom>
            <a:noFill/>
            <a:ln w="38100" cap="flat" cmpd="sng" algn="ctr">
              <a:solidFill>
                <a:srgbClr val="84ACB6">
                  <a:lumMod val="75000"/>
                </a:srgbClr>
              </a:solidFill>
              <a:prstDash val="solid"/>
              <a:miter lim="800000"/>
            </a:ln>
            <a:effectLst/>
          </p:spPr>
        </p:cxnSp>
        <p:sp>
          <p:nvSpPr>
            <p:cNvPr id="27" name="ZoneTexte 26">
              <a:extLst>
                <a:ext uri="{FF2B5EF4-FFF2-40B4-BE49-F238E27FC236}">
                  <a16:creationId xmlns:a16="http://schemas.microsoft.com/office/drawing/2014/main" id="{8A680718-6C2E-96D0-1AA0-3493B63FB3B4}"/>
                </a:ext>
              </a:extLst>
            </p:cNvPr>
            <p:cNvSpPr txBox="1"/>
            <p:nvPr/>
          </p:nvSpPr>
          <p:spPr>
            <a:xfrm>
              <a:off x="3559547" y="3133040"/>
              <a:ext cx="49427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5400" b="0" i="0" u="none" strike="noStrike" kern="0" cap="none" spc="0" normalizeH="0" baseline="0" noProof="0" dirty="0">
                  <a:ln>
                    <a:noFill/>
                  </a:ln>
                  <a:solidFill>
                    <a:srgbClr val="3494BA">
                      <a:lumMod val="75000"/>
                    </a:srgbClr>
                  </a:solidFill>
                  <a:effectLst/>
                  <a:uLnTx/>
                  <a:uFillTx/>
                </a:rPr>
                <a:t>×</a:t>
              </a:r>
            </a:p>
          </p:txBody>
        </p:sp>
        <p:sp>
          <p:nvSpPr>
            <p:cNvPr id="28" name="ZoneTexte 27">
              <a:extLst>
                <a:ext uri="{FF2B5EF4-FFF2-40B4-BE49-F238E27FC236}">
                  <a16:creationId xmlns:a16="http://schemas.microsoft.com/office/drawing/2014/main" id="{3BB9B16C-7555-A2C5-D949-9C16C03B818B}"/>
                </a:ext>
              </a:extLst>
            </p:cNvPr>
            <p:cNvSpPr txBox="1"/>
            <p:nvPr/>
          </p:nvSpPr>
          <p:spPr>
            <a:xfrm>
              <a:off x="3205538" y="4147662"/>
              <a:ext cx="2133383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5400" b="0" i="0" u="none" strike="noStrike" kern="0" cap="none" spc="2000" normalizeH="0" baseline="0" noProof="0" dirty="0">
                <a:ln>
                  <a:noFill/>
                </a:ln>
                <a:solidFill>
                  <a:srgbClr val="3494BA">
                    <a:lumMod val="75000"/>
                  </a:srgbClr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419711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069FE4-B012-006D-D026-13EF2E343B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C66AF527-1E63-602D-3F09-34B5040FC224}"/>
              </a:ext>
            </a:extLst>
          </p:cNvPr>
          <p:cNvSpPr txBox="1"/>
          <p:nvPr/>
        </p:nvSpPr>
        <p:spPr>
          <a:xfrm>
            <a:off x="725213" y="849493"/>
            <a:ext cx="68068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يجب أن نكتب  0 في منزلة الوحدات، ونحتفظ بـ 2 أعلى منزلة العشرات.</a:t>
            </a:r>
          </a:p>
        </p:txBody>
      </p:sp>
      <p:pic>
        <p:nvPicPr>
          <p:cNvPr id="30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ED441C9-A58B-787B-8CE9-ED5F4A5AECA3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1563549A-35FD-8CA4-A623-E36ABACA9939}"/>
              </a:ext>
            </a:extLst>
          </p:cNvPr>
          <p:cNvGrpSpPr/>
          <p:nvPr/>
        </p:nvGrpSpPr>
        <p:grpSpPr>
          <a:xfrm>
            <a:off x="6486132" y="1810079"/>
            <a:ext cx="2089294" cy="551406"/>
            <a:chOff x="5771433" y="1904669"/>
            <a:chExt cx="2089294" cy="551406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66746B1F-B476-8B99-DE5B-5FBB22F2666F}"/>
                </a:ext>
              </a:extLst>
            </p:cNvPr>
            <p:cNvSpPr/>
            <p:nvPr/>
          </p:nvSpPr>
          <p:spPr>
            <a:xfrm>
              <a:off x="5771433" y="1904669"/>
              <a:ext cx="1620000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أضْرِبُ رَقْمَ </a:t>
              </a:r>
              <a:r>
                <a:rPr lang="ar-MA" sz="1400" b="1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الْوَحَدَاتِ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99252252-30EE-0622-5824-2D92BB5AB85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412989" y="1969999"/>
              <a:ext cx="44773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379ECF60-FBA3-B173-87F3-C99DF9D0E535}"/>
              </a:ext>
            </a:extLst>
          </p:cNvPr>
          <p:cNvSpPr/>
          <p:nvPr/>
        </p:nvSpPr>
        <p:spPr>
          <a:xfrm>
            <a:off x="4265190" y="1810079"/>
            <a:ext cx="1728199" cy="551406"/>
          </a:xfrm>
          <a:prstGeom prst="roundRect">
            <a:avLst/>
          </a:prstGeom>
          <a:solidFill>
            <a:srgbClr val="0F9ED5">
              <a:lumMod val="50000"/>
            </a:srgb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rtl="1"/>
            <a:r>
              <a:rPr lang="ar-MA" sz="1600" b="1" kern="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أَحْتَفِظُ بِرَقْمِ العَشَرَات</a:t>
            </a:r>
            <a:endParaRPr lang="fr-FR" sz="1600" b="1" kern="0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43FD30D8-4DC4-0FE7-5A1D-F77365D2DC22}"/>
              </a:ext>
            </a:extLst>
          </p:cNvPr>
          <p:cNvSpPr>
            <a:spLocks noChangeAspect="1"/>
          </p:cNvSpPr>
          <p:nvPr/>
        </p:nvSpPr>
        <p:spPr>
          <a:xfrm>
            <a:off x="6014410" y="1875409"/>
            <a:ext cx="432618" cy="432618"/>
          </a:xfrm>
          <a:prstGeom prst="ellipse">
            <a:avLst/>
          </a:prstGeom>
          <a:solidFill>
            <a:srgbClr val="FCC302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2400" kern="0" dirty="0">
                <a:solidFill>
                  <a:prstClr val="white"/>
                </a:solidFill>
                <a:latin typeface="Aptos" panose="02110004020202020204"/>
                <a:cs typeface="Calibri" panose="020F0502020204030204" pitchFamily="34" charset="0"/>
              </a:rPr>
              <a:t>2</a:t>
            </a:r>
            <a:endParaRPr lang="fr-MA" sz="2400" kern="0" dirty="0">
              <a:solidFill>
                <a:prstClr val="white"/>
              </a:solidFill>
              <a:latin typeface="Aptos" panose="02110004020202020204"/>
              <a:cs typeface="Calibri" panose="020F0502020204030204" pitchFamily="34" charset="0"/>
            </a:endParaRP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F7B1B2CA-041B-B7C2-EFA0-69472D6BB0D1}"/>
              </a:ext>
            </a:extLst>
          </p:cNvPr>
          <p:cNvGrpSpPr/>
          <p:nvPr/>
        </p:nvGrpSpPr>
        <p:grpSpPr>
          <a:xfrm>
            <a:off x="2346505" y="1810079"/>
            <a:ext cx="1865600" cy="551406"/>
            <a:chOff x="963308" y="1904669"/>
            <a:chExt cx="1865600" cy="551406"/>
          </a:xfrm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C4932FDF-0806-97D9-189B-10D844F50ADB}"/>
                </a:ext>
              </a:extLst>
            </p:cNvPr>
            <p:cNvSpPr/>
            <p:nvPr/>
          </p:nvSpPr>
          <p:spPr>
            <a:xfrm>
              <a:off x="963308" y="1904669"/>
              <a:ext cx="1440000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أَضْرِبُ رَقْمَ العَشَرَاتِ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8" name="Oval 80">
              <a:extLst>
                <a:ext uri="{FF2B5EF4-FFF2-40B4-BE49-F238E27FC236}">
                  <a16:creationId xmlns:a16="http://schemas.microsoft.com/office/drawing/2014/main" id="{F303D7DA-DBA4-9B5E-EE83-EF2D0DD2F93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96290" y="1969999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6A845A3E-B713-A3B0-BCEA-33B61DB284A1}"/>
              </a:ext>
            </a:extLst>
          </p:cNvPr>
          <p:cNvGrpSpPr/>
          <p:nvPr/>
        </p:nvGrpSpPr>
        <p:grpSpPr>
          <a:xfrm>
            <a:off x="347208" y="1810079"/>
            <a:ext cx="1886623" cy="551406"/>
            <a:chOff x="868715" y="1904669"/>
            <a:chExt cx="1886623" cy="551406"/>
          </a:xfrm>
        </p:grpSpPr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0FD7C5DA-EAB6-2258-F8E9-F2A1ED32670F}"/>
                </a:ext>
              </a:extLst>
            </p:cNvPr>
            <p:cNvSpPr/>
            <p:nvPr/>
          </p:nvSpPr>
          <p:spPr>
            <a:xfrm>
              <a:off x="868715" y="1904669"/>
              <a:ext cx="1440000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أُضيفُ الاِحْتِفاظَ</a:t>
              </a:r>
            </a:p>
          </p:txBody>
        </p:sp>
        <p:sp>
          <p:nvSpPr>
            <p:cNvPr id="21" name="Oval 80">
              <a:extLst>
                <a:ext uri="{FF2B5EF4-FFF2-40B4-BE49-F238E27FC236}">
                  <a16:creationId xmlns:a16="http://schemas.microsoft.com/office/drawing/2014/main" id="{713BC69A-13B7-AE28-5506-F98A774C981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22720" y="1969999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4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F7843FFF-3F6B-9CEC-8CF0-704BF0C86DD0}"/>
              </a:ext>
            </a:extLst>
          </p:cNvPr>
          <p:cNvGrpSpPr/>
          <p:nvPr/>
        </p:nvGrpSpPr>
        <p:grpSpPr>
          <a:xfrm>
            <a:off x="3410718" y="2877506"/>
            <a:ext cx="2133383" cy="2658519"/>
            <a:chOff x="3205538" y="2412473"/>
            <a:chExt cx="2133383" cy="2658519"/>
          </a:xfrm>
        </p:grpSpPr>
        <p:sp>
          <p:nvSpPr>
            <p:cNvPr id="23" name="ZoneTexte 22">
              <a:extLst>
                <a:ext uri="{FF2B5EF4-FFF2-40B4-BE49-F238E27FC236}">
                  <a16:creationId xmlns:a16="http://schemas.microsoft.com/office/drawing/2014/main" id="{A0DDE8B7-4277-7D2E-FC77-4A206A1D15FA}"/>
                </a:ext>
              </a:extLst>
            </p:cNvPr>
            <p:cNvSpPr txBox="1"/>
            <p:nvPr/>
          </p:nvSpPr>
          <p:spPr>
            <a:xfrm>
              <a:off x="4535129" y="3204634"/>
              <a:ext cx="49427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5400" b="0" i="0" u="none" strike="noStrike" kern="0" cap="none" spc="0" normalizeH="0" baseline="0" noProof="0" dirty="0">
                  <a:ln>
                    <a:noFill/>
                  </a:ln>
                  <a:solidFill>
                    <a:srgbClr val="3494BA">
                      <a:lumMod val="75000"/>
                    </a:srgbClr>
                  </a:solidFill>
                  <a:effectLst/>
                  <a:uLnTx/>
                  <a:uFillTx/>
                </a:rPr>
                <a:t>5</a:t>
              </a:r>
            </a:p>
          </p:txBody>
        </p:sp>
        <p:sp>
          <p:nvSpPr>
            <p:cNvPr id="24" name="ZoneTexte 23">
              <a:extLst>
                <a:ext uri="{FF2B5EF4-FFF2-40B4-BE49-F238E27FC236}">
                  <a16:creationId xmlns:a16="http://schemas.microsoft.com/office/drawing/2014/main" id="{F8E6C858-57CF-D11E-212E-5BD9784E672B}"/>
                </a:ext>
              </a:extLst>
            </p:cNvPr>
            <p:cNvSpPr txBox="1"/>
            <p:nvPr/>
          </p:nvSpPr>
          <p:spPr>
            <a:xfrm>
              <a:off x="3831398" y="2412473"/>
              <a:ext cx="1507523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5400" b="0" i="0" u="none" strike="noStrike" kern="0" cap="none" spc="2000" normalizeH="0" baseline="0" noProof="0" dirty="0">
                  <a:ln>
                    <a:noFill/>
                  </a:ln>
                  <a:solidFill>
                    <a:srgbClr val="3494BA">
                      <a:lumMod val="75000"/>
                    </a:srgbClr>
                  </a:solidFill>
                  <a:effectLst/>
                  <a:uLnTx/>
                  <a:uFillTx/>
                </a:rPr>
                <a:t>24</a:t>
              </a:r>
            </a:p>
          </p:txBody>
        </p:sp>
        <p:cxnSp>
          <p:nvCxnSpPr>
            <p:cNvPr id="25" name="Connecteur droit 24">
              <a:extLst>
                <a:ext uri="{FF2B5EF4-FFF2-40B4-BE49-F238E27FC236}">
                  <a16:creationId xmlns:a16="http://schemas.microsoft.com/office/drawing/2014/main" id="{D884D72E-696B-1553-FACB-7B040A25C50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205538" y="4105622"/>
              <a:ext cx="1923353" cy="0"/>
            </a:xfrm>
            <a:prstGeom prst="line">
              <a:avLst/>
            </a:prstGeom>
            <a:noFill/>
            <a:ln w="38100" cap="flat" cmpd="sng" algn="ctr">
              <a:solidFill>
                <a:srgbClr val="84ACB6">
                  <a:lumMod val="75000"/>
                </a:srgbClr>
              </a:solidFill>
              <a:prstDash val="solid"/>
              <a:miter lim="800000"/>
            </a:ln>
            <a:effectLst/>
          </p:spPr>
        </p:cxn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D7823D47-B798-D40A-4C68-0731AF665B98}"/>
                </a:ext>
              </a:extLst>
            </p:cNvPr>
            <p:cNvSpPr txBox="1"/>
            <p:nvPr/>
          </p:nvSpPr>
          <p:spPr>
            <a:xfrm>
              <a:off x="3559547" y="3133040"/>
              <a:ext cx="49427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5400" b="0" i="0" u="none" strike="noStrike" kern="0" cap="none" spc="0" normalizeH="0" baseline="0" noProof="0" dirty="0">
                  <a:ln>
                    <a:noFill/>
                  </a:ln>
                  <a:solidFill>
                    <a:srgbClr val="3494BA">
                      <a:lumMod val="75000"/>
                    </a:srgbClr>
                  </a:solidFill>
                  <a:effectLst/>
                  <a:uLnTx/>
                  <a:uFillTx/>
                </a:rPr>
                <a:t>×</a:t>
              </a:r>
            </a:p>
          </p:txBody>
        </p:sp>
        <p:sp>
          <p:nvSpPr>
            <p:cNvPr id="27" name="ZoneTexte 26">
              <a:extLst>
                <a:ext uri="{FF2B5EF4-FFF2-40B4-BE49-F238E27FC236}">
                  <a16:creationId xmlns:a16="http://schemas.microsoft.com/office/drawing/2014/main" id="{ABF85B88-233D-40E1-99D8-58058CBBDDF6}"/>
                </a:ext>
              </a:extLst>
            </p:cNvPr>
            <p:cNvSpPr txBox="1"/>
            <p:nvPr/>
          </p:nvSpPr>
          <p:spPr>
            <a:xfrm>
              <a:off x="3205538" y="4147662"/>
              <a:ext cx="2133383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5400" b="0" i="0" u="none" strike="noStrike" kern="0" cap="none" spc="200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</a:rPr>
                <a:t>0</a:t>
              </a:r>
              <a:endParaRPr kumimoji="0" lang="fr-FR" sz="5400" b="0" i="0" u="none" strike="noStrike" kern="0" cap="none" spc="200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28" name="ZoneTexte 27">
            <a:extLst>
              <a:ext uri="{FF2B5EF4-FFF2-40B4-BE49-F238E27FC236}">
                <a16:creationId xmlns:a16="http://schemas.microsoft.com/office/drawing/2014/main" id="{4DD1FF79-99BF-CA3D-7BA5-E7EBEF91F69E}"/>
              </a:ext>
            </a:extLst>
          </p:cNvPr>
          <p:cNvSpPr txBox="1"/>
          <p:nvPr/>
        </p:nvSpPr>
        <p:spPr>
          <a:xfrm>
            <a:off x="4127212" y="2608084"/>
            <a:ext cx="7053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0" i="0" u="none" strike="noStrike" kern="0" cap="none" spc="200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</a:rPr>
              <a:t>2</a:t>
            </a:r>
            <a:endParaRPr kumimoji="0" lang="fr-FR" sz="2800" b="0" i="0" u="none" strike="noStrike" kern="0" cap="none" spc="200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1394254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198B72-C593-CF1B-EA91-13941B8AD6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2">
            <a:extLst>
              <a:ext uri="{FF2B5EF4-FFF2-40B4-BE49-F238E27FC236}">
                <a16:creationId xmlns:a16="http://schemas.microsoft.com/office/drawing/2014/main" id="{C98C3B4B-D88C-48DF-2BCC-743CAFAEB60A}"/>
              </a:ext>
            </a:extLst>
          </p:cNvPr>
          <p:cNvSpPr txBox="1"/>
          <p:nvPr/>
        </p:nvSpPr>
        <p:spPr>
          <a:xfrm>
            <a:off x="349731" y="849493"/>
            <a:ext cx="71823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نفعل في الخطوة الثالثة؟</a:t>
            </a:r>
          </a:p>
        </p:txBody>
      </p:sp>
      <p:pic>
        <p:nvPicPr>
          <p:cNvPr id="3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F373FF9-F73B-0102-3116-F5F6A80F712B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801BDB2D-29FF-7FAE-D0A0-7322236CAB17}"/>
              </a:ext>
            </a:extLst>
          </p:cNvPr>
          <p:cNvGrpSpPr/>
          <p:nvPr/>
        </p:nvGrpSpPr>
        <p:grpSpPr>
          <a:xfrm>
            <a:off x="6507152" y="1810079"/>
            <a:ext cx="2068274" cy="551406"/>
            <a:chOff x="5792453" y="1904669"/>
            <a:chExt cx="2068274" cy="551406"/>
          </a:xfrm>
        </p:grpSpPr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06D94273-867B-C7C2-A21B-D1B0B1E0CFBF}"/>
                </a:ext>
              </a:extLst>
            </p:cNvPr>
            <p:cNvSpPr/>
            <p:nvPr/>
          </p:nvSpPr>
          <p:spPr>
            <a:xfrm>
              <a:off x="5792453" y="1904669"/>
              <a:ext cx="1620000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أضْرِبُ رَقْمَ </a:t>
              </a:r>
              <a:r>
                <a:rPr lang="ar-MA" sz="1400" b="1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الْوَحَدَاتِ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9" name="Oval 80">
              <a:extLst>
                <a:ext uri="{FF2B5EF4-FFF2-40B4-BE49-F238E27FC236}">
                  <a16:creationId xmlns:a16="http://schemas.microsoft.com/office/drawing/2014/main" id="{01770A6A-4C8C-BB58-E198-B5411B67E8D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412989" y="1969999"/>
              <a:ext cx="44773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55DE51FB-4B78-CB85-809F-2FF7396E31FE}"/>
              </a:ext>
            </a:extLst>
          </p:cNvPr>
          <p:cNvSpPr/>
          <p:nvPr/>
        </p:nvSpPr>
        <p:spPr>
          <a:xfrm>
            <a:off x="4424223" y="1810079"/>
            <a:ext cx="1600696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أَحْتَفِظُ بِرَقْمِ العَشَرَات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Oval 80">
            <a:extLst>
              <a:ext uri="{FF2B5EF4-FFF2-40B4-BE49-F238E27FC236}">
                <a16:creationId xmlns:a16="http://schemas.microsoft.com/office/drawing/2014/main" id="{474CFC25-EFF2-826D-9F3A-E84197E5E092}"/>
              </a:ext>
            </a:extLst>
          </p:cNvPr>
          <p:cNvSpPr>
            <a:spLocks noChangeAspect="1"/>
          </p:cNvSpPr>
          <p:nvPr/>
        </p:nvSpPr>
        <p:spPr>
          <a:xfrm>
            <a:off x="6024920" y="1875409"/>
            <a:ext cx="43261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MA" sz="14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4C5DED8E-D2C3-2B5F-787C-CA3FD6097248}"/>
              </a:ext>
            </a:extLst>
          </p:cNvPr>
          <p:cNvSpPr/>
          <p:nvPr/>
        </p:nvSpPr>
        <p:spPr>
          <a:xfrm>
            <a:off x="2269440" y="1810079"/>
            <a:ext cx="1646677" cy="551406"/>
          </a:xfrm>
          <a:prstGeom prst="roundRect">
            <a:avLst/>
          </a:prstGeom>
          <a:solidFill>
            <a:srgbClr val="0F9ED5">
              <a:lumMod val="50000"/>
            </a:srgb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rtl="1"/>
            <a:r>
              <a:rPr lang="ar-MA" sz="1600" b="1" kern="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أَضْرِبُ رَقْمَ </a:t>
            </a:r>
            <a:r>
              <a:rPr lang="ar-MA" sz="1600" b="1" kern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العَشَرَاتِ </a:t>
            </a:r>
            <a:endParaRPr lang="fr-FR" sz="1600" b="1" kern="0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Oval 80">
            <a:extLst>
              <a:ext uri="{FF2B5EF4-FFF2-40B4-BE49-F238E27FC236}">
                <a16:creationId xmlns:a16="http://schemas.microsoft.com/office/drawing/2014/main" id="{17088240-59AB-4B6F-57AF-B0A967D41D66}"/>
              </a:ext>
            </a:extLst>
          </p:cNvPr>
          <p:cNvSpPr>
            <a:spLocks noChangeAspect="1"/>
          </p:cNvSpPr>
          <p:nvPr/>
        </p:nvSpPr>
        <p:spPr>
          <a:xfrm>
            <a:off x="3926627" y="1875409"/>
            <a:ext cx="432618" cy="432618"/>
          </a:xfrm>
          <a:prstGeom prst="ellipse">
            <a:avLst/>
          </a:prstGeom>
          <a:solidFill>
            <a:srgbClr val="FCC302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2400" kern="0" dirty="0">
                <a:solidFill>
                  <a:prstClr val="white"/>
                </a:solidFill>
                <a:latin typeface="Aptos" panose="02110004020202020204"/>
                <a:cs typeface="Calibri" panose="020F0502020204030204" pitchFamily="34" charset="0"/>
              </a:rPr>
              <a:t>3</a:t>
            </a:r>
            <a:endParaRPr lang="fr-MA" sz="2400" kern="0" dirty="0">
              <a:solidFill>
                <a:prstClr val="white"/>
              </a:solidFill>
              <a:latin typeface="Aptos" panose="02110004020202020204"/>
              <a:cs typeface="Calibri" panose="020F0502020204030204" pitchFamily="34" charset="0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9DF4EF31-45F4-3E32-25E7-D1557C633FA0}"/>
              </a:ext>
            </a:extLst>
          </p:cNvPr>
          <p:cNvGrpSpPr/>
          <p:nvPr/>
        </p:nvGrpSpPr>
        <p:grpSpPr>
          <a:xfrm>
            <a:off x="347208" y="1810079"/>
            <a:ext cx="1886623" cy="551406"/>
            <a:chOff x="868715" y="1904669"/>
            <a:chExt cx="1886623" cy="551406"/>
          </a:xfrm>
        </p:grpSpPr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EA0C80B4-44BF-A83E-55E2-E614E19766C0}"/>
                </a:ext>
              </a:extLst>
            </p:cNvPr>
            <p:cNvSpPr/>
            <p:nvPr/>
          </p:nvSpPr>
          <p:spPr>
            <a:xfrm>
              <a:off x="868715" y="1904669"/>
              <a:ext cx="1440000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أُضيفُ الاِحْتِفاظَ</a:t>
              </a:r>
            </a:p>
          </p:txBody>
        </p:sp>
        <p:sp>
          <p:nvSpPr>
            <p:cNvPr id="24" name="Oval 80">
              <a:extLst>
                <a:ext uri="{FF2B5EF4-FFF2-40B4-BE49-F238E27FC236}">
                  <a16:creationId xmlns:a16="http://schemas.microsoft.com/office/drawing/2014/main" id="{19F7C723-E095-B124-D50F-0756AB41E9D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22720" y="1969999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4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32E99268-D612-6A53-C10D-94D7159DE864}"/>
              </a:ext>
            </a:extLst>
          </p:cNvPr>
          <p:cNvGrpSpPr/>
          <p:nvPr/>
        </p:nvGrpSpPr>
        <p:grpSpPr>
          <a:xfrm>
            <a:off x="3410718" y="2877506"/>
            <a:ext cx="2133383" cy="2658519"/>
            <a:chOff x="3205538" y="2412473"/>
            <a:chExt cx="2133383" cy="2658519"/>
          </a:xfrm>
        </p:grpSpPr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4C39AE20-75B7-9377-4AF3-0E7DF58A6343}"/>
                </a:ext>
              </a:extLst>
            </p:cNvPr>
            <p:cNvSpPr txBox="1"/>
            <p:nvPr/>
          </p:nvSpPr>
          <p:spPr>
            <a:xfrm>
              <a:off x="4535129" y="3204634"/>
              <a:ext cx="49427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5400" b="0" i="0" u="none" strike="noStrike" kern="0" cap="none" spc="0" normalizeH="0" baseline="0" noProof="0" dirty="0">
                  <a:ln>
                    <a:noFill/>
                  </a:ln>
                  <a:solidFill>
                    <a:srgbClr val="3494BA">
                      <a:lumMod val="75000"/>
                    </a:srgbClr>
                  </a:solidFill>
                  <a:effectLst/>
                  <a:uLnTx/>
                  <a:uFillTx/>
                </a:rPr>
                <a:t>5</a:t>
              </a:r>
            </a:p>
          </p:txBody>
        </p:sp>
        <p:sp>
          <p:nvSpPr>
            <p:cNvPr id="27" name="ZoneTexte 26">
              <a:extLst>
                <a:ext uri="{FF2B5EF4-FFF2-40B4-BE49-F238E27FC236}">
                  <a16:creationId xmlns:a16="http://schemas.microsoft.com/office/drawing/2014/main" id="{1780AADD-C8E2-059B-6E55-CB17281BFCFC}"/>
                </a:ext>
              </a:extLst>
            </p:cNvPr>
            <p:cNvSpPr txBox="1"/>
            <p:nvPr/>
          </p:nvSpPr>
          <p:spPr>
            <a:xfrm>
              <a:off x="3831398" y="2412473"/>
              <a:ext cx="1507523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5400" b="0" i="0" u="none" strike="noStrike" kern="0" cap="none" spc="2000" normalizeH="0" baseline="0" noProof="0" dirty="0">
                  <a:ln>
                    <a:noFill/>
                  </a:ln>
                  <a:solidFill>
                    <a:srgbClr val="3494BA">
                      <a:lumMod val="75000"/>
                    </a:srgbClr>
                  </a:solidFill>
                  <a:effectLst/>
                  <a:uLnTx/>
                  <a:uFillTx/>
                </a:rPr>
                <a:t>24</a:t>
              </a:r>
            </a:p>
          </p:txBody>
        </p:sp>
        <p:cxnSp>
          <p:nvCxnSpPr>
            <p:cNvPr id="28" name="Connecteur droit 27">
              <a:extLst>
                <a:ext uri="{FF2B5EF4-FFF2-40B4-BE49-F238E27FC236}">
                  <a16:creationId xmlns:a16="http://schemas.microsoft.com/office/drawing/2014/main" id="{7C51779E-293D-EFCA-F0BC-4C1D9D914CA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205538" y="4105622"/>
              <a:ext cx="1923353" cy="0"/>
            </a:xfrm>
            <a:prstGeom prst="line">
              <a:avLst/>
            </a:prstGeom>
            <a:noFill/>
            <a:ln w="38100" cap="flat" cmpd="sng" algn="ctr">
              <a:solidFill>
                <a:srgbClr val="84ACB6">
                  <a:lumMod val="75000"/>
                </a:srgbClr>
              </a:solidFill>
              <a:prstDash val="solid"/>
              <a:miter lim="800000"/>
            </a:ln>
            <a:effectLst/>
          </p:spPr>
        </p:cxnSp>
        <p:sp>
          <p:nvSpPr>
            <p:cNvPr id="29" name="ZoneTexte 28">
              <a:extLst>
                <a:ext uri="{FF2B5EF4-FFF2-40B4-BE49-F238E27FC236}">
                  <a16:creationId xmlns:a16="http://schemas.microsoft.com/office/drawing/2014/main" id="{2615D6A2-FA55-E5C7-067E-25B992229263}"/>
                </a:ext>
              </a:extLst>
            </p:cNvPr>
            <p:cNvSpPr txBox="1"/>
            <p:nvPr/>
          </p:nvSpPr>
          <p:spPr>
            <a:xfrm>
              <a:off x="3559547" y="3133040"/>
              <a:ext cx="49427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5400" b="0" i="0" u="none" strike="noStrike" kern="0" cap="none" spc="0" normalizeH="0" baseline="0" noProof="0" dirty="0">
                  <a:ln>
                    <a:noFill/>
                  </a:ln>
                  <a:solidFill>
                    <a:srgbClr val="3494BA">
                      <a:lumMod val="75000"/>
                    </a:srgbClr>
                  </a:solidFill>
                  <a:effectLst/>
                  <a:uLnTx/>
                  <a:uFillTx/>
                </a:rPr>
                <a:t>×</a:t>
              </a:r>
            </a:p>
          </p:txBody>
        </p:sp>
        <p:sp>
          <p:nvSpPr>
            <p:cNvPr id="30" name="ZoneTexte 29">
              <a:extLst>
                <a:ext uri="{FF2B5EF4-FFF2-40B4-BE49-F238E27FC236}">
                  <a16:creationId xmlns:a16="http://schemas.microsoft.com/office/drawing/2014/main" id="{D86D172C-0504-8922-0788-0282DDAE4843}"/>
                </a:ext>
              </a:extLst>
            </p:cNvPr>
            <p:cNvSpPr txBox="1"/>
            <p:nvPr/>
          </p:nvSpPr>
          <p:spPr>
            <a:xfrm>
              <a:off x="3205538" y="4147662"/>
              <a:ext cx="2133383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5400" b="0" i="0" u="none" strike="noStrike" kern="0" cap="none" spc="2000" normalizeH="0" baseline="0" noProof="0" dirty="0">
                  <a:ln>
                    <a:noFill/>
                  </a:ln>
                  <a:solidFill>
                    <a:schemeClr val="accent1">
                      <a:lumMod val="75000"/>
                    </a:schemeClr>
                  </a:solidFill>
                  <a:effectLst/>
                  <a:uLnTx/>
                  <a:uFillTx/>
                </a:rPr>
                <a:t>0</a:t>
              </a:r>
              <a:endParaRPr kumimoji="0" lang="fr-FR" sz="5400" b="0" i="0" u="none" strike="noStrike" kern="0" cap="none" spc="200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</a:endParaRPr>
            </a:p>
          </p:txBody>
        </p:sp>
      </p:grpSp>
      <p:sp>
        <p:nvSpPr>
          <p:cNvPr id="31" name="ZoneTexte 30">
            <a:extLst>
              <a:ext uri="{FF2B5EF4-FFF2-40B4-BE49-F238E27FC236}">
                <a16:creationId xmlns:a16="http://schemas.microsoft.com/office/drawing/2014/main" id="{49D75471-97C9-6249-B7EE-13FF64B6F30C}"/>
              </a:ext>
            </a:extLst>
          </p:cNvPr>
          <p:cNvSpPr txBox="1"/>
          <p:nvPr/>
        </p:nvSpPr>
        <p:spPr>
          <a:xfrm>
            <a:off x="4127212" y="2608084"/>
            <a:ext cx="7053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0" i="0" u="none" strike="noStrike" kern="0" cap="none" spc="200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</a:rPr>
              <a:t>2</a:t>
            </a:r>
            <a:endParaRPr kumimoji="0" lang="fr-FR" sz="2800" b="0" i="0" u="none" strike="noStrike" kern="0" cap="none" spc="200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3267563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6F220B-7965-3EB6-9D9E-BC25B95E4E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2">
            <a:extLst>
              <a:ext uri="{FF2B5EF4-FFF2-40B4-BE49-F238E27FC236}">
                <a16:creationId xmlns:a16="http://schemas.microsoft.com/office/drawing/2014/main" id="{5B27AFC2-DEBE-CF0D-7E47-779B06693301}"/>
              </a:ext>
            </a:extLst>
          </p:cNvPr>
          <p:cNvSpPr txBox="1"/>
          <p:nvPr/>
        </p:nvSpPr>
        <p:spPr>
          <a:xfrm>
            <a:off x="349731" y="849493"/>
            <a:ext cx="71823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ألواحكم، اضربوا 5 في رقم عشرات العدد الأعلى.</a:t>
            </a:r>
            <a:endParaRPr lang="ar-MA" sz="2000" b="1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5B2E685-0963-DFC2-8C3A-00732ED3BF0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98CBA49B-9EF2-B014-31C0-F52F69C0BA7A}"/>
              </a:ext>
            </a:extLst>
          </p:cNvPr>
          <p:cNvGrpSpPr/>
          <p:nvPr/>
        </p:nvGrpSpPr>
        <p:grpSpPr>
          <a:xfrm>
            <a:off x="6507152" y="1810079"/>
            <a:ext cx="2068274" cy="551406"/>
            <a:chOff x="5792453" y="1904669"/>
            <a:chExt cx="2068274" cy="551406"/>
          </a:xfrm>
        </p:grpSpPr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BEC65259-EEFE-56C2-8F97-55D5BB63601A}"/>
                </a:ext>
              </a:extLst>
            </p:cNvPr>
            <p:cNvSpPr/>
            <p:nvPr/>
          </p:nvSpPr>
          <p:spPr>
            <a:xfrm>
              <a:off x="5792453" y="1904669"/>
              <a:ext cx="1620000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أضْرِبُ رَقْمَ </a:t>
              </a:r>
              <a:r>
                <a:rPr lang="ar-MA" sz="1400" b="1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الْوَحَدَاتِ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9" name="Oval 80">
              <a:extLst>
                <a:ext uri="{FF2B5EF4-FFF2-40B4-BE49-F238E27FC236}">
                  <a16:creationId xmlns:a16="http://schemas.microsoft.com/office/drawing/2014/main" id="{6813FC6B-62A3-A2C9-6A30-D41A58CC09D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412989" y="1969999"/>
              <a:ext cx="44773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F2816FA1-B6B6-8681-63AC-8228FD0DC2E5}"/>
              </a:ext>
            </a:extLst>
          </p:cNvPr>
          <p:cNvSpPr/>
          <p:nvPr/>
        </p:nvSpPr>
        <p:spPr>
          <a:xfrm>
            <a:off x="4424223" y="1810079"/>
            <a:ext cx="1600696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أَحْتَفِظُ بِرَقْمِ العَشَرَات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Oval 80">
            <a:extLst>
              <a:ext uri="{FF2B5EF4-FFF2-40B4-BE49-F238E27FC236}">
                <a16:creationId xmlns:a16="http://schemas.microsoft.com/office/drawing/2014/main" id="{6B0F69A5-86A5-9425-9A7E-F3C8EA8A7B6B}"/>
              </a:ext>
            </a:extLst>
          </p:cNvPr>
          <p:cNvSpPr>
            <a:spLocks noChangeAspect="1"/>
          </p:cNvSpPr>
          <p:nvPr/>
        </p:nvSpPr>
        <p:spPr>
          <a:xfrm>
            <a:off x="6024920" y="1875409"/>
            <a:ext cx="43261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MA" sz="14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AD82FAA8-2D7B-3072-C252-B0F654EE2EFB}"/>
              </a:ext>
            </a:extLst>
          </p:cNvPr>
          <p:cNvSpPr/>
          <p:nvPr/>
        </p:nvSpPr>
        <p:spPr>
          <a:xfrm>
            <a:off x="2269440" y="1810079"/>
            <a:ext cx="1646677" cy="551406"/>
          </a:xfrm>
          <a:prstGeom prst="roundRect">
            <a:avLst/>
          </a:prstGeom>
          <a:solidFill>
            <a:srgbClr val="0F9ED5">
              <a:lumMod val="50000"/>
            </a:srgb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rtl="1"/>
            <a:r>
              <a:rPr lang="ar-MA" sz="1600" b="1" kern="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أَضْرِبُ رَقْمَ </a:t>
            </a:r>
            <a:r>
              <a:rPr lang="ar-MA" sz="1600" b="1" kern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العَشَرَاتِ </a:t>
            </a:r>
            <a:endParaRPr lang="fr-FR" sz="1600" b="1" kern="0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0E121D8B-C98F-A79C-05EA-61E61AA12C1A}"/>
              </a:ext>
            </a:extLst>
          </p:cNvPr>
          <p:cNvSpPr>
            <a:spLocks noChangeAspect="1"/>
          </p:cNvSpPr>
          <p:nvPr/>
        </p:nvSpPr>
        <p:spPr>
          <a:xfrm>
            <a:off x="3926627" y="1875409"/>
            <a:ext cx="432618" cy="432618"/>
          </a:xfrm>
          <a:prstGeom prst="ellipse">
            <a:avLst/>
          </a:prstGeom>
          <a:solidFill>
            <a:srgbClr val="FCC302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2400" kern="0" dirty="0">
                <a:solidFill>
                  <a:prstClr val="white"/>
                </a:solidFill>
                <a:latin typeface="Aptos" panose="02110004020202020204"/>
                <a:cs typeface="Calibri" panose="020F0502020204030204" pitchFamily="34" charset="0"/>
              </a:rPr>
              <a:t>3</a:t>
            </a:r>
            <a:endParaRPr lang="fr-MA" sz="2400" kern="0" dirty="0">
              <a:solidFill>
                <a:prstClr val="white"/>
              </a:solidFill>
              <a:latin typeface="Aptos" panose="02110004020202020204"/>
              <a:cs typeface="Calibri" panose="020F0502020204030204" pitchFamily="34" charset="0"/>
            </a:endParaRPr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1AC28941-C7E2-4833-D59A-E730C1F57A4F}"/>
              </a:ext>
            </a:extLst>
          </p:cNvPr>
          <p:cNvGrpSpPr/>
          <p:nvPr/>
        </p:nvGrpSpPr>
        <p:grpSpPr>
          <a:xfrm>
            <a:off x="347208" y="1810079"/>
            <a:ext cx="1886623" cy="551406"/>
            <a:chOff x="868715" y="1904669"/>
            <a:chExt cx="1886623" cy="551406"/>
          </a:xfrm>
        </p:grpSpPr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B146EA6F-588E-A8DF-6002-88E161617626}"/>
                </a:ext>
              </a:extLst>
            </p:cNvPr>
            <p:cNvSpPr/>
            <p:nvPr/>
          </p:nvSpPr>
          <p:spPr>
            <a:xfrm>
              <a:off x="868715" y="1904669"/>
              <a:ext cx="1440000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أُضيفُ الاِحْتِفاظَ</a:t>
              </a:r>
            </a:p>
          </p:txBody>
        </p:sp>
        <p:sp>
          <p:nvSpPr>
            <p:cNvPr id="23" name="Oval 80">
              <a:extLst>
                <a:ext uri="{FF2B5EF4-FFF2-40B4-BE49-F238E27FC236}">
                  <a16:creationId xmlns:a16="http://schemas.microsoft.com/office/drawing/2014/main" id="{0A3F0305-1634-A943-71EF-B646B4CFEA6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22720" y="1969999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4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aphicFrame>
        <p:nvGraphicFramePr>
          <p:cNvPr id="31" name="Tableau 30">
            <a:extLst>
              <a:ext uri="{FF2B5EF4-FFF2-40B4-BE49-F238E27FC236}">
                <a16:creationId xmlns:a16="http://schemas.microsoft.com/office/drawing/2014/main" id="{38476633-763A-607A-7AFB-8B3E4C7D2B5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3642975"/>
              </p:ext>
            </p:extLst>
          </p:nvPr>
        </p:nvGraphicFramePr>
        <p:xfrm>
          <a:off x="420824" y="2412473"/>
          <a:ext cx="1321753" cy="37338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321753">
                  <a:extLst>
                    <a:ext uri="{9D8B030D-6E8A-4147-A177-3AD203B41FA5}">
                      <a16:colId xmlns:a16="http://schemas.microsoft.com/office/drawing/2014/main" val="1296562731"/>
                    </a:ext>
                  </a:extLst>
                </a:gridCol>
              </a:tblGrid>
              <a:tr h="27086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r-MA" sz="2400" b="0" i="0" u="none" strike="noStrike" dirty="0">
                          <a:solidFill>
                            <a:srgbClr val="0070C0"/>
                          </a:solidFill>
                          <a:effectLst/>
                          <a:latin typeface="Aptos Narrow" panose="020B0004020202020204" pitchFamily="34" charset="0"/>
                        </a:rPr>
                        <a:t>5</a:t>
                      </a:r>
                      <a:r>
                        <a:rPr lang="fr-MA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× 1 =5</a:t>
                      </a:r>
                    </a:p>
                  </a:txBody>
                  <a:tcPr marL="7620" marR="7620" marT="762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61173415"/>
                  </a:ext>
                </a:extLst>
              </a:tr>
              <a:tr h="27086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r-MA" sz="2400" b="0" i="0" u="none" strike="noStrike" kern="1200" dirty="0">
                          <a:solidFill>
                            <a:srgbClr val="0070C0"/>
                          </a:solidFill>
                          <a:effectLst/>
                          <a:latin typeface="Aptos Narrow" panose="020B0004020202020204" pitchFamily="34" charset="0"/>
                          <a:ea typeface="+mn-ea"/>
                          <a:cs typeface="+mn-cs"/>
                        </a:rPr>
                        <a:t>5</a:t>
                      </a:r>
                      <a:r>
                        <a:rPr lang="fr-MA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× 2 =10</a:t>
                      </a:r>
                    </a:p>
                  </a:txBody>
                  <a:tcPr marL="7620" marR="7620" marT="762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78591783"/>
                  </a:ext>
                </a:extLst>
              </a:tr>
              <a:tr h="27086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r-MA" sz="2400" b="0" i="0" u="none" strike="noStrike" kern="1200" dirty="0">
                          <a:solidFill>
                            <a:srgbClr val="0070C0"/>
                          </a:solidFill>
                          <a:effectLst/>
                          <a:latin typeface="Aptos Narrow" panose="020B0004020202020204" pitchFamily="34" charset="0"/>
                          <a:ea typeface="+mn-ea"/>
                          <a:cs typeface="+mn-cs"/>
                        </a:rPr>
                        <a:t>5</a:t>
                      </a:r>
                      <a:r>
                        <a:rPr lang="fr-MA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× 3 =15</a:t>
                      </a:r>
                    </a:p>
                  </a:txBody>
                  <a:tcPr marL="7620" marR="7620" marT="762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11068744"/>
                  </a:ext>
                </a:extLst>
              </a:tr>
              <a:tr h="27086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r-MA" sz="2400" b="0" i="0" u="none" strike="noStrike" kern="1200" dirty="0">
                          <a:solidFill>
                            <a:srgbClr val="0070C0"/>
                          </a:solidFill>
                          <a:effectLst/>
                          <a:latin typeface="Aptos Narrow" panose="020B0004020202020204" pitchFamily="34" charset="0"/>
                          <a:ea typeface="+mn-ea"/>
                          <a:cs typeface="+mn-cs"/>
                        </a:rPr>
                        <a:t>5</a:t>
                      </a:r>
                      <a:r>
                        <a:rPr lang="fr-MA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× 4 =20</a:t>
                      </a:r>
                    </a:p>
                  </a:txBody>
                  <a:tcPr marL="7620" marR="7620" marT="762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9370804"/>
                  </a:ext>
                </a:extLst>
              </a:tr>
              <a:tr h="27086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r-MA" sz="2400" b="0" i="0" u="none" strike="noStrike" kern="1200" dirty="0">
                          <a:solidFill>
                            <a:srgbClr val="0070C0"/>
                          </a:solidFill>
                          <a:effectLst/>
                          <a:latin typeface="Aptos Narrow" panose="020B0004020202020204" pitchFamily="34" charset="0"/>
                          <a:ea typeface="+mn-ea"/>
                          <a:cs typeface="+mn-cs"/>
                        </a:rPr>
                        <a:t>5</a:t>
                      </a:r>
                      <a:r>
                        <a:rPr lang="fr-MA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× 5 =25</a:t>
                      </a:r>
                    </a:p>
                  </a:txBody>
                  <a:tcPr marL="7620" marR="7620" marT="762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03591821"/>
                  </a:ext>
                </a:extLst>
              </a:tr>
              <a:tr h="27086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r-MA" sz="2400" b="0" i="0" u="none" strike="noStrike" kern="1200" dirty="0">
                          <a:solidFill>
                            <a:srgbClr val="0070C0"/>
                          </a:solidFill>
                          <a:effectLst/>
                          <a:latin typeface="Aptos Narrow" panose="020B0004020202020204" pitchFamily="34" charset="0"/>
                          <a:ea typeface="+mn-ea"/>
                          <a:cs typeface="+mn-cs"/>
                        </a:rPr>
                        <a:t>5</a:t>
                      </a:r>
                      <a:r>
                        <a:rPr lang="fr-MA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× 6 =30</a:t>
                      </a:r>
                    </a:p>
                  </a:txBody>
                  <a:tcPr marL="7620" marR="7620" marT="762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61228138"/>
                  </a:ext>
                </a:extLst>
              </a:tr>
              <a:tr h="27086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r-MA" sz="2400" b="0" i="0" u="none" strike="noStrike" kern="1200" dirty="0">
                          <a:solidFill>
                            <a:srgbClr val="0070C0"/>
                          </a:solidFill>
                          <a:effectLst/>
                          <a:latin typeface="Aptos Narrow" panose="020B0004020202020204" pitchFamily="34" charset="0"/>
                          <a:ea typeface="+mn-ea"/>
                          <a:cs typeface="+mn-cs"/>
                        </a:rPr>
                        <a:t>5</a:t>
                      </a:r>
                      <a:r>
                        <a:rPr lang="fr-MA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× 7 =35</a:t>
                      </a:r>
                    </a:p>
                  </a:txBody>
                  <a:tcPr marL="7620" marR="7620" marT="762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22366415"/>
                  </a:ext>
                </a:extLst>
              </a:tr>
              <a:tr h="27086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r-MA" sz="2400" b="0" i="0" u="none" strike="noStrike" kern="1200" dirty="0">
                          <a:solidFill>
                            <a:srgbClr val="0070C0"/>
                          </a:solidFill>
                          <a:effectLst/>
                          <a:latin typeface="Aptos Narrow" panose="020B0004020202020204" pitchFamily="34" charset="0"/>
                          <a:ea typeface="+mn-ea"/>
                          <a:cs typeface="+mn-cs"/>
                        </a:rPr>
                        <a:t>5</a:t>
                      </a:r>
                      <a:r>
                        <a:rPr lang="fr-MA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× 8 =40</a:t>
                      </a:r>
                    </a:p>
                  </a:txBody>
                  <a:tcPr marL="7620" marR="7620" marT="762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19918"/>
                  </a:ext>
                </a:extLst>
              </a:tr>
              <a:tr h="27086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r-MA" sz="2400" b="0" i="0" u="none" strike="noStrike" kern="1200" dirty="0">
                          <a:solidFill>
                            <a:srgbClr val="0070C0"/>
                          </a:solidFill>
                          <a:effectLst/>
                          <a:latin typeface="Aptos Narrow" panose="020B0004020202020204" pitchFamily="34" charset="0"/>
                          <a:ea typeface="+mn-ea"/>
                          <a:cs typeface="+mn-cs"/>
                        </a:rPr>
                        <a:t>5</a:t>
                      </a:r>
                      <a:r>
                        <a:rPr lang="fr-MA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× 9 =45</a:t>
                      </a:r>
                    </a:p>
                  </a:txBody>
                  <a:tcPr marL="7620" marR="7620" marT="762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95504482"/>
                  </a:ext>
                </a:extLst>
              </a:tr>
              <a:tr h="27086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r-MA" sz="2400" b="0" i="0" u="none" strike="noStrike" kern="1200" dirty="0">
                          <a:solidFill>
                            <a:srgbClr val="0070C0"/>
                          </a:solidFill>
                          <a:effectLst/>
                          <a:latin typeface="Aptos Narrow" panose="020B0004020202020204" pitchFamily="34" charset="0"/>
                          <a:ea typeface="+mn-ea"/>
                          <a:cs typeface="+mn-cs"/>
                        </a:rPr>
                        <a:t>3</a:t>
                      </a:r>
                      <a:r>
                        <a:rPr lang="fr-MA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× 10 =50</a:t>
                      </a:r>
                    </a:p>
                  </a:txBody>
                  <a:tcPr marL="7620" marR="7620" marT="762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04967861"/>
                  </a:ext>
                </a:extLst>
              </a:tr>
            </a:tbl>
          </a:graphicData>
        </a:graphic>
      </p:graphicFrame>
      <p:grpSp>
        <p:nvGrpSpPr>
          <p:cNvPr id="32" name="Groupe 31">
            <a:extLst>
              <a:ext uri="{FF2B5EF4-FFF2-40B4-BE49-F238E27FC236}">
                <a16:creationId xmlns:a16="http://schemas.microsoft.com/office/drawing/2014/main" id="{D6E6D86F-B25F-CF8C-5D22-50D573AB988D}"/>
              </a:ext>
            </a:extLst>
          </p:cNvPr>
          <p:cNvGrpSpPr/>
          <p:nvPr/>
        </p:nvGrpSpPr>
        <p:grpSpPr>
          <a:xfrm>
            <a:off x="3410718" y="2877506"/>
            <a:ext cx="2133383" cy="2658519"/>
            <a:chOff x="3205538" y="2412473"/>
            <a:chExt cx="2133383" cy="2658519"/>
          </a:xfrm>
        </p:grpSpPr>
        <p:sp>
          <p:nvSpPr>
            <p:cNvPr id="33" name="ZoneTexte 32">
              <a:extLst>
                <a:ext uri="{FF2B5EF4-FFF2-40B4-BE49-F238E27FC236}">
                  <a16:creationId xmlns:a16="http://schemas.microsoft.com/office/drawing/2014/main" id="{45EE162F-8C06-4B29-E761-83803D758F9C}"/>
                </a:ext>
              </a:extLst>
            </p:cNvPr>
            <p:cNvSpPr txBox="1"/>
            <p:nvPr/>
          </p:nvSpPr>
          <p:spPr>
            <a:xfrm>
              <a:off x="4535129" y="3204634"/>
              <a:ext cx="49427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5400" b="0" i="0" u="none" strike="noStrike" kern="0" cap="none" spc="0" normalizeH="0" baseline="0" noProof="0" dirty="0">
                  <a:ln>
                    <a:noFill/>
                  </a:ln>
                  <a:solidFill>
                    <a:srgbClr val="3494BA">
                      <a:lumMod val="75000"/>
                    </a:srgbClr>
                  </a:solidFill>
                  <a:effectLst/>
                  <a:uLnTx/>
                  <a:uFillTx/>
                </a:rPr>
                <a:t>5</a:t>
              </a:r>
            </a:p>
          </p:txBody>
        </p:sp>
        <p:sp>
          <p:nvSpPr>
            <p:cNvPr id="34" name="ZoneTexte 33">
              <a:extLst>
                <a:ext uri="{FF2B5EF4-FFF2-40B4-BE49-F238E27FC236}">
                  <a16:creationId xmlns:a16="http://schemas.microsoft.com/office/drawing/2014/main" id="{ED5BCBB0-FFCB-A6A6-3DF3-439C11A96FCB}"/>
                </a:ext>
              </a:extLst>
            </p:cNvPr>
            <p:cNvSpPr txBox="1"/>
            <p:nvPr/>
          </p:nvSpPr>
          <p:spPr>
            <a:xfrm>
              <a:off x="3831398" y="2412473"/>
              <a:ext cx="1507523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5400" b="0" i="0" u="none" strike="noStrike" kern="0" cap="none" spc="2000" normalizeH="0" baseline="0" noProof="0" dirty="0">
                  <a:ln>
                    <a:noFill/>
                  </a:ln>
                  <a:solidFill>
                    <a:srgbClr val="3494BA">
                      <a:lumMod val="75000"/>
                    </a:srgbClr>
                  </a:solidFill>
                  <a:effectLst/>
                  <a:uLnTx/>
                  <a:uFillTx/>
                </a:rPr>
                <a:t>24</a:t>
              </a:r>
            </a:p>
          </p:txBody>
        </p:sp>
        <p:cxnSp>
          <p:nvCxnSpPr>
            <p:cNvPr id="36" name="Connecteur droit 35">
              <a:extLst>
                <a:ext uri="{FF2B5EF4-FFF2-40B4-BE49-F238E27FC236}">
                  <a16:creationId xmlns:a16="http://schemas.microsoft.com/office/drawing/2014/main" id="{A9723649-42EB-97B7-CEF2-F397109A1F2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205538" y="4105622"/>
              <a:ext cx="1923353" cy="0"/>
            </a:xfrm>
            <a:prstGeom prst="line">
              <a:avLst/>
            </a:prstGeom>
            <a:noFill/>
            <a:ln w="38100" cap="flat" cmpd="sng" algn="ctr">
              <a:solidFill>
                <a:srgbClr val="84ACB6">
                  <a:lumMod val="75000"/>
                </a:srgbClr>
              </a:solidFill>
              <a:prstDash val="solid"/>
              <a:miter lim="800000"/>
            </a:ln>
            <a:effectLst/>
          </p:spPr>
        </p:cxnSp>
        <p:sp>
          <p:nvSpPr>
            <p:cNvPr id="37" name="ZoneTexte 36">
              <a:extLst>
                <a:ext uri="{FF2B5EF4-FFF2-40B4-BE49-F238E27FC236}">
                  <a16:creationId xmlns:a16="http://schemas.microsoft.com/office/drawing/2014/main" id="{C5BDEDF4-671A-E0B8-F9FD-B593F79891DA}"/>
                </a:ext>
              </a:extLst>
            </p:cNvPr>
            <p:cNvSpPr txBox="1"/>
            <p:nvPr/>
          </p:nvSpPr>
          <p:spPr>
            <a:xfrm>
              <a:off x="3559547" y="3133040"/>
              <a:ext cx="49427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5400" b="0" i="0" u="none" strike="noStrike" kern="0" cap="none" spc="0" normalizeH="0" baseline="0" noProof="0" dirty="0">
                  <a:ln>
                    <a:noFill/>
                  </a:ln>
                  <a:solidFill>
                    <a:srgbClr val="3494BA">
                      <a:lumMod val="75000"/>
                    </a:srgbClr>
                  </a:solidFill>
                  <a:effectLst/>
                  <a:uLnTx/>
                  <a:uFillTx/>
                </a:rPr>
                <a:t>×</a:t>
              </a:r>
            </a:p>
          </p:txBody>
        </p:sp>
        <p:sp>
          <p:nvSpPr>
            <p:cNvPr id="38" name="ZoneTexte 37">
              <a:extLst>
                <a:ext uri="{FF2B5EF4-FFF2-40B4-BE49-F238E27FC236}">
                  <a16:creationId xmlns:a16="http://schemas.microsoft.com/office/drawing/2014/main" id="{A021517C-88B5-8828-9907-9AD209484296}"/>
                </a:ext>
              </a:extLst>
            </p:cNvPr>
            <p:cNvSpPr txBox="1"/>
            <p:nvPr/>
          </p:nvSpPr>
          <p:spPr>
            <a:xfrm>
              <a:off x="3205538" y="4147662"/>
              <a:ext cx="2133383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5400" b="0" i="0" u="none" strike="noStrike" kern="0" cap="none" spc="2000" normalizeH="0" baseline="0" noProof="0" dirty="0">
                  <a:ln>
                    <a:noFill/>
                  </a:ln>
                  <a:solidFill>
                    <a:schemeClr val="accent1">
                      <a:lumMod val="75000"/>
                    </a:schemeClr>
                  </a:solidFill>
                  <a:effectLst/>
                  <a:uLnTx/>
                  <a:uFillTx/>
                </a:rPr>
                <a:t>0</a:t>
              </a:r>
              <a:endParaRPr kumimoji="0" lang="fr-FR" sz="5400" b="0" i="0" u="none" strike="noStrike" kern="0" cap="none" spc="200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</a:endParaRPr>
            </a:p>
          </p:txBody>
        </p:sp>
      </p:grpSp>
      <p:sp>
        <p:nvSpPr>
          <p:cNvPr id="39" name="ZoneTexte 38">
            <a:extLst>
              <a:ext uri="{FF2B5EF4-FFF2-40B4-BE49-F238E27FC236}">
                <a16:creationId xmlns:a16="http://schemas.microsoft.com/office/drawing/2014/main" id="{66F83124-A86F-CCB3-272C-39F3C66E45BF}"/>
              </a:ext>
            </a:extLst>
          </p:cNvPr>
          <p:cNvSpPr txBox="1"/>
          <p:nvPr/>
        </p:nvSpPr>
        <p:spPr>
          <a:xfrm>
            <a:off x="4127212" y="2608084"/>
            <a:ext cx="7053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0" i="0" u="none" strike="noStrike" kern="0" cap="none" spc="200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</a:rPr>
              <a:t>2</a:t>
            </a:r>
            <a:endParaRPr kumimoji="0" lang="fr-FR" sz="2800" b="0" i="0" u="none" strike="noStrike" kern="0" cap="none" spc="200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4136664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EB58D1-6A49-E142-0A47-5478646289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F6751B39-A785-D827-86D4-2A7CDF0FEB0A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الالواح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237B8525-56D2-5752-0079-396461DD37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37AF262-1035-D061-0DB9-F4F47B820A3D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77158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2C86CB-FF4B-CEB6-1E2A-783E19C4EF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074F7C11-1D19-5002-0CE0-27099301DB94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 مرات 2 أو 5 × 2 يساوي 10.</a:t>
            </a:r>
            <a:endParaRPr lang="ar-MA" b="1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0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D90457E-AA97-63B9-C6CA-A676F64CAB07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3FC95E2B-5B97-B456-7F86-CD5692B3CFA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21794344"/>
              </p:ext>
            </p:extLst>
          </p:nvPr>
        </p:nvGraphicFramePr>
        <p:xfrm>
          <a:off x="420824" y="2412473"/>
          <a:ext cx="1321753" cy="37338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321753">
                  <a:extLst>
                    <a:ext uri="{9D8B030D-6E8A-4147-A177-3AD203B41FA5}">
                      <a16:colId xmlns:a16="http://schemas.microsoft.com/office/drawing/2014/main" val="1296562731"/>
                    </a:ext>
                  </a:extLst>
                </a:gridCol>
              </a:tblGrid>
              <a:tr h="27086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r-MA" sz="2400" b="0" i="0" u="none" strike="noStrike" dirty="0">
                          <a:solidFill>
                            <a:srgbClr val="0070C0"/>
                          </a:solidFill>
                          <a:effectLst/>
                          <a:latin typeface="Aptos Narrow" panose="020B0004020202020204" pitchFamily="34" charset="0"/>
                        </a:rPr>
                        <a:t>5</a:t>
                      </a:r>
                      <a:r>
                        <a:rPr lang="fr-MA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× 1 =5</a:t>
                      </a:r>
                    </a:p>
                  </a:txBody>
                  <a:tcPr marL="7620" marR="7620" marT="762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61173415"/>
                  </a:ext>
                </a:extLst>
              </a:tr>
              <a:tr h="27086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r-MA" sz="2400" b="0" i="0" u="none" strike="noStrike" kern="1200" dirty="0">
                          <a:solidFill>
                            <a:srgbClr val="0070C0"/>
                          </a:solidFill>
                          <a:effectLst/>
                          <a:latin typeface="Aptos Narrow" panose="020B0004020202020204" pitchFamily="34" charset="0"/>
                          <a:ea typeface="+mn-ea"/>
                          <a:cs typeface="+mn-cs"/>
                        </a:rPr>
                        <a:t>5</a:t>
                      </a:r>
                      <a:r>
                        <a:rPr lang="fr-MA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× 2 =10</a:t>
                      </a:r>
                    </a:p>
                  </a:txBody>
                  <a:tcPr marL="7620" marR="7620" marT="7620" marB="0" anchor="b">
                    <a:solidFill>
                      <a:srgbClr val="C00000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78591783"/>
                  </a:ext>
                </a:extLst>
              </a:tr>
              <a:tr h="27086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r-MA" sz="2400" b="0" i="0" u="none" strike="noStrike" kern="1200" dirty="0">
                          <a:solidFill>
                            <a:srgbClr val="0070C0"/>
                          </a:solidFill>
                          <a:effectLst/>
                          <a:latin typeface="Aptos Narrow" panose="020B0004020202020204" pitchFamily="34" charset="0"/>
                          <a:ea typeface="+mn-ea"/>
                          <a:cs typeface="+mn-cs"/>
                        </a:rPr>
                        <a:t>5</a:t>
                      </a:r>
                      <a:r>
                        <a:rPr lang="fr-MA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× 3 =15</a:t>
                      </a:r>
                    </a:p>
                  </a:txBody>
                  <a:tcPr marL="7620" marR="7620" marT="762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11068744"/>
                  </a:ext>
                </a:extLst>
              </a:tr>
              <a:tr h="27086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r-MA" sz="2400" b="0" i="0" u="none" strike="noStrike" kern="1200" dirty="0">
                          <a:solidFill>
                            <a:srgbClr val="0070C0"/>
                          </a:solidFill>
                          <a:effectLst/>
                          <a:latin typeface="Aptos Narrow" panose="020B0004020202020204" pitchFamily="34" charset="0"/>
                          <a:ea typeface="+mn-ea"/>
                          <a:cs typeface="+mn-cs"/>
                        </a:rPr>
                        <a:t>5</a:t>
                      </a:r>
                      <a:r>
                        <a:rPr lang="fr-MA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× 4 =20</a:t>
                      </a:r>
                    </a:p>
                  </a:txBody>
                  <a:tcPr marL="7620" marR="7620" marT="762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9370804"/>
                  </a:ext>
                </a:extLst>
              </a:tr>
              <a:tr h="27086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r-MA" sz="2400" b="0" i="0" u="none" strike="noStrike" kern="1200" dirty="0">
                          <a:solidFill>
                            <a:srgbClr val="0070C0"/>
                          </a:solidFill>
                          <a:effectLst/>
                          <a:latin typeface="Aptos Narrow" panose="020B0004020202020204" pitchFamily="34" charset="0"/>
                          <a:ea typeface="+mn-ea"/>
                          <a:cs typeface="+mn-cs"/>
                        </a:rPr>
                        <a:t>5</a:t>
                      </a:r>
                      <a:r>
                        <a:rPr lang="fr-MA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× 5 =25</a:t>
                      </a:r>
                    </a:p>
                  </a:txBody>
                  <a:tcPr marL="7620" marR="7620" marT="762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03591821"/>
                  </a:ext>
                </a:extLst>
              </a:tr>
              <a:tr h="27086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r-MA" sz="2400" b="0" i="0" u="none" strike="noStrike" kern="1200" dirty="0">
                          <a:solidFill>
                            <a:srgbClr val="0070C0"/>
                          </a:solidFill>
                          <a:effectLst/>
                          <a:latin typeface="Aptos Narrow" panose="020B0004020202020204" pitchFamily="34" charset="0"/>
                          <a:ea typeface="+mn-ea"/>
                          <a:cs typeface="+mn-cs"/>
                        </a:rPr>
                        <a:t>5</a:t>
                      </a:r>
                      <a:r>
                        <a:rPr lang="fr-MA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× 6 =30</a:t>
                      </a:r>
                    </a:p>
                  </a:txBody>
                  <a:tcPr marL="7620" marR="7620" marT="762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61228138"/>
                  </a:ext>
                </a:extLst>
              </a:tr>
              <a:tr h="27086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r-MA" sz="2400" b="0" i="0" u="none" strike="noStrike" kern="1200" dirty="0">
                          <a:solidFill>
                            <a:srgbClr val="0070C0"/>
                          </a:solidFill>
                          <a:effectLst/>
                          <a:latin typeface="Aptos Narrow" panose="020B0004020202020204" pitchFamily="34" charset="0"/>
                          <a:ea typeface="+mn-ea"/>
                          <a:cs typeface="+mn-cs"/>
                        </a:rPr>
                        <a:t>5</a:t>
                      </a:r>
                      <a:r>
                        <a:rPr lang="fr-MA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× 7 =35</a:t>
                      </a:r>
                    </a:p>
                  </a:txBody>
                  <a:tcPr marL="7620" marR="7620" marT="762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22366415"/>
                  </a:ext>
                </a:extLst>
              </a:tr>
              <a:tr h="27086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r-MA" sz="2400" b="0" i="0" u="none" strike="noStrike" kern="1200" dirty="0">
                          <a:solidFill>
                            <a:srgbClr val="0070C0"/>
                          </a:solidFill>
                          <a:effectLst/>
                          <a:latin typeface="Aptos Narrow" panose="020B0004020202020204" pitchFamily="34" charset="0"/>
                          <a:ea typeface="+mn-ea"/>
                          <a:cs typeface="+mn-cs"/>
                        </a:rPr>
                        <a:t>5</a:t>
                      </a:r>
                      <a:r>
                        <a:rPr lang="fr-MA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× 8 =40</a:t>
                      </a:r>
                    </a:p>
                  </a:txBody>
                  <a:tcPr marL="7620" marR="7620" marT="762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19918"/>
                  </a:ext>
                </a:extLst>
              </a:tr>
              <a:tr h="27086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r-MA" sz="2400" b="0" i="0" u="none" strike="noStrike" kern="1200" dirty="0">
                          <a:solidFill>
                            <a:srgbClr val="0070C0"/>
                          </a:solidFill>
                          <a:effectLst/>
                          <a:latin typeface="Aptos Narrow" panose="020B0004020202020204" pitchFamily="34" charset="0"/>
                          <a:ea typeface="+mn-ea"/>
                          <a:cs typeface="+mn-cs"/>
                        </a:rPr>
                        <a:t>5</a:t>
                      </a:r>
                      <a:r>
                        <a:rPr lang="fr-MA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× 9 =45</a:t>
                      </a:r>
                    </a:p>
                  </a:txBody>
                  <a:tcPr marL="7620" marR="7620" marT="762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95504482"/>
                  </a:ext>
                </a:extLst>
              </a:tr>
              <a:tr h="27086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r-MA" sz="2400" b="0" i="0" u="none" strike="noStrike" kern="1200" dirty="0">
                          <a:solidFill>
                            <a:srgbClr val="0070C0"/>
                          </a:solidFill>
                          <a:effectLst/>
                          <a:latin typeface="Aptos Narrow" panose="020B0004020202020204" pitchFamily="34" charset="0"/>
                          <a:ea typeface="+mn-ea"/>
                          <a:cs typeface="+mn-cs"/>
                        </a:rPr>
                        <a:t>3</a:t>
                      </a:r>
                      <a:r>
                        <a:rPr lang="fr-MA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× 10 =50</a:t>
                      </a:r>
                    </a:p>
                  </a:txBody>
                  <a:tcPr marL="7620" marR="7620" marT="762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04967861"/>
                  </a:ext>
                </a:extLst>
              </a:tr>
            </a:tbl>
          </a:graphicData>
        </a:graphic>
      </p:graphicFrame>
      <p:grpSp>
        <p:nvGrpSpPr>
          <p:cNvPr id="28" name="Groupe 27">
            <a:extLst>
              <a:ext uri="{FF2B5EF4-FFF2-40B4-BE49-F238E27FC236}">
                <a16:creationId xmlns:a16="http://schemas.microsoft.com/office/drawing/2014/main" id="{6E7185E0-1DBE-1E6D-BCAF-3398FA26BCD1}"/>
              </a:ext>
            </a:extLst>
          </p:cNvPr>
          <p:cNvGrpSpPr/>
          <p:nvPr/>
        </p:nvGrpSpPr>
        <p:grpSpPr>
          <a:xfrm>
            <a:off x="3410718" y="2877506"/>
            <a:ext cx="2133383" cy="2658519"/>
            <a:chOff x="3205538" y="2412473"/>
            <a:chExt cx="2133383" cy="2658519"/>
          </a:xfrm>
        </p:grpSpPr>
        <p:sp>
          <p:nvSpPr>
            <p:cNvPr id="31" name="ZoneTexte 30">
              <a:extLst>
                <a:ext uri="{FF2B5EF4-FFF2-40B4-BE49-F238E27FC236}">
                  <a16:creationId xmlns:a16="http://schemas.microsoft.com/office/drawing/2014/main" id="{CDE6114F-9E43-EE57-D58D-091900AEE15A}"/>
                </a:ext>
              </a:extLst>
            </p:cNvPr>
            <p:cNvSpPr txBox="1"/>
            <p:nvPr/>
          </p:nvSpPr>
          <p:spPr>
            <a:xfrm>
              <a:off x="4535129" y="3204634"/>
              <a:ext cx="49427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5400" b="0" i="0" u="none" strike="noStrike" kern="0" cap="none" spc="0" normalizeH="0" baseline="0" noProof="0" dirty="0">
                  <a:ln>
                    <a:noFill/>
                  </a:ln>
                  <a:solidFill>
                    <a:srgbClr val="3494BA">
                      <a:lumMod val="75000"/>
                    </a:srgbClr>
                  </a:solidFill>
                  <a:effectLst/>
                  <a:uLnTx/>
                  <a:uFillTx/>
                </a:rPr>
                <a:t>5</a:t>
              </a:r>
            </a:p>
          </p:txBody>
        </p:sp>
        <p:sp>
          <p:nvSpPr>
            <p:cNvPr id="32" name="ZoneTexte 31">
              <a:extLst>
                <a:ext uri="{FF2B5EF4-FFF2-40B4-BE49-F238E27FC236}">
                  <a16:creationId xmlns:a16="http://schemas.microsoft.com/office/drawing/2014/main" id="{9558058A-215B-FC13-098E-ADBEF671E878}"/>
                </a:ext>
              </a:extLst>
            </p:cNvPr>
            <p:cNvSpPr txBox="1"/>
            <p:nvPr/>
          </p:nvSpPr>
          <p:spPr>
            <a:xfrm>
              <a:off x="3831398" y="2412473"/>
              <a:ext cx="1507523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5400" b="0" i="0" u="none" strike="noStrike" kern="0" cap="none" spc="2000" normalizeH="0" baseline="0" noProof="0" dirty="0">
                  <a:ln>
                    <a:noFill/>
                  </a:ln>
                  <a:solidFill>
                    <a:srgbClr val="3494BA">
                      <a:lumMod val="75000"/>
                    </a:srgbClr>
                  </a:solidFill>
                  <a:effectLst/>
                  <a:uLnTx/>
                  <a:uFillTx/>
                </a:rPr>
                <a:t>24</a:t>
              </a:r>
            </a:p>
          </p:txBody>
        </p:sp>
        <p:cxnSp>
          <p:nvCxnSpPr>
            <p:cNvPr id="33" name="Connecteur droit 32">
              <a:extLst>
                <a:ext uri="{FF2B5EF4-FFF2-40B4-BE49-F238E27FC236}">
                  <a16:creationId xmlns:a16="http://schemas.microsoft.com/office/drawing/2014/main" id="{7A24AC62-5972-CACE-6995-A8F7511D24D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205538" y="4105622"/>
              <a:ext cx="1923353" cy="0"/>
            </a:xfrm>
            <a:prstGeom prst="line">
              <a:avLst/>
            </a:prstGeom>
            <a:noFill/>
            <a:ln w="38100" cap="flat" cmpd="sng" algn="ctr">
              <a:solidFill>
                <a:srgbClr val="84ACB6">
                  <a:lumMod val="75000"/>
                </a:srgbClr>
              </a:solidFill>
              <a:prstDash val="solid"/>
              <a:miter lim="800000"/>
            </a:ln>
            <a:effectLst/>
          </p:spPr>
        </p:cxnSp>
        <p:sp>
          <p:nvSpPr>
            <p:cNvPr id="34" name="ZoneTexte 33">
              <a:extLst>
                <a:ext uri="{FF2B5EF4-FFF2-40B4-BE49-F238E27FC236}">
                  <a16:creationId xmlns:a16="http://schemas.microsoft.com/office/drawing/2014/main" id="{531BEA57-39B6-ECC3-E879-CCEBC9F444C1}"/>
                </a:ext>
              </a:extLst>
            </p:cNvPr>
            <p:cNvSpPr txBox="1"/>
            <p:nvPr/>
          </p:nvSpPr>
          <p:spPr>
            <a:xfrm>
              <a:off x="3559547" y="3133040"/>
              <a:ext cx="49427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5400" b="0" i="0" u="none" strike="noStrike" kern="0" cap="none" spc="0" normalizeH="0" baseline="0" noProof="0" dirty="0">
                  <a:ln>
                    <a:noFill/>
                  </a:ln>
                  <a:solidFill>
                    <a:srgbClr val="3494BA">
                      <a:lumMod val="75000"/>
                    </a:srgbClr>
                  </a:solidFill>
                  <a:effectLst/>
                  <a:uLnTx/>
                  <a:uFillTx/>
                </a:rPr>
                <a:t>×</a:t>
              </a:r>
            </a:p>
          </p:txBody>
        </p:sp>
        <p:sp>
          <p:nvSpPr>
            <p:cNvPr id="35" name="ZoneTexte 34">
              <a:extLst>
                <a:ext uri="{FF2B5EF4-FFF2-40B4-BE49-F238E27FC236}">
                  <a16:creationId xmlns:a16="http://schemas.microsoft.com/office/drawing/2014/main" id="{7AF43022-331E-A290-AF23-474A27F62AA4}"/>
                </a:ext>
              </a:extLst>
            </p:cNvPr>
            <p:cNvSpPr txBox="1"/>
            <p:nvPr/>
          </p:nvSpPr>
          <p:spPr>
            <a:xfrm>
              <a:off x="3205538" y="4147662"/>
              <a:ext cx="2133383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5400" b="0" i="0" u="none" strike="noStrike" kern="0" cap="none" spc="2000" normalizeH="0" baseline="0" noProof="0" dirty="0">
                  <a:ln>
                    <a:noFill/>
                  </a:ln>
                  <a:solidFill>
                    <a:schemeClr val="accent1">
                      <a:lumMod val="75000"/>
                    </a:schemeClr>
                  </a:solidFill>
                  <a:effectLst/>
                  <a:uLnTx/>
                  <a:uFillTx/>
                </a:rPr>
                <a:t>0</a:t>
              </a:r>
              <a:endParaRPr kumimoji="0" lang="fr-FR" sz="5400" b="0" i="0" u="none" strike="noStrike" kern="0" cap="none" spc="200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</a:endParaRPr>
            </a:p>
          </p:txBody>
        </p:sp>
      </p:grpSp>
      <p:sp>
        <p:nvSpPr>
          <p:cNvPr id="36" name="ZoneTexte 35">
            <a:extLst>
              <a:ext uri="{FF2B5EF4-FFF2-40B4-BE49-F238E27FC236}">
                <a16:creationId xmlns:a16="http://schemas.microsoft.com/office/drawing/2014/main" id="{44169A00-2F31-BB09-4657-498F86217412}"/>
              </a:ext>
            </a:extLst>
          </p:cNvPr>
          <p:cNvSpPr txBox="1"/>
          <p:nvPr/>
        </p:nvSpPr>
        <p:spPr>
          <a:xfrm>
            <a:off x="4127212" y="2608084"/>
            <a:ext cx="7053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0" i="0" u="none" strike="noStrike" kern="0" cap="none" spc="200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</a:rPr>
              <a:t>2</a:t>
            </a:r>
            <a:endParaRPr kumimoji="0" lang="fr-FR" sz="2800" b="0" i="0" u="none" strike="noStrike" kern="0" cap="none" spc="200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2491017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808DC0-C8F5-0D5C-77C4-780DC818FB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2">
            <a:extLst>
              <a:ext uri="{FF2B5EF4-FFF2-40B4-BE49-F238E27FC236}">
                <a16:creationId xmlns:a16="http://schemas.microsoft.com/office/drawing/2014/main" id="{5B817CC1-6421-580C-880D-30603C5C99A7}"/>
              </a:ext>
            </a:extLst>
          </p:cNvPr>
          <p:cNvSpPr txBox="1"/>
          <p:nvPr/>
        </p:nvSpPr>
        <p:spPr>
          <a:xfrm>
            <a:off x="349731" y="849493"/>
            <a:ext cx="71823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نفعل في الخطوة الرابعة؟</a:t>
            </a:r>
          </a:p>
        </p:txBody>
      </p:sp>
      <p:pic>
        <p:nvPicPr>
          <p:cNvPr id="3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FEA763C-68EF-6BAD-CDCC-E66D44EDE9C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6DE6CA80-5165-48C7-ED5B-C5112D7DE53D}"/>
              </a:ext>
            </a:extLst>
          </p:cNvPr>
          <p:cNvGrpSpPr/>
          <p:nvPr/>
        </p:nvGrpSpPr>
        <p:grpSpPr>
          <a:xfrm>
            <a:off x="6507152" y="1810079"/>
            <a:ext cx="2068274" cy="551406"/>
            <a:chOff x="5792453" y="1904669"/>
            <a:chExt cx="2068274" cy="551406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19541951-B42C-4186-5136-C446D993C25D}"/>
                </a:ext>
              </a:extLst>
            </p:cNvPr>
            <p:cNvSpPr/>
            <p:nvPr/>
          </p:nvSpPr>
          <p:spPr>
            <a:xfrm>
              <a:off x="5792453" y="1904669"/>
              <a:ext cx="1620000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أضْرِبُ رَقْمَ </a:t>
              </a:r>
              <a:r>
                <a:rPr lang="ar-MA" sz="1400" b="1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الْوَحَدَاتِ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" name="Oval 80">
              <a:extLst>
                <a:ext uri="{FF2B5EF4-FFF2-40B4-BE49-F238E27FC236}">
                  <a16:creationId xmlns:a16="http://schemas.microsoft.com/office/drawing/2014/main" id="{A696ABE2-1AF7-4441-1D31-DF8D6D1D68B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412989" y="1969999"/>
              <a:ext cx="44773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97FC16F1-4493-B40C-117F-61C957F10406}"/>
              </a:ext>
            </a:extLst>
          </p:cNvPr>
          <p:cNvSpPr/>
          <p:nvPr/>
        </p:nvSpPr>
        <p:spPr>
          <a:xfrm>
            <a:off x="4424223" y="1810079"/>
            <a:ext cx="1600696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أَحْتَفِظُ بِرَقْمِ العَشَرَات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Oval 80">
            <a:extLst>
              <a:ext uri="{FF2B5EF4-FFF2-40B4-BE49-F238E27FC236}">
                <a16:creationId xmlns:a16="http://schemas.microsoft.com/office/drawing/2014/main" id="{A29FC41A-3772-14E0-F96F-F37F9FBC5F97}"/>
              </a:ext>
            </a:extLst>
          </p:cNvPr>
          <p:cNvSpPr>
            <a:spLocks noChangeAspect="1"/>
          </p:cNvSpPr>
          <p:nvPr/>
        </p:nvSpPr>
        <p:spPr>
          <a:xfrm>
            <a:off x="6024920" y="1875409"/>
            <a:ext cx="43261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MA" sz="14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A6888343-C334-DC32-029C-1EEC939D73F2}"/>
              </a:ext>
            </a:extLst>
          </p:cNvPr>
          <p:cNvSpPr/>
          <p:nvPr/>
        </p:nvSpPr>
        <p:spPr>
          <a:xfrm>
            <a:off x="2486627" y="1810079"/>
            <a:ext cx="1440000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أَضْرِبُ </a:t>
            </a:r>
            <a:r>
              <a:rPr lang="ar-MA" sz="1400" b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رَقْمَ العَشَرَاتِ 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EA4CB2F2-3E68-9FA6-2A5E-D84E2038C5A7}"/>
              </a:ext>
            </a:extLst>
          </p:cNvPr>
          <p:cNvSpPr>
            <a:spLocks noChangeAspect="1"/>
          </p:cNvSpPr>
          <p:nvPr/>
        </p:nvSpPr>
        <p:spPr>
          <a:xfrm>
            <a:off x="3926627" y="1875409"/>
            <a:ext cx="43261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fr-FR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MA" sz="14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020844D0-4B98-B76E-8DC1-EF4E83288411}"/>
              </a:ext>
            </a:extLst>
          </p:cNvPr>
          <p:cNvSpPr/>
          <p:nvPr/>
        </p:nvSpPr>
        <p:spPr>
          <a:xfrm>
            <a:off x="347207" y="1810079"/>
            <a:ext cx="1600611" cy="551406"/>
          </a:xfrm>
          <a:prstGeom prst="roundRect">
            <a:avLst/>
          </a:prstGeom>
          <a:solidFill>
            <a:srgbClr val="0F9ED5">
              <a:lumMod val="50000"/>
            </a:srgb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rtl="1"/>
            <a:r>
              <a:rPr lang="ar-MA" sz="1600" b="1" kern="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أُضيفُ الاِحْتِفاظَ</a:t>
            </a:r>
            <a:endParaRPr lang="fr-FR" sz="1600" b="1" kern="0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Oval 80">
            <a:extLst>
              <a:ext uri="{FF2B5EF4-FFF2-40B4-BE49-F238E27FC236}">
                <a16:creationId xmlns:a16="http://schemas.microsoft.com/office/drawing/2014/main" id="{4D7D401B-BFCF-E59A-5AB3-71940D6DE088}"/>
              </a:ext>
            </a:extLst>
          </p:cNvPr>
          <p:cNvSpPr>
            <a:spLocks noChangeAspect="1"/>
          </p:cNvSpPr>
          <p:nvPr/>
        </p:nvSpPr>
        <p:spPr>
          <a:xfrm>
            <a:off x="1958865" y="1875409"/>
            <a:ext cx="432618" cy="432618"/>
          </a:xfrm>
          <a:prstGeom prst="ellipse">
            <a:avLst/>
          </a:prstGeom>
          <a:solidFill>
            <a:srgbClr val="FCC302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2400" kern="0" dirty="0">
                <a:solidFill>
                  <a:prstClr val="white"/>
                </a:solidFill>
                <a:latin typeface="Aptos" panose="02110004020202020204"/>
                <a:cs typeface="Calibri" panose="020F0502020204030204" pitchFamily="34" charset="0"/>
              </a:rPr>
              <a:t>4</a:t>
            </a:r>
            <a:endParaRPr lang="fr-MA" sz="2400" kern="0" dirty="0">
              <a:solidFill>
                <a:prstClr val="white"/>
              </a:solidFill>
              <a:latin typeface="Aptos" panose="02110004020202020204"/>
              <a:cs typeface="Calibri" panose="020F0502020204030204" pitchFamily="34" charset="0"/>
            </a:endParaRPr>
          </a:p>
        </p:txBody>
      </p:sp>
      <p:graphicFrame>
        <p:nvGraphicFramePr>
          <p:cNvPr id="23" name="Tableau 22">
            <a:extLst>
              <a:ext uri="{FF2B5EF4-FFF2-40B4-BE49-F238E27FC236}">
                <a16:creationId xmlns:a16="http://schemas.microsoft.com/office/drawing/2014/main" id="{B7E0408A-15F4-EF29-0B8F-0AD608B0B15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7369341"/>
              </p:ext>
            </p:extLst>
          </p:nvPr>
        </p:nvGraphicFramePr>
        <p:xfrm>
          <a:off x="420824" y="2412473"/>
          <a:ext cx="1321753" cy="37338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321753">
                  <a:extLst>
                    <a:ext uri="{9D8B030D-6E8A-4147-A177-3AD203B41FA5}">
                      <a16:colId xmlns:a16="http://schemas.microsoft.com/office/drawing/2014/main" val="1296562731"/>
                    </a:ext>
                  </a:extLst>
                </a:gridCol>
              </a:tblGrid>
              <a:tr h="27086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r-MA" sz="2400" b="0" i="0" u="none" strike="noStrike" dirty="0">
                          <a:solidFill>
                            <a:srgbClr val="0070C0"/>
                          </a:solidFill>
                          <a:effectLst/>
                          <a:latin typeface="Aptos Narrow" panose="020B0004020202020204" pitchFamily="34" charset="0"/>
                        </a:rPr>
                        <a:t>5</a:t>
                      </a:r>
                      <a:r>
                        <a:rPr lang="fr-MA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× 1 =5</a:t>
                      </a:r>
                    </a:p>
                  </a:txBody>
                  <a:tcPr marL="7620" marR="7620" marT="762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61173415"/>
                  </a:ext>
                </a:extLst>
              </a:tr>
              <a:tr h="27086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r-MA" sz="2400" b="0" i="0" u="none" strike="noStrike" kern="1200" dirty="0">
                          <a:solidFill>
                            <a:srgbClr val="0070C0"/>
                          </a:solidFill>
                          <a:effectLst/>
                          <a:latin typeface="Aptos Narrow" panose="020B0004020202020204" pitchFamily="34" charset="0"/>
                          <a:ea typeface="+mn-ea"/>
                          <a:cs typeface="+mn-cs"/>
                        </a:rPr>
                        <a:t>5</a:t>
                      </a:r>
                      <a:r>
                        <a:rPr lang="fr-MA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× 2 =10</a:t>
                      </a:r>
                    </a:p>
                  </a:txBody>
                  <a:tcPr marL="7620" marR="7620" marT="7620" marB="0" anchor="b">
                    <a:solidFill>
                      <a:srgbClr val="C00000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78591783"/>
                  </a:ext>
                </a:extLst>
              </a:tr>
              <a:tr h="27086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r-MA" sz="2400" b="0" i="0" u="none" strike="noStrike" kern="1200" dirty="0">
                          <a:solidFill>
                            <a:srgbClr val="0070C0"/>
                          </a:solidFill>
                          <a:effectLst/>
                          <a:latin typeface="Aptos Narrow" panose="020B0004020202020204" pitchFamily="34" charset="0"/>
                          <a:ea typeface="+mn-ea"/>
                          <a:cs typeface="+mn-cs"/>
                        </a:rPr>
                        <a:t>5</a:t>
                      </a:r>
                      <a:r>
                        <a:rPr lang="fr-MA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× 3 =15</a:t>
                      </a:r>
                    </a:p>
                  </a:txBody>
                  <a:tcPr marL="7620" marR="7620" marT="762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11068744"/>
                  </a:ext>
                </a:extLst>
              </a:tr>
              <a:tr h="27086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r-MA" sz="2400" b="0" i="0" u="none" strike="noStrike" kern="1200" dirty="0">
                          <a:solidFill>
                            <a:srgbClr val="0070C0"/>
                          </a:solidFill>
                          <a:effectLst/>
                          <a:latin typeface="Aptos Narrow" panose="020B0004020202020204" pitchFamily="34" charset="0"/>
                          <a:ea typeface="+mn-ea"/>
                          <a:cs typeface="+mn-cs"/>
                        </a:rPr>
                        <a:t>5</a:t>
                      </a:r>
                      <a:r>
                        <a:rPr lang="fr-MA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× 4 =20</a:t>
                      </a:r>
                    </a:p>
                  </a:txBody>
                  <a:tcPr marL="7620" marR="7620" marT="762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9370804"/>
                  </a:ext>
                </a:extLst>
              </a:tr>
              <a:tr h="27086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r-MA" sz="2400" b="0" i="0" u="none" strike="noStrike" kern="1200" dirty="0">
                          <a:solidFill>
                            <a:srgbClr val="0070C0"/>
                          </a:solidFill>
                          <a:effectLst/>
                          <a:latin typeface="Aptos Narrow" panose="020B0004020202020204" pitchFamily="34" charset="0"/>
                          <a:ea typeface="+mn-ea"/>
                          <a:cs typeface="+mn-cs"/>
                        </a:rPr>
                        <a:t>5</a:t>
                      </a:r>
                      <a:r>
                        <a:rPr lang="fr-MA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× 5 =25</a:t>
                      </a:r>
                    </a:p>
                  </a:txBody>
                  <a:tcPr marL="7620" marR="7620" marT="762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03591821"/>
                  </a:ext>
                </a:extLst>
              </a:tr>
              <a:tr h="27086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r-MA" sz="2400" b="0" i="0" u="none" strike="noStrike" kern="1200" dirty="0">
                          <a:solidFill>
                            <a:srgbClr val="0070C0"/>
                          </a:solidFill>
                          <a:effectLst/>
                          <a:latin typeface="Aptos Narrow" panose="020B0004020202020204" pitchFamily="34" charset="0"/>
                          <a:ea typeface="+mn-ea"/>
                          <a:cs typeface="+mn-cs"/>
                        </a:rPr>
                        <a:t>5</a:t>
                      </a:r>
                      <a:r>
                        <a:rPr lang="fr-MA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× 6 =30</a:t>
                      </a:r>
                    </a:p>
                  </a:txBody>
                  <a:tcPr marL="7620" marR="7620" marT="762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61228138"/>
                  </a:ext>
                </a:extLst>
              </a:tr>
              <a:tr h="27086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r-MA" sz="2400" b="0" i="0" u="none" strike="noStrike" kern="1200" dirty="0">
                          <a:solidFill>
                            <a:srgbClr val="0070C0"/>
                          </a:solidFill>
                          <a:effectLst/>
                          <a:latin typeface="Aptos Narrow" panose="020B0004020202020204" pitchFamily="34" charset="0"/>
                          <a:ea typeface="+mn-ea"/>
                          <a:cs typeface="+mn-cs"/>
                        </a:rPr>
                        <a:t>5</a:t>
                      </a:r>
                      <a:r>
                        <a:rPr lang="fr-MA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× 7 =35</a:t>
                      </a:r>
                    </a:p>
                  </a:txBody>
                  <a:tcPr marL="7620" marR="7620" marT="762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22366415"/>
                  </a:ext>
                </a:extLst>
              </a:tr>
              <a:tr h="27086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r-MA" sz="2400" b="0" i="0" u="none" strike="noStrike" kern="1200" dirty="0">
                          <a:solidFill>
                            <a:srgbClr val="0070C0"/>
                          </a:solidFill>
                          <a:effectLst/>
                          <a:latin typeface="Aptos Narrow" panose="020B0004020202020204" pitchFamily="34" charset="0"/>
                          <a:ea typeface="+mn-ea"/>
                          <a:cs typeface="+mn-cs"/>
                        </a:rPr>
                        <a:t>5</a:t>
                      </a:r>
                      <a:r>
                        <a:rPr lang="fr-MA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× 8 =40</a:t>
                      </a:r>
                    </a:p>
                  </a:txBody>
                  <a:tcPr marL="7620" marR="7620" marT="762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19918"/>
                  </a:ext>
                </a:extLst>
              </a:tr>
              <a:tr h="27086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r-MA" sz="2400" b="0" i="0" u="none" strike="noStrike" kern="1200" dirty="0">
                          <a:solidFill>
                            <a:srgbClr val="0070C0"/>
                          </a:solidFill>
                          <a:effectLst/>
                          <a:latin typeface="Aptos Narrow" panose="020B0004020202020204" pitchFamily="34" charset="0"/>
                          <a:ea typeface="+mn-ea"/>
                          <a:cs typeface="+mn-cs"/>
                        </a:rPr>
                        <a:t>5</a:t>
                      </a:r>
                      <a:r>
                        <a:rPr lang="fr-MA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× 9 =45</a:t>
                      </a:r>
                    </a:p>
                  </a:txBody>
                  <a:tcPr marL="7620" marR="7620" marT="762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95504482"/>
                  </a:ext>
                </a:extLst>
              </a:tr>
              <a:tr h="27086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r-MA" sz="2400" b="0" i="0" u="none" strike="noStrike" kern="1200" dirty="0">
                          <a:solidFill>
                            <a:srgbClr val="0070C0"/>
                          </a:solidFill>
                          <a:effectLst/>
                          <a:latin typeface="Aptos Narrow" panose="020B0004020202020204" pitchFamily="34" charset="0"/>
                          <a:ea typeface="+mn-ea"/>
                          <a:cs typeface="+mn-cs"/>
                        </a:rPr>
                        <a:t>3</a:t>
                      </a:r>
                      <a:r>
                        <a:rPr lang="fr-MA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× 10 =50</a:t>
                      </a:r>
                    </a:p>
                  </a:txBody>
                  <a:tcPr marL="7620" marR="7620" marT="762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04967861"/>
                  </a:ext>
                </a:extLst>
              </a:tr>
            </a:tbl>
          </a:graphicData>
        </a:graphic>
      </p:graphicFrame>
      <p:grpSp>
        <p:nvGrpSpPr>
          <p:cNvPr id="24" name="Groupe 23">
            <a:extLst>
              <a:ext uri="{FF2B5EF4-FFF2-40B4-BE49-F238E27FC236}">
                <a16:creationId xmlns:a16="http://schemas.microsoft.com/office/drawing/2014/main" id="{E4D133BE-37E0-C279-8737-BF691FC344B7}"/>
              </a:ext>
            </a:extLst>
          </p:cNvPr>
          <p:cNvGrpSpPr/>
          <p:nvPr/>
        </p:nvGrpSpPr>
        <p:grpSpPr>
          <a:xfrm>
            <a:off x="3410718" y="2877506"/>
            <a:ext cx="2133383" cy="2658519"/>
            <a:chOff x="3205538" y="2412473"/>
            <a:chExt cx="2133383" cy="2658519"/>
          </a:xfrm>
        </p:grpSpPr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010FC661-FE43-F686-33AC-82B312E1EBD0}"/>
                </a:ext>
              </a:extLst>
            </p:cNvPr>
            <p:cNvSpPr txBox="1"/>
            <p:nvPr/>
          </p:nvSpPr>
          <p:spPr>
            <a:xfrm>
              <a:off x="4535129" y="3204634"/>
              <a:ext cx="49427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5400" b="0" i="0" u="none" strike="noStrike" kern="0" cap="none" spc="0" normalizeH="0" baseline="0" noProof="0" dirty="0">
                  <a:ln>
                    <a:noFill/>
                  </a:ln>
                  <a:solidFill>
                    <a:srgbClr val="3494BA">
                      <a:lumMod val="75000"/>
                    </a:srgbClr>
                  </a:solidFill>
                  <a:effectLst/>
                  <a:uLnTx/>
                  <a:uFillTx/>
                </a:rPr>
                <a:t>5</a:t>
              </a:r>
            </a:p>
          </p:txBody>
        </p: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4198F005-08E7-3F80-5DCE-1F3BF1A1FEAE}"/>
                </a:ext>
              </a:extLst>
            </p:cNvPr>
            <p:cNvSpPr txBox="1"/>
            <p:nvPr/>
          </p:nvSpPr>
          <p:spPr>
            <a:xfrm>
              <a:off x="3831398" y="2412473"/>
              <a:ext cx="1507523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5400" b="0" i="0" u="none" strike="noStrike" kern="0" cap="none" spc="2000" normalizeH="0" baseline="0" noProof="0" dirty="0">
                  <a:ln>
                    <a:noFill/>
                  </a:ln>
                  <a:solidFill>
                    <a:srgbClr val="3494BA">
                      <a:lumMod val="75000"/>
                    </a:srgbClr>
                  </a:solidFill>
                  <a:effectLst/>
                  <a:uLnTx/>
                  <a:uFillTx/>
                </a:rPr>
                <a:t>24</a:t>
              </a:r>
            </a:p>
          </p:txBody>
        </p:sp>
        <p:cxnSp>
          <p:nvCxnSpPr>
            <p:cNvPr id="27" name="Connecteur droit 26">
              <a:extLst>
                <a:ext uri="{FF2B5EF4-FFF2-40B4-BE49-F238E27FC236}">
                  <a16:creationId xmlns:a16="http://schemas.microsoft.com/office/drawing/2014/main" id="{8E179490-FF69-AF17-96C3-45D97E3FAE1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205538" y="4105622"/>
              <a:ext cx="1923353" cy="0"/>
            </a:xfrm>
            <a:prstGeom prst="line">
              <a:avLst/>
            </a:prstGeom>
            <a:noFill/>
            <a:ln w="38100" cap="flat" cmpd="sng" algn="ctr">
              <a:solidFill>
                <a:srgbClr val="84ACB6">
                  <a:lumMod val="75000"/>
                </a:srgbClr>
              </a:solidFill>
              <a:prstDash val="solid"/>
              <a:miter lim="800000"/>
            </a:ln>
            <a:effectLst/>
          </p:spPr>
        </p:cxnSp>
        <p:sp>
          <p:nvSpPr>
            <p:cNvPr id="28" name="ZoneTexte 27">
              <a:extLst>
                <a:ext uri="{FF2B5EF4-FFF2-40B4-BE49-F238E27FC236}">
                  <a16:creationId xmlns:a16="http://schemas.microsoft.com/office/drawing/2014/main" id="{D432376E-5C84-4A4B-DCEF-3425BD80D1D4}"/>
                </a:ext>
              </a:extLst>
            </p:cNvPr>
            <p:cNvSpPr txBox="1"/>
            <p:nvPr/>
          </p:nvSpPr>
          <p:spPr>
            <a:xfrm>
              <a:off x="3559547" y="3133040"/>
              <a:ext cx="49427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5400" b="0" i="0" u="none" strike="noStrike" kern="0" cap="none" spc="0" normalizeH="0" baseline="0" noProof="0" dirty="0">
                  <a:ln>
                    <a:noFill/>
                  </a:ln>
                  <a:solidFill>
                    <a:srgbClr val="3494BA">
                      <a:lumMod val="75000"/>
                    </a:srgbClr>
                  </a:solidFill>
                  <a:effectLst/>
                  <a:uLnTx/>
                  <a:uFillTx/>
                </a:rPr>
                <a:t>×</a:t>
              </a:r>
            </a:p>
          </p:txBody>
        </p:sp>
        <p:sp>
          <p:nvSpPr>
            <p:cNvPr id="29" name="ZoneTexte 28">
              <a:extLst>
                <a:ext uri="{FF2B5EF4-FFF2-40B4-BE49-F238E27FC236}">
                  <a16:creationId xmlns:a16="http://schemas.microsoft.com/office/drawing/2014/main" id="{2345181A-328D-9FF9-F082-6C31EBDDDC32}"/>
                </a:ext>
              </a:extLst>
            </p:cNvPr>
            <p:cNvSpPr txBox="1"/>
            <p:nvPr/>
          </p:nvSpPr>
          <p:spPr>
            <a:xfrm>
              <a:off x="3205538" y="4147662"/>
              <a:ext cx="2133383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5400" b="0" i="0" u="none" strike="noStrike" kern="0" cap="none" spc="2000" normalizeH="0" baseline="0" noProof="0" dirty="0">
                  <a:ln>
                    <a:noFill/>
                  </a:ln>
                  <a:solidFill>
                    <a:schemeClr val="accent1">
                      <a:lumMod val="75000"/>
                    </a:schemeClr>
                  </a:solidFill>
                  <a:effectLst/>
                  <a:uLnTx/>
                  <a:uFillTx/>
                </a:rPr>
                <a:t>0</a:t>
              </a:r>
              <a:endParaRPr kumimoji="0" lang="fr-FR" sz="5400" b="0" i="0" u="none" strike="noStrike" kern="0" cap="none" spc="200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</a:endParaRPr>
            </a:p>
          </p:txBody>
        </p:sp>
      </p:grpSp>
      <p:sp>
        <p:nvSpPr>
          <p:cNvPr id="30" name="ZoneTexte 29">
            <a:extLst>
              <a:ext uri="{FF2B5EF4-FFF2-40B4-BE49-F238E27FC236}">
                <a16:creationId xmlns:a16="http://schemas.microsoft.com/office/drawing/2014/main" id="{563CA890-D665-994C-5ABF-D5CC635FFE69}"/>
              </a:ext>
            </a:extLst>
          </p:cNvPr>
          <p:cNvSpPr txBox="1"/>
          <p:nvPr/>
        </p:nvSpPr>
        <p:spPr>
          <a:xfrm>
            <a:off x="4127212" y="2608084"/>
            <a:ext cx="7053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0" i="0" u="none" strike="noStrike" kern="0" cap="none" spc="200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</a:rPr>
              <a:t>2</a:t>
            </a:r>
            <a:endParaRPr kumimoji="0" lang="fr-FR" sz="2800" b="0" i="0" u="none" strike="noStrike" kern="0" cap="none" spc="200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2257526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530368-5BDC-ADE2-DF95-EA06395D2C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2">
            <a:extLst>
              <a:ext uri="{FF2B5EF4-FFF2-40B4-BE49-F238E27FC236}">
                <a16:creationId xmlns:a16="http://schemas.microsoft.com/office/drawing/2014/main" id="{17B72BF2-46DF-53A7-1FC6-61C608DA150B}"/>
              </a:ext>
            </a:extLst>
          </p:cNvPr>
          <p:cNvSpPr txBox="1"/>
          <p:nvPr/>
        </p:nvSpPr>
        <p:spPr>
          <a:xfrm>
            <a:off x="349731" y="849493"/>
            <a:ext cx="71823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أضيفوا الاحتفاظ للعدد 10، ثم اكتبوا النتيجة النهائية على ألواحكم.</a:t>
            </a:r>
            <a:endParaRPr lang="ar-MA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1896DDE-9BE2-5A4A-C011-4D045BDA7D7D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E9B40407-568A-63CF-2768-828A11BED52B}"/>
              </a:ext>
            </a:extLst>
          </p:cNvPr>
          <p:cNvGrpSpPr/>
          <p:nvPr/>
        </p:nvGrpSpPr>
        <p:grpSpPr>
          <a:xfrm>
            <a:off x="6507152" y="1810079"/>
            <a:ext cx="2068274" cy="551406"/>
            <a:chOff x="5792453" y="1904669"/>
            <a:chExt cx="2068274" cy="551406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432E5B56-430C-0648-AEE6-F0F6A89AA300}"/>
                </a:ext>
              </a:extLst>
            </p:cNvPr>
            <p:cNvSpPr/>
            <p:nvPr/>
          </p:nvSpPr>
          <p:spPr>
            <a:xfrm>
              <a:off x="5792453" y="1904669"/>
              <a:ext cx="1620000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أضْرِبُ رَقْمَ </a:t>
              </a:r>
              <a:r>
                <a:rPr lang="ar-MA" sz="1400" b="1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الْوَحَدَاتِ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" name="Oval 80">
              <a:extLst>
                <a:ext uri="{FF2B5EF4-FFF2-40B4-BE49-F238E27FC236}">
                  <a16:creationId xmlns:a16="http://schemas.microsoft.com/office/drawing/2014/main" id="{37642493-B818-3D13-22B1-3CFA1D032CF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412989" y="1969999"/>
              <a:ext cx="44773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781097AB-B576-97CC-33D4-9CF11C3D3669}"/>
              </a:ext>
            </a:extLst>
          </p:cNvPr>
          <p:cNvSpPr/>
          <p:nvPr/>
        </p:nvSpPr>
        <p:spPr>
          <a:xfrm>
            <a:off x="4424223" y="1810079"/>
            <a:ext cx="1600696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أَحْتَفِظُ بِرَقْمِ العَشَرَات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Oval 80">
            <a:extLst>
              <a:ext uri="{FF2B5EF4-FFF2-40B4-BE49-F238E27FC236}">
                <a16:creationId xmlns:a16="http://schemas.microsoft.com/office/drawing/2014/main" id="{46FC23C6-CB5A-4A85-2CA0-90306130F420}"/>
              </a:ext>
            </a:extLst>
          </p:cNvPr>
          <p:cNvSpPr>
            <a:spLocks noChangeAspect="1"/>
          </p:cNvSpPr>
          <p:nvPr/>
        </p:nvSpPr>
        <p:spPr>
          <a:xfrm>
            <a:off x="6024920" y="1875409"/>
            <a:ext cx="43261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MA" sz="14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884A35EC-D9B3-85EB-F152-C19C0A0156FA}"/>
              </a:ext>
            </a:extLst>
          </p:cNvPr>
          <p:cNvSpPr/>
          <p:nvPr/>
        </p:nvSpPr>
        <p:spPr>
          <a:xfrm>
            <a:off x="2486627" y="1810079"/>
            <a:ext cx="1440000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أَضْرِبُ </a:t>
            </a:r>
            <a:r>
              <a:rPr lang="ar-MA" sz="1400" b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رَقْمَ العَشَرَاتِ 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FD1FEDA7-EE42-F6D2-D807-B9BCCB40BC57}"/>
              </a:ext>
            </a:extLst>
          </p:cNvPr>
          <p:cNvSpPr>
            <a:spLocks noChangeAspect="1"/>
          </p:cNvSpPr>
          <p:nvPr/>
        </p:nvSpPr>
        <p:spPr>
          <a:xfrm>
            <a:off x="3926627" y="1875409"/>
            <a:ext cx="43261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fr-FR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MA" sz="14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6D8B7E63-4C55-F003-8A97-44A55642C498}"/>
              </a:ext>
            </a:extLst>
          </p:cNvPr>
          <p:cNvSpPr/>
          <p:nvPr/>
        </p:nvSpPr>
        <p:spPr>
          <a:xfrm>
            <a:off x="347207" y="1810079"/>
            <a:ext cx="1600611" cy="551406"/>
          </a:xfrm>
          <a:prstGeom prst="roundRect">
            <a:avLst/>
          </a:prstGeom>
          <a:solidFill>
            <a:srgbClr val="0F9ED5">
              <a:lumMod val="50000"/>
            </a:srgb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rtl="1"/>
            <a:r>
              <a:rPr lang="ar-MA" sz="1600" b="1" kern="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أُضيفُ الاِحْتِفاظَ</a:t>
            </a:r>
            <a:endParaRPr lang="fr-FR" sz="1600" b="1" kern="0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Oval 80">
            <a:extLst>
              <a:ext uri="{FF2B5EF4-FFF2-40B4-BE49-F238E27FC236}">
                <a16:creationId xmlns:a16="http://schemas.microsoft.com/office/drawing/2014/main" id="{D43029A9-8CA4-AE33-884E-7660C09AF6E9}"/>
              </a:ext>
            </a:extLst>
          </p:cNvPr>
          <p:cNvSpPr>
            <a:spLocks noChangeAspect="1"/>
          </p:cNvSpPr>
          <p:nvPr/>
        </p:nvSpPr>
        <p:spPr>
          <a:xfrm>
            <a:off x="1958865" y="1875409"/>
            <a:ext cx="432618" cy="432618"/>
          </a:xfrm>
          <a:prstGeom prst="ellipse">
            <a:avLst/>
          </a:prstGeom>
          <a:solidFill>
            <a:srgbClr val="FCC302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2400" kern="0" dirty="0">
                <a:solidFill>
                  <a:prstClr val="white"/>
                </a:solidFill>
                <a:latin typeface="Aptos" panose="02110004020202020204"/>
                <a:cs typeface="Calibri" panose="020F0502020204030204" pitchFamily="34" charset="0"/>
              </a:rPr>
              <a:t>4</a:t>
            </a:r>
            <a:endParaRPr lang="fr-MA" sz="2400" kern="0" dirty="0">
              <a:solidFill>
                <a:prstClr val="white"/>
              </a:solidFill>
              <a:latin typeface="Aptos" panose="02110004020202020204"/>
              <a:cs typeface="Calibri" panose="020F0502020204030204" pitchFamily="34" charset="0"/>
            </a:endParaRP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97B8C6B5-9386-8C12-BED5-87F1DD22E2B3}"/>
              </a:ext>
            </a:extLst>
          </p:cNvPr>
          <p:cNvGrpSpPr/>
          <p:nvPr/>
        </p:nvGrpSpPr>
        <p:grpSpPr>
          <a:xfrm>
            <a:off x="3410718" y="2877506"/>
            <a:ext cx="2133383" cy="2658519"/>
            <a:chOff x="3205538" y="2412473"/>
            <a:chExt cx="2133383" cy="2658519"/>
          </a:xfrm>
        </p:grpSpPr>
        <p:sp>
          <p:nvSpPr>
            <p:cNvPr id="24" name="ZoneTexte 23">
              <a:extLst>
                <a:ext uri="{FF2B5EF4-FFF2-40B4-BE49-F238E27FC236}">
                  <a16:creationId xmlns:a16="http://schemas.microsoft.com/office/drawing/2014/main" id="{6DB673E8-C07D-24B4-7CAB-46B7AE9647A3}"/>
                </a:ext>
              </a:extLst>
            </p:cNvPr>
            <p:cNvSpPr txBox="1"/>
            <p:nvPr/>
          </p:nvSpPr>
          <p:spPr>
            <a:xfrm>
              <a:off x="4535129" y="3204634"/>
              <a:ext cx="49427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5400" b="0" i="0" u="none" strike="noStrike" kern="0" cap="none" spc="0" normalizeH="0" baseline="0" noProof="0" dirty="0">
                  <a:ln>
                    <a:noFill/>
                  </a:ln>
                  <a:solidFill>
                    <a:srgbClr val="3494BA">
                      <a:lumMod val="75000"/>
                    </a:srgbClr>
                  </a:solidFill>
                  <a:effectLst/>
                  <a:uLnTx/>
                  <a:uFillTx/>
                </a:rPr>
                <a:t>5</a:t>
              </a:r>
            </a:p>
          </p:txBody>
        </p:sp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B906B469-2785-69F2-4FFF-9C059FF15BBC}"/>
                </a:ext>
              </a:extLst>
            </p:cNvPr>
            <p:cNvSpPr txBox="1"/>
            <p:nvPr/>
          </p:nvSpPr>
          <p:spPr>
            <a:xfrm>
              <a:off x="3831398" y="2412473"/>
              <a:ext cx="1507523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5400" b="0" i="0" u="none" strike="noStrike" kern="0" cap="none" spc="2000" normalizeH="0" baseline="0" noProof="0" dirty="0">
                  <a:ln>
                    <a:noFill/>
                  </a:ln>
                  <a:solidFill>
                    <a:srgbClr val="3494BA">
                      <a:lumMod val="75000"/>
                    </a:srgbClr>
                  </a:solidFill>
                  <a:effectLst/>
                  <a:uLnTx/>
                  <a:uFillTx/>
                </a:rPr>
                <a:t>24</a:t>
              </a:r>
            </a:p>
          </p:txBody>
        </p:sp>
        <p:cxnSp>
          <p:nvCxnSpPr>
            <p:cNvPr id="26" name="Connecteur droit 25">
              <a:extLst>
                <a:ext uri="{FF2B5EF4-FFF2-40B4-BE49-F238E27FC236}">
                  <a16:creationId xmlns:a16="http://schemas.microsoft.com/office/drawing/2014/main" id="{5BCCBD51-0B4A-107E-E16D-5B04243EEB6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205538" y="4105622"/>
              <a:ext cx="1923353" cy="0"/>
            </a:xfrm>
            <a:prstGeom prst="line">
              <a:avLst/>
            </a:prstGeom>
            <a:noFill/>
            <a:ln w="38100" cap="flat" cmpd="sng" algn="ctr">
              <a:solidFill>
                <a:srgbClr val="84ACB6">
                  <a:lumMod val="75000"/>
                </a:srgbClr>
              </a:solidFill>
              <a:prstDash val="solid"/>
              <a:miter lim="800000"/>
            </a:ln>
            <a:effectLst/>
          </p:spPr>
        </p:cxnSp>
        <p:sp>
          <p:nvSpPr>
            <p:cNvPr id="27" name="ZoneTexte 26">
              <a:extLst>
                <a:ext uri="{FF2B5EF4-FFF2-40B4-BE49-F238E27FC236}">
                  <a16:creationId xmlns:a16="http://schemas.microsoft.com/office/drawing/2014/main" id="{56769488-539B-A2C2-6838-7D3802F4F7F5}"/>
                </a:ext>
              </a:extLst>
            </p:cNvPr>
            <p:cNvSpPr txBox="1"/>
            <p:nvPr/>
          </p:nvSpPr>
          <p:spPr>
            <a:xfrm>
              <a:off x="3559547" y="3133040"/>
              <a:ext cx="49427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5400" b="0" i="0" u="none" strike="noStrike" kern="0" cap="none" spc="0" normalizeH="0" baseline="0" noProof="0" dirty="0">
                  <a:ln>
                    <a:noFill/>
                  </a:ln>
                  <a:solidFill>
                    <a:srgbClr val="3494BA">
                      <a:lumMod val="75000"/>
                    </a:srgbClr>
                  </a:solidFill>
                  <a:effectLst/>
                  <a:uLnTx/>
                  <a:uFillTx/>
                </a:rPr>
                <a:t>×</a:t>
              </a:r>
            </a:p>
          </p:txBody>
        </p:sp>
        <p:sp>
          <p:nvSpPr>
            <p:cNvPr id="28" name="ZoneTexte 27">
              <a:extLst>
                <a:ext uri="{FF2B5EF4-FFF2-40B4-BE49-F238E27FC236}">
                  <a16:creationId xmlns:a16="http://schemas.microsoft.com/office/drawing/2014/main" id="{D5F2CD55-34EB-4C5A-3345-787822F1B728}"/>
                </a:ext>
              </a:extLst>
            </p:cNvPr>
            <p:cNvSpPr txBox="1"/>
            <p:nvPr/>
          </p:nvSpPr>
          <p:spPr>
            <a:xfrm>
              <a:off x="3205538" y="4147662"/>
              <a:ext cx="2133383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5400" b="0" i="0" u="none" strike="noStrike" kern="0" cap="none" spc="2000" normalizeH="0" baseline="0" noProof="0" dirty="0">
                  <a:ln>
                    <a:noFill/>
                  </a:ln>
                  <a:solidFill>
                    <a:schemeClr val="accent1">
                      <a:lumMod val="75000"/>
                    </a:schemeClr>
                  </a:solidFill>
                  <a:effectLst/>
                  <a:uLnTx/>
                  <a:uFillTx/>
                </a:rPr>
                <a:t>0</a:t>
              </a:r>
              <a:endParaRPr kumimoji="0" lang="fr-FR" sz="5400" b="0" i="0" u="none" strike="noStrike" kern="0" cap="none" spc="200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</a:endParaRPr>
            </a:p>
          </p:txBody>
        </p:sp>
      </p:grpSp>
      <p:sp>
        <p:nvSpPr>
          <p:cNvPr id="29" name="ZoneTexte 28">
            <a:extLst>
              <a:ext uri="{FF2B5EF4-FFF2-40B4-BE49-F238E27FC236}">
                <a16:creationId xmlns:a16="http://schemas.microsoft.com/office/drawing/2014/main" id="{75613034-77F5-000D-F418-1FCA458350CF}"/>
              </a:ext>
            </a:extLst>
          </p:cNvPr>
          <p:cNvSpPr txBox="1"/>
          <p:nvPr/>
        </p:nvSpPr>
        <p:spPr>
          <a:xfrm>
            <a:off x="4127212" y="2608084"/>
            <a:ext cx="7053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0" i="0" u="none" strike="noStrike" kern="0" cap="none" spc="200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</a:rPr>
              <a:t>2</a:t>
            </a:r>
            <a:endParaRPr kumimoji="0" lang="fr-FR" sz="2800" b="0" i="0" u="none" strike="noStrike" kern="0" cap="none" spc="200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4226412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3AACB6-74BA-1B70-A16E-53277A3A3F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3A3D6265-72B4-63B3-6355-571B9CC91470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الالواح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BA3F5C70-F3BD-BD02-4058-CFC560E11E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B047085-5157-54BC-62C1-81190C22BBFB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55641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5A3DCD-445C-302E-9945-55812B2F4D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2">
            <a:extLst>
              <a:ext uri="{FF2B5EF4-FFF2-40B4-BE49-F238E27FC236}">
                <a16:creationId xmlns:a16="http://schemas.microsoft.com/office/drawing/2014/main" id="{AC499567-0097-B08C-3A35-493DA5E7F4DA}"/>
              </a:ext>
            </a:extLst>
          </p:cNvPr>
          <p:cNvSpPr txBox="1"/>
          <p:nvPr/>
        </p:nvSpPr>
        <p:spPr>
          <a:xfrm>
            <a:off x="349731" y="849493"/>
            <a:ext cx="71823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صححوا: النتيجة النهائية للعملية هي 120.</a:t>
            </a:r>
            <a:endParaRPr lang="ar-MA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7243121-4CED-6D70-BB56-5F85E20555C7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EF37D027-BEA3-A337-A7A2-F2A1872C9ACE}"/>
              </a:ext>
            </a:extLst>
          </p:cNvPr>
          <p:cNvGrpSpPr/>
          <p:nvPr/>
        </p:nvGrpSpPr>
        <p:grpSpPr>
          <a:xfrm>
            <a:off x="6507152" y="1810079"/>
            <a:ext cx="2068274" cy="551406"/>
            <a:chOff x="5792453" y="1904669"/>
            <a:chExt cx="2068274" cy="551406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93CB7245-0093-0F80-BF11-A14B62AC3E2C}"/>
                </a:ext>
              </a:extLst>
            </p:cNvPr>
            <p:cNvSpPr/>
            <p:nvPr/>
          </p:nvSpPr>
          <p:spPr>
            <a:xfrm>
              <a:off x="5792453" y="1904669"/>
              <a:ext cx="1620000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أضْرِبُ رَقْمَ </a:t>
              </a:r>
              <a:r>
                <a:rPr lang="ar-MA" sz="1400" b="1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الْوَحَدَاتِ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" name="Oval 80">
              <a:extLst>
                <a:ext uri="{FF2B5EF4-FFF2-40B4-BE49-F238E27FC236}">
                  <a16:creationId xmlns:a16="http://schemas.microsoft.com/office/drawing/2014/main" id="{0128DA0B-5D37-AB38-84BD-39727BEDA19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412989" y="1969999"/>
              <a:ext cx="44773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9FC7CCE7-7816-63ED-1C25-5DEDC2A98EDE}"/>
              </a:ext>
            </a:extLst>
          </p:cNvPr>
          <p:cNvSpPr/>
          <p:nvPr/>
        </p:nvSpPr>
        <p:spPr>
          <a:xfrm>
            <a:off x="4424223" y="1810079"/>
            <a:ext cx="1600696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أَحْتَفِظُ بِرَقْمِ العَشَرَات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Oval 80">
            <a:extLst>
              <a:ext uri="{FF2B5EF4-FFF2-40B4-BE49-F238E27FC236}">
                <a16:creationId xmlns:a16="http://schemas.microsoft.com/office/drawing/2014/main" id="{7B7CEFCA-1CA0-E33B-80A4-43DEE44C6F3B}"/>
              </a:ext>
            </a:extLst>
          </p:cNvPr>
          <p:cNvSpPr>
            <a:spLocks noChangeAspect="1"/>
          </p:cNvSpPr>
          <p:nvPr/>
        </p:nvSpPr>
        <p:spPr>
          <a:xfrm>
            <a:off x="6024920" y="1875409"/>
            <a:ext cx="43261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MA" sz="14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4CB8A4E3-7902-7058-A57C-77ED504A51C0}"/>
              </a:ext>
            </a:extLst>
          </p:cNvPr>
          <p:cNvSpPr/>
          <p:nvPr/>
        </p:nvSpPr>
        <p:spPr>
          <a:xfrm>
            <a:off x="2486627" y="1810079"/>
            <a:ext cx="1440000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أَضْرِبُ </a:t>
            </a:r>
            <a:r>
              <a:rPr lang="ar-MA" sz="1400" b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رَقْمَ العَشَرَاتِ 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3E864479-FE0E-E95E-0B6A-D5BEA1E33A25}"/>
              </a:ext>
            </a:extLst>
          </p:cNvPr>
          <p:cNvSpPr>
            <a:spLocks noChangeAspect="1"/>
          </p:cNvSpPr>
          <p:nvPr/>
        </p:nvSpPr>
        <p:spPr>
          <a:xfrm>
            <a:off x="3926627" y="1875409"/>
            <a:ext cx="43261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fr-FR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MA" sz="14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A30A855D-C5BF-4A84-81F4-9A4EA67E4351}"/>
              </a:ext>
            </a:extLst>
          </p:cNvPr>
          <p:cNvSpPr/>
          <p:nvPr/>
        </p:nvSpPr>
        <p:spPr>
          <a:xfrm>
            <a:off x="347207" y="1810079"/>
            <a:ext cx="1600611" cy="551406"/>
          </a:xfrm>
          <a:prstGeom prst="roundRect">
            <a:avLst/>
          </a:prstGeom>
          <a:solidFill>
            <a:srgbClr val="0F9ED5">
              <a:lumMod val="50000"/>
            </a:srgb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rtl="1"/>
            <a:r>
              <a:rPr lang="ar-MA" sz="1600" b="1" kern="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أُضيفُ الاِحْتِفاظَ</a:t>
            </a:r>
            <a:endParaRPr lang="fr-FR" sz="1600" b="1" kern="0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Oval 80">
            <a:extLst>
              <a:ext uri="{FF2B5EF4-FFF2-40B4-BE49-F238E27FC236}">
                <a16:creationId xmlns:a16="http://schemas.microsoft.com/office/drawing/2014/main" id="{2D031C56-485D-F697-7F14-5B2647537BB9}"/>
              </a:ext>
            </a:extLst>
          </p:cNvPr>
          <p:cNvSpPr>
            <a:spLocks noChangeAspect="1"/>
          </p:cNvSpPr>
          <p:nvPr/>
        </p:nvSpPr>
        <p:spPr>
          <a:xfrm>
            <a:off x="1958865" y="1875409"/>
            <a:ext cx="432618" cy="432618"/>
          </a:xfrm>
          <a:prstGeom prst="ellipse">
            <a:avLst/>
          </a:prstGeom>
          <a:solidFill>
            <a:srgbClr val="FCC302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2400" kern="0" dirty="0">
                <a:solidFill>
                  <a:prstClr val="white"/>
                </a:solidFill>
                <a:latin typeface="Aptos" panose="02110004020202020204"/>
                <a:cs typeface="Calibri" panose="020F0502020204030204" pitchFamily="34" charset="0"/>
              </a:rPr>
              <a:t>4</a:t>
            </a:r>
            <a:endParaRPr lang="fr-MA" sz="2400" kern="0" dirty="0">
              <a:solidFill>
                <a:prstClr val="white"/>
              </a:solidFill>
              <a:latin typeface="Aptos" panose="02110004020202020204"/>
              <a:cs typeface="Calibri" panose="020F0502020204030204" pitchFamily="34" charset="0"/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A3AD441C-5B90-0B98-10F3-83BACB9F6759}"/>
              </a:ext>
            </a:extLst>
          </p:cNvPr>
          <p:cNvGrpSpPr/>
          <p:nvPr/>
        </p:nvGrpSpPr>
        <p:grpSpPr>
          <a:xfrm>
            <a:off x="3410718" y="2877506"/>
            <a:ext cx="2133383" cy="2658519"/>
            <a:chOff x="3205538" y="2412473"/>
            <a:chExt cx="2133383" cy="2658519"/>
          </a:xfrm>
        </p:grpSpPr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F5B8441A-87A8-C3EE-1DB6-CAC9AEC6F55C}"/>
                </a:ext>
              </a:extLst>
            </p:cNvPr>
            <p:cNvSpPr txBox="1"/>
            <p:nvPr/>
          </p:nvSpPr>
          <p:spPr>
            <a:xfrm>
              <a:off x="4535129" y="3204634"/>
              <a:ext cx="49427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5400" b="0" i="0" u="none" strike="noStrike" kern="0" cap="none" spc="0" normalizeH="0" baseline="0" noProof="0" dirty="0">
                  <a:ln>
                    <a:noFill/>
                  </a:ln>
                  <a:solidFill>
                    <a:srgbClr val="3494BA">
                      <a:lumMod val="75000"/>
                    </a:srgbClr>
                  </a:solidFill>
                  <a:effectLst/>
                  <a:uLnTx/>
                  <a:uFillTx/>
                </a:rPr>
                <a:t>5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DEAC7DCB-EC8E-5C84-674D-6653F35CB5FA}"/>
                </a:ext>
              </a:extLst>
            </p:cNvPr>
            <p:cNvSpPr txBox="1"/>
            <p:nvPr/>
          </p:nvSpPr>
          <p:spPr>
            <a:xfrm>
              <a:off x="3831398" y="2412473"/>
              <a:ext cx="1507523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5400" b="0" i="0" u="none" strike="noStrike" kern="0" cap="none" spc="2000" normalizeH="0" baseline="0" noProof="0" dirty="0">
                  <a:ln>
                    <a:noFill/>
                  </a:ln>
                  <a:solidFill>
                    <a:srgbClr val="3494BA">
                      <a:lumMod val="75000"/>
                    </a:srgbClr>
                  </a:solidFill>
                  <a:effectLst/>
                  <a:uLnTx/>
                  <a:uFillTx/>
                </a:rPr>
                <a:t>24</a:t>
              </a:r>
            </a:p>
          </p:txBody>
        </p:sp>
        <p:cxnSp>
          <p:nvCxnSpPr>
            <p:cNvPr id="15" name="Connecteur droit 14">
              <a:extLst>
                <a:ext uri="{FF2B5EF4-FFF2-40B4-BE49-F238E27FC236}">
                  <a16:creationId xmlns:a16="http://schemas.microsoft.com/office/drawing/2014/main" id="{ED553CF8-0FFE-CA87-FE89-F10A4DD4ADB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205538" y="4105622"/>
              <a:ext cx="1923353" cy="0"/>
            </a:xfrm>
            <a:prstGeom prst="line">
              <a:avLst/>
            </a:prstGeom>
            <a:noFill/>
            <a:ln w="38100" cap="flat" cmpd="sng" algn="ctr">
              <a:solidFill>
                <a:srgbClr val="84ACB6">
                  <a:lumMod val="75000"/>
                </a:srgbClr>
              </a:solidFill>
              <a:prstDash val="solid"/>
              <a:miter lim="800000"/>
            </a:ln>
            <a:effectLst/>
          </p:spPr>
        </p:cxn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CBEF989C-FD6E-E78A-2102-89C2DF8BEBB0}"/>
                </a:ext>
              </a:extLst>
            </p:cNvPr>
            <p:cNvSpPr txBox="1"/>
            <p:nvPr/>
          </p:nvSpPr>
          <p:spPr>
            <a:xfrm>
              <a:off x="3559547" y="3133040"/>
              <a:ext cx="49427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5400" b="0" i="0" u="none" strike="noStrike" kern="0" cap="none" spc="0" normalizeH="0" baseline="0" noProof="0" dirty="0">
                  <a:ln>
                    <a:noFill/>
                  </a:ln>
                  <a:solidFill>
                    <a:srgbClr val="3494BA">
                      <a:lumMod val="75000"/>
                    </a:srgbClr>
                  </a:solidFill>
                  <a:effectLst/>
                  <a:uLnTx/>
                  <a:uFillTx/>
                </a:rPr>
                <a:t>×</a:t>
              </a:r>
            </a:p>
          </p:txBody>
        </p:sp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7A9867FF-1D55-B763-1231-1C5F2E7938F1}"/>
                </a:ext>
              </a:extLst>
            </p:cNvPr>
            <p:cNvSpPr txBox="1"/>
            <p:nvPr/>
          </p:nvSpPr>
          <p:spPr>
            <a:xfrm>
              <a:off x="3205538" y="4147662"/>
              <a:ext cx="2133383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5400" b="0" i="0" u="none" strike="noStrike" kern="0" cap="none" spc="200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</a:rPr>
                <a:t>120</a:t>
              </a:r>
              <a:endParaRPr kumimoji="0" lang="fr-FR" sz="5400" b="0" i="0" u="none" strike="noStrike" kern="0" cap="none" spc="200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21" name="ZoneTexte 20">
            <a:extLst>
              <a:ext uri="{FF2B5EF4-FFF2-40B4-BE49-F238E27FC236}">
                <a16:creationId xmlns:a16="http://schemas.microsoft.com/office/drawing/2014/main" id="{669C3437-33DE-3115-9C31-FFAA3E3F32FB}"/>
              </a:ext>
            </a:extLst>
          </p:cNvPr>
          <p:cNvSpPr txBox="1"/>
          <p:nvPr/>
        </p:nvSpPr>
        <p:spPr>
          <a:xfrm>
            <a:off x="4127212" y="2608084"/>
            <a:ext cx="7053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0" i="0" u="none" strike="noStrike" kern="0" cap="none" spc="200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</a:rPr>
              <a:t>2</a:t>
            </a:r>
            <a:endParaRPr kumimoji="0" lang="fr-FR" sz="2800" b="0" i="0" u="none" strike="noStrike" kern="0" cap="none" spc="200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999026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A1B78B-65D6-1F3F-EC3E-198BE5BA8E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Image 3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3ECED4C-9286-D1E0-279A-597516CBCD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2570EE7D-CD7A-1F0B-5CDF-219BAC29E6D1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يقرأ العملية بعد الإنجاز؟</a:t>
            </a:r>
            <a:endParaRPr lang="ar-MA" b="1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1C71BF4C-BF7D-1090-6BDF-67948E4BD128}"/>
              </a:ext>
            </a:extLst>
          </p:cNvPr>
          <p:cNvGrpSpPr/>
          <p:nvPr/>
        </p:nvGrpSpPr>
        <p:grpSpPr>
          <a:xfrm>
            <a:off x="3410718" y="2877506"/>
            <a:ext cx="2133383" cy="2658519"/>
            <a:chOff x="3205538" y="2412473"/>
            <a:chExt cx="2133383" cy="2658519"/>
          </a:xfrm>
        </p:grpSpPr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75C03CA6-D07B-F1F5-F5B8-EDA4AE005C26}"/>
                </a:ext>
              </a:extLst>
            </p:cNvPr>
            <p:cNvSpPr txBox="1"/>
            <p:nvPr/>
          </p:nvSpPr>
          <p:spPr>
            <a:xfrm>
              <a:off x="4535129" y="3204634"/>
              <a:ext cx="49427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5400" b="0" i="0" u="none" strike="noStrike" kern="0" cap="none" spc="0" normalizeH="0" baseline="0" noProof="0" dirty="0">
                  <a:ln>
                    <a:noFill/>
                  </a:ln>
                  <a:solidFill>
                    <a:schemeClr val="accent1">
                      <a:lumMod val="75000"/>
                    </a:schemeClr>
                  </a:solidFill>
                  <a:effectLst/>
                  <a:uLnTx/>
                  <a:uFillTx/>
                </a:rPr>
                <a:t>5</a:t>
              </a:r>
            </a:p>
          </p:txBody>
        </p:sp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5F1E514D-E069-0726-EEA5-C0BCE392BE74}"/>
                </a:ext>
              </a:extLst>
            </p:cNvPr>
            <p:cNvSpPr txBox="1"/>
            <p:nvPr/>
          </p:nvSpPr>
          <p:spPr>
            <a:xfrm>
              <a:off x="3831398" y="2412473"/>
              <a:ext cx="1507523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5400" b="0" i="0" u="none" strike="noStrike" kern="0" cap="none" spc="2000" normalizeH="0" baseline="0" noProof="0" dirty="0">
                  <a:ln>
                    <a:noFill/>
                  </a:ln>
                  <a:solidFill>
                    <a:schemeClr val="accent1">
                      <a:lumMod val="75000"/>
                    </a:schemeClr>
                  </a:solidFill>
                  <a:effectLst/>
                  <a:uLnTx/>
                  <a:uFillTx/>
                </a:rPr>
                <a:t>24</a:t>
              </a:r>
            </a:p>
          </p:txBody>
        </p:sp>
        <p:cxnSp>
          <p:nvCxnSpPr>
            <p:cNvPr id="10" name="Connecteur droit 9">
              <a:extLst>
                <a:ext uri="{FF2B5EF4-FFF2-40B4-BE49-F238E27FC236}">
                  <a16:creationId xmlns:a16="http://schemas.microsoft.com/office/drawing/2014/main" id="{77BD8B16-7384-8E34-AB37-6C814691DB6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205538" y="4105622"/>
              <a:ext cx="1923353" cy="0"/>
            </a:xfrm>
            <a:prstGeom prst="line">
              <a:avLst/>
            </a:prstGeom>
            <a:noFill/>
            <a:ln w="38100" cap="flat" cmpd="sng" algn="ctr">
              <a:solidFill>
                <a:srgbClr val="84ACB6">
                  <a:lumMod val="75000"/>
                </a:srgbClr>
              </a:solidFill>
              <a:prstDash val="solid"/>
              <a:miter lim="800000"/>
            </a:ln>
            <a:effectLst/>
          </p:spPr>
        </p:cxn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8226FE61-6FBC-FEB6-E640-65A01106DD80}"/>
                </a:ext>
              </a:extLst>
            </p:cNvPr>
            <p:cNvSpPr txBox="1"/>
            <p:nvPr/>
          </p:nvSpPr>
          <p:spPr>
            <a:xfrm>
              <a:off x="3559547" y="3133040"/>
              <a:ext cx="49427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5400" b="0" i="0" u="none" strike="noStrike" kern="0" cap="none" spc="0" normalizeH="0" baseline="0" noProof="0" dirty="0">
                  <a:ln>
                    <a:noFill/>
                  </a:ln>
                  <a:solidFill>
                    <a:schemeClr val="accent1">
                      <a:lumMod val="75000"/>
                    </a:schemeClr>
                  </a:solidFill>
                  <a:effectLst/>
                  <a:uLnTx/>
                  <a:uFillTx/>
                </a:rPr>
                <a:t>×</a:t>
              </a:r>
            </a:p>
          </p:txBody>
        </p: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BA044E66-12E2-6995-4563-C66436100464}"/>
                </a:ext>
              </a:extLst>
            </p:cNvPr>
            <p:cNvSpPr txBox="1"/>
            <p:nvPr/>
          </p:nvSpPr>
          <p:spPr>
            <a:xfrm>
              <a:off x="3205538" y="4147662"/>
              <a:ext cx="2133383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5400" b="0" i="0" u="none" strike="noStrike" kern="0" cap="none" spc="2000" normalizeH="0" baseline="0" noProof="0" dirty="0">
                  <a:ln>
                    <a:noFill/>
                  </a:ln>
                  <a:solidFill>
                    <a:schemeClr val="accent1">
                      <a:lumMod val="75000"/>
                    </a:schemeClr>
                  </a:solidFill>
                  <a:effectLst/>
                  <a:uLnTx/>
                  <a:uFillTx/>
                </a:rPr>
                <a:t>120</a:t>
              </a:r>
              <a:endParaRPr kumimoji="0" lang="fr-FR" sz="5400" b="0" i="0" u="none" strike="noStrike" kern="0" cap="none" spc="200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</a:endParaRPr>
            </a:p>
          </p:txBody>
        </p:sp>
      </p:grpSp>
      <p:sp>
        <p:nvSpPr>
          <p:cNvPr id="15" name="ZoneTexte 14">
            <a:extLst>
              <a:ext uri="{FF2B5EF4-FFF2-40B4-BE49-F238E27FC236}">
                <a16:creationId xmlns:a16="http://schemas.microsoft.com/office/drawing/2014/main" id="{8F113A25-009D-4FC3-55C8-1B3949B28B09}"/>
              </a:ext>
            </a:extLst>
          </p:cNvPr>
          <p:cNvSpPr txBox="1"/>
          <p:nvPr/>
        </p:nvSpPr>
        <p:spPr>
          <a:xfrm>
            <a:off x="4127212" y="2608084"/>
            <a:ext cx="7053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0" i="0" u="none" strike="noStrike" kern="0" cap="none" spc="200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</a:rPr>
              <a:t>2</a:t>
            </a:r>
            <a:endParaRPr kumimoji="0" lang="fr-FR" sz="2800" b="0" i="0" u="none" strike="noStrike" kern="0" cap="none" spc="200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3413112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C4EF43-51C7-D188-5EF5-580C111CBC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DDFEA7E-7F8A-C048-786F-DCABA1F2E29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1A2687B7-08A2-7736-7A8F-CE7BFA215B60}"/>
              </a:ext>
            </a:extLst>
          </p:cNvPr>
          <p:cNvSpPr/>
          <p:nvPr/>
        </p:nvSpPr>
        <p:spPr>
          <a:xfrm>
            <a:off x="2106000" y="2600686"/>
            <a:ext cx="4932000" cy="24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7" name="Image 16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21036E64-6355-3A9D-BEC9-C883CE1047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171001" y="3627043"/>
            <a:ext cx="841742" cy="841742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8E14B7C6-3D7D-CE92-59E8-0178E028C705}"/>
              </a:ext>
            </a:extLst>
          </p:cNvPr>
          <p:cNvSpPr txBox="1"/>
          <p:nvPr/>
        </p:nvSpPr>
        <p:spPr>
          <a:xfrm>
            <a:off x="2654710" y="3138810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r" defTabSz="685834" rtl="1">
              <a:defRPr sz="2800" b="1" spc="-10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defRPr>
            </a:lvl1pPr>
          </a:lstStyle>
          <a:p>
            <a:r>
              <a:rPr lang="ar-MA" dirty="0"/>
              <a:t>النشاط 1</a:t>
            </a:r>
          </a:p>
        </p:txBody>
      </p:sp>
      <p:sp>
        <p:nvSpPr>
          <p:cNvPr id="19" name="Flowchart: Alternate Process 54">
            <a:extLst>
              <a:ext uri="{FF2B5EF4-FFF2-40B4-BE49-F238E27FC236}">
                <a16:creationId xmlns:a16="http://schemas.microsoft.com/office/drawing/2014/main" id="{18973899-64D5-3129-61F9-CE394B540C66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ممارسة موجهة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14B6CE55-F22C-ECF5-1AEC-B10480226C18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32354BCD-FBFD-34ED-D88A-D0F3285BA50D}"/>
              </a:ext>
            </a:extLst>
          </p:cNvPr>
          <p:cNvSpPr txBox="1"/>
          <p:nvPr/>
        </p:nvSpPr>
        <p:spPr>
          <a:xfrm>
            <a:off x="2654710" y="3785126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r" defTabSz="685834" rtl="1">
              <a:defRPr sz="2800" b="1" spc="-10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defRPr>
            </a:lvl1pPr>
          </a:lstStyle>
          <a:p>
            <a:r>
              <a:rPr lang="ar-MA" dirty="0"/>
              <a:t>النشاط 2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16119EAF-0957-5E0D-87D1-01CFA5F365D9}"/>
              </a:ext>
            </a:extLst>
          </p:cNvPr>
          <p:cNvSpPr txBox="1"/>
          <p:nvPr/>
        </p:nvSpPr>
        <p:spPr>
          <a:xfrm>
            <a:off x="2654710" y="4431442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DD07AF8A-38B2-8AF7-B639-239BA532D97B}"/>
              </a:ext>
            </a:extLst>
          </p:cNvPr>
          <p:cNvGrpSpPr>
            <a:grpSpLocks noChangeAspect="1"/>
          </p:cNvGrpSpPr>
          <p:nvPr/>
        </p:nvGrpSpPr>
        <p:grpSpPr>
          <a:xfrm>
            <a:off x="1736854" y="4579496"/>
            <a:ext cx="738292" cy="827051"/>
            <a:chOff x="976754" y="4005561"/>
            <a:chExt cx="558587" cy="62574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F2CB330E-D003-2FBE-1D5E-8E12F40C893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3864F651-222A-35FA-DF9E-0B885E008F0E}"/>
                </a:ext>
              </a:extLst>
            </p:cNvPr>
            <p:cNvSpPr txBox="1"/>
            <p:nvPr/>
          </p:nvSpPr>
          <p:spPr>
            <a:xfrm>
              <a:off x="1057660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0398400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2C7EE2-CB20-3621-254C-91F175C74A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AB411F16-9CDA-E58C-D8DB-C6A198E657F8}"/>
              </a:ext>
            </a:extLst>
          </p:cNvPr>
          <p:cNvSpPr txBox="1"/>
          <p:nvPr/>
        </p:nvSpPr>
        <p:spPr>
          <a:xfrm>
            <a:off x="304801" y="858759"/>
            <a:ext cx="7221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أنجزوا، على ألواحكم، عملية الضرب التالية: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AA9C55B-33E3-80B8-998D-E00BFAAC75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BB448F91-1E00-9C7F-3664-532F406E2A3F}"/>
              </a:ext>
            </a:extLst>
          </p:cNvPr>
          <p:cNvGrpSpPr/>
          <p:nvPr/>
        </p:nvGrpSpPr>
        <p:grpSpPr>
          <a:xfrm>
            <a:off x="3205538" y="2412473"/>
            <a:ext cx="2133383" cy="1715491"/>
            <a:chOff x="3205538" y="2412473"/>
            <a:chExt cx="2133383" cy="1715491"/>
          </a:xfrm>
        </p:grpSpPr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FE99B435-D101-EE4A-9F6D-1CC3E397496E}"/>
                </a:ext>
              </a:extLst>
            </p:cNvPr>
            <p:cNvSpPr txBox="1"/>
            <p:nvPr/>
          </p:nvSpPr>
          <p:spPr>
            <a:xfrm>
              <a:off x="4535129" y="3204634"/>
              <a:ext cx="49427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5400" dirty="0">
                  <a:solidFill>
                    <a:schemeClr val="accent1">
                      <a:lumMod val="75000"/>
                    </a:schemeClr>
                  </a:solidFill>
                </a:rPr>
                <a:t>6</a:t>
              </a:r>
            </a:p>
          </p:txBody>
        </p:sp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CC1D3703-B4CA-C4CE-BF2E-02678D22BC9F}"/>
                </a:ext>
              </a:extLst>
            </p:cNvPr>
            <p:cNvSpPr txBox="1"/>
            <p:nvPr/>
          </p:nvSpPr>
          <p:spPr>
            <a:xfrm>
              <a:off x="3831398" y="2412473"/>
              <a:ext cx="1507523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5400" spc="2000" dirty="0">
                  <a:solidFill>
                    <a:schemeClr val="accent1">
                      <a:lumMod val="75000"/>
                    </a:schemeClr>
                  </a:solidFill>
                </a:rPr>
                <a:t>34</a:t>
              </a:r>
            </a:p>
          </p:txBody>
        </p:sp>
        <p:cxnSp>
          <p:nvCxnSpPr>
            <p:cNvPr id="5" name="Connecteur droit 4">
              <a:extLst>
                <a:ext uri="{FF2B5EF4-FFF2-40B4-BE49-F238E27FC236}">
                  <a16:creationId xmlns:a16="http://schemas.microsoft.com/office/drawing/2014/main" id="{6C80171B-731C-E24B-F63A-2E0F8456676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205538" y="4105622"/>
              <a:ext cx="1923353" cy="0"/>
            </a:xfrm>
            <a:prstGeom prst="line">
              <a:avLst/>
            </a:prstGeom>
            <a:ln w="38100">
              <a:solidFill>
                <a:schemeClr val="accent5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0DDBF5C3-2918-7BE4-6814-B95F856B6CC9}"/>
                </a:ext>
              </a:extLst>
            </p:cNvPr>
            <p:cNvSpPr txBox="1"/>
            <p:nvPr/>
          </p:nvSpPr>
          <p:spPr>
            <a:xfrm>
              <a:off x="3559547" y="3133040"/>
              <a:ext cx="49427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5400" dirty="0">
                  <a:solidFill>
                    <a:schemeClr val="accent1">
                      <a:lumMod val="75000"/>
                    </a:schemeClr>
                  </a:solidFill>
                </a:rPr>
                <a:t>×</a:t>
              </a:r>
            </a:p>
          </p:txBody>
        </p:sp>
      </p:grpSp>
      <p:graphicFrame>
        <p:nvGraphicFramePr>
          <p:cNvPr id="8" name="Tableau 7">
            <a:extLst>
              <a:ext uri="{FF2B5EF4-FFF2-40B4-BE49-F238E27FC236}">
                <a16:creationId xmlns:a16="http://schemas.microsoft.com/office/drawing/2014/main" id="{B778787E-64CE-2E66-E789-C1A0CDD1C32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2526876"/>
              </p:ext>
            </p:extLst>
          </p:nvPr>
        </p:nvGraphicFramePr>
        <p:xfrm>
          <a:off x="412912" y="1799399"/>
          <a:ext cx="1321753" cy="37338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321753">
                  <a:extLst>
                    <a:ext uri="{9D8B030D-6E8A-4147-A177-3AD203B41FA5}">
                      <a16:colId xmlns:a16="http://schemas.microsoft.com/office/drawing/2014/main" val="1296562731"/>
                    </a:ext>
                  </a:extLst>
                </a:gridCol>
              </a:tblGrid>
              <a:tr h="27086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r-MA" sz="2400" b="0" i="0" u="none" strike="noStrike" dirty="0">
                          <a:solidFill>
                            <a:srgbClr val="0070C0"/>
                          </a:solidFill>
                          <a:effectLst/>
                          <a:latin typeface="Aptos Narrow" panose="020B0004020202020204" pitchFamily="34" charset="0"/>
                        </a:rPr>
                        <a:t>6</a:t>
                      </a:r>
                      <a:r>
                        <a:rPr lang="fr-MA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× 1 =6</a:t>
                      </a:r>
                    </a:p>
                  </a:txBody>
                  <a:tcPr marL="7620" marR="7620" marT="762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61173415"/>
                  </a:ext>
                </a:extLst>
              </a:tr>
              <a:tr h="27086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r-MA" sz="2400" b="0" i="0" u="none" strike="noStrike" kern="1200" dirty="0">
                          <a:solidFill>
                            <a:srgbClr val="0070C0"/>
                          </a:solidFill>
                          <a:effectLst/>
                          <a:latin typeface="Aptos Narrow" panose="020B0004020202020204" pitchFamily="34" charset="0"/>
                          <a:ea typeface="+mn-ea"/>
                          <a:cs typeface="+mn-cs"/>
                        </a:rPr>
                        <a:t>6</a:t>
                      </a:r>
                      <a:r>
                        <a:rPr lang="fr-MA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× 2 =12</a:t>
                      </a:r>
                    </a:p>
                  </a:txBody>
                  <a:tcPr marL="7620" marR="7620" marT="762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78591783"/>
                  </a:ext>
                </a:extLst>
              </a:tr>
              <a:tr h="27086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r-MA" sz="2400" b="0" i="0" u="none" strike="noStrike" kern="1200" dirty="0">
                          <a:solidFill>
                            <a:srgbClr val="0070C0"/>
                          </a:solidFill>
                          <a:effectLst/>
                          <a:latin typeface="Aptos Narrow" panose="020B0004020202020204" pitchFamily="34" charset="0"/>
                          <a:ea typeface="+mn-ea"/>
                          <a:cs typeface="+mn-cs"/>
                        </a:rPr>
                        <a:t>6</a:t>
                      </a:r>
                      <a:r>
                        <a:rPr lang="fr-MA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× 3 =18</a:t>
                      </a:r>
                    </a:p>
                  </a:txBody>
                  <a:tcPr marL="7620" marR="7620" marT="762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11068744"/>
                  </a:ext>
                </a:extLst>
              </a:tr>
              <a:tr h="27086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r-MA" sz="2400" b="0" i="0" u="none" strike="noStrike" kern="1200" dirty="0">
                          <a:solidFill>
                            <a:srgbClr val="0070C0"/>
                          </a:solidFill>
                          <a:effectLst/>
                          <a:latin typeface="Aptos Narrow" panose="020B0004020202020204" pitchFamily="34" charset="0"/>
                          <a:ea typeface="+mn-ea"/>
                          <a:cs typeface="+mn-cs"/>
                        </a:rPr>
                        <a:t>6</a:t>
                      </a:r>
                      <a:r>
                        <a:rPr lang="fr-MA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× 4 =24</a:t>
                      </a:r>
                    </a:p>
                  </a:txBody>
                  <a:tcPr marL="7620" marR="7620" marT="762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9370804"/>
                  </a:ext>
                </a:extLst>
              </a:tr>
              <a:tr h="27086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r-MA" sz="2400" b="0" i="0" u="none" strike="noStrike" kern="1200" dirty="0">
                          <a:solidFill>
                            <a:srgbClr val="0070C0"/>
                          </a:solidFill>
                          <a:effectLst/>
                          <a:latin typeface="Aptos Narrow" panose="020B0004020202020204" pitchFamily="34" charset="0"/>
                          <a:ea typeface="+mn-ea"/>
                          <a:cs typeface="+mn-cs"/>
                        </a:rPr>
                        <a:t>6</a:t>
                      </a:r>
                      <a:r>
                        <a:rPr lang="fr-MA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× 5 =30</a:t>
                      </a:r>
                    </a:p>
                  </a:txBody>
                  <a:tcPr marL="7620" marR="7620" marT="762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03591821"/>
                  </a:ext>
                </a:extLst>
              </a:tr>
              <a:tr h="27086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r-MA" sz="2400" b="0" i="0" u="none" strike="noStrike" kern="1200" dirty="0">
                          <a:solidFill>
                            <a:srgbClr val="0070C0"/>
                          </a:solidFill>
                          <a:effectLst/>
                          <a:latin typeface="Aptos Narrow" panose="020B0004020202020204" pitchFamily="34" charset="0"/>
                          <a:ea typeface="+mn-ea"/>
                          <a:cs typeface="+mn-cs"/>
                        </a:rPr>
                        <a:t>6</a:t>
                      </a:r>
                      <a:r>
                        <a:rPr lang="fr-MA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× 6 =36</a:t>
                      </a:r>
                    </a:p>
                  </a:txBody>
                  <a:tcPr marL="7620" marR="7620" marT="762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61228138"/>
                  </a:ext>
                </a:extLst>
              </a:tr>
              <a:tr h="27086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r-MA" sz="2400" b="0" i="0" u="none" strike="noStrike" kern="1200" dirty="0">
                          <a:solidFill>
                            <a:srgbClr val="0070C0"/>
                          </a:solidFill>
                          <a:effectLst/>
                          <a:latin typeface="Aptos Narrow" panose="020B0004020202020204" pitchFamily="34" charset="0"/>
                          <a:ea typeface="+mn-ea"/>
                          <a:cs typeface="+mn-cs"/>
                        </a:rPr>
                        <a:t>6</a:t>
                      </a:r>
                      <a:r>
                        <a:rPr lang="fr-MA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× 7 =42</a:t>
                      </a:r>
                    </a:p>
                  </a:txBody>
                  <a:tcPr marL="7620" marR="7620" marT="762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22366415"/>
                  </a:ext>
                </a:extLst>
              </a:tr>
              <a:tr h="27086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r-MA" sz="2400" b="0" i="0" u="none" strike="noStrike" kern="1200" dirty="0">
                          <a:solidFill>
                            <a:srgbClr val="0070C0"/>
                          </a:solidFill>
                          <a:effectLst/>
                          <a:latin typeface="Aptos Narrow" panose="020B0004020202020204" pitchFamily="34" charset="0"/>
                          <a:ea typeface="+mn-ea"/>
                          <a:cs typeface="+mn-cs"/>
                        </a:rPr>
                        <a:t>6</a:t>
                      </a:r>
                      <a:r>
                        <a:rPr lang="fr-MA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× 8 =48</a:t>
                      </a:r>
                    </a:p>
                  </a:txBody>
                  <a:tcPr marL="7620" marR="7620" marT="762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19918"/>
                  </a:ext>
                </a:extLst>
              </a:tr>
              <a:tr h="27086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r-MA" sz="2400" b="0" i="0" u="none" strike="noStrike" kern="1200" dirty="0">
                          <a:solidFill>
                            <a:srgbClr val="0070C0"/>
                          </a:solidFill>
                          <a:effectLst/>
                          <a:latin typeface="Aptos Narrow" panose="020B0004020202020204" pitchFamily="34" charset="0"/>
                          <a:ea typeface="+mn-ea"/>
                          <a:cs typeface="+mn-cs"/>
                        </a:rPr>
                        <a:t>6</a:t>
                      </a:r>
                      <a:r>
                        <a:rPr lang="fr-MA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× 9 =54</a:t>
                      </a:r>
                    </a:p>
                  </a:txBody>
                  <a:tcPr marL="7620" marR="7620" marT="762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95504482"/>
                  </a:ext>
                </a:extLst>
              </a:tr>
              <a:tr h="27086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r-MA" sz="2400" b="0" i="0" u="none" strike="noStrike" kern="1200" dirty="0">
                          <a:solidFill>
                            <a:srgbClr val="0070C0"/>
                          </a:solidFill>
                          <a:effectLst/>
                          <a:latin typeface="Aptos Narrow" panose="020B0004020202020204" pitchFamily="34" charset="0"/>
                          <a:ea typeface="+mn-ea"/>
                          <a:cs typeface="+mn-cs"/>
                        </a:rPr>
                        <a:t>6</a:t>
                      </a:r>
                      <a:r>
                        <a:rPr lang="fr-MA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× 10 =60</a:t>
                      </a:r>
                    </a:p>
                  </a:txBody>
                  <a:tcPr marL="7620" marR="7620" marT="762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0496786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64039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5FE425-8C92-D6E6-7A6D-A061A1BA73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E116BAC0-9835-0C03-15A9-B08735E9BF0A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الالواح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5480922-8D7C-9D29-2342-0675CA9A87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D83EF84-FB7A-567B-0ADD-C038F3B2718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53422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AA3324-CCB4-29F3-DAA1-830F0B9A31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DF9AB14-C9E8-4F95-8706-57C01D2A752E}"/>
              </a:ext>
            </a:extLst>
          </p:cNvPr>
          <p:cNvSpPr/>
          <p:nvPr/>
        </p:nvSpPr>
        <p:spPr>
          <a:xfrm>
            <a:off x="4875261" y="3842909"/>
            <a:ext cx="938134" cy="9721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600" b="1" i="0" u="none" strike="noStrike" kern="1200" cap="none" spc="0" normalizeH="0" baseline="0" noProof="0" dirty="0">
              <a:ln>
                <a:noFill/>
              </a:ln>
              <a:solidFill>
                <a:srgbClr val="2B7589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C5FECE63-049D-BB42-B77A-AD35C16AC028}"/>
              </a:ext>
            </a:extLst>
          </p:cNvPr>
          <p:cNvSpPr txBox="1"/>
          <p:nvPr/>
        </p:nvSpPr>
        <p:spPr>
          <a:xfrm>
            <a:off x="304801" y="858759"/>
            <a:ext cx="7221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يقوم إلى السبورة لينجز العملية؟</a:t>
            </a: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3BCE888-FBF6-3FB5-781D-B2EC5FC85B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1995E559-6EA0-BFD3-6E1E-3F7AC139737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95620348"/>
              </p:ext>
            </p:extLst>
          </p:nvPr>
        </p:nvGraphicFramePr>
        <p:xfrm>
          <a:off x="412912" y="1799399"/>
          <a:ext cx="1321753" cy="37338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321753">
                  <a:extLst>
                    <a:ext uri="{9D8B030D-6E8A-4147-A177-3AD203B41FA5}">
                      <a16:colId xmlns:a16="http://schemas.microsoft.com/office/drawing/2014/main" val="1296562731"/>
                    </a:ext>
                  </a:extLst>
                </a:gridCol>
              </a:tblGrid>
              <a:tr h="27086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r-MA" sz="2400" b="0" i="0" u="none" strike="noStrike" dirty="0">
                          <a:solidFill>
                            <a:srgbClr val="0070C0"/>
                          </a:solidFill>
                          <a:effectLst/>
                          <a:latin typeface="Aptos Narrow" panose="020B0004020202020204" pitchFamily="34" charset="0"/>
                        </a:rPr>
                        <a:t>6</a:t>
                      </a:r>
                      <a:r>
                        <a:rPr lang="fr-MA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× 1 =6</a:t>
                      </a:r>
                    </a:p>
                  </a:txBody>
                  <a:tcPr marL="7620" marR="7620" marT="762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61173415"/>
                  </a:ext>
                </a:extLst>
              </a:tr>
              <a:tr h="27086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r-MA" sz="2400" b="0" i="0" u="none" strike="noStrike" kern="1200" dirty="0">
                          <a:solidFill>
                            <a:srgbClr val="0070C0"/>
                          </a:solidFill>
                          <a:effectLst/>
                          <a:latin typeface="Aptos Narrow" panose="020B0004020202020204" pitchFamily="34" charset="0"/>
                          <a:ea typeface="+mn-ea"/>
                          <a:cs typeface="+mn-cs"/>
                        </a:rPr>
                        <a:t>6</a:t>
                      </a:r>
                      <a:r>
                        <a:rPr lang="fr-MA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× 2 =12</a:t>
                      </a:r>
                    </a:p>
                  </a:txBody>
                  <a:tcPr marL="7620" marR="7620" marT="762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78591783"/>
                  </a:ext>
                </a:extLst>
              </a:tr>
              <a:tr h="27086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r-MA" sz="2400" b="0" i="0" u="none" strike="noStrike" kern="1200" dirty="0">
                          <a:solidFill>
                            <a:srgbClr val="0070C0"/>
                          </a:solidFill>
                          <a:effectLst/>
                          <a:latin typeface="Aptos Narrow" panose="020B0004020202020204" pitchFamily="34" charset="0"/>
                          <a:ea typeface="+mn-ea"/>
                          <a:cs typeface="+mn-cs"/>
                        </a:rPr>
                        <a:t>6</a:t>
                      </a:r>
                      <a:r>
                        <a:rPr lang="fr-MA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× 3 =18</a:t>
                      </a:r>
                    </a:p>
                  </a:txBody>
                  <a:tcPr marL="7620" marR="7620" marT="762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11068744"/>
                  </a:ext>
                </a:extLst>
              </a:tr>
              <a:tr h="27086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r-MA" sz="2400" b="0" i="0" u="none" strike="noStrike" kern="1200" dirty="0">
                          <a:solidFill>
                            <a:srgbClr val="0070C0"/>
                          </a:solidFill>
                          <a:effectLst/>
                          <a:latin typeface="Aptos Narrow" panose="020B0004020202020204" pitchFamily="34" charset="0"/>
                          <a:ea typeface="+mn-ea"/>
                          <a:cs typeface="+mn-cs"/>
                        </a:rPr>
                        <a:t>6</a:t>
                      </a:r>
                      <a:r>
                        <a:rPr lang="fr-MA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× 4 =24</a:t>
                      </a:r>
                    </a:p>
                  </a:txBody>
                  <a:tcPr marL="7620" marR="7620" marT="762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9370804"/>
                  </a:ext>
                </a:extLst>
              </a:tr>
              <a:tr h="27086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r-MA" sz="2400" b="0" i="0" u="none" strike="noStrike" kern="1200" dirty="0">
                          <a:solidFill>
                            <a:srgbClr val="0070C0"/>
                          </a:solidFill>
                          <a:effectLst/>
                          <a:latin typeface="Aptos Narrow" panose="020B0004020202020204" pitchFamily="34" charset="0"/>
                          <a:ea typeface="+mn-ea"/>
                          <a:cs typeface="+mn-cs"/>
                        </a:rPr>
                        <a:t>6</a:t>
                      </a:r>
                      <a:r>
                        <a:rPr lang="fr-MA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× 5 =30</a:t>
                      </a:r>
                    </a:p>
                  </a:txBody>
                  <a:tcPr marL="7620" marR="7620" marT="762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03591821"/>
                  </a:ext>
                </a:extLst>
              </a:tr>
              <a:tr h="27086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r-MA" sz="2400" b="0" i="0" u="none" strike="noStrike" kern="1200" dirty="0">
                          <a:solidFill>
                            <a:srgbClr val="0070C0"/>
                          </a:solidFill>
                          <a:effectLst/>
                          <a:latin typeface="Aptos Narrow" panose="020B0004020202020204" pitchFamily="34" charset="0"/>
                          <a:ea typeface="+mn-ea"/>
                          <a:cs typeface="+mn-cs"/>
                        </a:rPr>
                        <a:t>6</a:t>
                      </a:r>
                      <a:r>
                        <a:rPr lang="fr-MA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× 6 =36</a:t>
                      </a:r>
                    </a:p>
                  </a:txBody>
                  <a:tcPr marL="7620" marR="7620" marT="762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61228138"/>
                  </a:ext>
                </a:extLst>
              </a:tr>
              <a:tr h="27086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r-MA" sz="2400" b="0" i="0" u="none" strike="noStrike" kern="1200" dirty="0">
                          <a:solidFill>
                            <a:srgbClr val="0070C0"/>
                          </a:solidFill>
                          <a:effectLst/>
                          <a:latin typeface="Aptos Narrow" panose="020B0004020202020204" pitchFamily="34" charset="0"/>
                          <a:ea typeface="+mn-ea"/>
                          <a:cs typeface="+mn-cs"/>
                        </a:rPr>
                        <a:t>6</a:t>
                      </a:r>
                      <a:r>
                        <a:rPr lang="fr-MA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× 7 =42</a:t>
                      </a:r>
                    </a:p>
                  </a:txBody>
                  <a:tcPr marL="7620" marR="7620" marT="762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22366415"/>
                  </a:ext>
                </a:extLst>
              </a:tr>
              <a:tr h="27086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r-MA" sz="2400" b="0" i="0" u="none" strike="noStrike" kern="1200" dirty="0">
                          <a:solidFill>
                            <a:srgbClr val="0070C0"/>
                          </a:solidFill>
                          <a:effectLst/>
                          <a:latin typeface="Aptos Narrow" panose="020B0004020202020204" pitchFamily="34" charset="0"/>
                          <a:ea typeface="+mn-ea"/>
                          <a:cs typeface="+mn-cs"/>
                        </a:rPr>
                        <a:t>6</a:t>
                      </a:r>
                      <a:r>
                        <a:rPr lang="fr-MA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× 8 =48</a:t>
                      </a:r>
                    </a:p>
                  </a:txBody>
                  <a:tcPr marL="7620" marR="7620" marT="762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19918"/>
                  </a:ext>
                </a:extLst>
              </a:tr>
              <a:tr h="27086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r-MA" sz="2400" b="0" i="0" u="none" strike="noStrike" kern="1200" dirty="0">
                          <a:solidFill>
                            <a:srgbClr val="0070C0"/>
                          </a:solidFill>
                          <a:effectLst/>
                          <a:latin typeface="Aptos Narrow" panose="020B0004020202020204" pitchFamily="34" charset="0"/>
                          <a:ea typeface="+mn-ea"/>
                          <a:cs typeface="+mn-cs"/>
                        </a:rPr>
                        <a:t>6</a:t>
                      </a:r>
                      <a:r>
                        <a:rPr lang="fr-MA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× 9 =54</a:t>
                      </a:r>
                    </a:p>
                  </a:txBody>
                  <a:tcPr marL="7620" marR="7620" marT="762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95504482"/>
                  </a:ext>
                </a:extLst>
              </a:tr>
              <a:tr h="27086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r-MA" sz="2400" b="0" i="0" u="none" strike="noStrike" kern="1200" dirty="0">
                          <a:solidFill>
                            <a:srgbClr val="0070C0"/>
                          </a:solidFill>
                          <a:effectLst/>
                          <a:latin typeface="Aptos Narrow" panose="020B0004020202020204" pitchFamily="34" charset="0"/>
                          <a:ea typeface="+mn-ea"/>
                          <a:cs typeface="+mn-cs"/>
                        </a:rPr>
                        <a:t>6</a:t>
                      </a:r>
                      <a:r>
                        <a:rPr lang="fr-MA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× 10 =60</a:t>
                      </a:r>
                    </a:p>
                  </a:txBody>
                  <a:tcPr marL="7620" marR="7620" marT="762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04967861"/>
                  </a:ext>
                </a:extLst>
              </a:tr>
            </a:tbl>
          </a:graphicData>
        </a:graphic>
      </p:graphicFrame>
      <p:grpSp>
        <p:nvGrpSpPr>
          <p:cNvPr id="4" name="Groupe 3">
            <a:extLst>
              <a:ext uri="{FF2B5EF4-FFF2-40B4-BE49-F238E27FC236}">
                <a16:creationId xmlns:a16="http://schemas.microsoft.com/office/drawing/2014/main" id="{2DC54D0C-908A-6B42-1350-2CB511436A66}"/>
              </a:ext>
            </a:extLst>
          </p:cNvPr>
          <p:cNvGrpSpPr/>
          <p:nvPr/>
        </p:nvGrpSpPr>
        <p:grpSpPr>
          <a:xfrm>
            <a:off x="3205538" y="2412473"/>
            <a:ext cx="2133383" cy="1715491"/>
            <a:chOff x="3205538" y="2412473"/>
            <a:chExt cx="2133383" cy="1715491"/>
          </a:xfrm>
        </p:grpSpPr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03375675-372D-BA3D-CFF2-49F03FBE5EBE}"/>
                </a:ext>
              </a:extLst>
            </p:cNvPr>
            <p:cNvSpPr txBox="1"/>
            <p:nvPr/>
          </p:nvSpPr>
          <p:spPr>
            <a:xfrm>
              <a:off x="4535129" y="3204634"/>
              <a:ext cx="49427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5400" dirty="0">
                  <a:solidFill>
                    <a:schemeClr val="accent1">
                      <a:lumMod val="75000"/>
                    </a:schemeClr>
                  </a:solidFill>
                </a:rPr>
                <a:t>6</a:t>
              </a:r>
            </a:p>
          </p:txBody>
        </p:sp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1E9FB610-1CE5-2ED0-E30F-110EC6B229B7}"/>
                </a:ext>
              </a:extLst>
            </p:cNvPr>
            <p:cNvSpPr txBox="1"/>
            <p:nvPr/>
          </p:nvSpPr>
          <p:spPr>
            <a:xfrm>
              <a:off x="3831398" y="2412473"/>
              <a:ext cx="1507523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5400" spc="2000" dirty="0">
                  <a:solidFill>
                    <a:schemeClr val="accent1">
                      <a:lumMod val="75000"/>
                    </a:schemeClr>
                  </a:solidFill>
                </a:rPr>
                <a:t>34</a:t>
              </a:r>
            </a:p>
          </p:txBody>
        </p:sp>
        <p:cxnSp>
          <p:nvCxnSpPr>
            <p:cNvPr id="9" name="Connecteur droit 8">
              <a:extLst>
                <a:ext uri="{FF2B5EF4-FFF2-40B4-BE49-F238E27FC236}">
                  <a16:creationId xmlns:a16="http://schemas.microsoft.com/office/drawing/2014/main" id="{A6123A1B-3F62-CBD9-8CB7-9A4316D5C6C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205538" y="4105622"/>
              <a:ext cx="1923353" cy="0"/>
            </a:xfrm>
            <a:prstGeom prst="line">
              <a:avLst/>
            </a:prstGeom>
            <a:ln w="38100">
              <a:solidFill>
                <a:schemeClr val="accent5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CA39EA0B-D098-029F-33BA-8286BDD5DE18}"/>
                </a:ext>
              </a:extLst>
            </p:cNvPr>
            <p:cNvSpPr txBox="1"/>
            <p:nvPr/>
          </p:nvSpPr>
          <p:spPr>
            <a:xfrm>
              <a:off x="3559547" y="3133040"/>
              <a:ext cx="49427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5400" dirty="0">
                  <a:solidFill>
                    <a:schemeClr val="accent1">
                      <a:lumMod val="75000"/>
                    </a:schemeClr>
                  </a:solidFill>
                </a:rPr>
                <a:t>×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30005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B43013-B655-B338-52FE-19DEBD9F61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0BBBA702-645F-ECA4-3F28-54A8F33B84A9}"/>
              </a:ext>
            </a:extLst>
          </p:cNvPr>
          <p:cNvSpPr txBox="1"/>
          <p:nvPr/>
        </p:nvSpPr>
        <p:spPr>
          <a:xfrm>
            <a:off x="304801" y="858759"/>
            <a:ext cx="7221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صححوا: </a:t>
            </a:r>
            <a:r>
              <a:rPr lang="fr-FR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 × 34 = 204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42363E0-0FB1-DA60-6B82-CB71D97519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7F433485-33D2-A064-7A97-9B675B319398}"/>
              </a:ext>
            </a:extLst>
          </p:cNvPr>
          <p:cNvSpPr txBox="1"/>
          <p:nvPr/>
        </p:nvSpPr>
        <p:spPr>
          <a:xfrm>
            <a:off x="3205538" y="4177216"/>
            <a:ext cx="213338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5400" spc="2000" dirty="0">
                <a:solidFill>
                  <a:srgbClr val="C00000"/>
                </a:solidFill>
              </a:rPr>
              <a:t>204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6BE51AD9-801E-4D14-666C-8493B1484C44}"/>
              </a:ext>
            </a:extLst>
          </p:cNvPr>
          <p:cNvGrpSpPr/>
          <p:nvPr/>
        </p:nvGrpSpPr>
        <p:grpSpPr>
          <a:xfrm>
            <a:off x="3205538" y="2412473"/>
            <a:ext cx="2133383" cy="1715491"/>
            <a:chOff x="3205538" y="2412473"/>
            <a:chExt cx="2133383" cy="1715491"/>
          </a:xfrm>
        </p:grpSpPr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18C8E07E-0A34-D705-1C56-1860B3EECB90}"/>
                </a:ext>
              </a:extLst>
            </p:cNvPr>
            <p:cNvSpPr txBox="1"/>
            <p:nvPr/>
          </p:nvSpPr>
          <p:spPr>
            <a:xfrm>
              <a:off x="4535129" y="3204634"/>
              <a:ext cx="49427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5400" dirty="0">
                  <a:solidFill>
                    <a:schemeClr val="accent1">
                      <a:lumMod val="75000"/>
                    </a:schemeClr>
                  </a:solidFill>
                </a:rPr>
                <a:t>6</a:t>
              </a:r>
            </a:p>
          </p:txBody>
        </p:sp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0A048E6C-9908-1A18-945C-C7741B681A5E}"/>
                </a:ext>
              </a:extLst>
            </p:cNvPr>
            <p:cNvSpPr txBox="1"/>
            <p:nvPr/>
          </p:nvSpPr>
          <p:spPr>
            <a:xfrm>
              <a:off x="3831398" y="2412473"/>
              <a:ext cx="1507523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5400" spc="2000" dirty="0">
                  <a:solidFill>
                    <a:schemeClr val="accent1">
                      <a:lumMod val="75000"/>
                    </a:schemeClr>
                  </a:solidFill>
                </a:rPr>
                <a:t>34</a:t>
              </a:r>
            </a:p>
          </p:txBody>
        </p:sp>
        <p:cxnSp>
          <p:nvCxnSpPr>
            <p:cNvPr id="5" name="Connecteur droit 4">
              <a:extLst>
                <a:ext uri="{FF2B5EF4-FFF2-40B4-BE49-F238E27FC236}">
                  <a16:creationId xmlns:a16="http://schemas.microsoft.com/office/drawing/2014/main" id="{5135257B-1ED5-B8B6-20E0-8933CE0F2E5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205538" y="4105622"/>
              <a:ext cx="1923353" cy="0"/>
            </a:xfrm>
            <a:prstGeom prst="line">
              <a:avLst/>
            </a:prstGeom>
            <a:ln w="38100">
              <a:solidFill>
                <a:schemeClr val="accent5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83FFBB8A-89F0-E640-14D2-4E86BC1B77A9}"/>
                </a:ext>
              </a:extLst>
            </p:cNvPr>
            <p:cNvSpPr txBox="1"/>
            <p:nvPr/>
          </p:nvSpPr>
          <p:spPr>
            <a:xfrm>
              <a:off x="3559547" y="3133040"/>
              <a:ext cx="49427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5400" dirty="0">
                  <a:solidFill>
                    <a:schemeClr val="accent1">
                      <a:lumMod val="75000"/>
                    </a:schemeClr>
                  </a:solidFill>
                </a:rPr>
                <a:t>×</a:t>
              </a:r>
            </a:p>
          </p:txBody>
        </p:sp>
      </p:grpSp>
      <p:sp>
        <p:nvSpPr>
          <p:cNvPr id="9" name="ZoneTexte 8">
            <a:extLst>
              <a:ext uri="{FF2B5EF4-FFF2-40B4-BE49-F238E27FC236}">
                <a16:creationId xmlns:a16="http://schemas.microsoft.com/office/drawing/2014/main" id="{8320C792-4EB9-E765-35EC-D8C80CFE7002}"/>
              </a:ext>
            </a:extLst>
          </p:cNvPr>
          <p:cNvSpPr txBox="1"/>
          <p:nvPr/>
        </p:nvSpPr>
        <p:spPr>
          <a:xfrm>
            <a:off x="3919573" y="2173205"/>
            <a:ext cx="7053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0" i="0" u="none" strike="noStrike" kern="0" cap="none" spc="200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</a:rPr>
              <a:t>2</a:t>
            </a:r>
            <a:endParaRPr kumimoji="0" lang="fr-FR" sz="2800" b="0" i="0" u="none" strike="noStrike" kern="0" cap="none" spc="200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2629953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BE62E3-209C-9636-7B34-AEA7A99B83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BDDB86F9-E3C6-BA4F-E393-369F6571ACB2}"/>
              </a:ext>
            </a:extLst>
          </p:cNvPr>
          <p:cNvSpPr txBox="1"/>
          <p:nvPr/>
        </p:nvSpPr>
        <p:spPr>
          <a:xfrm>
            <a:off x="304801" y="858759"/>
            <a:ext cx="7221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أنجزوا، على ألواحكم، عملية الضرب التالية: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24A55953-32C4-CEC0-4567-611FAEAE78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0A11C2F0-63CC-8005-F785-25589537FDD3}"/>
              </a:ext>
            </a:extLst>
          </p:cNvPr>
          <p:cNvGrpSpPr/>
          <p:nvPr/>
        </p:nvGrpSpPr>
        <p:grpSpPr>
          <a:xfrm>
            <a:off x="3205538" y="2412473"/>
            <a:ext cx="2133383" cy="1715491"/>
            <a:chOff x="3205538" y="2412473"/>
            <a:chExt cx="2133383" cy="1715491"/>
          </a:xfrm>
        </p:grpSpPr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BEA9318F-A275-2AAB-C3A3-44264AE377C8}"/>
                </a:ext>
              </a:extLst>
            </p:cNvPr>
            <p:cNvSpPr txBox="1"/>
            <p:nvPr/>
          </p:nvSpPr>
          <p:spPr>
            <a:xfrm>
              <a:off x="4535129" y="3204634"/>
              <a:ext cx="49427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5400" dirty="0">
                  <a:solidFill>
                    <a:schemeClr val="accent1">
                      <a:lumMod val="75000"/>
                    </a:schemeClr>
                  </a:solidFill>
                </a:rPr>
                <a:t>7</a:t>
              </a:r>
            </a:p>
          </p:txBody>
        </p:sp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EB61B812-583B-51B1-EA0D-8D1FFA560878}"/>
                </a:ext>
              </a:extLst>
            </p:cNvPr>
            <p:cNvSpPr txBox="1"/>
            <p:nvPr/>
          </p:nvSpPr>
          <p:spPr>
            <a:xfrm>
              <a:off x="3831398" y="2412473"/>
              <a:ext cx="1507523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5400" spc="2000" dirty="0">
                  <a:solidFill>
                    <a:schemeClr val="accent1">
                      <a:lumMod val="75000"/>
                    </a:schemeClr>
                  </a:solidFill>
                </a:rPr>
                <a:t>26</a:t>
              </a:r>
            </a:p>
          </p:txBody>
        </p:sp>
        <p:cxnSp>
          <p:nvCxnSpPr>
            <p:cNvPr id="5" name="Connecteur droit 4">
              <a:extLst>
                <a:ext uri="{FF2B5EF4-FFF2-40B4-BE49-F238E27FC236}">
                  <a16:creationId xmlns:a16="http://schemas.microsoft.com/office/drawing/2014/main" id="{10DA9EEB-7732-AA6D-47D3-5DB388AD36B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205538" y="4105622"/>
              <a:ext cx="1923353" cy="0"/>
            </a:xfrm>
            <a:prstGeom prst="line">
              <a:avLst/>
            </a:prstGeom>
            <a:ln w="38100">
              <a:solidFill>
                <a:schemeClr val="accent5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CE9C38AB-9530-3ABB-1E00-C18592E0E6EF}"/>
                </a:ext>
              </a:extLst>
            </p:cNvPr>
            <p:cNvSpPr txBox="1"/>
            <p:nvPr/>
          </p:nvSpPr>
          <p:spPr>
            <a:xfrm>
              <a:off x="3559547" y="3133040"/>
              <a:ext cx="49427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5400" dirty="0">
                  <a:solidFill>
                    <a:schemeClr val="accent1">
                      <a:lumMod val="75000"/>
                    </a:schemeClr>
                  </a:solidFill>
                </a:rPr>
                <a:t>×</a:t>
              </a:r>
            </a:p>
          </p:txBody>
        </p:sp>
      </p:grpSp>
      <p:graphicFrame>
        <p:nvGraphicFramePr>
          <p:cNvPr id="8" name="Tableau 7">
            <a:extLst>
              <a:ext uri="{FF2B5EF4-FFF2-40B4-BE49-F238E27FC236}">
                <a16:creationId xmlns:a16="http://schemas.microsoft.com/office/drawing/2014/main" id="{65C3D329-A511-2CB2-D20A-0ED0F9BC330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58904281"/>
              </p:ext>
            </p:extLst>
          </p:nvPr>
        </p:nvGraphicFramePr>
        <p:xfrm>
          <a:off x="412912" y="1799399"/>
          <a:ext cx="1321753" cy="37338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321753">
                  <a:extLst>
                    <a:ext uri="{9D8B030D-6E8A-4147-A177-3AD203B41FA5}">
                      <a16:colId xmlns:a16="http://schemas.microsoft.com/office/drawing/2014/main" val="1296562731"/>
                    </a:ext>
                  </a:extLst>
                </a:gridCol>
              </a:tblGrid>
              <a:tr h="27086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r-MA" sz="2400" b="0" i="0" u="none" strike="noStrike" dirty="0">
                          <a:solidFill>
                            <a:srgbClr val="0070C0"/>
                          </a:solidFill>
                          <a:effectLst/>
                          <a:latin typeface="Aptos Narrow" panose="020B0004020202020204" pitchFamily="34" charset="0"/>
                        </a:rPr>
                        <a:t>7</a:t>
                      </a:r>
                      <a:r>
                        <a:rPr lang="fr-MA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× 1 =7</a:t>
                      </a:r>
                    </a:p>
                  </a:txBody>
                  <a:tcPr marL="7620" marR="7620" marT="762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61173415"/>
                  </a:ext>
                </a:extLst>
              </a:tr>
              <a:tr h="27086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r-MA" sz="2400" b="0" i="0" u="none" strike="noStrike" kern="1200" dirty="0">
                          <a:solidFill>
                            <a:srgbClr val="0070C0"/>
                          </a:solidFill>
                          <a:effectLst/>
                          <a:latin typeface="Aptos Narrow" panose="020B0004020202020204" pitchFamily="34" charset="0"/>
                          <a:ea typeface="+mn-ea"/>
                          <a:cs typeface="+mn-cs"/>
                        </a:rPr>
                        <a:t>7</a:t>
                      </a:r>
                      <a:r>
                        <a:rPr lang="fr-MA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× 2 =14</a:t>
                      </a:r>
                    </a:p>
                  </a:txBody>
                  <a:tcPr marL="7620" marR="7620" marT="762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78591783"/>
                  </a:ext>
                </a:extLst>
              </a:tr>
              <a:tr h="27086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r-MA" sz="2400" b="0" i="0" u="none" strike="noStrike" kern="1200" dirty="0">
                          <a:solidFill>
                            <a:srgbClr val="0070C0"/>
                          </a:solidFill>
                          <a:effectLst/>
                          <a:latin typeface="Aptos Narrow" panose="020B0004020202020204" pitchFamily="34" charset="0"/>
                          <a:ea typeface="+mn-ea"/>
                          <a:cs typeface="+mn-cs"/>
                        </a:rPr>
                        <a:t>7</a:t>
                      </a:r>
                      <a:r>
                        <a:rPr lang="fr-MA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× 3 =21</a:t>
                      </a:r>
                    </a:p>
                  </a:txBody>
                  <a:tcPr marL="7620" marR="7620" marT="762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11068744"/>
                  </a:ext>
                </a:extLst>
              </a:tr>
              <a:tr h="27086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r-MA" sz="2400" b="0" i="0" u="none" strike="noStrike" kern="1200" dirty="0">
                          <a:solidFill>
                            <a:srgbClr val="0070C0"/>
                          </a:solidFill>
                          <a:effectLst/>
                          <a:latin typeface="Aptos Narrow" panose="020B0004020202020204" pitchFamily="34" charset="0"/>
                          <a:ea typeface="+mn-ea"/>
                          <a:cs typeface="+mn-cs"/>
                        </a:rPr>
                        <a:t>7</a:t>
                      </a:r>
                      <a:r>
                        <a:rPr lang="fr-MA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× 4 =28</a:t>
                      </a:r>
                    </a:p>
                  </a:txBody>
                  <a:tcPr marL="7620" marR="7620" marT="762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9370804"/>
                  </a:ext>
                </a:extLst>
              </a:tr>
              <a:tr h="27086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r-MA" sz="2400" b="0" i="0" u="none" strike="noStrike" kern="1200" dirty="0">
                          <a:solidFill>
                            <a:srgbClr val="0070C0"/>
                          </a:solidFill>
                          <a:effectLst/>
                          <a:latin typeface="Aptos Narrow" panose="020B0004020202020204" pitchFamily="34" charset="0"/>
                          <a:ea typeface="+mn-ea"/>
                          <a:cs typeface="+mn-cs"/>
                        </a:rPr>
                        <a:t>7</a:t>
                      </a:r>
                      <a:r>
                        <a:rPr lang="fr-MA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× 5 =35</a:t>
                      </a:r>
                    </a:p>
                  </a:txBody>
                  <a:tcPr marL="7620" marR="7620" marT="762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03591821"/>
                  </a:ext>
                </a:extLst>
              </a:tr>
              <a:tr h="27086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r-MA" sz="2400" b="0" i="0" u="none" strike="noStrike" kern="1200" dirty="0">
                          <a:solidFill>
                            <a:srgbClr val="0070C0"/>
                          </a:solidFill>
                          <a:effectLst/>
                          <a:latin typeface="Aptos Narrow" panose="020B0004020202020204" pitchFamily="34" charset="0"/>
                          <a:ea typeface="+mn-ea"/>
                          <a:cs typeface="+mn-cs"/>
                        </a:rPr>
                        <a:t>7</a:t>
                      </a:r>
                      <a:r>
                        <a:rPr lang="fr-MA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× 6 =42</a:t>
                      </a:r>
                    </a:p>
                  </a:txBody>
                  <a:tcPr marL="7620" marR="7620" marT="762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61228138"/>
                  </a:ext>
                </a:extLst>
              </a:tr>
              <a:tr h="27086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r-MA" sz="2400" b="0" i="0" u="none" strike="noStrike" kern="1200" dirty="0">
                          <a:solidFill>
                            <a:srgbClr val="0070C0"/>
                          </a:solidFill>
                          <a:effectLst/>
                          <a:latin typeface="Aptos Narrow" panose="020B0004020202020204" pitchFamily="34" charset="0"/>
                          <a:ea typeface="+mn-ea"/>
                          <a:cs typeface="+mn-cs"/>
                        </a:rPr>
                        <a:t>7</a:t>
                      </a:r>
                      <a:r>
                        <a:rPr lang="fr-MA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× 7 =49</a:t>
                      </a:r>
                    </a:p>
                  </a:txBody>
                  <a:tcPr marL="7620" marR="7620" marT="762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22366415"/>
                  </a:ext>
                </a:extLst>
              </a:tr>
              <a:tr h="27086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r-MA" sz="2400" b="0" i="0" u="none" strike="noStrike" kern="1200" dirty="0">
                          <a:solidFill>
                            <a:srgbClr val="0070C0"/>
                          </a:solidFill>
                          <a:effectLst/>
                          <a:latin typeface="Aptos Narrow" panose="020B0004020202020204" pitchFamily="34" charset="0"/>
                          <a:ea typeface="+mn-ea"/>
                          <a:cs typeface="+mn-cs"/>
                        </a:rPr>
                        <a:t>7</a:t>
                      </a:r>
                      <a:r>
                        <a:rPr lang="fr-MA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× 8 =56</a:t>
                      </a:r>
                    </a:p>
                  </a:txBody>
                  <a:tcPr marL="7620" marR="7620" marT="762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19918"/>
                  </a:ext>
                </a:extLst>
              </a:tr>
              <a:tr h="27086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r-MA" sz="2400" b="0" i="0" u="none" strike="noStrike" kern="1200" dirty="0">
                          <a:solidFill>
                            <a:srgbClr val="0070C0"/>
                          </a:solidFill>
                          <a:effectLst/>
                          <a:latin typeface="Aptos Narrow" panose="020B0004020202020204" pitchFamily="34" charset="0"/>
                          <a:ea typeface="+mn-ea"/>
                          <a:cs typeface="+mn-cs"/>
                        </a:rPr>
                        <a:t>7</a:t>
                      </a:r>
                      <a:r>
                        <a:rPr lang="fr-MA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× 9 =63</a:t>
                      </a:r>
                    </a:p>
                  </a:txBody>
                  <a:tcPr marL="7620" marR="7620" marT="762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95504482"/>
                  </a:ext>
                </a:extLst>
              </a:tr>
              <a:tr h="27086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r-MA" sz="2400" b="0" i="0" u="none" strike="noStrike" kern="1200" dirty="0">
                          <a:solidFill>
                            <a:srgbClr val="0070C0"/>
                          </a:solidFill>
                          <a:effectLst/>
                          <a:latin typeface="Aptos Narrow" panose="020B0004020202020204" pitchFamily="34" charset="0"/>
                          <a:ea typeface="+mn-ea"/>
                          <a:cs typeface="+mn-cs"/>
                        </a:rPr>
                        <a:t>7</a:t>
                      </a:r>
                      <a:r>
                        <a:rPr lang="fr-MA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× 10 =70</a:t>
                      </a:r>
                    </a:p>
                  </a:txBody>
                  <a:tcPr marL="7620" marR="7620" marT="762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0496786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28770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5B000B-7422-20AB-6089-00729430C2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ACF771FD-F66C-0A8F-DA70-70E7D60E9ECB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الالواح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E7BDA7BE-1881-3305-6A4C-DC6ABB3EC8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FBBFA1F-4803-5730-F0A3-68942FFDAD94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57170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ED2B9F-4AC2-B76C-389F-333DDD7BB9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FA53957-3B1E-3C8D-E4C3-17E17411888B}"/>
              </a:ext>
            </a:extLst>
          </p:cNvPr>
          <p:cNvSpPr/>
          <p:nvPr/>
        </p:nvSpPr>
        <p:spPr>
          <a:xfrm>
            <a:off x="4875261" y="3842909"/>
            <a:ext cx="938134" cy="9721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600" b="1" i="0" u="none" strike="noStrike" kern="1200" cap="none" spc="0" normalizeH="0" baseline="0" noProof="0" dirty="0">
              <a:ln>
                <a:noFill/>
              </a:ln>
              <a:solidFill>
                <a:srgbClr val="2B7589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9E682AD9-2F29-7269-5520-EBA1980DC5D4}"/>
              </a:ext>
            </a:extLst>
          </p:cNvPr>
          <p:cNvSpPr txBox="1"/>
          <p:nvPr/>
        </p:nvSpPr>
        <p:spPr>
          <a:xfrm>
            <a:off x="304801" y="858759"/>
            <a:ext cx="7221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يقوم إلى السبورة لينجز العملية؟</a:t>
            </a: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490A2A6-59F0-97FB-9ACF-D9A4ADF927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EDBC669B-7892-0875-12C0-44806BB9F78E}"/>
              </a:ext>
            </a:extLst>
          </p:cNvPr>
          <p:cNvGrpSpPr/>
          <p:nvPr/>
        </p:nvGrpSpPr>
        <p:grpSpPr>
          <a:xfrm>
            <a:off x="3205538" y="2412473"/>
            <a:ext cx="2133383" cy="1715491"/>
            <a:chOff x="3205538" y="2412473"/>
            <a:chExt cx="2133383" cy="1715491"/>
          </a:xfrm>
        </p:grpSpPr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2C68A5FD-29CC-1607-24D8-DC39B97967D5}"/>
                </a:ext>
              </a:extLst>
            </p:cNvPr>
            <p:cNvSpPr txBox="1"/>
            <p:nvPr/>
          </p:nvSpPr>
          <p:spPr>
            <a:xfrm>
              <a:off x="4535129" y="3204634"/>
              <a:ext cx="49427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5400" dirty="0">
                  <a:solidFill>
                    <a:schemeClr val="accent1">
                      <a:lumMod val="75000"/>
                    </a:schemeClr>
                  </a:solidFill>
                </a:rPr>
                <a:t>7</a:t>
              </a:r>
            </a:p>
          </p:txBody>
        </p: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00E73832-B09E-034E-062D-B6E0BD465A95}"/>
                </a:ext>
              </a:extLst>
            </p:cNvPr>
            <p:cNvSpPr txBox="1"/>
            <p:nvPr/>
          </p:nvSpPr>
          <p:spPr>
            <a:xfrm>
              <a:off x="3831398" y="2412473"/>
              <a:ext cx="1507523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5400" spc="2000" dirty="0">
                  <a:solidFill>
                    <a:schemeClr val="accent1">
                      <a:lumMod val="75000"/>
                    </a:schemeClr>
                  </a:solidFill>
                </a:rPr>
                <a:t>26</a:t>
              </a:r>
            </a:p>
          </p:txBody>
        </p:sp>
        <p:cxnSp>
          <p:nvCxnSpPr>
            <p:cNvPr id="13" name="Connecteur droit 12">
              <a:extLst>
                <a:ext uri="{FF2B5EF4-FFF2-40B4-BE49-F238E27FC236}">
                  <a16:creationId xmlns:a16="http://schemas.microsoft.com/office/drawing/2014/main" id="{28A2B1DC-9639-3559-D1DC-E93E8DF93DD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205538" y="4105622"/>
              <a:ext cx="1923353" cy="0"/>
            </a:xfrm>
            <a:prstGeom prst="line">
              <a:avLst/>
            </a:prstGeom>
            <a:ln w="38100">
              <a:solidFill>
                <a:schemeClr val="accent5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2434564B-EF02-5C9A-F6C0-339BB0930884}"/>
                </a:ext>
              </a:extLst>
            </p:cNvPr>
            <p:cNvSpPr txBox="1"/>
            <p:nvPr/>
          </p:nvSpPr>
          <p:spPr>
            <a:xfrm>
              <a:off x="3559547" y="3133040"/>
              <a:ext cx="49427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5400" dirty="0">
                  <a:solidFill>
                    <a:schemeClr val="accent1">
                      <a:lumMod val="75000"/>
                    </a:schemeClr>
                  </a:solidFill>
                </a:rPr>
                <a:t>×</a:t>
              </a:r>
            </a:p>
          </p:txBody>
        </p:sp>
      </p:grpSp>
      <p:graphicFrame>
        <p:nvGraphicFramePr>
          <p:cNvPr id="15" name="Tableau 14">
            <a:extLst>
              <a:ext uri="{FF2B5EF4-FFF2-40B4-BE49-F238E27FC236}">
                <a16:creationId xmlns:a16="http://schemas.microsoft.com/office/drawing/2014/main" id="{4AAD161B-D9C4-8EC7-F3AD-10379ED4BE2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8922897"/>
              </p:ext>
            </p:extLst>
          </p:nvPr>
        </p:nvGraphicFramePr>
        <p:xfrm>
          <a:off x="412912" y="1799399"/>
          <a:ext cx="1321753" cy="37338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321753">
                  <a:extLst>
                    <a:ext uri="{9D8B030D-6E8A-4147-A177-3AD203B41FA5}">
                      <a16:colId xmlns:a16="http://schemas.microsoft.com/office/drawing/2014/main" val="1296562731"/>
                    </a:ext>
                  </a:extLst>
                </a:gridCol>
              </a:tblGrid>
              <a:tr h="27086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r-MA" sz="2400" b="0" i="0" u="none" strike="noStrike" dirty="0">
                          <a:solidFill>
                            <a:srgbClr val="0070C0"/>
                          </a:solidFill>
                          <a:effectLst/>
                          <a:latin typeface="Aptos Narrow" panose="020B0004020202020204" pitchFamily="34" charset="0"/>
                        </a:rPr>
                        <a:t>7</a:t>
                      </a:r>
                      <a:r>
                        <a:rPr lang="fr-MA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× 1 =7</a:t>
                      </a:r>
                    </a:p>
                  </a:txBody>
                  <a:tcPr marL="7620" marR="7620" marT="762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61173415"/>
                  </a:ext>
                </a:extLst>
              </a:tr>
              <a:tr h="27086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r-MA" sz="2400" b="0" i="0" u="none" strike="noStrike" kern="1200" dirty="0">
                          <a:solidFill>
                            <a:srgbClr val="0070C0"/>
                          </a:solidFill>
                          <a:effectLst/>
                          <a:latin typeface="Aptos Narrow" panose="020B0004020202020204" pitchFamily="34" charset="0"/>
                          <a:ea typeface="+mn-ea"/>
                          <a:cs typeface="+mn-cs"/>
                        </a:rPr>
                        <a:t>7</a:t>
                      </a:r>
                      <a:r>
                        <a:rPr lang="fr-MA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× 2 =14</a:t>
                      </a:r>
                    </a:p>
                  </a:txBody>
                  <a:tcPr marL="7620" marR="7620" marT="762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78591783"/>
                  </a:ext>
                </a:extLst>
              </a:tr>
              <a:tr h="27086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r-MA" sz="2400" b="0" i="0" u="none" strike="noStrike" kern="1200" dirty="0">
                          <a:solidFill>
                            <a:srgbClr val="0070C0"/>
                          </a:solidFill>
                          <a:effectLst/>
                          <a:latin typeface="Aptos Narrow" panose="020B0004020202020204" pitchFamily="34" charset="0"/>
                          <a:ea typeface="+mn-ea"/>
                          <a:cs typeface="+mn-cs"/>
                        </a:rPr>
                        <a:t>7</a:t>
                      </a:r>
                      <a:r>
                        <a:rPr lang="fr-MA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× 3 =21</a:t>
                      </a:r>
                    </a:p>
                  </a:txBody>
                  <a:tcPr marL="7620" marR="7620" marT="762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11068744"/>
                  </a:ext>
                </a:extLst>
              </a:tr>
              <a:tr h="27086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r-MA" sz="2400" b="0" i="0" u="none" strike="noStrike" kern="1200" dirty="0">
                          <a:solidFill>
                            <a:srgbClr val="0070C0"/>
                          </a:solidFill>
                          <a:effectLst/>
                          <a:latin typeface="Aptos Narrow" panose="020B0004020202020204" pitchFamily="34" charset="0"/>
                          <a:ea typeface="+mn-ea"/>
                          <a:cs typeface="+mn-cs"/>
                        </a:rPr>
                        <a:t>7</a:t>
                      </a:r>
                      <a:r>
                        <a:rPr lang="fr-MA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× 4 =28</a:t>
                      </a:r>
                    </a:p>
                  </a:txBody>
                  <a:tcPr marL="7620" marR="7620" marT="762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9370804"/>
                  </a:ext>
                </a:extLst>
              </a:tr>
              <a:tr h="27086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r-MA" sz="2400" b="0" i="0" u="none" strike="noStrike" kern="1200" dirty="0">
                          <a:solidFill>
                            <a:srgbClr val="0070C0"/>
                          </a:solidFill>
                          <a:effectLst/>
                          <a:latin typeface="Aptos Narrow" panose="020B0004020202020204" pitchFamily="34" charset="0"/>
                          <a:ea typeface="+mn-ea"/>
                          <a:cs typeface="+mn-cs"/>
                        </a:rPr>
                        <a:t>7</a:t>
                      </a:r>
                      <a:r>
                        <a:rPr lang="fr-MA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× 5 =35</a:t>
                      </a:r>
                    </a:p>
                  </a:txBody>
                  <a:tcPr marL="7620" marR="7620" marT="762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03591821"/>
                  </a:ext>
                </a:extLst>
              </a:tr>
              <a:tr h="27086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r-MA" sz="2400" b="0" i="0" u="none" strike="noStrike" kern="1200" dirty="0">
                          <a:solidFill>
                            <a:srgbClr val="0070C0"/>
                          </a:solidFill>
                          <a:effectLst/>
                          <a:latin typeface="Aptos Narrow" panose="020B0004020202020204" pitchFamily="34" charset="0"/>
                          <a:ea typeface="+mn-ea"/>
                          <a:cs typeface="+mn-cs"/>
                        </a:rPr>
                        <a:t>7</a:t>
                      </a:r>
                      <a:r>
                        <a:rPr lang="fr-MA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× 6 =42</a:t>
                      </a:r>
                    </a:p>
                  </a:txBody>
                  <a:tcPr marL="7620" marR="7620" marT="762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61228138"/>
                  </a:ext>
                </a:extLst>
              </a:tr>
              <a:tr h="27086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r-MA" sz="2400" b="0" i="0" u="none" strike="noStrike" kern="1200" dirty="0">
                          <a:solidFill>
                            <a:srgbClr val="0070C0"/>
                          </a:solidFill>
                          <a:effectLst/>
                          <a:latin typeface="Aptos Narrow" panose="020B0004020202020204" pitchFamily="34" charset="0"/>
                          <a:ea typeface="+mn-ea"/>
                          <a:cs typeface="+mn-cs"/>
                        </a:rPr>
                        <a:t>7</a:t>
                      </a:r>
                      <a:r>
                        <a:rPr lang="fr-MA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× 7 =49</a:t>
                      </a:r>
                    </a:p>
                  </a:txBody>
                  <a:tcPr marL="7620" marR="7620" marT="762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22366415"/>
                  </a:ext>
                </a:extLst>
              </a:tr>
              <a:tr h="27086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r-MA" sz="2400" b="0" i="0" u="none" strike="noStrike" kern="1200" dirty="0">
                          <a:solidFill>
                            <a:srgbClr val="0070C0"/>
                          </a:solidFill>
                          <a:effectLst/>
                          <a:latin typeface="Aptos Narrow" panose="020B0004020202020204" pitchFamily="34" charset="0"/>
                          <a:ea typeface="+mn-ea"/>
                          <a:cs typeface="+mn-cs"/>
                        </a:rPr>
                        <a:t>7</a:t>
                      </a:r>
                      <a:r>
                        <a:rPr lang="fr-MA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× 8 =56</a:t>
                      </a:r>
                    </a:p>
                  </a:txBody>
                  <a:tcPr marL="7620" marR="7620" marT="762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19918"/>
                  </a:ext>
                </a:extLst>
              </a:tr>
              <a:tr h="27086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r-MA" sz="2400" b="0" i="0" u="none" strike="noStrike" kern="1200" dirty="0">
                          <a:solidFill>
                            <a:srgbClr val="0070C0"/>
                          </a:solidFill>
                          <a:effectLst/>
                          <a:latin typeface="Aptos Narrow" panose="020B0004020202020204" pitchFamily="34" charset="0"/>
                          <a:ea typeface="+mn-ea"/>
                          <a:cs typeface="+mn-cs"/>
                        </a:rPr>
                        <a:t>7</a:t>
                      </a:r>
                      <a:r>
                        <a:rPr lang="fr-MA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× 9 =63</a:t>
                      </a:r>
                    </a:p>
                  </a:txBody>
                  <a:tcPr marL="7620" marR="7620" marT="762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95504482"/>
                  </a:ext>
                </a:extLst>
              </a:tr>
              <a:tr h="27086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r-MA" sz="2400" b="0" i="0" u="none" strike="noStrike" kern="1200" dirty="0">
                          <a:solidFill>
                            <a:srgbClr val="0070C0"/>
                          </a:solidFill>
                          <a:effectLst/>
                          <a:latin typeface="Aptos Narrow" panose="020B0004020202020204" pitchFamily="34" charset="0"/>
                          <a:ea typeface="+mn-ea"/>
                          <a:cs typeface="+mn-cs"/>
                        </a:rPr>
                        <a:t>7</a:t>
                      </a:r>
                      <a:r>
                        <a:rPr lang="fr-MA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× 10 =70</a:t>
                      </a:r>
                    </a:p>
                  </a:txBody>
                  <a:tcPr marL="7620" marR="7620" marT="762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0496786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67882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32FFA2-2794-909A-23BB-DE429B0DA0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C2E613C4-D250-F732-F631-D9F96DC9C436}"/>
              </a:ext>
            </a:extLst>
          </p:cNvPr>
          <p:cNvSpPr txBox="1"/>
          <p:nvPr/>
        </p:nvSpPr>
        <p:spPr>
          <a:xfrm>
            <a:off x="304801" y="858759"/>
            <a:ext cx="7221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صححوا: </a:t>
            </a:r>
            <a:r>
              <a:rPr lang="fr-FR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 × 26 = 204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F173197-2F0D-55E1-4865-6E5A65CC97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04F7F7B4-3A85-881D-5815-4C4B7837D86C}"/>
              </a:ext>
            </a:extLst>
          </p:cNvPr>
          <p:cNvSpPr txBox="1"/>
          <p:nvPr/>
        </p:nvSpPr>
        <p:spPr>
          <a:xfrm>
            <a:off x="3205538" y="4177216"/>
            <a:ext cx="213338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5400" spc="2000" dirty="0">
                <a:solidFill>
                  <a:srgbClr val="C00000"/>
                </a:solidFill>
              </a:rPr>
              <a:t>182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851B6D1D-B7F2-B318-8E66-FB51574CBD93}"/>
              </a:ext>
            </a:extLst>
          </p:cNvPr>
          <p:cNvSpPr txBox="1"/>
          <p:nvPr/>
        </p:nvSpPr>
        <p:spPr>
          <a:xfrm>
            <a:off x="3919573" y="2173205"/>
            <a:ext cx="7053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0" i="0" u="none" strike="noStrike" kern="0" cap="none" spc="200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</a:rPr>
              <a:t>4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12CF488F-2062-CB03-0006-48392133525D}"/>
              </a:ext>
            </a:extLst>
          </p:cNvPr>
          <p:cNvGrpSpPr/>
          <p:nvPr/>
        </p:nvGrpSpPr>
        <p:grpSpPr>
          <a:xfrm>
            <a:off x="3205538" y="2412473"/>
            <a:ext cx="2133383" cy="1715491"/>
            <a:chOff x="3205538" y="2412473"/>
            <a:chExt cx="2133383" cy="1715491"/>
          </a:xfrm>
        </p:grpSpPr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8073B691-DE4C-DC6F-D6F5-318179FD03AD}"/>
                </a:ext>
              </a:extLst>
            </p:cNvPr>
            <p:cNvSpPr txBox="1"/>
            <p:nvPr/>
          </p:nvSpPr>
          <p:spPr>
            <a:xfrm>
              <a:off x="4535129" y="3204634"/>
              <a:ext cx="49427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5400" dirty="0">
                  <a:solidFill>
                    <a:schemeClr val="accent1">
                      <a:lumMod val="75000"/>
                    </a:schemeClr>
                  </a:solidFill>
                </a:rPr>
                <a:t>7</a:t>
              </a:r>
            </a:p>
          </p:txBody>
        </p: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ADAE4CFF-D3DD-5C4F-365F-54BCBE769121}"/>
                </a:ext>
              </a:extLst>
            </p:cNvPr>
            <p:cNvSpPr txBox="1"/>
            <p:nvPr/>
          </p:nvSpPr>
          <p:spPr>
            <a:xfrm>
              <a:off x="3831398" y="2412473"/>
              <a:ext cx="1507523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5400" spc="2000" dirty="0">
                  <a:solidFill>
                    <a:schemeClr val="accent1">
                      <a:lumMod val="75000"/>
                    </a:schemeClr>
                  </a:solidFill>
                </a:rPr>
                <a:t>26</a:t>
              </a:r>
            </a:p>
          </p:txBody>
        </p:sp>
        <p:cxnSp>
          <p:nvCxnSpPr>
            <p:cNvPr id="13" name="Connecteur droit 12">
              <a:extLst>
                <a:ext uri="{FF2B5EF4-FFF2-40B4-BE49-F238E27FC236}">
                  <a16:creationId xmlns:a16="http://schemas.microsoft.com/office/drawing/2014/main" id="{C88DE9AA-9236-4350-A129-54C370F927A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205538" y="4105622"/>
              <a:ext cx="1923353" cy="0"/>
            </a:xfrm>
            <a:prstGeom prst="line">
              <a:avLst/>
            </a:prstGeom>
            <a:ln w="38100">
              <a:solidFill>
                <a:schemeClr val="accent5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D2449671-FCAA-B40B-5824-E4368948CDF6}"/>
                </a:ext>
              </a:extLst>
            </p:cNvPr>
            <p:cNvSpPr txBox="1"/>
            <p:nvPr/>
          </p:nvSpPr>
          <p:spPr>
            <a:xfrm>
              <a:off x="3559547" y="3133040"/>
              <a:ext cx="49427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5400" dirty="0">
                  <a:solidFill>
                    <a:schemeClr val="accent1">
                      <a:lumMod val="75000"/>
                    </a:schemeClr>
                  </a:solidFill>
                </a:rPr>
                <a:t>×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89686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4310E7-CEBC-3CCF-B729-BFD8A0AD98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ECD7183B-2359-5CCE-EF4D-D1CAF842CB0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77C9C3DA-F73E-9269-D5BF-E8F48BF3216E}"/>
              </a:ext>
            </a:extLst>
          </p:cNvPr>
          <p:cNvSpPr/>
          <p:nvPr/>
        </p:nvSpPr>
        <p:spPr>
          <a:xfrm>
            <a:off x="2106000" y="2600686"/>
            <a:ext cx="4932000" cy="24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7" name="Image 16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52C1DC8-DE34-6ED6-4B36-0A0BDFDE26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171001" y="4256315"/>
            <a:ext cx="841742" cy="841742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68FC6CE5-FC39-10FF-FAF4-57C8683C0392}"/>
              </a:ext>
            </a:extLst>
          </p:cNvPr>
          <p:cNvSpPr txBox="1"/>
          <p:nvPr/>
        </p:nvSpPr>
        <p:spPr>
          <a:xfrm>
            <a:off x="2654710" y="3138810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r" defTabSz="685834" rtl="1">
              <a:defRPr sz="2800" b="1" spc="-10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defRPr>
            </a:lvl1pPr>
          </a:lstStyle>
          <a:p>
            <a:r>
              <a:rPr lang="ar-MA" dirty="0"/>
              <a:t>النشاط 1</a:t>
            </a:r>
          </a:p>
        </p:txBody>
      </p:sp>
      <p:sp>
        <p:nvSpPr>
          <p:cNvPr id="19" name="Flowchart: Alternate Process 54">
            <a:extLst>
              <a:ext uri="{FF2B5EF4-FFF2-40B4-BE49-F238E27FC236}">
                <a16:creationId xmlns:a16="http://schemas.microsoft.com/office/drawing/2014/main" id="{FEBD621A-0DE2-629E-40F0-9125C5E903DB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ممارسة موجهة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CC322D68-4A37-3B69-8B3C-647827DFF209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6756B434-57A8-A733-5694-90E31EEE3823}"/>
              </a:ext>
            </a:extLst>
          </p:cNvPr>
          <p:cNvSpPr txBox="1"/>
          <p:nvPr/>
        </p:nvSpPr>
        <p:spPr>
          <a:xfrm>
            <a:off x="2654710" y="3785126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النشاط 2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A49191F0-4FE0-9486-384A-4FF252B473C7}"/>
              </a:ext>
            </a:extLst>
          </p:cNvPr>
          <p:cNvSpPr txBox="1"/>
          <p:nvPr/>
        </p:nvSpPr>
        <p:spPr>
          <a:xfrm>
            <a:off x="2654710" y="4431442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CAF99E3C-8E64-0364-2834-ED8579BB5F28}"/>
              </a:ext>
            </a:extLst>
          </p:cNvPr>
          <p:cNvGrpSpPr>
            <a:grpSpLocks noChangeAspect="1"/>
          </p:cNvGrpSpPr>
          <p:nvPr/>
        </p:nvGrpSpPr>
        <p:grpSpPr>
          <a:xfrm>
            <a:off x="1736854" y="4579496"/>
            <a:ext cx="738292" cy="827051"/>
            <a:chOff x="976754" y="4005561"/>
            <a:chExt cx="558587" cy="62574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39A6DD0D-376C-50F2-DF05-115743B1410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886A515D-A620-9448-991E-195ABBC8E053}"/>
                </a:ext>
              </a:extLst>
            </p:cNvPr>
            <p:cNvSpPr txBox="1"/>
            <p:nvPr/>
          </p:nvSpPr>
          <p:spPr>
            <a:xfrm>
              <a:off x="1057660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1233144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A46B8E-FB56-0174-3FDB-F3FBAF1FD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 descr="Une image contenant texte, capture d’écran, diagramme&#10;&#10;Le contenu généré par l’IA peut être incorrect.">
            <a:extLst>
              <a:ext uri="{FF2B5EF4-FFF2-40B4-BE49-F238E27FC236}">
                <a16:creationId xmlns:a16="http://schemas.microsoft.com/office/drawing/2014/main" id="{F629536C-537D-8244-EECC-7FEAA435B0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6785" y="1858363"/>
            <a:ext cx="6444656" cy="4354497"/>
          </a:xfrm>
          <a:prstGeom prst="rect">
            <a:avLst/>
          </a:prstGeom>
        </p:spPr>
      </p:pic>
      <p:sp>
        <p:nvSpPr>
          <p:cNvPr id="13" name="ZoneTexte 2">
            <a:extLst>
              <a:ext uri="{FF2B5EF4-FFF2-40B4-BE49-F238E27FC236}">
                <a16:creationId xmlns:a16="http://schemas.microsoft.com/office/drawing/2014/main" id="{B452CA2A-CDF0-2F2E-7B33-F570E1D70397}"/>
              </a:ext>
            </a:extLst>
          </p:cNvPr>
          <p:cNvSpPr txBox="1"/>
          <p:nvPr/>
        </p:nvSpPr>
        <p:spPr>
          <a:xfrm>
            <a:off x="327278" y="844006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الآن افتحوا كراساتكم على الصفحة 89</a:t>
            </a:r>
          </a:p>
        </p:txBody>
      </p:sp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A3E1B2BD-970F-CD05-59C1-FD304C73EA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D078A8CD-64A6-7587-B45C-FC6565F703E7}"/>
              </a:ext>
            </a:extLst>
          </p:cNvPr>
          <p:cNvSpPr/>
          <p:nvPr/>
        </p:nvSpPr>
        <p:spPr>
          <a:xfrm>
            <a:off x="1211368" y="2343806"/>
            <a:ext cx="2751030" cy="1219202"/>
          </a:xfrm>
          <a:prstGeom prst="roundRect">
            <a:avLst>
              <a:gd name="adj" fmla="val 9962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97387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E278A5-CE53-7B19-2151-4DAA11D46C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 descr="Une image contenant texte, capture d’écran, diagramme&#10;&#10;Le contenu généré par l’IA peut être incorrect.">
            <a:extLst>
              <a:ext uri="{FF2B5EF4-FFF2-40B4-BE49-F238E27FC236}">
                <a16:creationId xmlns:a16="http://schemas.microsoft.com/office/drawing/2014/main" id="{A1553908-7E1E-042C-82BF-15BA661831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878" y="2243005"/>
            <a:ext cx="8316000" cy="3888000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E7C6CCA4-8498-984F-268A-0919154CF062}"/>
              </a:ext>
            </a:extLst>
          </p:cNvPr>
          <p:cNvSpPr txBox="1"/>
          <p:nvPr/>
        </p:nvSpPr>
        <p:spPr>
          <a:xfrm>
            <a:off x="381066" y="803664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سنطبق نفس الخطوات في هذا النشاط؛ سأشرح التعليمة. انتظروا الانطلاقة 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611AC0D-FF8E-3DE6-03F5-474CDE7F90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9516" y="589935"/>
            <a:ext cx="994585" cy="1024853"/>
          </a:xfrm>
          <a:prstGeom prst="ellipse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4E69B569-85B4-DB74-8EC7-8026908AAD4F}"/>
              </a:ext>
            </a:extLst>
          </p:cNvPr>
          <p:cNvSpPr/>
          <p:nvPr/>
        </p:nvSpPr>
        <p:spPr>
          <a:xfrm>
            <a:off x="6159062" y="2243005"/>
            <a:ext cx="2379293" cy="458510"/>
          </a:xfrm>
          <a:prstGeom prst="roundRect">
            <a:avLst>
              <a:gd name="adj" fmla="val 39545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7286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604DF4-82F7-B405-4EEE-3B8E8F8458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texte, capture d’écran, diagramme&#10;&#10;Le contenu généré par l’IA peut être incorrect.">
            <a:extLst>
              <a:ext uri="{FF2B5EF4-FFF2-40B4-BE49-F238E27FC236}">
                <a16:creationId xmlns:a16="http://schemas.microsoft.com/office/drawing/2014/main" id="{3121AC3A-293A-F3C8-93D5-289A67FD2E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1388" y="1791061"/>
            <a:ext cx="7094624" cy="3316967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1044895B-678F-0574-1C71-AC4E732446E9}"/>
              </a:ext>
            </a:extLst>
          </p:cNvPr>
          <p:cNvSpPr txBox="1"/>
          <p:nvPr/>
        </p:nvSpPr>
        <p:spPr>
          <a:xfrm>
            <a:off x="363137" y="817111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لديكم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 دقائق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للإنجاز؛ سأمر بين الصفوف لمساعدتكم؛</a:t>
            </a:r>
          </a:p>
        </p:txBody>
      </p:sp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0AF2288-3F6B-0EE1-473B-E946DCD3764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55F7FF70-3170-0A2C-4202-E1EBC3EB37C4}"/>
              </a:ext>
            </a:extLst>
          </p:cNvPr>
          <p:cNvSpPr/>
          <p:nvPr/>
        </p:nvSpPr>
        <p:spPr>
          <a:xfrm>
            <a:off x="5286703" y="1780551"/>
            <a:ext cx="2088799" cy="437132"/>
          </a:xfrm>
          <a:prstGeom prst="roundRect">
            <a:avLst>
              <a:gd name="adj" fmla="val 33163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C472C68-5436-A894-1577-F65791DC345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6141650" y="3365270"/>
            <a:ext cx="2675619" cy="2675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5235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CCA298-FCE5-C41F-1316-D35A5F74B4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C814787D-0691-0F7E-25F0-7E581E5D306B}"/>
              </a:ext>
            </a:extLst>
          </p:cNvPr>
          <p:cNvSpPr txBox="1"/>
          <p:nvPr/>
        </p:nvSpPr>
        <p:spPr>
          <a:xfrm>
            <a:off x="363137" y="817111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الآن، ستشتغلون في ثنائيات.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20FAED4-34C1-7704-3FDB-318383F608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67468" y="2619673"/>
            <a:ext cx="2609063" cy="2609063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7FB6CBD-B57A-742F-A96D-E5A7420BAE0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16445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2D392F-0343-F160-5933-A9DFB83D6B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7CC431C3-A15C-E82E-F1D7-64EDFBEC32D7}"/>
              </a:ext>
            </a:extLst>
          </p:cNvPr>
          <p:cNvSpPr txBox="1"/>
          <p:nvPr/>
        </p:nvSpPr>
        <p:spPr>
          <a:xfrm>
            <a:off x="363137" y="817111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كل واحد يقارن إنجازه مع زميله. تأكدوا أنكم اتبعتم الخطوات بشكل سليم. </a:t>
            </a:r>
          </a:p>
        </p:txBody>
      </p:sp>
      <p:pic>
        <p:nvPicPr>
          <p:cNvPr id="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88767D6-6E0A-49BE-A000-F942A5DB6F59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11947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063F2C-BD6C-9EF2-708B-D3F7281B92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FE84880A-15FC-E436-B785-13B976395EF7}"/>
              </a:ext>
            </a:extLst>
          </p:cNvPr>
          <p:cNvSpPr txBox="1"/>
          <p:nvPr/>
        </p:nvSpPr>
        <p:spPr>
          <a:xfrm>
            <a:off x="327278" y="813495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</a:p>
        </p:txBody>
      </p:sp>
      <p:pic>
        <p:nvPicPr>
          <p:cNvPr id="7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A3B4004-C3AD-AED0-1E55-10A11BB4E6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2" name="Image 1" descr="Une image contenant texte, capture d’écran, diagramme&#10;&#10;Le contenu généré par l’IA peut être incorrect.">
            <a:extLst>
              <a:ext uri="{FF2B5EF4-FFF2-40B4-BE49-F238E27FC236}">
                <a16:creationId xmlns:a16="http://schemas.microsoft.com/office/drawing/2014/main" id="{C73323CE-C357-C702-CAF8-A5587A66F8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878" y="2243005"/>
            <a:ext cx="8316000" cy="3888000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511EC1EF-3C67-A962-1F7F-2636E6B0E858}"/>
              </a:ext>
            </a:extLst>
          </p:cNvPr>
          <p:cNvSpPr txBox="1"/>
          <p:nvPr/>
        </p:nvSpPr>
        <p:spPr>
          <a:xfrm>
            <a:off x="2830793" y="3846789"/>
            <a:ext cx="15975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spc="2000" dirty="0">
                <a:solidFill>
                  <a:srgbClr val="C00000"/>
                </a:solidFill>
              </a:rPr>
              <a:t>172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8252E63-8F4A-603C-0CDB-608C01097B39}"/>
              </a:ext>
            </a:extLst>
          </p:cNvPr>
          <p:cNvSpPr txBox="1"/>
          <p:nvPr/>
        </p:nvSpPr>
        <p:spPr>
          <a:xfrm>
            <a:off x="4748927" y="3841539"/>
            <a:ext cx="15975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spc="2000" dirty="0">
                <a:solidFill>
                  <a:srgbClr val="C00000"/>
                </a:solidFill>
              </a:rPr>
              <a:t>162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8D2629C3-50D2-371E-D3CD-63BFA439DDFB}"/>
              </a:ext>
            </a:extLst>
          </p:cNvPr>
          <p:cNvSpPr txBox="1"/>
          <p:nvPr/>
        </p:nvSpPr>
        <p:spPr>
          <a:xfrm>
            <a:off x="6656551" y="3836289"/>
            <a:ext cx="15975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spc="2000" dirty="0">
                <a:solidFill>
                  <a:srgbClr val="C00000"/>
                </a:solidFill>
              </a:rPr>
              <a:t>140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28DB03BB-B6EE-8555-1678-CB20A2741EB5}"/>
              </a:ext>
            </a:extLst>
          </p:cNvPr>
          <p:cNvSpPr txBox="1"/>
          <p:nvPr/>
        </p:nvSpPr>
        <p:spPr>
          <a:xfrm>
            <a:off x="933676" y="5460125"/>
            <a:ext cx="15975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spc="2000" dirty="0">
                <a:solidFill>
                  <a:srgbClr val="C00000"/>
                </a:solidFill>
              </a:rPr>
              <a:t>288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32FB2051-3745-B094-315C-E6461EDE13C2}"/>
              </a:ext>
            </a:extLst>
          </p:cNvPr>
          <p:cNvSpPr txBox="1"/>
          <p:nvPr/>
        </p:nvSpPr>
        <p:spPr>
          <a:xfrm>
            <a:off x="2830793" y="5458225"/>
            <a:ext cx="15975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spc="2000" dirty="0">
                <a:solidFill>
                  <a:srgbClr val="C00000"/>
                </a:solidFill>
              </a:rPr>
              <a:t>315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C9E0ACF2-073C-4C35-2DAF-5CCDFBBB0A41}"/>
              </a:ext>
            </a:extLst>
          </p:cNvPr>
          <p:cNvSpPr txBox="1"/>
          <p:nvPr/>
        </p:nvSpPr>
        <p:spPr>
          <a:xfrm>
            <a:off x="4738420" y="5466835"/>
            <a:ext cx="15975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spc="2000" dirty="0">
                <a:solidFill>
                  <a:srgbClr val="C00000"/>
                </a:solidFill>
              </a:rPr>
              <a:t>224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473E5385-F8A0-7A12-1E2E-51C0B64CD9CD}"/>
              </a:ext>
            </a:extLst>
          </p:cNvPr>
          <p:cNvSpPr txBox="1"/>
          <p:nvPr/>
        </p:nvSpPr>
        <p:spPr>
          <a:xfrm>
            <a:off x="6656557" y="5464935"/>
            <a:ext cx="15975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spc="2000" dirty="0">
                <a:solidFill>
                  <a:srgbClr val="C00000"/>
                </a:solidFill>
              </a:rPr>
              <a:t>138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C6D99127-1493-E373-7705-8B3EBC7ABDDD}"/>
              </a:ext>
            </a:extLst>
          </p:cNvPr>
          <p:cNvSpPr txBox="1"/>
          <p:nvPr/>
        </p:nvSpPr>
        <p:spPr>
          <a:xfrm>
            <a:off x="3245952" y="2702516"/>
            <a:ext cx="2960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b="1" spc="2000" dirty="0">
                <a:solidFill>
                  <a:srgbClr val="C00000"/>
                </a:solidFill>
              </a:rPr>
              <a:t>1</a:t>
            </a:r>
            <a:endParaRPr lang="fr-FR" sz="2400" b="1" spc="2000" dirty="0">
              <a:solidFill>
                <a:srgbClr val="C00000"/>
              </a:solidFill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78C30DCB-92C2-6DC0-D3C7-6A33AB79F156}"/>
              </a:ext>
            </a:extLst>
          </p:cNvPr>
          <p:cNvSpPr txBox="1"/>
          <p:nvPr/>
        </p:nvSpPr>
        <p:spPr>
          <a:xfrm>
            <a:off x="5143069" y="2702515"/>
            <a:ext cx="2960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b="1" spc="2000" dirty="0">
                <a:solidFill>
                  <a:srgbClr val="C00000"/>
                </a:solidFill>
              </a:rPr>
              <a:t>1</a:t>
            </a:r>
            <a:endParaRPr lang="fr-FR" sz="2400" b="1" spc="2000" dirty="0">
              <a:solidFill>
                <a:srgbClr val="C00000"/>
              </a:solidFill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9B389E55-9B16-95D3-EDC5-4A9059F4C4CE}"/>
              </a:ext>
            </a:extLst>
          </p:cNvPr>
          <p:cNvSpPr txBox="1"/>
          <p:nvPr/>
        </p:nvSpPr>
        <p:spPr>
          <a:xfrm>
            <a:off x="7071716" y="2713024"/>
            <a:ext cx="2960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spc="2000" dirty="0">
                <a:solidFill>
                  <a:srgbClr val="C00000"/>
                </a:solidFill>
              </a:rPr>
              <a:t>2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25DD8822-0D6B-3A0C-F451-0156A0DE908F}"/>
              </a:ext>
            </a:extLst>
          </p:cNvPr>
          <p:cNvSpPr txBox="1"/>
          <p:nvPr/>
        </p:nvSpPr>
        <p:spPr>
          <a:xfrm>
            <a:off x="1340965" y="4359511"/>
            <a:ext cx="2960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spc="2000" dirty="0">
                <a:solidFill>
                  <a:srgbClr val="C00000"/>
                </a:solidFill>
              </a:rPr>
              <a:t>4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2C46F52B-1DE3-5EC7-93AE-EE3F5A93E23E}"/>
              </a:ext>
            </a:extLst>
          </p:cNvPr>
          <p:cNvSpPr txBox="1"/>
          <p:nvPr/>
        </p:nvSpPr>
        <p:spPr>
          <a:xfrm>
            <a:off x="3274870" y="4370019"/>
            <a:ext cx="2960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spc="2000" dirty="0">
                <a:solidFill>
                  <a:srgbClr val="C00000"/>
                </a:solidFill>
              </a:rPr>
              <a:t>3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993B8B48-1AB3-4573-2AE6-A29E7B5528F8}"/>
              </a:ext>
            </a:extLst>
          </p:cNvPr>
          <p:cNvSpPr txBox="1"/>
          <p:nvPr/>
        </p:nvSpPr>
        <p:spPr>
          <a:xfrm>
            <a:off x="5145715" y="4370017"/>
            <a:ext cx="2960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b="1" spc="2000" dirty="0">
                <a:solidFill>
                  <a:srgbClr val="C00000"/>
                </a:solidFill>
              </a:rPr>
              <a:t>1</a:t>
            </a:r>
            <a:endParaRPr lang="fr-FR" sz="2400" b="1" spc="2000" dirty="0">
              <a:solidFill>
                <a:srgbClr val="C00000"/>
              </a:solidFill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F59199ED-E990-0A9F-9C34-713B2BFAABCE}"/>
              </a:ext>
            </a:extLst>
          </p:cNvPr>
          <p:cNvSpPr txBox="1"/>
          <p:nvPr/>
        </p:nvSpPr>
        <p:spPr>
          <a:xfrm>
            <a:off x="7058600" y="4359505"/>
            <a:ext cx="2960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b="1" spc="2000" dirty="0">
                <a:solidFill>
                  <a:srgbClr val="C00000"/>
                </a:solidFill>
              </a:rPr>
              <a:t>1</a:t>
            </a:r>
            <a:endParaRPr lang="fr-FR" sz="2400" b="1" spc="20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6486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3529A7B4-AFD0-8B34-FD6E-734271B9968E}"/>
              </a:ext>
            </a:extLst>
          </p:cNvPr>
          <p:cNvSpPr/>
          <p:nvPr/>
        </p:nvSpPr>
        <p:spPr>
          <a:xfrm>
            <a:off x="2106000" y="2600687"/>
            <a:ext cx="4932000" cy="160752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2" name="Image 11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CCD86B12-23CE-09F8-4312-452CEE42DC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171001" y="3017447"/>
            <a:ext cx="841742" cy="841742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8D912C49-8F6E-04B0-51CF-B69DF9C0FAB2}"/>
              </a:ext>
            </a:extLst>
          </p:cNvPr>
          <p:cNvSpPr txBox="1"/>
          <p:nvPr/>
        </p:nvSpPr>
        <p:spPr>
          <a:xfrm>
            <a:off x="2654710" y="3138810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أنجز بمفردي</a:t>
            </a:r>
          </a:p>
        </p:txBody>
      </p:sp>
      <p:sp>
        <p:nvSpPr>
          <p:cNvPr id="14" name="Flowchart: Alternate Process 54">
            <a:extLst>
              <a:ext uri="{FF2B5EF4-FFF2-40B4-BE49-F238E27FC236}">
                <a16:creationId xmlns:a16="http://schemas.microsoft.com/office/drawing/2014/main" id="{1F340EDF-EC6A-0787-852F-2E3654BE744A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ممارسة مستقلة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D9A148B1-BE32-D6AB-B1AD-29EA5BE9076C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4</a:t>
            </a:r>
            <a:endParaRPr lang="fr-MA" sz="3200" b="1" dirty="0"/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7A56B5FA-5EF3-8C50-FF46-E1041DC16B91}"/>
              </a:ext>
            </a:extLst>
          </p:cNvPr>
          <p:cNvGrpSpPr>
            <a:grpSpLocks noChangeAspect="1"/>
          </p:cNvGrpSpPr>
          <p:nvPr/>
        </p:nvGrpSpPr>
        <p:grpSpPr>
          <a:xfrm>
            <a:off x="1717190" y="3753586"/>
            <a:ext cx="738292" cy="827051"/>
            <a:chOff x="976754" y="4005561"/>
            <a:chExt cx="558587" cy="625740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333C13FF-7516-482D-08AE-46BD39DBEB6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77BC9C06-D1C5-1540-7147-1195BA293A4C}"/>
                </a:ext>
              </a:extLst>
            </p:cNvPr>
            <p:cNvSpPr txBox="1"/>
            <p:nvPr/>
          </p:nvSpPr>
          <p:spPr>
            <a:xfrm>
              <a:off x="1057660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0336711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D027F1-695F-7275-00C4-7AE7D6324A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texte, capture d’écran, diagramme&#10;&#10;Le contenu généré par l’IA peut être incorrect.">
            <a:extLst>
              <a:ext uri="{FF2B5EF4-FFF2-40B4-BE49-F238E27FC236}">
                <a16:creationId xmlns:a16="http://schemas.microsoft.com/office/drawing/2014/main" id="{92657952-B68B-3EE6-CD19-BDA54EDDA9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6785" y="1858363"/>
            <a:ext cx="6444656" cy="4354497"/>
          </a:xfrm>
          <a:prstGeom prst="rect">
            <a:avLst/>
          </a:prstGeom>
        </p:spPr>
      </p:pic>
      <p:pic>
        <p:nvPicPr>
          <p:cNvPr id="28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1D0FCE1-C25B-8C9F-6BEE-87003743C2BE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ZoneTexte 2">
            <a:extLst>
              <a:ext uri="{FF2B5EF4-FFF2-40B4-BE49-F238E27FC236}">
                <a16:creationId xmlns:a16="http://schemas.microsoft.com/office/drawing/2014/main" id="{30B86E6E-BD4D-3F80-5CC4-32C14B68E852}"/>
              </a:ext>
            </a:extLst>
          </p:cNvPr>
          <p:cNvSpPr txBox="1"/>
          <p:nvPr/>
        </p:nvSpPr>
        <p:spPr>
          <a:xfrm>
            <a:off x="290145" y="730665"/>
            <a:ext cx="72312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على الصفحة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43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، أنجزوا النشاط رقم 5</a:t>
            </a: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سأمر  بين الصفوف لأتحقق من  إنجازاتكم وأصحح كراساتكم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31CC39B-DC75-22F4-9A0B-6744A4C2E791}"/>
              </a:ext>
            </a:extLst>
          </p:cNvPr>
          <p:cNvSpPr/>
          <p:nvPr/>
        </p:nvSpPr>
        <p:spPr>
          <a:xfrm>
            <a:off x="1177160" y="3722064"/>
            <a:ext cx="2827282" cy="1154736"/>
          </a:xfrm>
          <a:prstGeom prst="roundRect">
            <a:avLst>
              <a:gd name="adj" fmla="val 7279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00255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A7F5BB-4D3B-6002-A7E9-58CEAE181A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40D68B4C-F630-151A-2773-6965F398D3B5}"/>
              </a:ext>
            </a:extLst>
          </p:cNvPr>
          <p:cNvSpPr txBox="1"/>
          <p:nvPr/>
        </p:nvSpPr>
        <p:spPr>
          <a:xfrm>
            <a:off x="1272261" y="891696"/>
            <a:ext cx="6249474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:</a:t>
            </a:r>
          </a:p>
        </p:txBody>
      </p:sp>
      <p:pic>
        <p:nvPicPr>
          <p:cNvPr id="28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6B84A4A-998F-2107-2127-514387B48BCC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3" name="Image 2" descr="Une image contenant texte, capture d’écran, diagramme, Police&#10;&#10;Le contenu généré par l’IA peut être incorrect.">
            <a:extLst>
              <a:ext uri="{FF2B5EF4-FFF2-40B4-BE49-F238E27FC236}">
                <a16:creationId xmlns:a16="http://schemas.microsoft.com/office/drawing/2014/main" id="{16625CA5-CE20-2D11-0B96-64737B51E8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4030" y="2387123"/>
            <a:ext cx="8323942" cy="3708078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4237CFEB-DCE0-1668-811D-B8CBF15855F0}"/>
              </a:ext>
            </a:extLst>
          </p:cNvPr>
          <p:cNvSpPr txBox="1"/>
          <p:nvPr/>
        </p:nvSpPr>
        <p:spPr>
          <a:xfrm>
            <a:off x="2820283" y="3878319"/>
            <a:ext cx="15975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spc="2000" dirty="0">
                <a:solidFill>
                  <a:srgbClr val="C00000"/>
                </a:solidFill>
              </a:rPr>
              <a:t>130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B0FD5ADB-87E9-22BD-84AD-17F3349D6D3B}"/>
              </a:ext>
            </a:extLst>
          </p:cNvPr>
          <p:cNvSpPr txBox="1"/>
          <p:nvPr/>
        </p:nvSpPr>
        <p:spPr>
          <a:xfrm>
            <a:off x="3235442" y="2734046"/>
            <a:ext cx="2960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spc="2000" dirty="0">
                <a:solidFill>
                  <a:srgbClr val="C00000"/>
                </a:solidFill>
              </a:rPr>
              <a:t>3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D28FB038-7D62-EC35-0F8A-CBA7418641EA}"/>
              </a:ext>
            </a:extLst>
          </p:cNvPr>
          <p:cNvSpPr txBox="1"/>
          <p:nvPr/>
        </p:nvSpPr>
        <p:spPr>
          <a:xfrm>
            <a:off x="4705124" y="3878319"/>
            <a:ext cx="15975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spc="2000" dirty="0">
                <a:solidFill>
                  <a:srgbClr val="C00000"/>
                </a:solidFill>
              </a:rPr>
              <a:t>204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3F5A125-9B78-36CB-331C-F110A341B806}"/>
              </a:ext>
            </a:extLst>
          </p:cNvPr>
          <p:cNvSpPr txBox="1"/>
          <p:nvPr/>
        </p:nvSpPr>
        <p:spPr>
          <a:xfrm>
            <a:off x="5120283" y="2734046"/>
            <a:ext cx="2960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spc="2000" dirty="0">
                <a:solidFill>
                  <a:srgbClr val="C00000"/>
                </a:solidFill>
              </a:rPr>
              <a:t>2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CB77AD21-4024-4B96-FBC2-A1B51E3C4F92}"/>
              </a:ext>
            </a:extLst>
          </p:cNvPr>
          <p:cNvSpPr txBox="1"/>
          <p:nvPr/>
        </p:nvSpPr>
        <p:spPr>
          <a:xfrm>
            <a:off x="6610985" y="3878319"/>
            <a:ext cx="15975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spc="2000" dirty="0">
                <a:solidFill>
                  <a:srgbClr val="C00000"/>
                </a:solidFill>
              </a:rPr>
              <a:t>148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AE33E139-BAB8-A2F5-F47E-5AE707849863}"/>
              </a:ext>
            </a:extLst>
          </p:cNvPr>
          <p:cNvSpPr txBox="1"/>
          <p:nvPr/>
        </p:nvSpPr>
        <p:spPr>
          <a:xfrm>
            <a:off x="7026144" y="2734046"/>
            <a:ext cx="2960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spc="2000" dirty="0">
                <a:solidFill>
                  <a:srgbClr val="C00000"/>
                </a:solidFill>
              </a:rPr>
              <a:t>2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5C04A637-0FE9-2794-F464-0C8BE3FCF7D3}"/>
              </a:ext>
            </a:extLst>
          </p:cNvPr>
          <p:cNvSpPr txBox="1"/>
          <p:nvPr/>
        </p:nvSpPr>
        <p:spPr>
          <a:xfrm>
            <a:off x="6632005" y="5454250"/>
            <a:ext cx="15975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spc="2000" dirty="0">
                <a:solidFill>
                  <a:srgbClr val="C00000"/>
                </a:solidFill>
              </a:rPr>
              <a:t>320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D1098D53-FE1B-8067-3DBD-75AB3ECED29F}"/>
              </a:ext>
            </a:extLst>
          </p:cNvPr>
          <p:cNvSpPr txBox="1"/>
          <p:nvPr/>
        </p:nvSpPr>
        <p:spPr>
          <a:xfrm>
            <a:off x="7036654" y="4330997"/>
            <a:ext cx="2960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spc="2000" dirty="0">
                <a:solidFill>
                  <a:srgbClr val="C00000"/>
                </a:solidFill>
              </a:rPr>
              <a:t>2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6E4F926F-7CE1-9097-E579-2F1A31E2F43E}"/>
              </a:ext>
            </a:extLst>
          </p:cNvPr>
          <p:cNvSpPr txBox="1"/>
          <p:nvPr/>
        </p:nvSpPr>
        <p:spPr>
          <a:xfrm>
            <a:off x="4715634" y="5454250"/>
            <a:ext cx="15975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spc="2000" dirty="0">
                <a:solidFill>
                  <a:srgbClr val="C00000"/>
                </a:solidFill>
              </a:rPr>
              <a:t>145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7457509F-908E-D836-88C4-FFB9EA3134D8}"/>
              </a:ext>
            </a:extLst>
          </p:cNvPr>
          <p:cNvSpPr txBox="1"/>
          <p:nvPr/>
        </p:nvSpPr>
        <p:spPr>
          <a:xfrm>
            <a:off x="5130793" y="4309977"/>
            <a:ext cx="2960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spc="2000" dirty="0">
                <a:solidFill>
                  <a:srgbClr val="C00000"/>
                </a:solidFill>
              </a:rPr>
              <a:t>4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82196A69-4DE1-0125-7742-BE75F6623E26}"/>
              </a:ext>
            </a:extLst>
          </p:cNvPr>
          <p:cNvSpPr txBox="1"/>
          <p:nvPr/>
        </p:nvSpPr>
        <p:spPr>
          <a:xfrm>
            <a:off x="2820283" y="5443740"/>
            <a:ext cx="15975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spc="2000" dirty="0">
                <a:solidFill>
                  <a:srgbClr val="C00000"/>
                </a:solidFill>
              </a:rPr>
              <a:t>126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01F38FDD-8029-7791-6966-6F897D4CFAC7}"/>
              </a:ext>
            </a:extLst>
          </p:cNvPr>
          <p:cNvSpPr txBox="1"/>
          <p:nvPr/>
        </p:nvSpPr>
        <p:spPr>
          <a:xfrm>
            <a:off x="3235442" y="4299467"/>
            <a:ext cx="2960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spc="2000" dirty="0">
                <a:solidFill>
                  <a:srgbClr val="C00000"/>
                </a:solidFill>
              </a:rPr>
              <a:t>5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278AE0A8-9F73-833B-5C95-EFAF58F1C34A}"/>
              </a:ext>
            </a:extLst>
          </p:cNvPr>
          <p:cNvSpPr txBox="1"/>
          <p:nvPr/>
        </p:nvSpPr>
        <p:spPr>
          <a:xfrm>
            <a:off x="914422" y="5454250"/>
            <a:ext cx="15975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spc="2000" dirty="0">
                <a:solidFill>
                  <a:srgbClr val="C00000"/>
                </a:solidFill>
              </a:rPr>
              <a:t>174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717F5F3E-A458-BFA7-2A6F-E4206AB5F0AC}"/>
              </a:ext>
            </a:extLst>
          </p:cNvPr>
          <p:cNvSpPr txBox="1"/>
          <p:nvPr/>
        </p:nvSpPr>
        <p:spPr>
          <a:xfrm>
            <a:off x="1329581" y="4309977"/>
            <a:ext cx="2960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spc="2000" dirty="0">
                <a:solidFill>
                  <a:srgbClr val="C00000"/>
                </a:solidFill>
              </a:rPr>
              <a:t>5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83AAFC6F-6C69-C083-4904-84915A0AD090}"/>
              </a:ext>
            </a:extLst>
          </p:cNvPr>
          <p:cNvSpPr txBox="1"/>
          <p:nvPr/>
        </p:nvSpPr>
        <p:spPr>
          <a:xfrm>
            <a:off x="911908" y="3877519"/>
            <a:ext cx="15975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spc="2000" dirty="0">
                <a:solidFill>
                  <a:srgbClr val="C00000"/>
                </a:solidFill>
              </a:rPr>
              <a:t>140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EAEBCB5F-1CEA-6B24-D4B8-C0C0FD17C698}"/>
              </a:ext>
            </a:extLst>
          </p:cNvPr>
          <p:cNvSpPr txBox="1"/>
          <p:nvPr/>
        </p:nvSpPr>
        <p:spPr>
          <a:xfrm>
            <a:off x="1327067" y="2733246"/>
            <a:ext cx="2960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spc="2000" dirty="0">
                <a:solidFill>
                  <a:srgbClr val="C00000"/>
                </a:solidFill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1061895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6E982E-69EC-19E2-0324-3874D6C27F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B89C4F29-5CE8-D542-DDA9-DA112BBD09A2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0" name="Flowchart: Alternate Process 54">
            <a:extLst>
              <a:ext uri="{FF2B5EF4-FFF2-40B4-BE49-F238E27FC236}">
                <a16:creationId xmlns:a16="http://schemas.microsoft.com/office/drawing/2014/main" id="{5DE28FCE-462E-4D46-B570-E5BAC997F590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الدرس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Oval 80">
            <a:extLst>
              <a:ext uri="{FF2B5EF4-FFF2-40B4-BE49-F238E27FC236}">
                <a16:creationId xmlns:a16="http://schemas.microsoft.com/office/drawing/2014/main" id="{993983EE-22A2-84EA-7F7A-EDDAE4064FC8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5</a:t>
            </a:r>
            <a:endParaRPr lang="fr-MA" sz="3200" b="1" dirty="0"/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CADE55D7-5166-3E72-7B4D-CF6BA66B23E0}"/>
              </a:ext>
            </a:extLst>
          </p:cNvPr>
          <p:cNvGrpSpPr>
            <a:grpSpLocks noChangeAspect="1"/>
          </p:cNvGrpSpPr>
          <p:nvPr/>
        </p:nvGrpSpPr>
        <p:grpSpPr>
          <a:xfrm>
            <a:off x="4041754" y="4264863"/>
            <a:ext cx="738292" cy="827051"/>
            <a:chOff x="976754" y="4005561"/>
            <a:chExt cx="558587" cy="625740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7064A5A2-96F0-BE66-D5A7-213C1AC9584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66D3B83D-3491-3039-6466-537F6DE8A141}"/>
                </a:ext>
              </a:extLst>
            </p:cNvPr>
            <p:cNvSpPr txBox="1"/>
            <p:nvPr/>
          </p:nvSpPr>
          <p:spPr>
            <a:xfrm>
              <a:off x="1027905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08041155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47F9F7-85DB-B502-CF03-C045F26808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ZoneTexte 9">
            <a:extLst>
              <a:ext uri="{FF2B5EF4-FFF2-40B4-BE49-F238E27FC236}">
                <a16:creationId xmlns:a16="http://schemas.microsoft.com/office/drawing/2014/main" id="{04868DD8-7F1A-F6E4-F67E-3778EE85807C}"/>
              </a:ext>
            </a:extLst>
          </p:cNvPr>
          <p:cNvSpPr txBox="1"/>
          <p:nvPr/>
        </p:nvSpPr>
        <p:spPr>
          <a:xfrm>
            <a:off x="327278" y="894883"/>
            <a:ext cx="720140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Low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انتبهوا جيدا</a:t>
            </a:r>
            <a:r>
              <a:rPr kumimoji="0" lang="fr-FR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! 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في المنزل، ستنجزون كل الأنشطة المتبقية على الصفحتين: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42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و43.</a:t>
            </a:r>
          </a:p>
        </p:txBody>
      </p:sp>
      <p:pic>
        <p:nvPicPr>
          <p:cNvPr id="6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EE6F4F8-81C1-CAD3-5776-2F998978AF59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3" name="Image 2" descr="Une image contenant texte, capture d’écran, diagramme&#10;&#10;Le contenu généré par l’IA peut être incorrect.">
            <a:extLst>
              <a:ext uri="{FF2B5EF4-FFF2-40B4-BE49-F238E27FC236}">
                <a16:creationId xmlns:a16="http://schemas.microsoft.com/office/drawing/2014/main" id="{A28DED3A-0CE9-9FEB-858B-5517EF9417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6785" y="1858363"/>
            <a:ext cx="6444656" cy="4354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9395842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893876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إلى اللقاء. في الحصة القادمة، سنقوم بتصحيح التمارين المنجزة في المنزل. </a:t>
            </a:r>
          </a:p>
        </p:txBody>
      </p:sp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3BC8D666-AD87-430E-F88A-6152ABAE80A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7206DB3B-F23E-2B82-DDAA-B51068E4546A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  <p:pic>
        <p:nvPicPr>
          <p:cNvPr id="6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411252C-2590-D9D4-26CE-BB962E0A20D4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20519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6AC1A-DAE6-F165-379F-FE55D721A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8C6F285-1500-E218-CED0-99098813533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9FCA8558-4F6B-8E3C-863D-A04174875E3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F8B6CD-37DD-31F0-91B5-518A30F1C879}"/>
              </a:ext>
            </a:extLst>
          </p:cNvPr>
          <p:cNvSpPr txBox="1"/>
          <p:nvPr/>
        </p:nvSpPr>
        <p:spPr>
          <a:xfrm>
            <a:off x="1747817" y="2595036"/>
            <a:ext cx="6524089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200" b="1" i="0" u="none" strike="noStrike" kern="0" cap="none" spc="0" normalizeH="0" baseline="0" noProof="0" dirty="0">
                <a:ln>
                  <a:noFill/>
                </a:ln>
                <a:solidFill>
                  <a:srgbClr val="3494BA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بناء على إنجازات المتعلمين خلال الممارسة المستقلة </a:t>
            </a:r>
          </a:p>
        </p:txBody>
      </p:sp>
      <p:pic>
        <p:nvPicPr>
          <p:cNvPr id="8" name="Image 7" descr="Une image contenant texte, diagramme, Parallèle, ligne&#10;&#10;Le contenu généré par l’IA peut être incorrect.">
            <a:extLst>
              <a:ext uri="{FF2B5EF4-FFF2-40B4-BE49-F238E27FC236}">
                <a16:creationId xmlns:a16="http://schemas.microsoft.com/office/drawing/2014/main" id="{9076AE98-2370-FDA7-945D-9AB455B81C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433" y="2196320"/>
            <a:ext cx="1896443" cy="26803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08549EC-681C-B690-E2E1-0445E53F455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94768" y="3126440"/>
            <a:ext cx="5688105" cy="1188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8970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1_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1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6.xml><?xml version="1.0" encoding="utf-8"?>
<a:theme xmlns:a="http://schemas.openxmlformats.org/drawingml/2006/main" name="3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7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438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80E42B2D-F162-4C8D-9630-3474C2D444A6}">
  <we:reference id="wa200004858" version="2.1.0.0" store="fr-FR" storeType="OMEX"/>
  <we:alternateReferences>
    <we:reference id="WA200004858" version="2.1.0.0" store="WA200004858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16545</TotalTime>
  <Words>1469</Words>
  <Application>Microsoft Office PowerPoint</Application>
  <PresentationFormat>Affichage à l'écran (4:3)</PresentationFormat>
  <Paragraphs>461</Paragraphs>
  <Slides>61</Slides>
  <Notes>7</Notes>
  <HiddenSlides>0</HiddenSlides>
  <MMClips>5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6</vt:i4>
      </vt:variant>
      <vt:variant>
        <vt:lpstr>Titres des diapositives</vt:lpstr>
      </vt:variant>
      <vt:variant>
        <vt:i4>61</vt:i4>
      </vt:variant>
    </vt:vector>
  </HeadingPairs>
  <TitlesOfParts>
    <vt:vector size="76" baseType="lpstr">
      <vt:lpstr>Aptos Narrow</vt:lpstr>
      <vt:lpstr>Dosis</vt:lpstr>
      <vt:lpstr>Aptos Display</vt:lpstr>
      <vt:lpstr>Chalkboard</vt:lpstr>
      <vt:lpstr>Calibri</vt:lpstr>
      <vt:lpstr>Arial</vt:lpstr>
      <vt:lpstr>Aptos</vt:lpstr>
      <vt:lpstr>Wingdings</vt:lpstr>
      <vt:lpstr>Effra CC Arbc</vt:lpstr>
      <vt:lpstr>2_Conception personnalisée</vt:lpstr>
      <vt:lpstr>Page d'entree</vt:lpstr>
      <vt:lpstr>partie 1</vt:lpstr>
      <vt:lpstr>1_Page d'entree</vt:lpstr>
      <vt:lpstr>1_partie 1</vt:lpstr>
      <vt:lpstr>3_Conception personnalisée</vt:lpstr>
      <vt:lpstr>Présentation PowerPoint</vt:lpstr>
      <vt:lpstr>Présentation PowerPoint</vt:lpstr>
      <vt:lpstr>برمجة الأسبوع الثالث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BTIHAJ</dc:creator>
  <cp:lastModifiedBy>KHAOUA AZEDDIN</cp:lastModifiedBy>
  <cp:revision>127</cp:revision>
  <cp:lastPrinted>2025-08-13T10:11:39Z</cp:lastPrinted>
  <dcterms:created xsi:type="dcterms:W3CDTF">2025-08-01T12:31:49Z</dcterms:created>
  <dcterms:modified xsi:type="dcterms:W3CDTF">2025-12-29T19:56:24Z</dcterms:modified>
</cp:coreProperties>
</file>