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0" r:id="rId1"/>
    <p:sldMasterId id="2147483905" r:id="rId2"/>
    <p:sldMasterId id="2147483910" r:id="rId3"/>
  </p:sldMasterIdLst>
  <p:notesMasterIdLst>
    <p:notesMasterId r:id="rId31"/>
  </p:notesMasterIdLst>
  <p:handoutMasterIdLst>
    <p:handoutMasterId r:id="rId32"/>
  </p:handoutMasterIdLst>
  <p:sldIdLst>
    <p:sldId id="2134806839" r:id="rId4"/>
    <p:sldId id="835" r:id="rId5"/>
    <p:sldId id="2134806719" r:id="rId6"/>
    <p:sldId id="2134806699" r:id="rId7"/>
    <p:sldId id="974" r:id="rId8"/>
    <p:sldId id="2134806720" r:id="rId9"/>
    <p:sldId id="2134806722" r:id="rId10"/>
    <p:sldId id="2134806650" r:id="rId11"/>
    <p:sldId id="1005" r:id="rId12"/>
    <p:sldId id="2134806707" r:id="rId13"/>
    <p:sldId id="981" r:id="rId14"/>
    <p:sldId id="2134806755" r:id="rId15"/>
    <p:sldId id="2134806756" r:id="rId16"/>
    <p:sldId id="2134806757" r:id="rId17"/>
    <p:sldId id="2134806834" r:id="rId18"/>
    <p:sldId id="2134806837" r:id="rId19"/>
    <p:sldId id="2134806835" r:id="rId20"/>
    <p:sldId id="2134806836" r:id="rId21"/>
    <p:sldId id="2134806814" r:id="rId22"/>
    <p:sldId id="2134806838" r:id="rId23"/>
    <p:sldId id="2134806760" r:id="rId24"/>
    <p:sldId id="2134806761" r:id="rId25"/>
    <p:sldId id="2134806820" r:id="rId26"/>
    <p:sldId id="2134806821" r:id="rId27"/>
    <p:sldId id="789" r:id="rId28"/>
    <p:sldId id="2134806813" r:id="rId29"/>
    <p:sldId id="980" r:id="rId30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FFDA6D"/>
    <a:srgbClr val="FC8E00"/>
    <a:srgbClr val="3A8F98"/>
    <a:srgbClr val="E98301"/>
    <a:srgbClr val="00AB9B"/>
    <a:srgbClr val="2B7589"/>
    <a:srgbClr val="FFEFB9"/>
    <a:srgbClr val="00E4CF"/>
    <a:srgbClr val="9BD3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75" d="100"/>
          <a:sy n="75" d="100"/>
        </p:scale>
        <p:origin x="1088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handoutMaster" Target="handoutMasters/handoutMaster1.xml"/><Relationship Id="rId37" Type="http://schemas.microsoft.com/office/2018/10/relationships/authors" Target="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2750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7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8.emf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4.mp4"/><Relationship Id="rId7" Type="http://schemas.openxmlformats.org/officeDocument/2006/relationships/image" Target="../media/image2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Relationship Id="rId9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800517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6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6797366" y="6021421"/>
            <a:ext cx="1193292" cy="288630"/>
            <a:chOff x="5303276" y="5877672"/>
            <a:chExt cx="1193292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مراجعة (1)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4967310" y="6021421"/>
            <a:ext cx="1193292" cy="288630"/>
            <a:chOff x="5303276" y="5877672"/>
            <a:chExt cx="1193292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مراجعة (2)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3076018" y="6012094"/>
            <a:ext cx="1183460" cy="288630"/>
            <a:chOff x="5313108" y="5877672"/>
            <a:chExt cx="1183460" cy="288630"/>
          </a:xfrm>
          <a:solidFill>
            <a:schemeClr val="bg1">
              <a:lumMod val="75000"/>
            </a:schemeClr>
          </a:solidFill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 مراجعة (3)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76CAE93-4181-7CED-43FB-6044CA01CDC5}"/>
              </a:ext>
            </a:extLst>
          </p:cNvPr>
          <p:cNvGrpSpPr/>
          <p:nvPr/>
        </p:nvGrpSpPr>
        <p:grpSpPr>
          <a:xfrm>
            <a:off x="1222331" y="5996541"/>
            <a:ext cx="1183460" cy="288630"/>
            <a:chOff x="5313108" y="5877672"/>
            <a:chExt cx="1183460" cy="28863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F815ECB-EB90-C6E6-3DDC-14EEB0465AC4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 مراجعة (4)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7BAA264C-9A5E-E0D9-B3A0-ACFA5F9A910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130014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02133" y="1395822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</a:t>
            </a:r>
            <a:r>
              <a:rPr lang="ar-M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(3)</a:t>
            </a:r>
            <a:endParaRPr lang="ar-SA" sz="32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530C79F7-B851-64AF-D7D6-3454566E8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273" y="2352789"/>
            <a:ext cx="3385905" cy="4139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22AA-7ECE-C33E-C537-38BB3515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69AC656-1195-3713-37B4-2B707DA4DF72}"/>
              </a:ext>
            </a:extLst>
          </p:cNvPr>
          <p:cNvSpPr txBox="1"/>
          <p:nvPr/>
        </p:nvSpPr>
        <p:spPr>
          <a:xfrm>
            <a:off x="2273440" y="778313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موجهات حول تدبير حصة المراجعة.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F7F33C1-73FA-6516-C0F7-92EE2F151EA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721C61-968B-9ED0-541E-F843D0199A50}"/>
              </a:ext>
            </a:extLst>
          </p:cNvPr>
          <p:cNvSpPr txBox="1"/>
          <p:nvPr/>
        </p:nvSpPr>
        <p:spPr>
          <a:xfrm>
            <a:off x="442452" y="1582803"/>
            <a:ext cx="8138241" cy="4758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مراجعة دروس كل كفاية وفق ما يلي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رائز التحكم في كل هدف من أهداف الكفاية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هذا النشاط على الألواح، و يحسب الأستاذ(ة) نسبة تحكم المتعلمين .</a:t>
            </a: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إذا كانت نسبة التحكم أكثر من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المرور مباشرة إلى أنشطة الممارسة الموجهة على الكراسة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ar-MA" kern="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إذا كانت نسبة التحكم أقل من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يعيد الأستاذ(ة) النمذجة المرتبطة بالنشاط قبل المرور إلى أنشطة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أنشطة 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الأنشطة على الكراسات وذلك وفق المنهجية التالية :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أ)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إنجاز النشاط بشكل فردي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ب) يتم التصحيح بشكل تفاعلي وذلك بمطالبة أحد المتعلمين بالتصحيح على السبورة  مع فسح المجال للتفاعل والتذكير بالخطوات المتبعة ؛</a:t>
            </a:r>
          </a:p>
          <a:p>
            <a:pPr marL="304815" lvl="1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1600" b="1" u="sng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هام جدا :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يخصص وقت أكثر للكفاية التي تكون فيها  نسبة التحكم ضعيفة .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التركيز على فئة  المتعثرين خلال حصص المراجعة  </a:t>
            </a: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700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717146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2290066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3721231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3011107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9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35509" y="3280764"/>
            <a:ext cx="6246590" cy="1432225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45C9D6-6C65-2F91-37C4-4F6FCBF62099}"/>
              </a:ext>
            </a:extLst>
          </p:cNvPr>
          <p:cNvSpPr txBox="1"/>
          <p:nvPr/>
        </p:nvSpPr>
        <p:spPr>
          <a:xfrm>
            <a:off x="1435509" y="3599876"/>
            <a:ext cx="53955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وضعيات البحث عن الجزء والكل باستخدام نموذج الاشرطة؛</a:t>
            </a:r>
          </a:p>
        </p:txBody>
      </p:sp>
    </p:spTree>
    <p:extLst>
      <p:ext uri="{BB962C8B-B14F-4D97-AF65-F5344CB8AC3E}">
        <p14:creationId xmlns:p14="http://schemas.microsoft.com/office/powerpoint/2010/main" val="59152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61002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242066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34301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40242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2659225" y="876816"/>
            <a:ext cx="5417584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بعض الدروس السابقة.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46A772-281D-4B60-92BA-99EE0F85111B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5CCB4C7-4240-A037-01DC-11F848A08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A646FA-0186-DA64-701E-92C8B95E1CD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AC20AFA-60FA-2C2D-30EF-5F8346239D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900B2C-D8C3-ED56-E5EA-E446ADE1172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5280A6B-178C-F323-6332-A1ADA115D38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0244EB3-52A4-2B2F-1E43-A215FABC7C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47EFF1B-E797-EA0D-47BF-288340FB6EA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01B67C4-B30B-76B6-313A-1D39B3E1914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6DCB6A8-A15B-867F-F6E8-349C780C543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82BFF8-669B-92C3-86B7-21175AAC49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D19479A-1E37-E966-E779-9B16B42CFE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77C38C9-BFAF-56DE-1CBC-E0F4AE86633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7AC6C2-084D-1C29-E725-B3EA54770A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F65D1DD-276C-25FE-6376-CA153B26582A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EA1968F-4FEC-2362-A03F-C7465B96F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CD09D1C-FA5B-60BB-C134-E2D96D8C13A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1A9287E-3F59-FFA8-099B-F2A82128BCC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25AD34E-36F6-E490-E915-45490D68800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6CCDDB7-09BC-4462-BC4B-C54308DFF0A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FAD28C15-8745-0DB6-963B-26C1247220E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24AEEF7-F8BC-D829-1B44-329DB7C8A4B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1DD51756-CD8C-C235-9AEB-A964FED09B3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5BCE4C0-69A4-7937-0A72-C3766DD470F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79C4707A-2282-DDAE-1308-94E64070A93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9F17C7A-6E49-E53E-062B-107A9ED6DAF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0680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هذه العمليات. دوّنوا النتيجة فقط على دفاتركم.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14430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400" dirty="0"/>
                <a:t>2 x 3</a:t>
              </a:r>
              <a:r>
                <a:rPr lang="fr-FR" sz="2400" dirty="0"/>
                <a:t>  = … 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714541" y="2768475"/>
              <a:ext cx="246440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975173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6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على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025F2C-3CF5-6F11-BE7D-1AEF3A49DD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C411B1B-98F9-2FD8-F383-D950B3AD4818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C81A407-A786-4BCD-FDF9-FCCEDFC37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4B79737-94A0-0F7B-77E3-269BD08D11B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E6A856E-8E04-BB3D-0767-D41DBD54BC2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54D1DEC-E117-46E9-625C-383EA988139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5F40A41-0AD1-003E-AB16-1FFABACED3E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FE3F80-B4E4-B9EA-6142-94B0163116D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CE01F32-F455-F994-712D-D64AB8439E1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AE48B0C8-CFC1-7241-317C-FA7E8CAEFB3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115DFDA-BB06-B4FD-9C0A-E27ABDEA1E7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2BB38907-6DC4-41CB-89C4-E8551081245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47D2EBB6-E23A-4A26-3498-DF1808FE42F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7695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2C29C9D-7473-8AB3-F353-01C3BF606F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535" y="2745299"/>
            <a:ext cx="7152377" cy="183758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B6C0808-9C29-B5E5-E90C-25027D43ECA0}"/>
              </a:ext>
            </a:extLst>
          </p:cNvPr>
          <p:cNvSpPr txBox="1"/>
          <p:nvPr/>
        </p:nvSpPr>
        <p:spPr>
          <a:xfrm>
            <a:off x="1274955" y="2882324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6 x 4 = </a:t>
            </a:r>
            <a:r>
              <a:rPr lang="fr-MA" dirty="0"/>
              <a:t>…..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8BEE6E-91E3-AD96-3CF5-C73F8A028FA2}"/>
              </a:ext>
            </a:extLst>
          </p:cNvPr>
          <p:cNvSpPr txBox="1"/>
          <p:nvPr/>
        </p:nvSpPr>
        <p:spPr>
          <a:xfrm>
            <a:off x="1163086" y="4078382"/>
            <a:ext cx="1449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3 + 9 = </a:t>
            </a:r>
            <a:r>
              <a:rPr lang="fr-MA" dirty="0"/>
              <a:t>…..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425F72-83DF-AA97-A92A-BE918D216148}"/>
              </a:ext>
            </a:extLst>
          </p:cNvPr>
          <p:cNvSpPr txBox="1"/>
          <p:nvPr/>
        </p:nvSpPr>
        <p:spPr>
          <a:xfrm>
            <a:off x="2973391" y="2858946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7 x 3 = </a:t>
            </a:r>
            <a:r>
              <a:rPr lang="fr-MA" dirty="0"/>
              <a:t>…..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31FED3B-8ADD-2558-6155-99418E61717A}"/>
              </a:ext>
            </a:extLst>
          </p:cNvPr>
          <p:cNvSpPr txBox="1"/>
          <p:nvPr/>
        </p:nvSpPr>
        <p:spPr>
          <a:xfrm>
            <a:off x="2991443" y="4056057"/>
            <a:ext cx="1328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6 + 7 = </a:t>
            </a:r>
            <a:r>
              <a:rPr lang="fr-MA" dirty="0"/>
              <a:t>…..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5601FFF-4151-6EAB-6478-9E5EC56208F4}"/>
              </a:ext>
            </a:extLst>
          </p:cNvPr>
          <p:cNvSpPr txBox="1"/>
          <p:nvPr/>
        </p:nvSpPr>
        <p:spPr>
          <a:xfrm>
            <a:off x="4762889" y="2871415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 5 x 2 = </a:t>
            </a:r>
            <a:r>
              <a:rPr lang="fr-MA" dirty="0"/>
              <a:t>…..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8EDFE25-13A2-53C5-A347-AC0E1A727F04}"/>
              </a:ext>
            </a:extLst>
          </p:cNvPr>
          <p:cNvSpPr txBox="1"/>
          <p:nvPr/>
        </p:nvSpPr>
        <p:spPr>
          <a:xfrm>
            <a:off x="4765492" y="4057641"/>
            <a:ext cx="132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15 – 8 = </a:t>
            </a:r>
            <a:r>
              <a:rPr lang="fr-MA" dirty="0"/>
              <a:t>…..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031C357-A07F-02B3-1457-6D4967D2810E}"/>
              </a:ext>
            </a:extLst>
          </p:cNvPr>
          <p:cNvSpPr txBox="1"/>
          <p:nvPr/>
        </p:nvSpPr>
        <p:spPr>
          <a:xfrm>
            <a:off x="6528191" y="2877533"/>
            <a:ext cx="1403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8 x 10 = </a:t>
            </a:r>
            <a:r>
              <a:rPr lang="fr-MA" dirty="0"/>
              <a:t>…..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9E68929-F080-DD8F-3A89-B799CD9B2D51}"/>
              </a:ext>
            </a:extLst>
          </p:cNvPr>
          <p:cNvSpPr txBox="1"/>
          <p:nvPr/>
        </p:nvSpPr>
        <p:spPr>
          <a:xfrm>
            <a:off x="6528188" y="4083423"/>
            <a:ext cx="1403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9 – 3 = </a:t>
            </a:r>
            <a:r>
              <a:rPr lang="fr-MA" dirty="0"/>
              <a:t>…..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1C35EC9-058D-E0F5-C110-C91281718A88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E47F39E-F335-C848-500F-E3FC13F7A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C16F1D1-EE53-5AE1-4596-A9FFDB43416C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F8C656B-1F74-8058-2784-9B6CE7A3748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77C8C93-601F-41F5-831A-F2F06F2A2CB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3743448-EB8C-E95F-6CC1-1BADAA45100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D6E90D7-88E8-B729-87F8-57BC2E80749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07800B9-75E4-650F-C3D9-13E9F43DAD8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EF42E0F-C914-C529-1D57-5CCB30DC87B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86C92D2-D3CC-F8DB-DAA7-C65DC36BBE6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4180EB68-3C02-BC93-03E0-9E05DC8FED4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892B27B-5E0F-5747-BF0B-CCA070F49CC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678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 45">
            <a:extLst>
              <a:ext uri="{FF2B5EF4-FFF2-40B4-BE49-F238E27FC236}">
                <a16:creationId xmlns:a16="http://schemas.microsoft.com/office/drawing/2014/main" id="{538DEECA-7B56-33F2-31EB-39A04B912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535" y="2745299"/>
            <a:ext cx="7152377" cy="1837587"/>
          </a:xfrm>
          <a:prstGeom prst="rect">
            <a:avLst/>
          </a:prstGeom>
        </p:spPr>
      </p:pic>
      <p:sp>
        <p:nvSpPr>
          <p:cNvPr id="47" name="ZoneTexte 46">
            <a:extLst>
              <a:ext uri="{FF2B5EF4-FFF2-40B4-BE49-F238E27FC236}">
                <a16:creationId xmlns:a16="http://schemas.microsoft.com/office/drawing/2014/main" id="{677E198D-12FD-4191-4D32-45536E0918EE}"/>
              </a:ext>
            </a:extLst>
          </p:cNvPr>
          <p:cNvSpPr txBox="1"/>
          <p:nvPr/>
        </p:nvSpPr>
        <p:spPr>
          <a:xfrm>
            <a:off x="1274955" y="2882324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6 x 4 = </a:t>
            </a:r>
            <a:r>
              <a:rPr lang="fr-MA" dirty="0"/>
              <a:t>…..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FFD5F638-70C6-3EB1-48D4-BEAE7AE7885C}"/>
              </a:ext>
            </a:extLst>
          </p:cNvPr>
          <p:cNvSpPr txBox="1"/>
          <p:nvPr/>
        </p:nvSpPr>
        <p:spPr>
          <a:xfrm>
            <a:off x="1163086" y="4078382"/>
            <a:ext cx="1449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3 + 9 = </a:t>
            </a:r>
            <a:r>
              <a:rPr lang="fr-MA" dirty="0"/>
              <a:t>…..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A03475BE-BA68-328C-1BE4-CB1FB6E6AC0F}"/>
              </a:ext>
            </a:extLst>
          </p:cNvPr>
          <p:cNvSpPr txBox="1"/>
          <p:nvPr/>
        </p:nvSpPr>
        <p:spPr>
          <a:xfrm>
            <a:off x="2973391" y="2858946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7 x 3 = </a:t>
            </a:r>
            <a:r>
              <a:rPr lang="fr-MA" dirty="0"/>
              <a:t>…..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55441448-C48C-FBBB-A8E0-5C826046F24C}"/>
              </a:ext>
            </a:extLst>
          </p:cNvPr>
          <p:cNvSpPr txBox="1"/>
          <p:nvPr/>
        </p:nvSpPr>
        <p:spPr>
          <a:xfrm>
            <a:off x="2991443" y="4056057"/>
            <a:ext cx="1328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6 + 7 = </a:t>
            </a:r>
            <a:r>
              <a:rPr lang="fr-MA" dirty="0"/>
              <a:t>…..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255FCC9-1BED-5C45-9D8F-A88C84C78733}"/>
              </a:ext>
            </a:extLst>
          </p:cNvPr>
          <p:cNvSpPr txBox="1"/>
          <p:nvPr/>
        </p:nvSpPr>
        <p:spPr>
          <a:xfrm>
            <a:off x="4762889" y="2871415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 5 x 2 = </a:t>
            </a:r>
            <a:r>
              <a:rPr lang="fr-MA" dirty="0"/>
              <a:t>…..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D09F2619-69A6-20F7-5343-A94885F55A1E}"/>
              </a:ext>
            </a:extLst>
          </p:cNvPr>
          <p:cNvSpPr txBox="1"/>
          <p:nvPr/>
        </p:nvSpPr>
        <p:spPr>
          <a:xfrm>
            <a:off x="4765492" y="4057641"/>
            <a:ext cx="132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15 – 8 = </a:t>
            </a:r>
            <a:r>
              <a:rPr lang="fr-MA" dirty="0"/>
              <a:t>…..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B1ED1FCA-DAC9-0B7C-A180-247A2F98F0EC}"/>
              </a:ext>
            </a:extLst>
          </p:cNvPr>
          <p:cNvSpPr txBox="1"/>
          <p:nvPr/>
        </p:nvSpPr>
        <p:spPr>
          <a:xfrm>
            <a:off x="6528191" y="2877533"/>
            <a:ext cx="1403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8 x 10 = </a:t>
            </a:r>
            <a:r>
              <a:rPr lang="fr-MA" dirty="0"/>
              <a:t>…..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04D01627-6F4B-2BE7-3B09-1DAE027CF784}"/>
              </a:ext>
            </a:extLst>
          </p:cNvPr>
          <p:cNvSpPr txBox="1"/>
          <p:nvPr/>
        </p:nvSpPr>
        <p:spPr>
          <a:xfrm>
            <a:off x="6528188" y="4083423"/>
            <a:ext cx="1403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9 – 3 = </a:t>
            </a:r>
            <a:r>
              <a:rPr lang="fr-MA" dirty="0"/>
              <a:t>…..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42941" y="839758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8BC7997F-654B-B060-4459-EFBA1D3D8284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C0E1A96-46FE-70AA-F607-9771058FE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9F411FB-C8D4-E67C-6A54-A4F842BBEFA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D632D474-0E3A-EE21-AEB0-DE5F1F0D963A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2157A9CD-4406-B293-F909-F45862F24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EBDA15D0-0E15-71B9-4BD4-E53A4FAD364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BD27C3B-76C3-924B-923F-593B04E9AC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8048627D-4DD4-D4EA-9E36-DA40CB2DFE7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3F3732E6-6C3C-4F42-D46E-BDEBE806345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Ellipse 39">
                <a:extLst>
                  <a:ext uri="{FF2B5EF4-FFF2-40B4-BE49-F238E27FC236}">
                    <a16:creationId xmlns:a16="http://schemas.microsoft.com/office/drawing/2014/main" id="{0EDB7478-F794-C263-9E8A-8F82C99F6F8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531F2786-5F01-8688-4AF2-CD5977BDE60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Ellipse 41">
                <a:extLst>
                  <a:ext uri="{FF2B5EF4-FFF2-40B4-BE49-F238E27FC236}">
                    <a16:creationId xmlns:a16="http://schemas.microsoft.com/office/drawing/2014/main" id="{C2E4B7DD-B98F-E3AA-8F07-BA7074B8715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F5244B99-FA25-8AEF-9C98-D50E4B2FCE4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Ellipse 43">
                <a:extLst>
                  <a:ext uri="{FF2B5EF4-FFF2-40B4-BE49-F238E27FC236}">
                    <a16:creationId xmlns:a16="http://schemas.microsoft.com/office/drawing/2014/main" id="{025898DD-F25F-CBD2-6F88-25DF8E31057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23DBCCC2-1B0F-6DF6-827C-586D5D252E4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0B3DE35F-D5B8-618E-97DD-6BE9C91E0514}"/>
              </a:ext>
            </a:extLst>
          </p:cNvPr>
          <p:cNvSpPr txBox="1"/>
          <p:nvPr/>
        </p:nvSpPr>
        <p:spPr>
          <a:xfrm>
            <a:off x="1946257" y="2863704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6EB32F9-6F3C-750F-6B1F-2864E0F53635}"/>
              </a:ext>
            </a:extLst>
          </p:cNvPr>
          <p:cNvSpPr txBox="1"/>
          <p:nvPr/>
        </p:nvSpPr>
        <p:spPr>
          <a:xfrm>
            <a:off x="3639338" y="2835763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21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C9B984-6ED1-8545-7908-F36E2E95F456}"/>
              </a:ext>
            </a:extLst>
          </p:cNvPr>
          <p:cNvSpPr txBox="1"/>
          <p:nvPr/>
        </p:nvSpPr>
        <p:spPr>
          <a:xfrm>
            <a:off x="5533079" y="2845595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AC9FE3A-6B51-C357-905F-96FBB2F36A77}"/>
              </a:ext>
            </a:extLst>
          </p:cNvPr>
          <p:cNvSpPr txBox="1"/>
          <p:nvPr/>
        </p:nvSpPr>
        <p:spPr>
          <a:xfrm>
            <a:off x="7276440" y="2854926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80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254616F-7883-6DF9-BF41-887666810FC8}"/>
              </a:ext>
            </a:extLst>
          </p:cNvPr>
          <p:cNvSpPr txBox="1"/>
          <p:nvPr/>
        </p:nvSpPr>
        <p:spPr>
          <a:xfrm>
            <a:off x="1834017" y="4053869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81C7B30-7E02-0320-879F-6CF9D38F36DD}"/>
              </a:ext>
            </a:extLst>
          </p:cNvPr>
          <p:cNvSpPr txBox="1"/>
          <p:nvPr/>
        </p:nvSpPr>
        <p:spPr>
          <a:xfrm>
            <a:off x="3675089" y="4042414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13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E7A35B8-2C97-A827-F68F-A436229EB270}"/>
              </a:ext>
            </a:extLst>
          </p:cNvPr>
          <p:cNvSpPr txBox="1"/>
          <p:nvPr/>
        </p:nvSpPr>
        <p:spPr>
          <a:xfrm>
            <a:off x="5636302" y="4032742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DF077CD-2D6C-8720-754B-ABBF58F7B553}"/>
              </a:ext>
            </a:extLst>
          </p:cNvPr>
          <p:cNvSpPr txBox="1"/>
          <p:nvPr/>
        </p:nvSpPr>
        <p:spPr>
          <a:xfrm>
            <a:off x="7266956" y="4064711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27998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BDFF9-C84B-825D-2D92-1FE1033D5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56125E47-269C-7E50-8095-1E6E33C34A9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7472EBC-B482-E806-BE82-B8BDE13815AE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941706A-C3E2-0310-4D83-F2EC0E81F06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78AB275-E799-A503-3EC7-175334A7FB5E}"/>
              </a:ext>
            </a:extLst>
          </p:cNvPr>
          <p:cNvSpPr txBox="1"/>
          <p:nvPr/>
        </p:nvSpPr>
        <p:spPr>
          <a:xfrm>
            <a:off x="2584580" y="3497084"/>
            <a:ext cx="30451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أحل مسائل البحث عن الجزء أو الكل.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6BFC830E-53A3-42B4-BD65-DDB9B5328117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الكفاية </a:t>
            </a:r>
            <a:r>
              <a:rPr lang="f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RP2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28142BC9-B7F2-7558-8EC4-E253D4536116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90471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FAA35-399B-8587-6A56-28068E9DF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0A5F66-50F5-F069-6D22-CA8A186DA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9FF2141-62C0-43DB-0C3F-2459E465A9C7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BD0FA86-5D14-98B9-953F-DD26C3ABBC6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C37661D-E3D2-9145-6921-27A81CD470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B28C3D3-5359-7C2C-EDA0-20A0BD5A1E6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61F8A8D-0615-E9AD-AE8D-42EECA003BE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22A8C63-C81D-EC72-650E-58A8557D20D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4B11663-6E48-BA35-B6B4-9C0D94AA0BD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D1DFE8D-1A56-4A0C-01BF-72E7B526E04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8C69B71-4D39-88F1-9CB9-3253A7AA2AA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E50A9AD-53A1-BE92-0706-10A91AA2C0C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9A4B76B-7930-5CAA-1131-1A5DF344A37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2773556C-9AA1-D6FE-731B-B19EF6B4E85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793D3B1-8DC6-3211-163E-0F1BEC852D5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2ECAAAD-E0DF-52FC-C28C-45FB244ED2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0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CCF0B-856D-8D5B-028C-BF25F447F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A16DE2-6F2D-EB57-107B-B74195522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97B71F69-143E-D3E4-205E-00E64B076D4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88930CF-563A-2C1A-D5AE-DCFB9A134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97B8BD6-3E93-2EB2-7BFD-510AF89FC2D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5FBA560-37FE-BADC-07BE-186FA2E8D3C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4A79E40-D299-D545-B861-8B433A171CD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8F0B016-27DC-0B2E-2F3B-5632DB96897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FEBDD90-4C9E-36C5-C52C-5916FF1FB42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3797735-B826-1F38-8E12-0D6B21B54E1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C63296F-D7C3-E9C8-83E5-A7E5C5757B6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F5B7C3F-267A-C1D3-C631-4A6C33D0FC7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F3399EE-3783-F585-08E6-DD30CB84DE0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F0E3A57-84AA-6630-70AF-C848713AD6B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A85E9A65-12F3-58EB-565C-4CC533FC3825}"/>
              </a:ext>
            </a:extLst>
          </p:cNvPr>
          <p:cNvSpPr txBox="1"/>
          <p:nvPr/>
        </p:nvSpPr>
        <p:spPr>
          <a:xfrm>
            <a:off x="699797" y="2743201"/>
            <a:ext cx="7539134" cy="105560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بُسْتانٍ حَطَّ 45 طائِراً عَلى الشَّجَرَةِ، و26 طائِراً عَلى الِأَرْضِ.</a:t>
            </a:r>
          </a:p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طائِراً في هَذا الْبُسْتانِ؟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F3350A1-B6BD-2E49-9042-62ABC3A70C25}"/>
              </a:ext>
            </a:extLst>
          </p:cNvPr>
          <p:cNvSpPr txBox="1"/>
          <p:nvPr/>
        </p:nvSpPr>
        <p:spPr>
          <a:xfrm>
            <a:off x="276589" y="908733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المسألة مرتين.</a:t>
            </a:r>
          </a:p>
        </p:txBody>
      </p:sp>
    </p:spTree>
    <p:extLst>
      <p:ext uri="{BB962C8B-B14F-4D97-AF65-F5344CB8AC3E}">
        <p14:creationId xmlns:p14="http://schemas.microsoft.com/office/powerpoint/2010/main" val="57721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91BDF-25FF-CBDD-C3EA-C75B5B773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09562A-7F0E-4C92-2803-15E85D52B4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8EFE5C5-8C78-06CE-D026-762A092D809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761EC94-E7A7-46F7-274B-922553EA0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98B02FE-A802-9D23-D870-29A5AAD34EB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651CF4E-18C4-FD85-02CF-49FAB7F1531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6E3DE21-0BF7-7D08-D1F0-71D8BC33270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1FACDD0-2C6F-7172-DB82-3037757153C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03F91B6-E398-2A51-6825-6A1D43BB647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4A6B968-97A6-275C-1E38-1FEBCE49B94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0DD9B833-C725-583F-8F9B-7448CC85D8A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12E5843-33D7-A549-DCCA-9F34E22ABE1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6A2BEB73-7677-858E-F149-AC937C0F6C9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382FC9C-A923-6CFC-32B4-8DE0FCBD900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8C36283-4B98-B7D9-E666-B99AB12FF10B}"/>
              </a:ext>
            </a:extLst>
          </p:cNvPr>
          <p:cNvSpPr txBox="1"/>
          <p:nvPr/>
        </p:nvSpPr>
        <p:spPr>
          <a:xfrm>
            <a:off x="276589" y="908733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نموذج الأشرطة لتمثيل المسألة.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2973D4C-91F8-8216-9CA7-193BD2EE0E0E}"/>
              </a:ext>
            </a:extLst>
          </p:cNvPr>
          <p:cNvSpPr txBox="1"/>
          <p:nvPr/>
        </p:nvSpPr>
        <p:spPr>
          <a:xfrm>
            <a:off x="699797" y="2743201"/>
            <a:ext cx="7539134" cy="105560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بُسْتانٍ حَطَّ 45 طائِراً عَلى الشَّجَرَةِ، و26 طائِراً عَلى الِأَرْضِ.</a:t>
            </a:r>
          </a:p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طائِراً في هَذا الْبُسْتانِ؟</a:t>
            </a:r>
          </a:p>
        </p:txBody>
      </p:sp>
    </p:spTree>
    <p:extLst>
      <p:ext uri="{BB962C8B-B14F-4D97-AF65-F5344CB8AC3E}">
        <p14:creationId xmlns:p14="http://schemas.microsoft.com/office/powerpoint/2010/main" val="3170263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B4644-6F27-9000-EC97-8F24AC161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113937-BDB1-6B5B-91A0-FDE2B3B402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49250BB-CEB5-462A-7ADF-7B8136A63F8E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741938F5-FF8A-48D1-35F1-F142F53A881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E0F9C07-99A8-9D63-BBD1-BD4234FEE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86F7056-FF2C-BD43-E70F-C7E0C113967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E72B7F6-BDB4-42BF-94A9-6B3187E23F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E33875B-8F0E-6C17-08B9-8FDDE589E23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730958A-88C8-7C4F-D0C1-54D9E29CDAB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5CDDA2C-2450-D5D2-C7FA-6B6B23B98F4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2B72EC2-44C3-ED81-A33E-235A5438091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9647489-06A0-C1C1-D359-336A110D238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579B9D1-441A-E9F7-2775-16E7D7FC3B2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0BC4D21-FAA4-EDD3-83F7-A83033066FF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0C5F836-675C-5E4F-0D24-42725B16E9C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7C0E6BE-F836-6CBD-A276-CF5FB1B8D9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48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52276-74A7-2CAB-8298-AE716E171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EE14766-B58C-C9AD-95EC-AC29EE25C9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BB19DFC1-F23B-8DA3-DB30-04E73A4D653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A3CB827-A890-48C4-17E6-E506AF9D38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7B0AB31-D77B-FE82-9AC3-01DF306DEE6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3906D42-594D-0047-44C7-6B2AB4745CA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40F019E-314F-F612-2792-E3BD2AC2A00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E300CDF-D8D3-B8DF-0818-0F94001EF87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69AE667-74B6-2D7C-22CA-13E96F2DEA3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F7683C8-F91E-3559-172D-5BD0B88C77F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0EA7DE3-03F8-C58F-8FF2-E8C2A234AAA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0C57E5F-F730-FEA9-6699-C09780C1B85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9DCE277-7F32-F418-4B20-77913F1E284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7880CE5-8993-A8E4-3E48-E568E844D8E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E4349C54-EE1F-51AB-4833-22E8A6238F03}"/>
              </a:ext>
            </a:extLst>
          </p:cNvPr>
          <p:cNvSpPr txBox="1"/>
          <p:nvPr/>
        </p:nvSpPr>
        <p:spPr>
          <a:xfrm>
            <a:off x="328612" y="964166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116;p2">
            <a:extLst>
              <a:ext uri="{FF2B5EF4-FFF2-40B4-BE49-F238E27FC236}">
                <a16:creationId xmlns:a16="http://schemas.microsoft.com/office/drawing/2014/main" id="{F645287D-DB08-619C-FECF-B668334A7D02}"/>
              </a:ext>
            </a:extLst>
          </p:cNvPr>
          <p:cNvSpPr/>
          <p:nvPr/>
        </p:nvSpPr>
        <p:spPr>
          <a:xfrm>
            <a:off x="2649422" y="4113503"/>
            <a:ext cx="3546078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4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48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17;p2">
            <a:extLst>
              <a:ext uri="{FF2B5EF4-FFF2-40B4-BE49-F238E27FC236}">
                <a16:creationId xmlns:a16="http://schemas.microsoft.com/office/drawing/2014/main" id="{D9890CC1-4A39-49CE-E27D-71BB0A549A35}"/>
              </a:ext>
            </a:extLst>
          </p:cNvPr>
          <p:cNvSpPr/>
          <p:nvPr/>
        </p:nvSpPr>
        <p:spPr>
          <a:xfrm>
            <a:off x="2650112" y="4846632"/>
            <a:ext cx="2178642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45</a:t>
            </a:r>
            <a:endParaRPr sz="48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118;p2">
            <a:extLst>
              <a:ext uri="{FF2B5EF4-FFF2-40B4-BE49-F238E27FC236}">
                <a16:creationId xmlns:a16="http://schemas.microsoft.com/office/drawing/2014/main" id="{1C6471D9-A7E3-EBCA-7758-3FFE90D3508E}"/>
              </a:ext>
            </a:extLst>
          </p:cNvPr>
          <p:cNvSpPr/>
          <p:nvPr/>
        </p:nvSpPr>
        <p:spPr>
          <a:xfrm>
            <a:off x="4832319" y="4846639"/>
            <a:ext cx="1359616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26</a:t>
            </a:r>
            <a:endParaRPr sz="48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6523E68-2F45-D1EB-B2AD-10DC692BD548}"/>
              </a:ext>
            </a:extLst>
          </p:cNvPr>
          <p:cNvSpPr txBox="1"/>
          <p:nvPr/>
        </p:nvSpPr>
        <p:spPr>
          <a:xfrm>
            <a:off x="1637233" y="2743201"/>
            <a:ext cx="5664263" cy="7831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بُسْتانٍ حَطَّ 45 طائِراً عَلى الشَّجَرَةِ، و26 طائِراً عَلى الِأَرْضِ.</a:t>
            </a:r>
          </a:p>
          <a:p>
            <a:pPr algn="ct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طائِراً في هَذا الْبُسْتانِ؟</a:t>
            </a:r>
          </a:p>
        </p:txBody>
      </p:sp>
    </p:spTree>
    <p:extLst>
      <p:ext uri="{BB962C8B-B14F-4D97-AF65-F5344CB8AC3E}">
        <p14:creationId xmlns:p14="http://schemas.microsoft.com/office/powerpoint/2010/main" val="110523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EA7C2-4232-5C07-CBD5-5BC022843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5D13D1-1D90-7A49-4EB8-1FAC4820A7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30BA56C-46DC-B43B-E944-66A43DCEAE2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B9C5864-9EBA-30B4-9300-33647A21BB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9D5FE7B-D8E2-7122-1FD3-7FDCF93237A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D6A1B6B-12F1-5E0D-78F5-DEBFF602E8A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979C2C0-186A-7CCA-7AD4-F81FAD2E81E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0CE2E06-A761-919A-9FFA-E99E45FA048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3E6E5F6-260A-CC3D-38D7-D26CE76FA93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142345B-6101-398E-84FC-05538BEA1FE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999A54C-9679-7A92-B5D6-182E92A3467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1AD5450-8E31-D732-8A7F-9B10A7AB745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02A84EA2-D60E-E431-DA2B-CE1D7B0B463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74369A7-5BD8-979F-3E37-84F034F48AB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448DE75-A976-F6D9-44A4-34A7A330F464}"/>
              </a:ext>
            </a:extLst>
          </p:cNvPr>
          <p:cNvSpPr txBox="1"/>
          <p:nvPr/>
        </p:nvSpPr>
        <p:spPr>
          <a:xfrm>
            <a:off x="328612" y="964166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المتساوية المناسبة واحسبوا عدد  الطيور في البستان.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A001E47-575F-83C5-13CD-0A7E32D5D944}"/>
              </a:ext>
            </a:extLst>
          </p:cNvPr>
          <p:cNvSpPr txBox="1"/>
          <p:nvPr/>
        </p:nvSpPr>
        <p:spPr>
          <a:xfrm>
            <a:off x="2192694" y="4342636"/>
            <a:ext cx="4292082" cy="71293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2000" dirty="0"/>
              <a:t>………………………………………………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E4CB22A-5672-D6F9-7601-CA5CF3351A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5540" y="2772121"/>
            <a:ext cx="809625" cy="612246"/>
          </a:xfrm>
          <a:prstGeom prst="rect">
            <a:avLst/>
          </a:prstGeom>
        </p:spPr>
      </p:pic>
      <p:sp>
        <p:nvSpPr>
          <p:cNvPr id="28" name="Google Shape;116;p2">
            <a:extLst>
              <a:ext uri="{FF2B5EF4-FFF2-40B4-BE49-F238E27FC236}">
                <a16:creationId xmlns:a16="http://schemas.microsoft.com/office/drawing/2014/main" id="{671B671C-0299-99ED-6690-234C28EC6A2A}"/>
              </a:ext>
            </a:extLst>
          </p:cNvPr>
          <p:cNvSpPr/>
          <p:nvPr/>
        </p:nvSpPr>
        <p:spPr>
          <a:xfrm>
            <a:off x="2630760" y="2182067"/>
            <a:ext cx="3546078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4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48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117;p2">
            <a:extLst>
              <a:ext uri="{FF2B5EF4-FFF2-40B4-BE49-F238E27FC236}">
                <a16:creationId xmlns:a16="http://schemas.microsoft.com/office/drawing/2014/main" id="{68D8C393-1A57-0747-4A1A-5CCA94691734}"/>
              </a:ext>
            </a:extLst>
          </p:cNvPr>
          <p:cNvSpPr/>
          <p:nvPr/>
        </p:nvSpPr>
        <p:spPr>
          <a:xfrm>
            <a:off x="2631450" y="2915196"/>
            <a:ext cx="2178642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45</a:t>
            </a:r>
            <a:endParaRPr sz="48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118;p2">
            <a:extLst>
              <a:ext uri="{FF2B5EF4-FFF2-40B4-BE49-F238E27FC236}">
                <a16:creationId xmlns:a16="http://schemas.microsoft.com/office/drawing/2014/main" id="{4EED526D-4540-5920-E3B3-8BE1ABFFF249}"/>
              </a:ext>
            </a:extLst>
          </p:cNvPr>
          <p:cNvSpPr/>
          <p:nvPr/>
        </p:nvSpPr>
        <p:spPr>
          <a:xfrm>
            <a:off x="4813657" y="2915203"/>
            <a:ext cx="1359616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26</a:t>
            </a:r>
            <a:endParaRPr sz="48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422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BDE8A-6C32-FBFD-69A0-AAC990F46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5E4D6D-0C6F-7DEC-1C15-1ABE90B2F3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9478C1E-05A1-8B55-9CA1-5CE63BF8B4FF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5FDC329-4A50-9D9D-5D2B-D5643779898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42A48B8-89B9-0C84-9356-AFE52C741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5B8FC39-6454-06A8-C904-CAD844D22B9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AE1632C-5708-5831-B86D-44BD0ABF949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ABBD40C-B2F5-D514-716B-D4E3B0715FA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C6048F-24BD-D9A4-DAF8-58029876C36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5DBAD72-1E1E-C405-EDDB-BC31B1116F5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0527DE7-C72F-89E6-D0FC-91D850266DD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C65E97B-394F-9A0D-9077-3F787F30A654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B8FBADE-26AD-3838-F3EA-B91D626761E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F6E2F237-C22F-F0AF-8A06-DC6AF92E85E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3894890-3747-03AD-7724-F5F794A1162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944852C-F0C7-4A68-067B-B2F57B92B9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45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5C486-4AC3-34E8-24D0-CC4C9644B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D73B7B-CCC3-2E4B-4963-EDEC0E332D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B67AC84D-953F-248E-0D41-348473260DC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24CCC2A-1B7A-3956-E448-9CDBC15F6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7ECE73F-360C-BD47-34AC-7A717F86AEA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2BB64FE-1647-03C9-7B51-EC1F800CFB7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A116456-3E1F-D8EB-3EC4-483E821CAAE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5E3580C-CD3B-AE97-0EBD-6736451ADD3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5245878E-43DC-5126-7130-4A1932F7C79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2057CD3-821E-9579-8CD7-0542F1FB9D3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93FDE5B-BA42-07BB-D322-27BA82BB666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6336823-5DDA-231C-7297-31F9944F972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3B46DAFD-055A-E531-672D-1A2502951C9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A374056-D71A-B4BF-5FC8-95F94BFF2D7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2FE45590-9F93-1E12-B05F-226D4C91EFB7}"/>
              </a:ext>
            </a:extLst>
          </p:cNvPr>
          <p:cNvSpPr txBox="1"/>
          <p:nvPr/>
        </p:nvSpPr>
        <p:spPr>
          <a:xfrm>
            <a:off x="328612" y="964166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335DFEB-81BA-E79F-48D8-6BF3DB6AAD4E}"/>
              </a:ext>
            </a:extLst>
          </p:cNvPr>
          <p:cNvSpPr txBox="1"/>
          <p:nvPr/>
        </p:nvSpPr>
        <p:spPr>
          <a:xfrm>
            <a:off x="2192694" y="4342636"/>
            <a:ext cx="4292082" cy="102155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rgbClr val="C00000"/>
                </a:solidFill>
              </a:rPr>
              <a:t>45 + 26 = 71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2AF1DEB2-7DC3-7909-56A1-89F266EB13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5540" y="2772121"/>
            <a:ext cx="809625" cy="612246"/>
          </a:xfrm>
          <a:prstGeom prst="rect">
            <a:avLst/>
          </a:prstGeom>
        </p:spPr>
      </p:pic>
      <p:sp>
        <p:nvSpPr>
          <p:cNvPr id="28" name="Google Shape;116;p2">
            <a:extLst>
              <a:ext uri="{FF2B5EF4-FFF2-40B4-BE49-F238E27FC236}">
                <a16:creationId xmlns:a16="http://schemas.microsoft.com/office/drawing/2014/main" id="{6B9C5820-FEA6-7102-F46A-F5FEB3A74276}"/>
              </a:ext>
            </a:extLst>
          </p:cNvPr>
          <p:cNvSpPr/>
          <p:nvPr/>
        </p:nvSpPr>
        <p:spPr>
          <a:xfrm>
            <a:off x="2630760" y="2182067"/>
            <a:ext cx="3546078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4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48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117;p2">
            <a:extLst>
              <a:ext uri="{FF2B5EF4-FFF2-40B4-BE49-F238E27FC236}">
                <a16:creationId xmlns:a16="http://schemas.microsoft.com/office/drawing/2014/main" id="{CBD95380-7755-4EB4-8751-515870FCF7F1}"/>
              </a:ext>
            </a:extLst>
          </p:cNvPr>
          <p:cNvSpPr/>
          <p:nvPr/>
        </p:nvSpPr>
        <p:spPr>
          <a:xfrm>
            <a:off x="2631450" y="2915196"/>
            <a:ext cx="2178642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45</a:t>
            </a:r>
            <a:endParaRPr sz="48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118;p2">
            <a:extLst>
              <a:ext uri="{FF2B5EF4-FFF2-40B4-BE49-F238E27FC236}">
                <a16:creationId xmlns:a16="http://schemas.microsoft.com/office/drawing/2014/main" id="{6BA450FE-5EBF-A267-2A61-5DC8ACF68FCC}"/>
              </a:ext>
            </a:extLst>
          </p:cNvPr>
          <p:cNvSpPr/>
          <p:nvPr/>
        </p:nvSpPr>
        <p:spPr>
          <a:xfrm>
            <a:off x="4813657" y="2915203"/>
            <a:ext cx="1359616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26</a:t>
            </a:r>
            <a:endParaRPr sz="48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127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26275-F8A6-220E-6B59-33BDE03AE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0A7145DF-B67A-8188-A528-A12D03C7E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752" y="1554241"/>
            <a:ext cx="4096946" cy="5008852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319DAC9-43BA-0805-4BCD-D958D832DA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5995CBDB-FA72-C61A-B626-B805D5030EE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A4E173E-F432-DDB5-65B5-132AEF16C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A5EB902-694B-2D5D-31AC-57770326995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781DC11-F488-41FD-00E9-01B5C8F2778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C769285-89C4-A209-F9F9-F3AE6BF1943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BD3C58C-5130-305B-9294-95AA8E9AB28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9E4BBB0-E3C3-80C2-4767-B62FD4AC632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8409AE6-1D87-F1DB-4220-45DF9F77A0C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56CCC85-1505-5463-0654-B5A856F53EE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24A4679-7E4E-E218-D817-B9C3B97DEB95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F1985AE6-C61F-809B-BD2F-44229700469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91EEEFB-F79B-E7BD-5C5E-7C6EEEF4037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29CE1BEB-7E68-4976-E465-E510707C07CF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117 أنجزوا  النشاط 11 لديكم 8 دقائق. 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C28D78CE-2243-58F3-60BF-461B16846CE9}"/>
              </a:ext>
            </a:extLst>
          </p:cNvPr>
          <p:cNvSpPr/>
          <p:nvPr/>
        </p:nvSpPr>
        <p:spPr>
          <a:xfrm>
            <a:off x="2820555" y="2242730"/>
            <a:ext cx="3409591" cy="1892028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493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877E5-FD4E-4CFE-BB47-D772F6E3A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5225775-DFE1-4E65-84AB-71C70745BB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91524F7-3682-F21A-3F60-1F7CE759A9E4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D0624D0-2438-19B5-8BA4-25AA4C1A73B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F482FF0-CA6D-567B-17B1-81122AEE6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4F01ACB-1BDB-3D90-B7D1-7A68DFD96AA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C197C58-6AD7-917D-1623-3D81F835BFE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3612130-405D-50EE-A5DE-B334B275AB2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0B3253-7C64-FC20-3771-88B93124404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7BD850C-9FAF-5D3E-7DCB-8505BD5850C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8D75265-48CD-1A1E-D511-0EBADED16E3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BE10462-583C-78D5-1D90-E3B702C36094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4A6E3D5-CE68-108B-1D78-1C4BCB45749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3F153CCC-4CE6-891F-C91D-B1EA2EFB0A0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FC0C0396-2D3A-EB65-CD46-7DB451A1969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5A82E89-AE5D-2C2C-325C-C7854AD995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6428" y="2011862"/>
            <a:ext cx="5851143" cy="389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80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3D7A9-EEF7-610B-DE1F-57627C8A5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A23CED11-BD61-F6F3-BD16-533D8E26B5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752" y="1554241"/>
            <a:ext cx="4096946" cy="5008852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2AAD5C-AE8D-F602-3062-FD203C27D3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C7D3922-3BDE-97EB-6D83-2026A256D2E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0306504-6C8F-8185-093E-ACA5DE553A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7BEC0CF-99D7-44C3-6E7C-BBDC373127B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4D25C30-6AFD-B08C-B6CB-013A05F37DA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6AFE4F8-8364-B82F-F845-916398B33FC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BC6F815-55EA-FE11-A8A3-FE60D96445E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8B63B54-8BBF-A993-6A11-A1FECE1D28A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91A770D-F3AD-057D-4A3C-9FF9CF0BE900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DC35A5AC-41A4-EA50-5B0C-18E1044E684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EE21D5A-127E-71F1-8156-6E34F3B8521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F66BBFB-59AA-A8E3-D194-CFD211D63B4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00E5B93-8828-4E1F-04D2-67CA7860BE8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312B8446-D59B-4BF6-D881-AC5CDA7FD14B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 النشاط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دقائق. 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9D4762C8-47A1-523C-2783-C15C3E72C43A}"/>
              </a:ext>
            </a:extLst>
          </p:cNvPr>
          <p:cNvSpPr/>
          <p:nvPr/>
        </p:nvSpPr>
        <p:spPr>
          <a:xfrm>
            <a:off x="2820555" y="4249339"/>
            <a:ext cx="3409591" cy="1992841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9272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5BCB-DAD9-985F-5E4D-4BBEFC071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5F36C5-12CA-0F98-F331-FC1FD30ED3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9EEF458-B258-84BE-D050-8D40EE46B773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C5270DF-A8CA-9A38-245B-3F16FBB74F3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A22C622-61DA-F497-77D7-A8FB169D0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CDFF67F-2C97-8551-6AE5-75ABCF87D13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441F0E3-F12D-3F7A-C678-722AB849ED3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09CC419-4942-8020-2F74-375086920D3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760E222-FEE2-242A-3658-E8F4F5D0A3E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46DAD11-ED83-CCA8-0F36-A600863C4D1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4C2404D-97BE-93B9-C954-73CB37E611A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E61FB13-8092-7EE4-6EAC-F6FCF33231C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FEDB5CE-72BC-56F6-67D5-963F3B3DFBA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56C6DA1D-C3C2-D9B1-870A-CD495D65AD4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0793B8C-97EA-1A85-42D9-2F85B0C54E1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20A13D9-43BC-B8AC-7AF6-7F4E468EBD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8046" y="2188194"/>
            <a:ext cx="5867908" cy="388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93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F929F-FB2E-C50D-582B-1960D06E9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AAEA65-7F07-B611-708C-18D3C466F8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272AE5C-CB9E-8F6F-FD22-B8D671BC4FC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FD39844-BB5E-2AF5-C8C1-3ABCBEAB0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06D3040-0C79-1FE6-491A-D020576D069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850B4A2-4BB8-273E-C233-8AE4D696221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2775535-F991-A14A-DE87-210362E0359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3541976-C7BB-4D86-4C8E-EB84E1D280F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52728B0-3345-7969-6B48-833114DFF81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49F808C-CF62-6C5D-70D9-C8A4FA9E6D3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6099C63-6399-E38D-1C94-86320D50F9E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8FCDD07-6DB6-3BCD-A3C5-80486D29C1C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37F1560-2939-3977-40DE-5CB55BA5E5B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437CD8F-4520-4B99-B805-60F4D370DDF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850459E6-662D-7D94-650F-155C9D045474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7B6C44E7-A5D2-39D4-996F-43421C6943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45A5E5E4-55A3-8E2D-89EF-79DAF17253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86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813628"/>
            <a:ext cx="4883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الدروس المراجعة؟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15550</TotalTime>
  <Words>753</Words>
  <Application>Microsoft Office PowerPoint</Application>
  <PresentationFormat>Affichage à l'écran (4:3)</PresentationFormat>
  <Paragraphs>236</Paragraphs>
  <Slides>27</Slides>
  <Notes>4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27</vt:i4>
      </vt:variant>
    </vt:vector>
  </HeadingPairs>
  <TitlesOfParts>
    <vt:vector size="39" baseType="lpstr">
      <vt:lpstr>DengXian</vt:lpstr>
      <vt:lpstr>Aptos</vt:lpstr>
      <vt:lpstr>Arial</vt:lpstr>
      <vt:lpstr>Arimo Italics</vt:lpstr>
      <vt:lpstr>Calibri</vt:lpstr>
      <vt:lpstr>Chalkboard</vt:lpstr>
      <vt:lpstr>Dosis</vt:lpstr>
      <vt:lpstr>Effra CC Arbc</vt:lpstr>
      <vt:lpstr>Wingdings</vt:lpstr>
      <vt:lpstr>salam</vt:lpstr>
      <vt:lpstr>Page d'entree</vt:lpstr>
      <vt:lpstr>1_salam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167</cp:revision>
  <cp:lastPrinted>2025-08-13T10:11:39Z</cp:lastPrinted>
  <dcterms:created xsi:type="dcterms:W3CDTF">2025-08-01T12:31:49Z</dcterms:created>
  <dcterms:modified xsi:type="dcterms:W3CDTF">2026-01-12T14:59:19Z</dcterms:modified>
</cp:coreProperties>
</file>