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38"/>
  </p:notesMasterIdLst>
  <p:handoutMasterIdLst>
    <p:handoutMasterId r:id="rId39"/>
  </p:handoutMasterIdLst>
  <p:sldIdLst>
    <p:sldId id="735" r:id="rId4"/>
    <p:sldId id="835" r:id="rId5"/>
    <p:sldId id="2134806719" r:id="rId6"/>
    <p:sldId id="2134806699" r:id="rId7"/>
    <p:sldId id="974" r:id="rId8"/>
    <p:sldId id="2134806720" r:id="rId9"/>
    <p:sldId id="2134806722" r:id="rId10"/>
    <p:sldId id="2134806650" r:id="rId11"/>
    <p:sldId id="1005" r:id="rId12"/>
    <p:sldId id="2134806707" r:id="rId13"/>
    <p:sldId id="981" r:id="rId14"/>
    <p:sldId id="758" r:id="rId15"/>
    <p:sldId id="2134806659" r:id="rId16"/>
    <p:sldId id="2134806660" r:id="rId17"/>
    <p:sldId id="2134806662" r:id="rId18"/>
    <p:sldId id="2134806766" r:id="rId19"/>
    <p:sldId id="2134806732" r:id="rId20"/>
    <p:sldId id="2134806733" r:id="rId21"/>
    <p:sldId id="2134806708" r:id="rId22"/>
    <p:sldId id="2134806737" r:id="rId23"/>
    <p:sldId id="2134806738" r:id="rId24"/>
    <p:sldId id="2134806816" r:id="rId25"/>
    <p:sldId id="2134806817" r:id="rId26"/>
    <p:sldId id="2134806820" r:id="rId27"/>
    <p:sldId id="2134806747" r:id="rId28"/>
    <p:sldId id="2134806748" r:id="rId29"/>
    <p:sldId id="2134806769" r:id="rId30"/>
    <p:sldId id="2134806818" r:id="rId31"/>
    <p:sldId id="2134806753" r:id="rId32"/>
    <p:sldId id="2134806754" r:id="rId33"/>
    <p:sldId id="789" r:id="rId34"/>
    <p:sldId id="2134806765" r:id="rId35"/>
    <p:sldId id="2134806813" r:id="rId36"/>
    <p:sldId id="980" r:id="rId3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0"/>
      <p:bold r:id="rId41"/>
    </p:embeddedFont>
    <p:embeddedFont>
      <p:font typeface="Dosis" panose="02010703020202060003" pitchFamily="2" charset="0"/>
      <p:regular r:id="rId42"/>
      <p:bold r:id="rId4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4.fntdata"/><Relationship Id="rId48" Type="http://schemas.microsoft.com/office/2018/10/relationships/authors" Target="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187BF0-91A3-2AEE-1FB1-4507722EB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540" y="2326107"/>
            <a:ext cx="3517640" cy="412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4"/>
            <a:ext cx="6246590" cy="1432225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347948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وإنشاء جداول الضرب للأعداد 1و2و3و4و5و10؛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الجمع لأعداد من ثلاثة أرقام؛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43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dirty="0"/>
                <a:t>2 x 3</a:t>
              </a:r>
              <a:r>
                <a:rPr lang="fr-FR" sz="2400" dirty="0"/>
                <a:t>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C29C9D-7473-8AB3-F353-01C3BF60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C0808-9C29-B5E5-E90C-25027D43ECA0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2 = </a:t>
            </a:r>
            <a:r>
              <a:rPr lang="fr-MA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8BEE6E-91E3-AD96-3CF5-C73F8A028FA2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+ 6 = </a:t>
            </a:r>
            <a:r>
              <a:rPr lang="fr-MA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5F72-83DF-AA97-A92A-BE918D216148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1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1FED3B-8ADD-2558-6155-99418E61717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+ 3 = </a:t>
            </a:r>
            <a:r>
              <a:rPr lang="fr-MA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601FFF-4151-6EAB-6478-9E5EC56208F4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3 x 4 = </a:t>
            </a:r>
            <a:r>
              <a:rPr lang="fr-MA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EDFE25-13A2-53C5-A347-AC0E1A727F04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14 – 6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1C357-A07F-02B3-1457-6D4967D2810E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x 5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68929-F080-DD8F-3A89-B799CD9B2D51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– 2 = </a:t>
            </a:r>
            <a:r>
              <a:rPr lang="fr-MA" dirty="0"/>
              <a:t>…..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CCC8E3CC-3A40-7535-B691-23BFC28EB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678645A-FBD7-364A-3008-F3B2B7A3DAD7}"/>
              </a:ext>
            </a:extLst>
          </p:cNvPr>
          <p:cNvSpPr txBox="1"/>
          <p:nvPr/>
        </p:nvSpPr>
        <p:spPr>
          <a:xfrm>
            <a:off x="1274955" y="288232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4 x 2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977A6D-D18F-A31C-B524-106B2444078A}"/>
              </a:ext>
            </a:extLst>
          </p:cNvPr>
          <p:cNvSpPr txBox="1"/>
          <p:nvPr/>
        </p:nvSpPr>
        <p:spPr>
          <a:xfrm>
            <a:off x="1163086" y="4078382"/>
            <a:ext cx="144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+ 6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D84DD0-73B2-1A65-AE5B-F38D56A5C3EE}"/>
              </a:ext>
            </a:extLst>
          </p:cNvPr>
          <p:cNvSpPr txBox="1"/>
          <p:nvPr/>
        </p:nvSpPr>
        <p:spPr>
          <a:xfrm>
            <a:off x="2973391" y="2858946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x 1 = </a:t>
            </a:r>
            <a:r>
              <a:rPr lang="fr-MA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193C371-D01B-0EC7-C36D-25E25022212A}"/>
              </a:ext>
            </a:extLst>
          </p:cNvPr>
          <p:cNvSpPr txBox="1"/>
          <p:nvPr/>
        </p:nvSpPr>
        <p:spPr>
          <a:xfrm>
            <a:off x="2991443" y="4056057"/>
            <a:ext cx="132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7 + 3 = </a:t>
            </a:r>
            <a:r>
              <a:rPr lang="fr-MA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760A25-AF89-A1EC-3F97-72DF75495515}"/>
              </a:ext>
            </a:extLst>
          </p:cNvPr>
          <p:cNvSpPr txBox="1"/>
          <p:nvPr/>
        </p:nvSpPr>
        <p:spPr>
          <a:xfrm>
            <a:off x="4762889" y="2871415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 3 x 4 = </a:t>
            </a:r>
            <a:r>
              <a:rPr lang="fr-MA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E18AE5-5252-84C8-D36C-241B3ED6B5AD}"/>
              </a:ext>
            </a:extLst>
          </p:cNvPr>
          <p:cNvSpPr txBox="1"/>
          <p:nvPr/>
        </p:nvSpPr>
        <p:spPr>
          <a:xfrm>
            <a:off x="4765492" y="4057641"/>
            <a:ext cx="132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14 – 6 = </a:t>
            </a:r>
            <a:r>
              <a:rPr lang="fr-MA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D5C391-281D-DE47-FD60-1FE61951B78C}"/>
              </a:ext>
            </a:extLst>
          </p:cNvPr>
          <p:cNvSpPr txBox="1"/>
          <p:nvPr/>
        </p:nvSpPr>
        <p:spPr>
          <a:xfrm>
            <a:off x="6602840" y="2877533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2 x 5 = </a:t>
            </a:r>
            <a:r>
              <a:rPr lang="fr-MA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35D026B-2C54-2EFF-9870-7723BF956283}"/>
              </a:ext>
            </a:extLst>
          </p:cNvPr>
          <p:cNvSpPr txBox="1"/>
          <p:nvPr/>
        </p:nvSpPr>
        <p:spPr>
          <a:xfrm>
            <a:off x="6528188" y="4083423"/>
            <a:ext cx="140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– 2 = </a:t>
            </a:r>
            <a:r>
              <a:rPr lang="fr-MA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2002243" y="286370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23317" y="2835763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449100" y="2845595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285771" y="283626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834017" y="4053869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675089" y="4042414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36302" y="4032742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266956" y="4064711"/>
            <a:ext cx="523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أتعرف وأنشئ جداول الضرب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EA8DB44-D1D6-1265-9855-92901F363FF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550A5B7-578F-0F0C-42A9-D015C5FED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FC81079-16DB-71B8-D8E6-BAA5CAE2B2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05AE496-560D-BC9F-BECA-191D5F359A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11108E7-1D60-3C46-AFA1-520F5877759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B2EB5E1-B9C0-B366-3C76-9B0C2B6120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87070E91-0D59-5ED7-86E9-5E46840ADA6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EB30D69-5393-4BDD-59E1-260341CC81B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56292F05-03B1-1107-A22F-F6B349FDFEC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D8F6867-46A5-5F29-E455-38AC12294D5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2A52A2D-B989-CE17-86B9-399B168BC2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C5DCC27-8860-82F0-B9DD-F37F375707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48DAA-48EC-94F7-AE69-26BCA9D10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27BEA2-40D8-A92E-728C-0965D2D63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5AFF8422-DE9B-7AE5-B3AB-8F498A2EB1E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C20E955C-5B83-7AA9-804D-B1AB26444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BFB51DC-9D72-E471-455C-88EA85AD53D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C5EE4B8E-E569-776C-5FD8-8958809AE9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090C2E6D-C031-C2B7-1C81-CF7460C466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5F13803A-4A95-7FD3-E18C-5C769AB65A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995D6092-44D0-0A11-3907-7DE05108BD5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82EFCE2-68AF-E88B-3AC3-EF0E518FBAE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CBE44610-8BFD-8D62-085E-D1578FABB70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9BBB5232-E3A1-FC15-3764-DCA1F78A3F6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8E21EFF4-23BB-561F-F88B-31D56CEB12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1A19AAD0-B414-92FD-97A2-343AF8B15D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447C88EB-4E5A-966D-FAA8-0B132C17275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 المناسبة لهذا التمثيل والكتابة الضربية المكافئة لها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880E7C-DA35-3CA8-1C4D-C82A38AF2250}"/>
              </a:ext>
            </a:extLst>
          </p:cNvPr>
          <p:cNvSpPr txBox="1"/>
          <p:nvPr/>
        </p:nvSpPr>
        <p:spPr>
          <a:xfrm>
            <a:off x="2777415" y="4575150"/>
            <a:ext cx="3309257" cy="510778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MA" sz="24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… + … + … + … = … x 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9938B7-1365-0A90-B4A9-FEB80C1A7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505" y="2062981"/>
            <a:ext cx="4305901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3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15049-C7AC-3B82-CE74-9B488AE9C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8F320AF-21DE-5D67-402A-98BA783642CB}"/>
              </a:ext>
            </a:extLst>
          </p:cNvPr>
          <p:cNvSpPr txBox="1"/>
          <p:nvPr/>
        </p:nvSpPr>
        <p:spPr>
          <a:xfrm>
            <a:off x="1045029" y="905348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B48016-C668-5392-F57C-50A90A543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E93F9C-6BF1-AB39-F67E-D80787B22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0403033E-C7DE-41C7-C31C-9DBA83467AA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6F60C54-9677-27B5-DFC5-B5E1706B9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BB336911-2F75-18A0-D40F-31F11FBECCE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1B5E9B0-254F-93EA-1A1D-EBDE995494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1CA414E-667E-56F6-5CA5-CD6B707EE11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DEF6896-9D11-06FF-5A84-DBBC0794EFE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1D16F952-5464-88BE-D454-442EB5ED501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68D1C6BF-3F18-B98E-BE5F-49C20D1CA3D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B5E32406-AC54-D320-C1C6-EBFBFDD62C3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92122A4-FF2F-FF0D-3654-0525419714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64C577D6-E66F-7DFF-F388-65F43F6C78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712D84D-E010-2879-3074-3F6845B04F2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861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7DA5-3267-D3BA-9FF0-0524008E2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1AAEE95-1E15-7064-3926-0F7097AD3258}"/>
              </a:ext>
            </a:extLst>
          </p:cNvPr>
          <p:cNvSpPr txBox="1"/>
          <p:nvPr/>
        </p:nvSpPr>
        <p:spPr>
          <a:xfrm>
            <a:off x="685997" y="875758"/>
            <a:ext cx="6786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التعبير عن الجمع المتكرر بكتابة ضربية.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D941474-6209-DABB-0710-9492E0E8A28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1BFE640-8758-8C6B-BC7B-0E47CAD83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3C5A2AF5-C857-62A8-4E1A-7C4DB46C42E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66D19DBE-3295-DE57-5D9D-9E24D483DD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630121F-88BD-E993-8444-A48017DCA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0610ED1F-A9AF-9F52-1E15-11E4B446159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B41A4DC6-B377-173E-A792-33919408C6B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3EDEFB56-F824-3BC4-E922-B7C1BD8ADB7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607CC8B2-82DA-C7F6-21E6-497276A626C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660B9D9C-6654-8617-6C66-D02C8C96F0E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C6A74AD1-8804-E544-5BF2-A8B75FDC5F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723E5E95-FD7D-16C6-838D-4FC44F9EB5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5DD52EA-19A8-F979-3292-18014E2E4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2B53F9-F019-5039-85C6-8E40B4CCC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961" y="1848376"/>
            <a:ext cx="4305901" cy="21815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F80CB4-2327-E351-B473-EC65DEB89C15}"/>
              </a:ext>
            </a:extLst>
          </p:cNvPr>
          <p:cNvSpPr txBox="1"/>
          <p:nvPr/>
        </p:nvSpPr>
        <p:spPr>
          <a:xfrm>
            <a:off x="2777415" y="4575150"/>
            <a:ext cx="3309257" cy="510778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MA" sz="24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… + … + … + … = … x …</a:t>
            </a:r>
          </a:p>
        </p:txBody>
      </p:sp>
    </p:spTree>
    <p:extLst>
      <p:ext uri="{BB962C8B-B14F-4D97-AF65-F5344CB8AC3E}">
        <p14:creationId xmlns:p14="http://schemas.microsoft.com/office/powerpoint/2010/main" val="14886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AE86A-2807-6646-6532-5F4E277DE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FDE284-537F-3B60-1EC7-63A63D9D4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5E74EF9-8042-6C55-3800-3F55BE0F5C06}"/>
              </a:ext>
            </a:extLst>
          </p:cNvPr>
          <p:cNvSpPr txBox="1"/>
          <p:nvPr/>
        </p:nvSpPr>
        <p:spPr>
          <a:xfrm>
            <a:off x="685997" y="88508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049D157-4681-4DD3-0E37-20A77E54A13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9408E29-CD42-591C-5096-B325ED4ED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6D5B9E2D-85F2-1324-27BC-6EEBEA64E00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3397585-9D4F-8F4C-B7B9-257EED2877D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11907733-1CB0-2E87-B337-5AC154D0562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FD624D5C-D7EE-9E4F-CA25-78C98945793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C4563969-CA52-264D-A753-47175A917CB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0FFFFC52-E37A-BE99-77C7-A0E10BAF589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1E5BE370-6011-EF5F-2829-9AB102A764D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1A0B4047-F23D-642F-DDE3-3CE4193DF42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BA4DA640-098F-F07C-1345-5997BC58EDB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92302606-4801-A7B0-875E-993F3FD377C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32D5ACD-E40E-D867-C072-783616295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961" y="1848376"/>
            <a:ext cx="4305901" cy="21815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61CB08D-6FA8-060C-8B00-138DAF090BC5}"/>
              </a:ext>
            </a:extLst>
          </p:cNvPr>
          <p:cNvSpPr txBox="1"/>
          <p:nvPr/>
        </p:nvSpPr>
        <p:spPr>
          <a:xfrm>
            <a:off x="2777415" y="4575150"/>
            <a:ext cx="3309257" cy="578882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</a:rPr>
              <a:t>3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+ 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</a:rPr>
              <a:t>3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+ 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</a:rPr>
              <a:t>3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+ 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</a:rPr>
              <a:t>3 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= 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</a:rPr>
              <a:t>4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x </a:t>
            </a:r>
            <a:r>
              <a:rPr lang="fr-MA" sz="2800" dirty="0">
                <a:ln>
                  <a:solidFill>
                    <a:schemeClr val="accent1"/>
                  </a:solidFill>
                </a:ln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3757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81E08-09BC-63B9-AB1D-91D831D00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82ECB0-39DF-1276-B410-C2A9DABFE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188" y="1547627"/>
            <a:ext cx="4256344" cy="499264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64B0-9A44-2429-5100-0511DFEE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DBE44-1EC4-218D-E584-8D1440C45357}"/>
              </a:ext>
            </a:extLst>
          </p:cNvPr>
          <p:cNvSpPr txBox="1"/>
          <p:nvPr/>
        </p:nvSpPr>
        <p:spPr>
          <a:xfrm>
            <a:off x="685997" y="91308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114 أنجزوا النشاط 1. لديكم 3 دقائق.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E7A870A-F246-085D-FA85-582B15A00981}"/>
              </a:ext>
            </a:extLst>
          </p:cNvPr>
          <p:cNvSpPr/>
          <p:nvPr/>
        </p:nvSpPr>
        <p:spPr>
          <a:xfrm>
            <a:off x="2733867" y="1996750"/>
            <a:ext cx="3442997" cy="83042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51FCA3A-1952-2492-103D-E818E521E82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4C23991-6924-6123-43A0-D7A90B32B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37EAA595-3052-8C27-274C-C93CF4E9AD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FA33FE6-66EF-3A92-5D17-57B3EE8C64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E09B14-5353-354F-4B11-AFABAFD624D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4D37A2-E74A-BCEA-3709-FD0387B0DB2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59A8190-A750-3096-C6E5-331989790DD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E7D437-B01D-B761-1AE6-432D33488A6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AEC374B-B90C-B25D-0C76-9139D97F19A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427FFE2-83C3-E991-90CA-5EB55BD0D15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17FEAB0-001A-B774-840C-4325551C7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0DE3C54-0BAF-F79A-BFA6-93E224499C0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016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FC43E-AD08-3F4F-7E74-E4724DA0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C9AAC4-5CBF-A1A4-A6D4-239776B15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EFD3D6-D85E-CD88-EC26-63AAA2319A6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25724BB-D5A1-493A-333A-2B0C825C1E0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B580680-C483-E9F5-9C34-2A7DD09D6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A75E64-0F21-3471-B141-A841A440816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F0716BC-9042-F10E-8258-442CDBDAC15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FFA0F63-01D2-5E01-CFB3-0DF2C9E302F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69C58B3-90FD-2A5E-34A9-EFC79783DC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59B14A8-B2A5-B880-C408-06BE5FDAEBA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EFA3F95-F89D-2CFC-F81E-C2EAE867978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116538A-4F76-5FE2-E0C8-108AF698F93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256EB57-2C6F-67F9-8727-F8BC696D2C0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41EAB89-3B2B-B73D-1F84-EF8F1A7968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BE4F5A2-288C-F547-ED70-49463381EA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1CEAEA2-4FDC-36D4-4975-98A4EC27B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02" y="2327165"/>
            <a:ext cx="7557025" cy="22036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12C537A-CB5D-12BA-0C3B-D716659A5BBE}"/>
              </a:ext>
            </a:extLst>
          </p:cNvPr>
          <p:cNvSpPr txBox="1"/>
          <p:nvPr/>
        </p:nvSpPr>
        <p:spPr>
          <a:xfrm>
            <a:off x="3794080" y="4068146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13FBD1E-CA7A-735D-52D6-3964A52B742B}"/>
              </a:ext>
            </a:extLst>
          </p:cNvPr>
          <p:cNvSpPr txBox="1"/>
          <p:nvPr/>
        </p:nvSpPr>
        <p:spPr>
          <a:xfrm>
            <a:off x="4189078" y="4080587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F162D5-62D3-E67B-7F9D-7ADF8DAD5B6E}"/>
              </a:ext>
            </a:extLst>
          </p:cNvPr>
          <p:cNvSpPr txBox="1"/>
          <p:nvPr/>
        </p:nvSpPr>
        <p:spPr>
          <a:xfrm>
            <a:off x="4524980" y="4089917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F61219D-02F9-65B9-5CF7-5A6B91926B57}"/>
              </a:ext>
            </a:extLst>
          </p:cNvPr>
          <p:cNvSpPr txBox="1"/>
          <p:nvPr/>
        </p:nvSpPr>
        <p:spPr>
          <a:xfrm>
            <a:off x="5330523" y="4074363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9E2A29-844A-7FA8-ED15-75A92DBA84EE}"/>
              </a:ext>
            </a:extLst>
          </p:cNvPr>
          <p:cNvSpPr txBox="1"/>
          <p:nvPr/>
        </p:nvSpPr>
        <p:spPr>
          <a:xfrm>
            <a:off x="4901318" y="4083694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487CE9D-142D-78E9-335A-6A0FBC12C44D}"/>
              </a:ext>
            </a:extLst>
          </p:cNvPr>
          <p:cNvSpPr txBox="1"/>
          <p:nvPr/>
        </p:nvSpPr>
        <p:spPr>
          <a:xfrm>
            <a:off x="6104968" y="4046373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29760C4-DE30-5D4F-4B7D-4181A6776D37}"/>
              </a:ext>
            </a:extLst>
          </p:cNvPr>
          <p:cNvSpPr txBox="1"/>
          <p:nvPr/>
        </p:nvSpPr>
        <p:spPr>
          <a:xfrm>
            <a:off x="6590158" y="4027710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DE4E7D-AB7C-E8B4-B01C-4B3294E144DD}"/>
              </a:ext>
            </a:extLst>
          </p:cNvPr>
          <p:cNvSpPr txBox="1"/>
          <p:nvPr/>
        </p:nvSpPr>
        <p:spPr>
          <a:xfrm>
            <a:off x="7517004" y="4040149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029DC11-C167-8198-28C2-E3508300C054}"/>
              </a:ext>
            </a:extLst>
          </p:cNvPr>
          <p:cNvSpPr txBox="1"/>
          <p:nvPr/>
        </p:nvSpPr>
        <p:spPr>
          <a:xfrm>
            <a:off x="7069137" y="4040149"/>
            <a:ext cx="28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8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EB51B-06C1-2CF4-8C31-A5768B7B374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1ED531-479C-DD65-5CA8-39696C4B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E7AF-1B22-2006-E53E-E682245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A9D6BB-0F30-BC7B-3751-5CB49715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5272845-46C6-7A00-A488-68864AB18A2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جدول الضرب للعدد 5.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6CC2AE-48FC-DB91-B77A-E98C7F634A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23FE39-0E96-714F-0F7D-7FDFD822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726745-B364-2E8C-4A89-715AE46C228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ABD27A1-89AB-9FD6-0420-BB50A59FB4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CE9322-3FF7-1D06-BB07-BAE2669478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8B8F4-446E-226B-8792-A0222DC490D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AF917EC-78E4-3ED2-8CF9-ED8EE05BCA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237D73E-639E-7699-14D5-3F4A377913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DE50E80-8FB9-8470-79BF-95501BDA930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BA114D3-3356-734C-59D1-B90956CD4FF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4665A1C-F8C7-B0C1-7FC4-C20DA46D8E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EF12F4-6145-93D6-ABEF-5493DF95C79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CF395DA-EADB-0D4E-2263-9CD5272F7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728794"/>
              </p:ext>
            </p:extLst>
          </p:nvPr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5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A3362AB-47E9-190B-A530-582EE9BBC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539024"/>
              </p:ext>
            </p:extLst>
          </p:nvPr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5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1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40FB-F09E-E14B-70DA-2AAE694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D9924B-1BA6-73E4-98B7-BB6F0C442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5790AED-590C-4975-2476-5BDBB2E2CDE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64F283-FC8A-21BE-7730-8ABD1DCE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E4E3B6-272A-5C24-31AF-94FEF09F36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935DF80-BAE1-450F-C053-006A911A0A1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9AE673F-15AD-1750-A3DA-AAA03801E6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863E3AE-242C-E1E0-A708-CC9A918BDF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55A1B41-8E50-2EEA-FF6A-A59A9D229E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E70CB1-718C-3869-0916-576D6CF6BFD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785CDD-07F7-DC85-3341-15672CC9A55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1663BA-E8ED-9D66-694C-101160AA06D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9D9CAC8-8B67-9FD1-A540-EA38D7F6F88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3A3BF76-39DF-C2B8-333B-95575B6CA0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BB515F7-8A8C-D59A-2AE9-58FFCADA0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299783"/>
              </p:ext>
            </p:extLst>
          </p:nvPr>
        </p:nvGraphicFramePr>
        <p:xfrm>
          <a:off x="783760" y="2869624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2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3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4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5 x 5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DA21B9C-428A-D79E-BFE2-A0BA733E4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44316"/>
              </p:ext>
            </p:extLst>
          </p:nvPr>
        </p:nvGraphicFramePr>
        <p:xfrm>
          <a:off x="783762" y="3908433"/>
          <a:ext cx="7539140" cy="476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828">
                  <a:extLst>
                    <a:ext uri="{9D8B030D-6E8A-4147-A177-3AD203B41FA5}">
                      <a16:colId xmlns:a16="http://schemas.microsoft.com/office/drawing/2014/main" val="455207059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60517104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2296682234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403315442"/>
                    </a:ext>
                  </a:extLst>
                </a:gridCol>
                <a:gridCol w="1507828">
                  <a:extLst>
                    <a:ext uri="{9D8B030D-6E8A-4147-A177-3AD203B41FA5}">
                      <a16:colId xmlns:a16="http://schemas.microsoft.com/office/drawing/2014/main" val="3507353830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6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7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8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9 x 5 = …</a:t>
                      </a:r>
                    </a:p>
                  </a:txBody>
                  <a:tcPr marL="100584" marR="100584" marT="55321" marB="55321"/>
                </a:tc>
                <a:tc>
                  <a:txBody>
                    <a:bodyPr/>
                    <a:lstStyle/>
                    <a:p>
                      <a:r>
                        <a:rPr lang="fr-MA" sz="2400" dirty="0">
                          <a:solidFill>
                            <a:schemeClr val="accent1"/>
                          </a:solidFill>
                        </a:rPr>
                        <a:t>10 x 5 = …</a:t>
                      </a:r>
                    </a:p>
                  </a:txBody>
                  <a:tcPr marL="100584" marR="100584" marT="55321" marB="55321"/>
                </a:tc>
                <a:extLst>
                  <a:ext uri="{0D108BD9-81ED-4DB2-BD59-A6C34878D82A}">
                    <a16:rowId xmlns:a16="http://schemas.microsoft.com/office/drawing/2014/main" val="2169467616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3525526-C39C-3699-2E70-452DE414780A}"/>
              </a:ext>
            </a:extLst>
          </p:cNvPr>
          <p:cNvSpPr txBox="1"/>
          <p:nvPr/>
        </p:nvSpPr>
        <p:spPr>
          <a:xfrm>
            <a:off x="685997" y="875758"/>
            <a:ext cx="6786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إنشاء جدول الضرب للعدد 5 </a:t>
            </a:r>
          </a:p>
        </p:txBody>
      </p:sp>
    </p:spTree>
    <p:extLst>
      <p:ext uri="{BB962C8B-B14F-4D97-AF65-F5344CB8AC3E}">
        <p14:creationId xmlns:p14="http://schemas.microsoft.com/office/powerpoint/2010/main" val="22697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799E-DADF-3079-CC7B-46914065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410CAD-FAB7-D7F7-6A5F-E20A0DBC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2F2EC54-B577-8D12-664A-3F60B63A31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70F2A-5F7A-8FF6-0C82-7D4FD1F90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911E07-B13B-6173-2043-AD6CEEC0C89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1807122-A92A-E432-E668-1116D5CD8EB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461217-DC43-1C44-87FB-60492E947D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7777BE-A558-00FB-1A8C-EAB1BE6667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AA1364-A468-C6AE-D122-237F8191B41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ADB42D-6AF8-DA89-8490-65EFC6AF366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272A214-21F8-D2FA-87D5-F6B0E2EAA1E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EB1A700-9586-8AEB-1E44-77731C217DA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E681095-DFFF-469B-4E57-87B65EC450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C739D9-8FD3-3393-4667-7F1203D843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37A572E-E226-CBAA-6B89-55987B0DFBDB}"/>
              </a:ext>
            </a:extLst>
          </p:cNvPr>
          <p:cNvSpPr txBox="1"/>
          <p:nvPr/>
        </p:nvSpPr>
        <p:spPr>
          <a:xfrm>
            <a:off x="685997" y="875758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1600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0E6EC98-004E-041E-65FE-CF30AF7B7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35" y="2571776"/>
            <a:ext cx="7764082" cy="17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8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615A8-5DD8-5DDA-FC87-1F563D09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3A5497-EE48-FF50-75A8-30A1B255E68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7FF769-454D-EE0B-AD9D-6E06451F3525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9C53DA5-3428-E81B-B6B1-006FFA4D08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882F7A-14F0-58DA-6CF9-CBE8E4EC8E5B}"/>
              </a:ext>
            </a:extLst>
          </p:cNvPr>
          <p:cNvSpPr txBox="1"/>
          <p:nvPr/>
        </p:nvSpPr>
        <p:spPr>
          <a:xfrm>
            <a:off x="2584580" y="3497084"/>
            <a:ext cx="304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أَضع وأنجز عمليات الجمع باحتفاظ وبدونه.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892A189C-F57D-DAB4-0689-7737EBBD18A3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9254AEA-3FEC-1782-58B0-9550C58F308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85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هذه العملية على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A2B75B4-522D-9F21-7449-74723CAC1F8D}"/>
              </a:ext>
            </a:extLst>
          </p:cNvPr>
          <p:cNvSpPr txBox="1"/>
          <p:nvPr/>
        </p:nvSpPr>
        <p:spPr>
          <a:xfrm>
            <a:off x="2864498" y="3073282"/>
            <a:ext cx="340566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</a:rPr>
              <a:t>456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ar-MA" sz="5400" b="1" dirty="0">
                <a:solidFill>
                  <a:schemeClr val="accent1"/>
                </a:solidFill>
              </a:rPr>
              <a:t>+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ar-MA" sz="5400" b="1" dirty="0">
                <a:solidFill>
                  <a:schemeClr val="accent1"/>
                </a:solidFill>
              </a:rPr>
              <a:t>293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734B5-D49A-0457-E5AB-51A5B690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7AD8355A-144D-7B84-8BA2-EFBAA73F08B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7E0AC40-3670-2BB9-764B-4A70300F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46EF200-36C7-D66C-AB65-1CC6EBDAA91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E5083E3-5863-6201-28BD-11607F8D76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C960C3E-BD9D-23C7-82FD-6A0EDE2643E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7A60683-C493-A0E3-2067-3655D68128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7CE2FB1-691E-0CB6-C137-AE26A5F5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B1CE7A-FF2C-7FE8-34CA-9B0CFC9F880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B8D12EA-558E-D61B-6626-A5061D3282C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25EE1E0-E51B-01EF-948C-C0994D606EF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2988933-4135-DE2C-C209-32CE9ECE2C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2FCDA18-4DFE-5B84-6FD8-143D429455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62D015-1EDD-A037-A20E-7CFA25D3C680}"/>
              </a:ext>
            </a:extLst>
          </p:cNvPr>
          <p:cNvSpPr txBox="1"/>
          <p:nvPr/>
        </p:nvSpPr>
        <p:spPr>
          <a:xfrm>
            <a:off x="367382" y="858616"/>
            <a:ext cx="714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ليصحح على السبورة الجانبية؟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يُذَكَّرُ فيه المتعلمون بخطوات وضع وإنجاز عملية الجمع باحتفاظ.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803A593-EBB3-E7EA-CF6F-A8068560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42FDDA9-7AB0-8043-B48F-5C0603ADB535}"/>
              </a:ext>
            </a:extLst>
          </p:cNvPr>
          <p:cNvSpPr txBox="1"/>
          <p:nvPr/>
        </p:nvSpPr>
        <p:spPr>
          <a:xfrm>
            <a:off x="2864498" y="3073282"/>
            <a:ext cx="340566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/>
                </a:solidFill>
              </a:rPr>
              <a:t>456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ar-MA" sz="5400" b="1" dirty="0">
                <a:solidFill>
                  <a:schemeClr val="accent1"/>
                </a:solidFill>
              </a:rPr>
              <a:t>+</a:t>
            </a:r>
            <a:r>
              <a:rPr lang="fr-MA" sz="5400" b="1" dirty="0">
                <a:solidFill>
                  <a:schemeClr val="accent1"/>
                </a:solidFill>
              </a:rPr>
              <a:t> </a:t>
            </a:r>
            <a:r>
              <a:rPr lang="ar-MA" sz="5400" b="1" dirty="0">
                <a:solidFill>
                  <a:schemeClr val="accent1"/>
                </a:solidFill>
              </a:rPr>
              <a:t>293</a:t>
            </a:r>
            <a:endParaRPr lang="fr-MA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0CF82D64-8C7E-0682-AC60-66EFE8D66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545" y="1822768"/>
            <a:ext cx="3324908" cy="451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6A1B6F9-98D0-9E8C-F037-0DAB9A69E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188" y="1547627"/>
            <a:ext cx="4256344" cy="499264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114 أنجزوا النشاط 3. لديكم 6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692350" y="3657600"/>
            <a:ext cx="3582022" cy="1343606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3600F94-3946-56B1-21F1-FF840C1C3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3" y="2338717"/>
            <a:ext cx="6934192" cy="33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1D91EA-A9F6-CF02-9CD7-5B1E1096EC72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E4C803-6774-E43A-3AC0-C2BA2676B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940477-5855-C655-27C4-9C693B291E2D}"/>
                </a:ext>
              </a:extLst>
            </p:cNvPr>
            <p:cNvGrpSpPr/>
            <p:nvPr/>
          </p:nvGrpSpPr>
          <p:grpSpPr>
            <a:xfrm>
              <a:off x="722662" y="164093"/>
              <a:ext cx="6911152" cy="407853"/>
              <a:chOff x="722662" y="164093"/>
              <a:chExt cx="6911152" cy="40785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DCB73F-7B6F-9D6B-3C8C-4272C8F7B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0BDD58-B37F-86BA-1DAE-785DB59D8B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237E5A-860A-9A63-4C7A-0BEF4C55F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B3DC39F-4D5C-AA35-839A-B9ADBC93DB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407DC3-6FA1-21C6-99D8-74073F1CAFF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68CD14-9C87-EDBD-238B-3B5F709AB31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4C5206-8377-1DB7-3F3D-CCD2D92A68B7}"/>
                  </a:ext>
                </a:extLst>
              </p:cNvPr>
              <p:cNvSpPr txBox="1"/>
              <p:nvPr/>
            </p:nvSpPr>
            <p:spPr>
              <a:xfrm>
                <a:off x="4751701" y="16409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4B1968D-825A-6851-8EE4-BB97EBF5D3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6D4F179-D932-2296-CDC4-96398E6C7A4C}"/>
                  </a:ext>
                </a:extLst>
              </p:cNvPr>
              <p:cNvSpPr txBox="1"/>
              <p:nvPr/>
            </p:nvSpPr>
            <p:spPr>
              <a:xfrm>
                <a:off x="1769793" y="169312"/>
                <a:ext cx="309878" cy="30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أنجزوا في المنزل النشاط 2 ص 114.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8921E0-2133-ABE9-7C78-95CB48B6A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88" y="1547627"/>
            <a:ext cx="4256344" cy="499264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B5CE90-414A-A5F8-D3C4-44A55D0F5295}"/>
              </a:ext>
            </a:extLst>
          </p:cNvPr>
          <p:cNvSpPr/>
          <p:nvPr/>
        </p:nvSpPr>
        <p:spPr>
          <a:xfrm>
            <a:off x="2792562" y="2803859"/>
            <a:ext cx="3409591" cy="835080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15464</TotalTime>
  <Words>983</Words>
  <Application>Microsoft Office PowerPoint</Application>
  <PresentationFormat>Affichage à l'écran (4:3)</PresentationFormat>
  <Paragraphs>304</Paragraphs>
  <Slides>34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34</vt:i4>
      </vt:variant>
    </vt:vector>
  </HeadingPairs>
  <TitlesOfParts>
    <vt:vector size="46" baseType="lpstr">
      <vt:lpstr>Calibri</vt:lpstr>
      <vt:lpstr>DengXian</vt:lpstr>
      <vt:lpstr>Chalkboard</vt:lpstr>
      <vt:lpstr>Aptos</vt:lpstr>
      <vt:lpstr>Arial</vt:lpstr>
      <vt:lpstr>Wingdings</vt:lpstr>
      <vt:lpstr>Arimo Italics</vt:lpstr>
      <vt:lpstr>Effra CC Arbc</vt:lpstr>
      <vt:lpstr>Dosis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167</cp:revision>
  <cp:lastPrinted>2025-08-13T10:11:39Z</cp:lastPrinted>
  <dcterms:created xsi:type="dcterms:W3CDTF">2025-08-01T12:31:49Z</dcterms:created>
  <dcterms:modified xsi:type="dcterms:W3CDTF">2026-01-12T20:31:22Z</dcterms:modified>
</cp:coreProperties>
</file>