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83"/>
  </p:notesMasterIdLst>
  <p:handoutMasterIdLst>
    <p:handoutMasterId r:id="rId84"/>
  </p:handoutMasterIdLst>
  <p:sldIdLst>
    <p:sldId id="779" r:id="rId4"/>
    <p:sldId id="939" r:id="rId5"/>
    <p:sldId id="2134806749" r:id="rId6"/>
    <p:sldId id="780" r:id="rId7"/>
    <p:sldId id="781" r:id="rId8"/>
    <p:sldId id="783" r:id="rId9"/>
    <p:sldId id="825" r:id="rId10"/>
    <p:sldId id="910" r:id="rId11"/>
    <p:sldId id="914" r:id="rId12"/>
    <p:sldId id="826" r:id="rId13"/>
    <p:sldId id="2134806757" r:id="rId14"/>
    <p:sldId id="2134806750" r:id="rId15"/>
    <p:sldId id="827" r:id="rId16"/>
    <p:sldId id="766" r:id="rId17"/>
    <p:sldId id="830" r:id="rId18"/>
    <p:sldId id="792" r:id="rId19"/>
    <p:sldId id="831" r:id="rId20"/>
    <p:sldId id="833" r:id="rId21"/>
    <p:sldId id="2134806697" r:id="rId22"/>
    <p:sldId id="2134806718" r:id="rId23"/>
    <p:sldId id="2134806698" r:id="rId24"/>
    <p:sldId id="2134806739" r:id="rId25"/>
    <p:sldId id="2134806740" r:id="rId26"/>
    <p:sldId id="2134806741" r:id="rId27"/>
    <p:sldId id="2134806742" r:id="rId28"/>
    <p:sldId id="2134806745" r:id="rId29"/>
    <p:sldId id="2134806746" r:id="rId30"/>
    <p:sldId id="2134806751" r:id="rId31"/>
    <p:sldId id="2134806753" r:id="rId32"/>
    <p:sldId id="2134806752" r:id="rId33"/>
    <p:sldId id="2134806754" r:id="rId34"/>
    <p:sldId id="2134806755" r:id="rId35"/>
    <p:sldId id="2134806756" r:id="rId36"/>
    <p:sldId id="786" r:id="rId37"/>
    <p:sldId id="812" r:id="rId38"/>
    <p:sldId id="751" r:id="rId39"/>
    <p:sldId id="916" r:id="rId40"/>
    <p:sldId id="787" r:id="rId41"/>
    <p:sldId id="777" r:id="rId42"/>
    <p:sldId id="917" r:id="rId43"/>
    <p:sldId id="740" r:id="rId44"/>
    <p:sldId id="940" r:id="rId45"/>
    <p:sldId id="945" r:id="rId46"/>
    <p:sldId id="941" r:id="rId47"/>
    <p:sldId id="2134806708" r:id="rId48"/>
    <p:sldId id="847" r:id="rId49"/>
    <p:sldId id="2134806709" r:id="rId50"/>
    <p:sldId id="2134806710" r:id="rId51"/>
    <p:sldId id="2134806707" r:id="rId52"/>
    <p:sldId id="2134806711" r:id="rId53"/>
    <p:sldId id="2134806712" r:id="rId54"/>
    <p:sldId id="2134806713" r:id="rId55"/>
    <p:sldId id="2134806714" r:id="rId56"/>
    <p:sldId id="2134806715" r:id="rId57"/>
    <p:sldId id="918" r:id="rId58"/>
    <p:sldId id="851" r:id="rId59"/>
    <p:sldId id="2134806699" r:id="rId60"/>
    <p:sldId id="2134806748" r:id="rId61"/>
    <p:sldId id="2134806747" r:id="rId62"/>
    <p:sldId id="2134806716" r:id="rId63"/>
    <p:sldId id="2134806700" r:id="rId64"/>
    <p:sldId id="2134806701" r:id="rId65"/>
    <p:sldId id="2134806703" r:id="rId66"/>
    <p:sldId id="2134806702" r:id="rId67"/>
    <p:sldId id="2134806704" r:id="rId68"/>
    <p:sldId id="2134806705" r:id="rId69"/>
    <p:sldId id="2134806706" r:id="rId70"/>
    <p:sldId id="919" r:id="rId71"/>
    <p:sldId id="926" r:id="rId72"/>
    <p:sldId id="927" r:id="rId73"/>
    <p:sldId id="925" r:id="rId74"/>
    <p:sldId id="920" r:id="rId75"/>
    <p:sldId id="788" r:id="rId76"/>
    <p:sldId id="644" r:id="rId77"/>
    <p:sldId id="875" r:id="rId78"/>
    <p:sldId id="789" r:id="rId79"/>
    <p:sldId id="809" r:id="rId80"/>
    <p:sldId id="764" r:id="rId81"/>
    <p:sldId id="944" r:id="rId8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5"/>
    </p:embeddedFont>
    <p:embeddedFont>
      <p:font typeface="Dosis" pitchFamily="2" charset="0"/>
      <p:regular r:id="rId86"/>
      <p:bold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handoutMaster" Target="handoutMasters/handoutMaster1.xml"/><Relationship Id="rId89" Type="http://schemas.openxmlformats.org/officeDocument/2006/relationships/viewProps" Target="view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theme" Target="theme/theme1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font" Target="fonts/font3.fntdata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9930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A0981-F98D-A8B8-E084-58593898E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E6BA14-AEC7-0498-1F74-B358D179A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7374F7-78A4-93D8-C4C7-EC35A1D4D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C447D3-73A0-5098-CEEE-0332453C7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308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6F838-1053-E764-1EB3-6B5EB633E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9BDB5B-B55E-B068-CCA0-1E9B2AD01F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BCEC0B-E8D5-520C-B3D7-2D86EA381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342562-5FB8-CA94-76F1-BFB9BC7D1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3996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B2440-F543-78D5-37C7-222BF6CF2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FEAFF0-8935-D9F5-A19D-CDC09FD33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FADED0-9A7D-3930-6D9D-F306860A4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003C31-6DB7-D314-A2BE-13168A3C0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52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EB3B3-B53E-F5F8-FB27-69F3DB44A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67387C-C62A-16B4-C06C-1DD9AB592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873E34-D803-4476-4E8F-074E4FC8A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6486F3-EE9E-56C4-9E0A-E294EB1C7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1115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F0222-8073-13BF-336F-470B37021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43F7FD-3267-80D6-8792-29C1F9C1F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375540-66DF-A788-2474-7F4B93DA4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888CA4-60D1-81C0-D741-B5C479123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3006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9E58E-DF17-0019-C72A-11D8BAA5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D9AEFC-F60C-8F3D-5612-5DF99F0DB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1B1B34-4A96-882B-A6E2-3F8671005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8D3E76-5BC1-0E75-51D5-42B43E8D0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67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453F1-DEC3-05C3-65CA-1AEA8F9DE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9ABC18-2E58-EB6D-74EE-B1BF848FB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2C9B24-A2EB-04C4-45CA-4128F2044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37160F-2F6C-F522-EFF2-38753658D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7445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B0760-4D50-22CC-180F-3155E02A8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5DC8FC-01B0-B6BB-D2D1-921A2B8E8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34239E-F123-C562-AC02-63CE64D6C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087769-E6EC-9BAC-A597-9FFE29D46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2459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80F0A-4758-E19F-7507-78D9ECC70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944DA9-0F18-AEBA-2444-96350E49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774925-4412-629A-6350-22A9C086A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E49FDD-CC48-B46A-C552-EEE2DAC950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629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3CED-7E1C-5686-35CC-E70C3C106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BA497F-085B-DD23-B794-8D567309E2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381200-BFAB-6859-54ED-046016804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56D89F-C6BB-D4CE-C294-20265342E9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1161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7.png"/><Relationship Id="rId4" Type="http://schemas.openxmlformats.org/officeDocument/2006/relationships/image" Target="../media/image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41.png"/><Relationship Id="rId4" Type="http://schemas.openxmlformats.org/officeDocument/2006/relationships/image" Target="../media/image2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75013" y="24335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71306" y="243359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63281" y="292183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للجمع (3)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25771" y="2949456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للطرح (3)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E3FA7A8-FFB7-8D3F-C5E5-CC1E17338294}"/>
              </a:ext>
            </a:extLst>
          </p:cNvPr>
          <p:cNvGrpSpPr/>
          <p:nvPr/>
        </p:nvGrpSpPr>
        <p:grpSpPr>
          <a:xfrm>
            <a:off x="627483" y="3881544"/>
            <a:ext cx="3656552" cy="1123837"/>
            <a:chOff x="648000" y="1949241"/>
            <a:chExt cx="3780000" cy="1123837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7761144-4BE9-11FA-054C-A2618A0DD5B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D19C1DAD-4394-0B84-CDB8-2FACD660C6B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space réservé du texte 5">
              <a:extLst>
                <a:ext uri="{FF2B5EF4-FFF2-40B4-BE49-F238E27FC236}">
                  <a16:creationId xmlns:a16="http://schemas.microsoft.com/office/drawing/2014/main" id="{B8A26432-DB64-0EE4-074A-A5B81296903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8" name="Google Shape;59;p2">
            <a:extLst>
              <a:ext uri="{FF2B5EF4-FFF2-40B4-BE49-F238E27FC236}">
                <a16:creationId xmlns:a16="http://schemas.microsoft.com/office/drawing/2014/main" id="{CF718F39-F644-51FE-4FEF-F7F3F3D470C5}"/>
              </a:ext>
            </a:extLst>
          </p:cNvPr>
          <p:cNvGrpSpPr/>
          <p:nvPr/>
        </p:nvGrpSpPr>
        <p:grpSpPr>
          <a:xfrm>
            <a:off x="627483" y="3881544"/>
            <a:ext cx="3656552" cy="1123837"/>
            <a:chOff x="648000" y="1949241"/>
            <a:chExt cx="3780000" cy="1123837"/>
          </a:xfrm>
        </p:grpSpPr>
        <p:sp>
          <p:nvSpPr>
            <p:cNvPr id="19" name="Google Shape;60;p2">
              <a:extLst>
                <a:ext uri="{FF2B5EF4-FFF2-40B4-BE49-F238E27FC236}">
                  <a16:creationId xmlns:a16="http://schemas.microsoft.com/office/drawing/2014/main" id="{EE79F270-A931-9AA2-4AD8-A519166CCF8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61;p2">
              <a:extLst>
                <a:ext uri="{FF2B5EF4-FFF2-40B4-BE49-F238E27FC236}">
                  <a16:creationId xmlns:a16="http://schemas.microsoft.com/office/drawing/2014/main" id="{B40EF400-3DFB-2C9D-9D9E-0E8EB970C85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62;p2">
              <a:extLst>
                <a:ext uri="{FF2B5EF4-FFF2-40B4-BE49-F238E27FC236}">
                  <a16:creationId xmlns:a16="http://schemas.microsoft.com/office/drawing/2014/main" id="{4C5EA8D5-94C4-9109-527E-52AAE917AF30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40BC099D-E467-0E6C-68E8-865CF6A16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24" y="4104686"/>
            <a:ext cx="3765568" cy="929994"/>
          </a:xfrm>
          <a:prstGeom prst="rect">
            <a:avLst/>
          </a:prstGeom>
        </p:spPr>
      </p:pic>
      <p:sp>
        <p:nvSpPr>
          <p:cNvPr id="23" name="Organigramme : Terminateur 21">
            <a:extLst>
              <a:ext uri="{FF2B5EF4-FFF2-40B4-BE49-F238E27FC236}">
                <a16:creationId xmlns:a16="http://schemas.microsoft.com/office/drawing/2014/main" id="{35F984BB-5B7B-3062-3B91-D4B5646F9AB2}"/>
              </a:ext>
            </a:extLst>
          </p:cNvPr>
          <p:cNvSpPr/>
          <p:nvPr/>
        </p:nvSpPr>
        <p:spPr>
          <a:xfrm>
            <a:off x="2786753" y="3876707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C5F6B0F-989E-E7AA-4060-F64847F462B5}"/>
              </a:ext>
            </a:extLst>
          </p:cNvPr>
          <p:cNvSpPr txBox="1"/>
          <p:nvPr/>
        </p:nvSpPr>
        <p:spPr>
          <a:xfrm>
            <a:off x="519726" y="4372043"/>
            <a:ext cx="3464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(البحث عن الجزء أو الكل)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9385790-23C3-FD85-180E-3E7104492417}"/>
              </a:ext>
            </a:extLst>
          </p:cNvPr>
          <p:cNvGrpSpPr/>
          <p:nvPr/>
        </p:nvGrpSpPr>
        <p:grpSpPr>
          <a:xfrm>
            <a:off x="4571306" y="38247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B3D15E5-242E-AA19-9F0A-28EB7750F0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85F1F9D4-C40D-9DA5-2DFE-4EA2B780376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9545F919-9873-EEEA-B8D1-480AE58B78B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616A857F-7BAA-7A03-BF16-4E7860A4BFB6}"/>
              </a:ext>
            </a:extLst>
          </p:cNvPr>
          <p:cNvSpPr txBox="1"/>
          <p:nvPr/>
        </p:nvSpPr>
        <p:spPr>
          <a:xfrm>
            <a:off x="4622064" y="434056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للطرح (4)</a:t>
            </a:r>
          </a:p>
        </p:txBody>
      </p:sp>
    </p:spTree>
    <p:extLst>
      <p:ext uri="{BB962C8B-B14F-4D97-AF65-F5344CB8AC3E}">
        <p14:creationId xmlns:p14="http://schemas.microsoft.com/office/powerpoint/2010/main" val="424859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 (البحث عن الجزء أو الكل)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FE36787C-496C-3DA5-C5B0-7AA1A5804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30" y="2613380"/>
            <a:ext cx="2889534" cy="3591477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D015025-D0CB-0E27-83FE-EC58486CF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230" y="2613380"/>
            <a:ext cx="2965736" cy="359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B6BA1C7-9608-34AC-7718-C08DED7634C5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FDDF8C1-B242-094A-AA5B-F92D1B9C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901" y="2539488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الجزء أو الكل باستخدام نموذج الأشرطة.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F92D51-A03A-43E8-7B89-56B7881599DA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737E4D-9AD4-6B91-D204-CEC3C3A40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976" y="2217107"/>
            <a:ext cx="3289832" cy="4143431"/>
          </a:xfrm>
          <a:prstGeom prst="rect">
            <a:avLst/>
          </a:prstGeom>
        </p:spPr>
      </p:pic>
      <p:pic>
        <p:nvPicPr>
          <p:cNvPr id="4" name="Image 3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3157DB25-8C7A-A90E-EDE4-F103C88AC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81" y="2217107"/>
            <a:ext cx="3289831" cy="41434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4584611" y="3788229"/>
            <a:ext cx="3014519" cy="947057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0AECFE-AAEB-2E4D-4EE8-63206FD2C1AD}"/>
              </a:ext>
            </a:extLst>
          </p:cNvPr>
          <p:cNvSpPr/>
          <p:nvPr/>
        </p:nvSpPr>
        <p:spPr>
          <a:xfrm>
            <a:off x="1556652" y="4386945"/>
            <a:ext cx="2961819" cy="769605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1C4592-3FF6-C8DB-5DB4-1D98ACA78150}"/>
              </a:ext>
            </a:extLst>
          </p:cNvPr>
          <p:cNvSpPr/>
          <p:nvPr/>
        </p:nvSpPr>
        <p:spPr>
          <a:xfrm>
            <a:off x="1556659" y="5214256"/>
            <a:ext cx="2961819" cy="88174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421DBF32-6273-C86A-A3F9-E113AF172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667" y="2694897"/>
            <a:ext cx="6565351" cy="260032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D21D0AD2-0B13-5C26-1904-8FA3932DAB25}"/>
              </a:ext>
            </a:extLst>
          </p:cNvPr>
          <p:cNvSpPr txBox="1"/>
          <p:nvPr/>
        </p:nvSpPr>
        <p:spPr>
          <a:xfrm>
            <a:off x="3701142" y="4637313"/>
            <a:ext cx="1687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215 – 60= 155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382D9BB-B231-C82B-05ED-448B321DA099}"/>
              </a:ext>
            </a:extLst>
          </p:cNvPr>
          <p:cNvSpPr txBox="1"/>
          <p:nvPr/>
        </p:nvSpPr>
        <p:spPr>
          <a:xfrm>
            <a:off x="5747655" y="4637314"/>
            <a:ext cx="1883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547 – 82 = 465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DB3CDC9-9535-6FCA-DA07-AAB3073294E6}"/>
              </a:ext>
            </a:extLst>
          </p:cNvPr>
          <p:cNvSpPr txBox="1"/>
          <p:nvPr/>
        </p:nvSpPr>
        <p:spPr>
          <a:xfrm>
            <a:off x="2786742" y="4637310"/>
            <a:ext cx="631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292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14D0D-B1D2-7711-A947-95B661C44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E05AA68-18AD-D332-AF75-CD8A41326168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8B1CE4-4747-279F-7955-366BE0C62BB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67DEED7-5869-74CD-571D-EFA61DE5DA4D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275B74B-1C22-C435-59C7-AF9E91E4A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E86F14A-22F5-A531-AE52-968DE5E9FE6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6" name="Image 45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D2B6620-6716-2358-1D68-8C0CC68A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343" y="2220123"/>
            <a:ext cx="7120455" cy="280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6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6F398-029E-32C5-8A25-DF186A35A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F0E06F-9173-1ACB-FB6A-70F63DA8910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824D4B-80E4-659E-8796-377AE0FCE3E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A66B644-F8A2-D585-104E-E0BE28DBE48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0FDE4D-444A-2FD5-385F-5EB1F0535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4975ECE-B98C-98FB-47A6-61F6511C1DC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6E11357-F3DB-AF73-4EB2-2E58B44F7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42" y="2350624"/>
            <a:ext cx="7211744" cy="265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2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4D4388-4358-EA32-187E-748CF9726AD6}"/>
              </a:ext>
            </a:extLst>
          </p:cNvPr>
          <p:cNvSpPr/>
          <p:nvPr/>
        </p:nvSpPr>
        <p:spPr>
          <a:xfrm>
            <a:off x="25146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79ED75C6-D0CF-D706-D8DC-290E772CC691}"/>
              </a:ext>
            </a:extLst>
          </p:cNvPr>
          <p:cNvSpPr/>
          <p:nvPr/>
        </p:nvSpPr>
        <p:spPr>
          <a:xfrm>
            <a:off x="3015840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C70D24-050D-7B0F-95BE-CBC761AAEC4C}"/>
              </a:ext>
            </a:extLst>
          </p:cNvPr>
          <p:cNvSpPr>
            <a:spLocks noChangeAspect="1"/>
          </p:cNvSpPr>
          <p:nvPr/>
        </p:nvSpPr>
        <p:spPr>
          <a:xfrm>
            <a:off x="612406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87DFF3-849B-D630-3DC1-51A7DDE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99560" y="355744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B1512E-D462-6938-E5B9-E74B59CC53ED}"/>
              </a:ext>
            </a:extLst>
          </p:cNvPr>
          <p:cNvSpPr txBox="1"/>
          <p:nvPr/>
        </p:nvSpPr>
        <p:spPr>
          <a:xfrm>
            <a:off x="2693096" y="3702394"/>
            <a:ext cx="324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EB2A37-64B4-2521-9FC1-F96F70BAC4D5}"/>
              </a:ext>
            </a:extLst>
          </p:cNvPr>
          <p:cNvSpPr txBox="1"/>
          <p:nvPr/>
        </p:nvSpPr>
        <p:spPr>
          <a:xfrm>
            <a:off x="2264226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F13F7-F26C-6970-872E-B9B60E12779C}"/>
              </a:ext>
            </a:extLst>
          </p:cNvPr>
          <p:cNvSpPr txBox="1"/>
          <p:nvPr/>
        </p:nvSpPr>
        <p:spPr>
          <a:xfrm>
            <a:off x="2514600" y="3149356"/>
            <a:ext cx="3362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90018F-DCF9-A4EE-FA96-85E2AEFAA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7A7F3A-FB9E-BF05-4D31-984BCB8A5205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11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CAE29580-D3D1-31DE-2DBE-9D180FADD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397" y="1729189"/>
            <a:ext cx="3929744" cy="46498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824F85-E6EB-CDDA-3AE9-2C96B51A5B6E}"/>
              </a:ext>
            </a:extLst>
          </p:cNvPr>
          <p:cNvSpPr/>
          <p:nvPr/>
        </p:nvSpPr>
        <p:spPr>
          <a:xfrm>
            <a:off x="2721433" y="4038062"/>
            <a:ext cx="3570509" cy="4250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78D6E8-EF96-7740-F7B0-FC1780E3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1ADD43E-C7E2-0C7D-CC18-6B7EF6E2BF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93E87F7-B5D5-6E6F-BF8F-5F1144825F65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78BF23-B7AD-6EED-9B9D-45AE19A2B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989" y="2996007"/>
            <a:ext cx="7586021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369282" y="926357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4609ABC-5B32-01B7-3BB7-8BA60F0DD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989" y="2996007"/>
            <a:ext cx="7586021" cy="100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1F42B6-5CE8-D3B0-79FA-D6293A58CBBB}"/>
              </a:ext>
            </a:extLst>
          </p:cNvPr>
          <p:cNvSpPr txBox="1"/>
          <p:nvPr/>
        </p:nvSpPr>
        <p:spPr>
          <a:xfrm>
            <a:off x="1872339" y="3102431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BEC9BB-DBAA-04CF-A035-0809CC9F9B8D}"/>
              </a:ext>
            </a:extLst>
          </p:cNvPr>
          <p:cNvSpPr txBox="1"/>
          <p:nvPr/>
        </p:nvSpPr>
        <p:spPr>
          <a:xfrm>
            <a:off x="1861453" y="352697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21C8DF-2E89-7694-13C9-358127D5CE7E}"/>
              </a:ext>
            </a:extLst>
          </p:cNvPr>
          <p:cNvSpPr txBox="1"/>
          <p:nvPr/>
        </p:nvSpPr>
        <p:spPr>
          <a:xfrm>
            <a:off x="3450764" y="3113316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CD97D9-4A87-09D5-44F6-7A926581B0CF}"/>
              </a:ext>
            </a:extLst>
          </p:cNvPr>
          <p:cNvSpPr txBox="1"/>
          <p:nvPr/>
        </p:nvSpPr>
        <p:spPr>
          <a:xfrm>
            <a:off x="3559624" y="352697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8C6E19-25BD-A477-407B-0300337FFE85}"/>
              </a:ext>
            </a:extLst>
          </p:cNvPr>
          <p:cNvSpPr txBox="1"/>
          <p:nvPr/>
        </p:nvSpPr>
        <p:spPr>
          <a:xfrm>
            <a:off x="5138049" y="3102430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D960B1-C342-17B1-0927-64C8F84E1368}"/>
              </a:ext>
            </a:extLst>
          </p:cNvPr>
          <p:cNvSpPr txBox="1"/>
          <p:nvPr/>
        </p:nvSpPr>
        <p:spPr>
          <a:xfrm>
            <a:off x="5225137" y="352697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26C4A0-5072-3AFC-0E31-4F81F611807E}"/>
              </a:ext>
            </a:extLst>
          </p:cNvPr>
          <p:cNvSpPr txBox="1"/>
          <p:nvPr/>
        </p:nvSpPr>
        <p:spPr>
          <a:xfrm>
            <a:off x="6792674" y="3113315"/>
            <a:ext cx="51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91788B-F089-706D-C829-B8072E16D785}"/>
              </a:ext>
            </a:extLst>
          </p:cNvPr>
          <p:cNvSpPr txBox="1"/>
          <p:nvPr/>
        </p:nvSpPr>
        <p:spPr>
          <a:xfrm>
            <a:off x="6934198" y="352697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FC5A7-13BA-C8BF-4CA8-FE47E4E5C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507B49B-0903-1E25-618A-F78BF8DC08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Corde 13">
            <a:extLst>
              <a:ext uri="{FF2B5EF4-FFF2-40B4-BE49-F238E27FC236}">
                <a16:creationId xmlns:a16="http://schemas.microsoft.com/office/drawing/2014/main" id="{0A50CA1C-77EF-7EBB-0C3E-A8F28FB79C24}"/>
              </a:ext>
            </a:extLst>
          </p:cNvPr>
          <p:cNvSpPr/>
          <p:nvPr/>
        </p:nvSpPr>
        <p:spPr>
          <a:xfrm flipH="1">
            <a:off x="1007068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C9C4C9-B98A-23BB-EE90-1C462E413AA4}"/>
              </a:ext>
            </a:extLst>
          </p:cNvPr>
          <p:cNvSpPr/>
          <p:nvPr/>
        </p:nvSpPr>
        <p:spPr>
          <a:xfrm>
            <a:off x="2373086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AED3F8-C9DC-CE6E-B75B-7DE247FA109A}"/>
              </a:ext>
            </a:extLst>
          </p:cNvPr>
          <p:cNvSpPr/>
          <p:nvPr/>
        </p:nvSpPr>
        <p:spPr>
          <a:xfrm>
            <a:off x="2950528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752EA96-533D-A6DA-EFDE-C2AD32E5C941}"/>
              </a:ext>
            </a:extLst>
          </p:cNvPr>
          <p:cNvSpPr>
            <a:spLocks noChangeAspect="1"/>
          </p:cNvSpPr>
          <p:nvPr/>
        </p:nvSpPr>
        <p:spPr>
          <a:xfrm>
            <a:off x="6058754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7EE5EC-40C6-4D85-C96A-C7B2CDB1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45134" y="4123503"/>
            <a:ext cx="841742" cy="84174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DC7BDF7-65EF-7DB0-3291-3F486B84EEBB}"/>
              </a:ext>
            </a:extLst>
          </p:cNvPr>
          <p:cNvSpPr txBox="1"/>
          <p:nvPr/>
        </p:nvSpPr>
        <p:spPr>
          <a:xfrm>
            <a:off x="2570204" y="3149356"/>
            <a:ext cx="32412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2468B23-33CC-BAF6-674E-1BEDEF3BE2DA}"/>
              </a:ext>
            </a:extLst>
          </p:cNvPr>
          <p:cNvSpPr txBox="1"/>
          <p:nvPr/>
        </p:nvSpPr>
        <p:spPr>
          <a:xfrm>
            <a:off x="1948542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63B94B-6AAA-EA6A-57F4-7AE02AA04393}"/>
              </a:ext>
            </a:extLst>
          </p:cNvPr>
          <p:cNvSpPr txBox="1"/>
          <p:nvPr/>
        </p:nvSpPr>
        <p:spPr>
          <a:xfrm>
            <a:off x="2198914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596870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13913" y="8527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مرتين.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FF41CE-31C7-63A6-8BA1-C2C72849B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2C055A-9B26-1223-0449-C0B799A654AE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09CB33F9-04FD-374D-2641-946905322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99760B2C-8944-33F8-3C8E-B0537D66B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53C59540-36F2-A5BB-EF5C-FEC50BC48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61AFF8-9671-D194-0569-85D93D2E9020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119841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703F2-939B-A10C-14B2-BCD351D3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220E7C-401C-36A9-1E6F-631291ABE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92ACCC-E3F4-AE93-1634-EAA1669EBC9C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3B4BC126-402E-4331-F351-337C59F37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DCC824E9-D448-6C8D-6F07-815A85ACF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B351EA45-5475-06CA-ABFF-A9E3C2F55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FBC3BB-FFAC-4E7A-92D9-EE4CA88387AE}"/>
              </a:ext>
            </a:extLst>
          </p:cNvPr>
          <p:cNvSpPr txBox="1"/>
          <p:nvPr/>
        </p:nvSpPr>
        <p:spPr>
          <a:xfrm>
            <a:off x="1012366" y="4506686"/>
            <a:ext cx="7108369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راكِباً مِنَ الرِّجالِ يُمَثِّلُ .............. مِنَ الرُّكّابِ.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4B52AB3-2495-7828-BEC9-84EA4A4A3DAA}"/>
              </a:ext>
            </a:extLst>
          </p:cNvPr>
          <p:cNvCxnSpPr/>
          <p:nvPr/>
        </p:nvCxnSpPr>
        <p:spPr>
          <a:xfrm flipV="1">
            <a:off x="3864427" y="5029200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848C3051-849F-48DA-1375-38A80948C16D}"/>
              </a:ext>
            </a:extLst>
          </p:cNvPr>
          <p:cNvSpPr txBox="1"/>
          <p:nvPr/>
        </p:nvSpPr>
        <p:spPr>
          <a:xfrm>
            <a:off x="328612" y="744892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العبارة بكتابة "جزءا" أو "كلَّ". 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راكبا يمثل ماذا من الركاب؟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13CC3E-4B35-AA3F-A914-2DB76000BE58}"/>
              </a:ext>
            </a:extLst>
          </p:cNvPr>
          <p:cNvSpPr txBox="1"/>
          <p:nvPr/>
        </p:nvSpPr>
        <p:spPr>
          <a:xfrm>
            <a:off x="1665509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267723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55DD2-DAB8-F3F0-8483-8AF993976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F7550C-B760-1D34-6CBA-12F57A8B2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7C4BB8-7CBB-3F81-69E6-0A78343CC43C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695B8-F7A7-E339-372C-9A2E3031E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726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2B2DD-D7A8-E15F-BC36-6DE82F6B6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5">
            <a:extLst>
              <a:ext uri="{FF2B5EF4-FFF2-40B4-BE49-F238E27FC236}">
                <a16:creationId xmlns:a16="http://schemas.microsoft.com/office/drawing/2014/main" id="{994076EF-675E-D9BF-0AFD-B83A0ED5E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C2F2D949-D1D5-A9AB-F4F3-5E8F59643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5B3064C9-490B-6561-1FD3-80BFD9534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09EB14-DC98-577F-AF53-A1C580BEC237}"/>
              </a:ext>
            </a:extLst>
          </p:cNvPr>
          <p:cNvSpPr txBox="1"/>
          <p:nvPr/>
        </p:nvSpPr>
        <p:spPr>
          <a:xfrm>
            <a:off x="995869" y="86601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104DBB-548B-6839-DF8E-9707489D6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0962DB1-349A-1923-2B13-6C9F7E616F1B}"/>
              </a:ext>
            </a:extLst>
          </p:cNvPr>
          <p:cNvSpPr txBox="1"/>
          <p:nvPr/>
        </p:nvSpPr>
        <p:spPr>
          <a:xfrm>
            <a:off x="1556656" y="4506686"/>
            <a:ext cx="5900059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راكِباً مِنَ الرِّجالِ يُمَثِّلُ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جُزْءاً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الرُّكّابِ.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EEBFF6-FBE4-9E05-FCA2-4518B0D808BC}"/>
              </a:ext>
            </a:extLst>
          </p:cNvPr>
          <p:cNvSpPr txBox="1"/>
          <p:nvPr/>
        </p:nvSpPr>
        <p:spPr>
          <a:xfrm>
            <a:off x="1611079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31449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96042-D416-5671-8B5F-637463584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54247C-E008-9C77-DAF5-51CE26FB3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25D70F-8248-4061-E7AD-AF5F8A9439B6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94F89039-F79A-2EF4-48E7-85A29528E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E988A4D6-FCEC-A3B3-1468-A89B6D28B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3816EC14-23FC-26F8-8AB6-65D0A03DF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0AB9F8C-EB6D-74B3-6677-8D788CF32104}"/>
              </a:ext>
            </a:extLst>
          </p:cNvPr>
          <p:cNvSpPr txBox="1"/>
          <p:nvPr/>
        </p:nvSpPr>
        <p:spPr>
          <a:xfrm>
            <a:off x="328612" y="734006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العبارة بكتابة "جزءا" أو "كلّ". 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راكبة من النساء تمثل ماذا من الركاب؟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1BC34C-3DB7-89B2-5B75-7256E7E21423}"/>
              </a:ext>
            </a:extLst>
          </p:cNvPr>
          <p:cNvSpPr txBox="1"/>
          <p:nvPr/>
        </p:nvSpPr>
        <p:spPr>
          <a:xfrm>
            <a:off x="1110342" y="4506686"/>
            <a:ext cx="6792678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راكِبةً مِنَ النِّساءِ تُمَثِّلُ .............. مِنَ الرُّكّابِ.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BD7683-D713-7BEE-E160-D500FF239E0D}"/>
              </a:ext>
            </a:extLst>
          </p:cNvPr>
          <p:cNvSpPr txBox="1"/>
          <p:nvPr/>
        </p:nvSpPr>
        <p:spPr>
          <a:xfrm>
            <a:off x="1665509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2795924-875C-7891-69F1-11B12019527A}"/>
              </a:ext>
            </a:extLst>
          </p:cNvPr>
          <p:cNvCxnSpPr/>
          <p:nvPr/>
        </p:nvCxnSpPr>
        <p:spPr>
          <a:xfrm flipV="1">
            <a:off x="3668484" y="5029200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41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4F6E-B127-ED5D-5A24-017432C6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768AEB-2E22-48F2-83C4-07BFFC516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5A07E8-9F1B-1F1A-6DB5-B12EE072F343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0E07C1-DC20-961C-3A73-E530F641D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642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3C7D4-DBFC-41B3-BB54-9C915C84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5">
            <a:extLst>
              <a:ext uri="{FF2B5EF4-FFF2-40B4-BE49-F238E27FC236}">
                <a16:creationId xmlns:a16="http://schemas.microsoft.com/office/drawing/2014/main" id="{C6E9E116-E22A-19BF-28E9-F92A71439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38552159-CCCF-4786-8E05-F735F7863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C807A1BC-ED7D-75AC-6A6E-DCC121FA0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C65D64-03A7-D106-BBA1-2658E9BDDC1D}"/>
              </a:ext>
            </a:extLst>
          </p:cNvPr>
          <p:cNvSpPr txBox="1"/>
          <p:nvPr/>
        </p:nvSpPr>
        <p:spPr>
          <a:xfrm>
            <a:off x="995869" y="86601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18C4AD8-ABCA-F942-8841-9E15888D9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52918C-4114-36FC-D6C7-1D40391FF61E}"/>
              </a:ext>
            </a:extLst>
          </p:cNvPr>
          <p:cNvSpPr txBox="1"/>
          <p:nvPr/>
        </p:nvSpPr>
        <p:spPr>
          <a:xfrm>
            <a:off x="1632852" y="4506686"/>
            <a:ext cx="5900049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راكِبةً مِنَ النِّساءِ تُمَثِّلُ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جُزْءاً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الرُّكّابِ.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49F6D8-52BB-70AE-C579-3E944D878CA8}"/>
              </a:ext>
            </a:extLst>
          </p:cNvPr>
          <p:cNvSpPr txBox="1"/>
          <p:nvPr/>
        </p:nvSpPr>
        <p:spPr>
          <a:xfrm>
            <a:off x="1589307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337287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C4B6-EFD8-BCA8-0079-51D3AEBB4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38AC0A-BE04-6E22-F749-4330A6435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985B94-1E64-C463-7E4B-46CBE536EC66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CA624CA0-FE2B-70F0-D45E-D21A4AE66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2CAC2B0C-D15C-CFE8-A85D-4BC16ECA5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4D086C0E-5D4B-AE13-5E9B-D90E5F34F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2640BB-8611-5042-B5A6-2F0E0349EF11}"/>
              </a:ext>
            </a:extLst>
          </p:cNvPr>
          <p:cNvSpPr txBox="1"/>
          <p:nvPr/>
        </p:nvSpPr>
        <p:spPr>
          <a:xfrm>
            <a:off x="328612" y="88640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الالواح، عماذا نبحث؟ هل عن الجزء أم الكل؟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B4776F-0B27-A742-9D45-47126B41BDE0}"/>
              </a:ext>
            </a:extLst>
          </p:cNvPr>
          <p:cNvSpPr txBox="1"/>
          <p:nvPr/>
        </p:nvSpPr>
        <p:spPr>
          <a:xfrm>
            <a:off x="5192485" y="4615853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3803D1-0197-E429-081B-C5484C1EC08E}"/>
              </a:ext>
            </a:extLst>
          </p:cNvPr>
          <p:cNvSpPr txBox="1"/>
          <p:nvPr/>
        </p:nvSpPr>
        <p:spPr>
          <a:xfrm>
            <a:off x="2177143" y="4626739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اَلْكُلُّ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FDA70B-1E61-D820-49F8-0E5A2C6D8F12}"/>
              </a:ext>
            </a:extLst>
          </p:cNvPr>
          <p:cNvSpPr txBox="1"/>
          <p:nvPr/>
        </p:nvSpPr>
        <p:spPr>
          <a:xfrm>
            <a:off x="1589307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27470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6BB23-02CA-89B7-D216-3A6FF121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E202FB-8D4E-B876-5E7A-876345DE5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74E1FED-213E-2343-B2B5-236B671EE60F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2BA6AE-CAA8-86CC-5F8B-E7A686641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7707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B78AD-66B9-DC48-1368-361D05001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54E6FF-35FC-0EDB-10E9-1B136F903520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3A5C6B91-64CE-5E5A-3DEC-017AB0097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57B5C7CC-A8B2-B227-F43F-BB28A3968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78C91706-CEEB-9643-AD88-49EEB36DF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85F3C8-A41D-CECF-00F5-402A7806C8F7}"/>
              </a:ext>
            </a:extLst>
          </p:cNvPr>
          <p:cNvSpPr txBox="1"/>
          <p:nvPr/>
        </p:nvSpPr>
        <p:spPr>
          <a:xfrm>
            <a:off x="328612" y="88640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083465-1E57-75BF-67A7-1E4AE973F4F8}"/>
              </a:ext>
            </a:extLst>
          </p:cNvPr>
          <p:cNvSpPr txBox="1"/>
          <p:nvPr/>
        </p:nvSpPr>
        <p:spPr>
          <a:xfrm>
            <a:off x="3799112" y="4615853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اَلْكُلُّ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70A092-1CB2-E375-A42C-8CC33D741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8C845-F176-18CD-F226-072EFD0FB024}"/>
              </a:ext>
            </a:extLst>
          </p:cNvPr>
          <p:cNvSpPr txBox="1"/>
          <p:nvPr/>
        </p:nvSpPr>
        <p:spPr>
          <a:xfrm>
            <a:off x="1589307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</p:spTree>
    <p:extLst>
      <p:ext uri="{BB962C8B-B14F-4D97-AF65-F5344CB8AC3E}">
        <p14:creationId xmlns:p14="http://schemas.microsoft.com/office/powerpoint/2010/main" val="387016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1BEBD-D9E8-92A1-1889-97812627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0FE3AD-D9F2-793A-07F8-D18ED0B59BE5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2FA98849-279B-94F8-90EF-BB44F35C9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13414798-F5CF-3AA4-AC7A-8B646D187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45E85B6C-28BF-61BF-C237-6D395A36D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DB963C4-9EC1-6F72-0BC5-AC8048258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C6CD53-9B7F-99F5-41C5-DA794716BE41}"/>
              </a:ext>
            </a:extLst>
          </p:cNvPr>
          <p:cNvSpPr txBox="1"/>
          <p:nvPr/>
        </p:nvSpPr>
        <p:spPr>
          <a:xfrm>
            <a:off x="1589307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  <p:sp>
        <p:nvSpPr>
          <p:cNvPr id="6" name="Google Shape;116;p2">
            <a:extLst>
              <a:ext uri="{FF2B5EF4-FFF2-40B4-BE49-F238E27FC236}">
                <a16:creationId xmlns:a16="http://schemas.microsoft.com/office/drawing/2014/main" id="{55967FE0-BD76-EF7D-62DA-329657067DE9}"/>
              </a:ext>
            </a:extLst>
          </p:cNvPr>
          <p:cNvSpPr/>
          <p:nvPr/>
        </p:nvSpPr>
        <p:spPr>
          <a:xfrm>
            <a:off x="741628" y="427617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7;p2">
            <a:extLst>
              <a:ext uri="{FF2B5EF4-FFF2-40B4-BE49-F238E27FC236}">
                <a16:creationId xmlns:a16="http://schemas.microsoft.com/office/drawing/2014/main" id="{711A3B89-BCA2-F7BC-F41E-D34E28761295}"/>
              </a:ext>
            </a:extLst>
          </p:cNvPr>
          <p:cNvSpPr/>
          <p:nvPr/>
        </p:nvSpPr>
        <p:spPr>
          <a:xfrm>
            <a:off x="738082" y="4878680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18;p2">
            <a:extLst>
              <a:ext uri="{FF2B5EF4-FFF2-40B4-BE49-F238E27FC236}">
                <a16:creationId xmlns:a16="http://schemas.microsoft.com/office/drawing/2014/main" id="{05F58F97-96E8-BE44-AD70-09915BFBE4FD}"/>
              </a:ext>
            </a:extLst>
          </p:cNvPr>
          <p:cNvSpPr/>
          <p:nvPr/>
        </p:nvSpPr>
        <p:spPr>
          <a:xfrm>
            <a:off x="1709087" y="4878680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768B13B1-BF5A-AD3E-6C01-D48D7A4BAE0F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7;p2">
            <a:extLst>
              <a:ext uri="{FF2B5EF4-FFF2-40B4-BE49-F238E27FC236}">
                <a16:creationId xmlns:a16="http://schemas.microsoft.com/office/drawing/2014/main" id="{B19B5A5B-992A-CE01-52DE-7EDD8DACA046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8;p2">
            <a:extLst>
              <a:ext uri="{FF2B5EF4-FFF2-40B4-BE49-F238E27FC236}">
                <a16:creationId xmlns:a16="http://schemas.microsoft.com/office/drawing/2014/main" id="{895AE4C0-F9A9-9F5A-5CD9-265BCC4405EC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6;p2">
            <a:extLst>
              <a:ext uri="{FF2B5EF4-FFF2-40B4-BE49-F238E27FC236}">
                <a16:creationId xmlns:a16="http://schemas.microsoft.com/office/drawing/2014/main" id="{D326CED2-39CC-33F5-67FE-7DB042A8A111}"/>
              </a:ext>
            </a:extLst>
          </p:cNvPr>
          <p:cNvSpPr/>
          <p:nvPr/>
        </p:nvSpPr>
        <p:spPr>
          <a:xfrm>
            <a:off x="6042533" y="4294464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7;p2">
            <a:extLst>
              <a:ext uri="{FF2B5EF4-FFF2-40B4-BE49-F238E27FC236}">
                <a16:creationId xmlns:a16="http://schemas.microsoft.com/office/drawing/2014/main" id="{B17AB9B7-92F4-E9ED-834A-594871B7EC8E}"/>
              </a:ext>
            </a:extLst>
          </p:cNvPr>
          <p:cNvSpPr/>
          <p:nvPr/>
        </p:nvSpPr>
        <p:spPr>
          <a:xfrm>
            <a:off x="6038987" y="4884776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18;p2">
            <a:extLst>
              <a:ext uri="{FF2B5EF4-FFF2-40B4-BE49-F238E27FC236}">
                <a16:creationId xmlns:a16="http://schemas.microsoft.com/office/drawing/2014/main" id="{621F1506-1502-5832-06CE-13CDEC7B6AD4}"/>
              </a:ext>
            </a:extLst>
          </p:cNvPr>
          <p:cNvSpPr/>
          <p:nvPr/>
        </p:nvSpPr>
        <p:spPr>
          <a:xfrm>
            <a:off x="7009992" y="4884776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4648DAB-ACA2-CAB8-A847-182DDD295C2E}"/>
              </a:ext>
            </a:extLst>
          </p:cNvPr>
          <p:cNvSpPr/>
          <p:nvPr/>
        </p:nvSpPr>
        <p:spPr>
          <a:xfrm>
            <a:off x="1488332" y="5631255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4392C1-E14F-7795-9C13-AC800E4B8DB6}"/>
              </a:ext>
            </a:extLst>
          </p:cNvPr>
          <p:cNvSpPr txBox="1"/>
          <p:nvPr/>
        </p:nvSpPr>
        <p:spPr>
          <a:xfrm>
            <a:off x="1502509" y="5456933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35F727D-5104-7CF9-AA89-9B5DCE364D78}"/>
              </a:ext>
            </a:extLst>
          </p:cNvPr>
          <p:cNvSpPr/>
          <p:nvPr/>
        </p:nvSpPr>
        <p:spPr>
          <a:xfrm>
            <a:off x="4133217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4EAA73F-6F93-43D2-430F-67B38C155565}"/>
              </a:ext>
            </a:extLst>
          </p:cNvPr>
          <p:cNvSpPr txBox="1"/>
          <p:nvPr/>
        </p:nvSpPr>
        <p:spPr>
          <a:xfrm>
            <a:off x="4147394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E2C9600-30DF-DB9E-1B50-EB99E2074897}"/>
              </a:ext>
            </a:extLst>
          </p:cNvPr>
          <p:cNvSpPr/>
          <p:nvPr/>
        </p:nvSpPr>
        <p:spPr>
          <a:xfrm>
            <a:off x="6695924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F56ADFE-41A0-0C83-3D2F-70760D754B77}"/>
              </a:ext>
            </a:extLst>
          </p:cNvPr>
          <p:cNvSpPr txBox="1"/>
          <p:nvPr/>
        </p:nvSpPr>
        <p:spPr>
          <a:xfrm>
            <a:off x="6710101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6E483C-EF46-E62C-A585-D8060D06563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نموذج الأشرطة المناسب لتمثيل المسألة. </a:t>
            </a:r>
          </a:p>
        </p:txBody>
      </p:sp>
    </p:spTree>
    <p:extLst>
      <p:ext uri="{BB962C8B-B14F-4D97-AF65-F5344CB8AC3E}">
        <p14:creationId xmlns:p14="http://schemas.microsoft.com/office/powerpoint/2010/main" val="266182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F367F-365B-89A9-1B8F-7C2BB0872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BF1BED9-C85C-BACA-C9BA-C2F69C7F2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FFBA5AB-CF0B-D82C-A59F-1CD6EC784AA2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3077ED-0D48-F37E-60F6-08817C73A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615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1E8EA-F46F-54DC-0C08-E676356FE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C7472E-6C75-EDA0-7049-04DFCB780A7E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040B6D35-6F51-5906-DD75-CEDB89879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FE99028F-369C-C94E-BA51-1BF91AE2F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0DB2502A-801D-A2E9-1CA3-43DD70580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8CF2B74-58EA-C93D-59CA-428ABE5F2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77BF18A-EF7D-18BB-98AE-5AC578B2C74E}"/>
              </a:ext>
            </a:extLst>
          </p:cNvPr>
          <p:cNvSpPr txBox="1"/>
          <p:nvPr/>
        </p:nvSpPr>
        <p:spPr>
          <a:xfrm>
            <a:off x="1589307" y="2520043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الْحَافِلَةِ 18 رَاكِبًا مِنَ الرِّجَالِ، وَ22 رَاكِبَةً مِنَ النِّسَاءِ. كَمْ عَدَدُ الرُّكَّابِ في الْحَافِلَةِ؟</a:t>
            </a:r>
          </a:p>
        </p:txBody>
      </p:sp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B8970096-BF98-A587-9117-8D624DF27A54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7;p2">
            <a:extLst>
              <a:ext uri="{FF2B5EF4-FFF2-40B4-BE49-F238E27FC236}">
                <a16:creationId xmlns:a16="http://schemas.microsoft.com/office/drawing/2014/main" id="{621A0321-79BF-448F-4869-1BFBF6F1C518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8;p2">
            <a:extLst>
              <a:ext uri="{FF2B5EF4-FFF2-40B4-BE49-F238E27FC236}">
                <a16:creationId xmlns:a16="http://schemas.microsoft.com/office/drawing/2014/main" id="{834AE7DD-4CDF-A0F3-4DAE-4DBC1A4C2B9A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3DC2925-EF5B-892D-8D73-B9B79F4CC6FF}"/>
              </a:ext>
            </a:extLst>
          </p:cNvPr>
          <p:cNvSpPr/>
          <p:nvPr/>
        </p:nvSpPr>
        <p:spPr>
          <a:xfrm>
            <a:off x="4176761" y="5655834"/>
            <a:ext cx="543961" cy="5349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E8649B5-A9C4-F82D-14D8-101F3055EF9C}"/>
              </a:ext>
            </a:extLst>
          </p:cNvPr>
          <p:cNvSpPr txBox="1"/>
          <p:nvPr/>
        </p:nvSpPr>
        <p:spPr>
          <a:xfrm>
            <a:off x="4190938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1D93B4-DE93-FBB6-6D40-A7F4F783AF1D}"/>
              </a:ext>
            </a:extLst>
          </p:cNvPr>
          <p:cNvSpPr txBox="1"/>
          <p:nvPr/>
        </p:nvSpPr>
        <p:spPr>
          <a:xfrm>
            <a:off x="328612" y="88640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50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B2783-95AE-F687-FB8A-CBED93161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123F6E-4E39-035A-2A29-14D723BDE1F0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F2ECEA2D-4EEB-D9CE-B34C-1CF7040A1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A7DAF479-ECD2-C306-477A-409D8D895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55E87CB0-8B94-D1C0-C83B-3708DD8E8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B7787BE-7331-6B28-B1D7-D8171063B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4C292C14-1025-1CFA-EBB2-E42AF83E0D2E}"/>
              </a:ext>
            </a:extLst>
          </p:cNvPr>
          <p:cNvSpPr/>
          <p:nvPr/>
        </p:nvSpPr>
        <p:spPr>
          <a:xfrm>
            <a:off x="3377710" y="244258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7;p2">
            <a:extLst>
              <a:ext uri="{FF2B5EF4-FFF2-40B4-BE49-F238E27FC236}">
                <a16:creationId xmlns:a16="http://schemas.microsoft.com/office/drawing/2014/main" id="{32B036A4-B9AB-9173-FF87-F9099EDAD0B1}"/>
              </a:ext>
            </a:extLst>
          </p:cNvPr>
          <p:cNvSpPr/>
          <p:nvPr/>
        </p:nvSpPr>
        <p:spPr>
          <a:xfrm>
            <a:off x="3374164" y="3032898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8;p2">
            <a:extLst>
              <a:ext uri="{FF2B5EF4-FFF2-40B4-BE49-F238E27FC236}">
                <a16:creationId xmlns:a16="http://schemas.microsoft.com/office/drawing/2014/main" id="{CDD41508-553E-8EBD-FED4-F9AB98ED13CB}"/>
              </a:ext>
            </a:extLst>
          </p:cNvPr>
          <p:cNvSpPr/>
          <p:nvPr/>
        </p:nvSpPr>
        <p:spPr>
          <a:xfrm>
            <a:off x="4345169" y="3032898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D59590-EC67-1D15-63C7-A6540D7ADB5A}"/>
              </a:ext>
            </a:extLst>
          </p:cNvPr>
          <p:cNvSpPr txBox="1"/>
          <p:nvPr/>
        </p:nvSpPr>
        <p:spPr>
          <a:xfrm>
            <a:off x="328612" y="88640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العملية المناسبة لهذا النموذج.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1519F6-E49D-DD95-E938-0DDDA08596F1}"/>
              </a:ext>
            </a:extLst>
          </p:cNvPr>
          <p:cNvSpPr txBox="1"/>
          <p:nvPr/>
        </p:nvSpPr>
        <p:spPr>
          <a:xfrm>
            <a:off x="2699657" y="4596323"/>
            <a:ext cx="3592286" cy="6798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.......................................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2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21F73-041A-0E8A-247B-F9041941C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D29C47-FB1C-5966-EF44-CE6BBEECE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E8AC54-2DDF-63C1-7188-3CC19AD95DCB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16D52C-F2CE-325C-0E9A-3D9FC5A93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166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2DE8C-1520-5838-55CD-13B297C23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228B9F-6170-D977-A353-DE89A26C4FC9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079F2BC9-605E-1E51-7195-F6FB4C773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8A2D1C85-8A89-37A4-C56D-91CB2ED2D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63D80407-5029-C4A8-C1E0-D02FCB7F4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EBF7FA-438F-F91A-FD4B-14049EC14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E44AE77D-F700-00F2-5509-45890DE70BCD}"/>
              </a:ext>
            </a:extLst>
          </p:cNvPr>
          <p:cNvSpPr/>
          <p:nvPr/>
        </p:nvSpPr>
        <p:spPr>
          <a:xfrm>
            <a:off x="3377710" y="244258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7;p2">
            <a:extLst>
              <a:ext uri="{FF2B5EF4-FFF2-40B4-BE49-F238E27FC236}">
                <a16:creationId xmlns:a16="http://schemas.microsoft.com/office/drawing/2014/main" id="{8EBD033F-8416-429A-DA4F-394F2E73907E}"/>
              </a:ext>
            </a:extLst>
          </p:cNvPr>
          <p:cNvSpPr/>
          <p:nvPr/>
        </p:nvSpPr>
        <p:spPr>
          <a:xfrm>
            <a:off x="3374164" y="3032898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8;p2">
            <a:extLst>
              <a:ext uri="{FF2B5EF4-FFF2-40B4-BE49-F238E27FC236}">
                <a16:creationId xmlns:a16="http://schemas.microsoft.com/office/drawing/2014/main" id="{74767871-4942-3D3E-EE77-B2EDE7FC8C91}"/>
              </a:ext>
            </a:extLst>
          </p:cNvPr>
          <p:cNvSpPr/>
          <p:nvPr/>
        </p:nvSpPr>
        <p:spPr>
          <a:xfrm>
            <a:off x="4345169" y="3032898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AD9D58-16A2-BE60-F96E-89F68B9BAC8B}"/>
              </a:ext>
            </a:extLst>
          </p:cNvPr>
          <p:cNvSpPr txBox="1"/>
          <p:nvPr/>
        </p:nvSpPr>
        <p:spPr>
          <a:xfrm>
            <a:off x="2743201" y="4596323"/>
            <a:ext cx="3418114" cy="9194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rgbClr val="C00000"/>
                </a:solidFill>
              </a:rPr>
              <a:t>18 + 22 = 40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65E6D1E-8E14-69E5-CA11-2C2E881215CA}"/>
              </a:ext>
            </a:extLst>
          </p:cNvPr>
          <p:cNvSpPr txBox="1"/>
          <p:nvPr/>
        </p:nvSpPr>
        <p:spPr>
          <a:xfrm>
            <a:off x="328612" y="88640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94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2100947" y="2599631"/>
            <a:ext cx="4942105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2057403" y="3341264"/>
            <a:ext cx="4176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باستخدام نموذج الأشرطة.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25605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باستخدام 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P2S4L4">
            <a:hlinkClick r:id="" action="ppaction://media"/>
            <a:extLst>
              <a:ext uri="{FF2B5EF4-FFF2-40B4-BE49-F238E27FC236}">
                <a16:creationId xmlns:a16="http://schemas.microsoft.com/office/drawing/2014/main" id="{6B053B02-6CED-00E0-560D-E80CE2DB39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7875" y="1883464"/>
            <a:ext cx="7827620" cy="440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945C43C-B0E1-C4F8-18B2-2593BFDCD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980" y="2007703"/>
            <a:ext cx="6484040" cy="364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بتمثيلها في 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D918A4-460A-65D8-C197-374C9A45F3EC}"/>
              </a:ext>
            </a:extLst>
          </p:cNvPr>
          <p:cNvSpPr txBox="1"/>
          <p:nvPr/>
        </p:nvSpPr>
        <p:spPr>
          <a:xfrm>
            <a:off x="1371600" y="2199448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مَتْجَرِ الْأَلْعَابِ 27 دُمْيَةً، وَ19 سَيَّارَةً.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الْأَلْعَابِ في الْمَتْجَرِ؟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3C707DB-92A1-8339-AF9B-002116B9F8C3}"/>
              </a:ext>
            </a:extLst>
          </p:cNvPr>
          <p:cNvGrpSpPr/>
          <p:nvPr/>
        </p:nvGrpSpPr>
        <p:grpSpPr>
          <a:xfrm>
            <a:off x="3024192" y="4117432"/>
            <a:ext cx="2976649" cy="1600779"/>
            <a:chOff x="3024192" y="4160976"/>
            <a:chExt cx="2976649" cy="1600779"/>
          </a:xfrm>
        </p:grpSpPr>
        <p:sp>
          <p:nvSpPr>
            <p:cNvPr id="9" name="Google Shape;117;p2">
              <a:extLst>
                <a:ext uri="{FF2B5EF4-FFF2-40B4-BE49-F238E27FC236}">
                  <a16:creationId xmlns:a16="http://schemas.microsoft.com/office/drawing/2014/main" id="{43B9A4E2-B25C-0FE6-C62F-924623184F96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18;p2">
              <a:extLst>
                <a:ext uri="{FF2B5EF4-FFF2-40B4-BE49-F238E27FC236}">
                  <a16:creationId xmlns:a16="http://schemas.microsoft.com/office/drawing/2014/main" id="{0526FB15-895D-2817-916A-F5E189ED27D1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6;p2">
              <a:extLst>
                <a:ext uri="{FF2B5EF4-FFF2-40B4-BE49-F238E27FC236}">
                  <a16:creationId xmlns:a16="http://schemas.microsoft.com/office/drawing/2014/main" id="{1D1676AC-C4A3-19EB-03BB-C700B02744B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73B757-73AA-7045-1929-D6F2B262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AB74D74-FD5D-4555-8D5A-8F182BFEBDE5}"/>
              </a:ext>
            </a:extLst>
          </p:cNvPr>
          <p:cNvSpPr txBox="1"/>
          <p:nvPr/>
        </p:nvSpPr>
        <p:spPr>
          <a:xfrm>
            <a:off x="1371600" y="2830819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مَتْجَرِ الْأَلْعَابِ 27 دُمْيَةً، وَ19 سَيَّارَةً.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الْأَلْعَابِ في الْمَتْجَرِ؟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D1F9BF3-BD20-B37C-1DD6-D2B8F6135A8A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16" name="Google Shape;117;p2">
              <a:extLst>
                <a:ext uri="{FF2B5EF4-FFF2-40B4-BE49-F238E27FC236}">
                  <a16:creationId xmlns:a16="http://schemas.microsoft.com/office/drawing/2014/main" id="{5918E213-AB95-E43D-9CFD-CE69775BA69D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18;p2">
              <a:extLst>
                <a:ext uri="{FF2B5EF4-FFF2-40B4-BE49-F238E27FC236}">
                  <a16:creationId xmlns:a16="http://schemas.microsoft.com/office/drawing/2014/main" id="{8A94E7F3-2681-CB49-1702-60735D3F7A33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16;p2">
              <a:extLst>
                <a:ext uri="{FF2B5EF4-FFF2-40B4-BE49-F238E27FC236}">
                  <a16:creationId xmlns:a16="http://schemas.microsoft.com/office/drawing/2014/main" id="{F531DA41-4B8B-4C39-13FA-A8B8830BE39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1CFD12-4F4B-FF2E-BB59-6C62897B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3446912-999B-4E65-395B-083EAE476808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360A225-6BDF-3E9F-BA06-70F7953D1AE3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7B091F9-0120-2FB4-E006-3C64E2746C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8CF59E6-B0E4-57C8-5300-FBBC4C9040B7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D8D6AA-7CD8-B743-0768-93A15D63302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C85EAD5-060B-CDC2-A59C-63058D858C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1463F8D-D9F6-1CFD-3E41-7914FBA71B2C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11292C1-6587-49CE-F90D-89AABA7E41AB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E435612-AF68-B846-C16D-474AF50ADC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C6ECEE4-5E19-0C7D-C118-EF3AE278683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780BA6A-9F4C-0015-5EDE-3BC5228FB15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157F682F-DDDE-5854-B996-3F747344F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B0E4117B-E26D-50BB-239C-FC220239664B}"/>
              </a:ext>
            </a:extLst>
          </p:cNvPr>
          <p:cNvSpPr txBox="1"/>
          <p:nvPr/>
        </p:nvSpPr>
        <p:spPr>
          <a:xfrm>
            <a:off x="1371600" y="2830819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مَتْجَرِ الْأَلْعَابِ 27 دُمْيَةً، وَ19 سَيَّارَةً.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الْأَلْعَابِ في الْمَتْجَرِ؟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F1E266-1396-952E-6B98-5B0DDE343DC3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7" name="Google Shape;117;p2">
              <a:extLst>
                <a:ext uri="{FF2B5EF4-FFF2-40B4-BE49-F238E27FC236}">
                  <a16:creationId xmlns:a16="http://schemas.microsoft.com/office/drawing/2014/main" id="{78041000-22A6-4953-34F6-9A8831501E1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8;p2">
              <a:extLst>
                <a:ext uri="{FF2B5EF4-FFF2-40B4-BE49-F238E27FC236}">
                  <a16:creationId xmlns:a16="http://schemas.microsoft.com/office/drawing/2014/main" id="{AF4770B0-C0D5-3243-4927-56CF068F27FE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16;p2">
              <a:extLst>
                <a:ext uri="{FF2B5EF4-FFF2-40B4-BE49-F238E27FC236}">
                  <a16:creationId xmlns:a16="http://schemas.microsoft.com/office/drawing/2014/main" id="{B867900C-BCD8-9117-76DE-3D5D2D6ED364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9BE90A-90E4-F3CB-08E3-575EBEFD0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214C0654-47F5-36C1-6435-15E9A32B670C}"/>
              </a:ext>
            </a:extLst>
          </p:cNvPr>
          <p:cNvSpPr txBox="1"/>
          <p:nvPr/>
        </p:nvSpPr>
        <p:spPr>
          <a:xfrm>
            <a:off x="1371600" y="2830819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مَتْجَرِ الْأَلْعَابِ 27 دُمْيَةً، وَ19 سَيَّارَةً.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الْأَلْعَابِ في الْمَتْجَرِ؟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3B6AD9-E742-D96F-F55B-7F7A95CE96B1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7" name="Google Shape;117;p2">
              <a:extLst>
                <a:ext uri="{FF2B5EF4-FFF2-40B4-BE49-F238E27FC236}">
                  <a16:creationId xmlns:a16="http://schemas.microsoft.com/office/drawing/2014/main" id="{77E7A749-DD56-DA9C-F734-F48EB06CD570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8;p2">
              <a:extLst>
                <a:ext uri="{FF2B5EF4-FFF2-40B4-BE49-F238E27FC236}">
                  <a16:creationId xmlns:a16="http://schemas.microsoft.com/office/drawing/2014/main" id="{241A1802-1DF5-9AFE-0A71-CDC22C8DA61C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16;p2">
              <a:extLst>
                <a:ext uri="{FF2B5EF4-FFF2-40B4-BE49-F238E27FC236}">
                  <a16:creationId xmlns:a16="http://schemas.microsoft.com/office/drawing/2014/main" id="{93FAA301-BDBA-38B6-02F1-1B231E0D4C2D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3FEC619-83CA-B88A-42EB-8C4B20268A6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795DCE80-29F2-BC5B-D241-5892B8A78C82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5398809B-B291-47A6-27AF-5A28F6668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EA6DE74-4785-C714-72EF-6CCC99342EF2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F7DCA340-6903-3803-D11A-FA8C17A54411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EE235783-4C62-221E-E308-0AE1934084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EF3E00C-AE06-0BC1-F7A1-F372453D5E9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2C7365F1-D60C-3B15-6F36-204321760797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BE181F15-D9B7-A96F-7162-F19F0817DF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6E24EAD7-EFDA-B439-69BA-97EA495A67A9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49632FF8-DBC5-8269-C357-A6BE5A43E7F4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3131EB09-16BF-2A00-AF63-838F0C64F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المسألة في نموذج الأشرطة.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E544A78E-2F7F-339C-B925-8AB669221694}"/>
              </a:ext>
            </a:extLst>
          </p:cNvPr>
          <p:cNvSpPr txBox="1"/>
          <p:nvPr/>
        </p:nvSpPr>
        <p:spPr>
          <a:xfrm>
            <a:off x="1371600" y="2830819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مَتْجَرِ الْأَلْعَابِ 27 دُمْيَةً، وَ19 سَيَّارَةً.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الْأَلْعَابِ في الْمَتْجَرِ؟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14F1D42-4D35-FA10-4595-F07434534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3253AA3D-3C7B-8520-8B89-7B272DC58618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40" name="Google Shape;117;p2">
              <a:extLst>
                <a:ext uri="{FF2B5EF4-FFF2-40B4-BE49-F238E27FC236}">
                  <a16:creationId xmlns:a16="http://schemas.microsoft.com/office/drawing/2014/main" id="{9A2115BE-D614-6BB9-6AB2-250BFA1E9CAB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18;p2">
              <a:extLst>
                <a:ext uri="{FF2B5EF4-FFF2-40B4-BE49-F238E27FC236}">
                  <a16:creationId xmlns:a16="http://schemas.microsoft.com/office/drawing/2014/main" id="{81209BA0-D7F0-76E6-3F86-0A5F9364CF04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16;p2">
              <a:extLst>
                <a:ext uri="{FF2B5EF4-FFF2-40B4-BE49-F238E27FC236}">
                  <a16:creationId xmlns:a16="http://schemas.microsoft.com/office/drawing/2014/main" id="{7530EC4B-BD34-C23E-EE66-07D76BF84107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5DCA42D-236E-F649-44CF-8A17A20114E5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99B2B41-D2B1-97CA-9960-1A865E0FE711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6E7BE0E2-B484-35BC-13B2-EFD2E094BB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D86F474-AD74-A2C0-233A-E313E9CB65D3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09DAE893-3C71-E8D4-0A5D-6226623DDB66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48A20801-D400-0CC0-2F5B-41DB9786E0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6EFF17B-1386-F69B-7EC0-52A0D020DCD6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68DCC22-EDCD-AC1A-AB6A-7F144A512BC3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31F9872A-3766-7FDA-4C60-4901349DE4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C67941EA-7D0F-246C-19E1-1FE8EF2D635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17CD9EB-4E55-4776-6832-8B2B09654DE3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0EA53B44-1348-6E28-C7F2-FD037EB87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DBBFB6-F582-3FCA-1C43-5728BBFE3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6CABB90-BFF5-BB89-7E21-876F080C8332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244C73-D731-508C-6374-37843F41A98B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CA6430FD-E7F6-8094-4517-D371E2BE4D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849995-6066-C61D-5CC8-727D859D38C0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59C90E4-7F20-353B-308E-4DAE95FE2154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4A6853E-D8F8-92CB-7BE7-6A1A0803A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B71F3DE-17BA-A7E7-260F-5D4F1F4460FA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3973993-03F3-DDC5-29A8-49C9D02170B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8624045-4A73-FC7A-4A85-9FEDDFD3DF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6C61E32-DCB4-882E-D202-F236821C07B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23F0EAF-C55D-B02B-7A27-CACA7AE92AE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6EC04C2F-00B8-3922-2D62-3B5C801110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EEC85508-DBE1-46A2-209A-927BF4B2FBA9}"/>
              </a:ext>
            </a:extLst>
          </p:cNvPr>
          <p:cNvSpPr txBox="1"/>
          <p:nvPr/>
        </p:nvSpPr>
        <p:spPr>
          <a:xfrm>
            <a:off x="1371600" y="2830819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مَتْجَرِ الْأَلْعَابِ 27 دُمْيَةً، وَ19 سَيَّارَةً.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الْأَلْعَابِ في الْمَتْجَرِ؟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DBD7FE2-D68E-DC2D-4316-9E8A9FBCDDF5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5" name="Google Shape;117;p2">
              <a:extLst>
                <a:ext uri="{FF2B5EF4-FFF2-40B4-BE49-F238E27FC236}">
                  <a16:creationId xmlns:a16="http://schemas.microsoft.com/office/drawing/2014/main" id="{A183654E-ADE8-5BE2-F39C-249D34DD430C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27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18;p2">
              <a:extLst>
                <a:ext uri="{FF2B5EF4-FFF2-40B4-BE49-F238E27FC236}">
                  <a16:creationId xmlns:a16="http://schemas.microsoft.com/office/drawing/2014/main" id="{7A23C3FA-DAF0-3997-A8F2-50CAF24625AF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19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16;p2">
              <a:extLst>
                <a:ext uri="{FF2B5EF4-FFF2-40B4-BE49-F238E27FC236}">
                  <a16:creationId xmlns:a16="http://schemas.microsoft.com/office/drawing/2014/main" id="{8292654B-4218-B331-54FF-1D7EAEBD223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4760D5-C6B8-D065-814D-D9D6C0F88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529609-9832-E69F-09A2-40497BCAB31F}"/>
              </a:ext>
            </a:extLst>
          </p:cNvPr>
          <p:cNvSpPr txBox="1"/>
          <p:nvPr/>
        </p:nvSpPr>
        <p:spPr>
          <a:xfrm>
            <a:off x="1371600" y="2830819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مَتْجَرِ الْأَلْعَابِ 27 دُمْيَةً، وَ19 سَيَّارَةً.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الْأَلْعَابِ في الْمَتْجَرِ؟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1AB52CA-4D72-2A02-A141-A0176501DC82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24" name="Google Shape;117;p2">
              <a:extLst>
                <a:ext uri="{FF2B5EF4-FFF2-40B4-BE49-F238E27FC236}">
                  <a16:creationId xmlns:a16="http://schemas.microsoft.com/office/drawing/2014/main" id="{9DD7A7D0-5206-986B-DB62-EE8B4C8E60C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27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18;p2">
              <a:extLst>
                <a:ext uri="{FF2B5EF4-FFF2-40B4-BE49-F238E27FC236}">
                  <a16:creationId xmlns:a16="http://schemas.microsoft.com/office/drawing/2014/main" id="{3FBB4968-7978-6F9F-3450-4DE36EDD4C95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19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16;p2">
              <a:extLst>
                <a:ext uri="{FF2B5EF4-FFF2-40B4-BE49-F238E27FC236}">
                  <a16:creationId xmlns:a16="http://schemas.microsoft.com/office/drawing/2014/main" id="{B3260D53-97FD-A157-46CD-33605A608B9D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FC4F3F8-8CE5-AE8B-96A4-E13544D60F7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8160670-2C95-8655-0128-FC58094F429B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7FFE4F1-1944-24EA-34A1-D04DC5858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8AFD17F-11F9-0FA4-0583-40D545FB22F2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188B350-5FD1-316D-6F9E-2F4D4818022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BC93ED42-D4AE-6F17-0107-F4E87B5403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6AB03368-8267-752D-5C9D-7B277E0FAA0C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9621C9D8-7853-2253-10ED-9450302FFF19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ED476F6A-4E8F-6855-DEAF-555DDD6A2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41BBEA6F-2D39-7891-A9C4-68274B27EFF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E3FF83BB-6A84-6F62-ED50-1833C22A927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AFCBCF69-0123-E555-E2C8-7B763521DC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العملية المناسبة انطلاقا من نموذج الأشرطة.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BEBCC0-8F8B-0465-623B-3FCF080DEA32}"/>
              </a:ext>
            </a:extLst>
          </p:cNvPr>
          <p:cNvSpPr txBox="1"/>
          <p:nvPr/>
        </p:nvSpPr>
        <p:spPr>
          <a:xfrm>
            <a:off x="3135086" y="4640784"/>
            <a:ext cx="2881940" cy="71269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3B80ED4-14FD-6CD3-8230-2B96AC32DCFB}"/>
              </a:ext>
            </a:extLst>
          </p:cNvPr>
          <p:cNvCxnSpPr>
            <a:cxnSpLocks/>
          </p:cNvCxnSpPr>
          <p:nvPr/>
        </p:nvCxnSpPr>
        <p:spPr>
          <a:xfrm flipV="1">
            <a:off x="4637313" y="5353476"/>
            <a:ext cx="0" cy="5139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93F07FF-869F-1123-566F-D5B188AEB28C}"/>
              </a:ext>
            </a:extLst>
          </p:cNvPr>
          <p:cNvGrpSpPr/>
          <p:nvPr/>
        </p:nvGrpSpPr>
        <p:grpSpPr>
          <a:xfrm>
            <a:off x="3024192" y="2724065"/>
            <a:ext cx="2976649" cy="1600779"/>
            <a:chOff x="3024192" y="4160976"/>
            <a:chExt cx="2976649" cy="1600779"/>
          </a:xfrm>
        </p:grpSpPr>
        <p:sp>
          <p:nvSpPr>
            <p:cNvPr id="36" name="Google Shape;117;p2">
              <a:extLst>
                <a:ext uri="{FF2B5EF4-FFF2-40B4-BE49-F238E27FC236}">
                  <a16:creationId xmlns:a16="http://schemas.microsoft.com/office/drawing/2014/main" id="{E7EF6A1A-0A84-580D-A2C7-E568A5B3F65D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27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18;p2">
              <a:extLst>
                <a:ext uri="{FF2B5EF4-FFF2-40B4-BE49-F238E27FC236}">
                  <a16:creationId xmlns:a16="http://schemas.microsoft.com/office/drawing/2014/main" id="{1AFD2D29-6329-01AA-D163-AC613739AF36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19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6;p2">
              <a:extLst>
                <a:ext uri="{FF2B5EF4-FFF2-40B4-BE49-F238E27FC236}">
                  <a16:creationId xmlns:a16="http://schemas.microsoft.com/office/drawing/2014/main" id="{E501E387-3315-BFBA-7E60-E37C2015014E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5064552-0BF3-8E0C-87DC-CA355BB651FC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25B1228E-0785-629D-2805-15E12624A325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6D64A217-9F8F-B14C-6093-7F7D683C9F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1348B4F-4EC3-B7F1-C64F-EECEADE3699F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727C6BFF-8AA3-D1C1-40FB-E9B9238A13A0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45C9C7D6-6175-07C9-4959-14E7000CBA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641661E-20FF-A9E6-51A3-B84163A08BD5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4F33E592-B01F-0E3A-34D1-581686B0813F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7DEFC5D2-FD00-DF54-D8AF-516E3CC98B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2C68433-7033-05C5-7640-E4A75D68D547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A678B075-EB0A-B03D-AFC1-AF539989434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B190F0C9-F511-D395-86AB-EDBCF03C9A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من يشرح لنا كيف توصل إلى الجواب؟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BC5C25B-C934-209F-1058-620120A9EE32}"/>
              </a:ext>
            </a:extLst>
          </p:cNvPr>
          <p:cNvSpPr txBox="1"/>
          <p:nvPr/>
        </p:nvSpPr>
        <p:spPr>
          <a:xfrm>
            <a:off x="3059879" y="4847613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27+ 19 = 46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527D13FD-57D6-04BF-BD75-C354F022000D}"/>
              </a:ext>
            </a:extLst>
          </p:cNvPr>
          <p:cNvGrpSpPr/>
          <p:nvPr/>
        </p:nvGrpSpPr>
        <p:grpSpPr>
          <a:xfrm>
            <a:off x="3024192" y="2724065"/>
            <a:ext cx="2976649" cy="1600779"/>
            <a:chOff x="3024192" y="4160976"/>
            <a:chExt cx="2976649" cy="1600779"/>
          </a:xfrm>
        </p:grpSpPr>
        <p:sp>
          <p:nvSpPr>
            <p:cNvPr id="32" name="Google Shape;117;p2">
              <a:extLst>
                <a:ext uri="{FF2B5EF4-FFF2-40B4-BE49-F238E27FC236}">
                  <a16:creationId xmlns:a16="http://schemas.microsoft.com/office/drawing/2014/main" id="{F46D3C68-5DB2-4E7A-56A3-D971A05776D4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27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18;p2">
              <a:extLst>
                <a:ext uri="{FF2B5EF4-FFF2-40B4-BE49-F238E27FC236}">
                  <a16:creationId xmlns:a16="http://schemas.microsoft.com/office/drawing/2014/main" id="{29020C7C-803C-22EC-C82D-6742EB572431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19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16;p2">
              <a:extLst>
                <a:ext uri="{FF2B5EF4-FFF2-40B4-BE49-F238E27FC236}">
                  <a16:creationId xmlns:a16="http://schemas.microsoft.com/office/drawing/2014/main" id="{879B90EF-DD66-3147-A1DF-A7B2019A066F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ADE9CAAB-8072-AB17-7E29-0A29D35FF19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C958FDB-9BD8-247D-41A0-B63DCE5A3D57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058FF1C2-3C39-54C1-7648-034C980AC4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6BB6420-6613-D7B3-22D8-F0CEACCEEC04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DA399F43-0BF6-57C8-37B8-80B6729B1E04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765BF3C-18F0-5407-762F-19D56AB101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A709396-8C70-F630-03B7-F3FC0CA1B46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7EAAE7C7-B8B7-D244-22AA-03072A6CD8BB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AC92C1A0-3D6D-0F89-A23C-F2ED39567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9890808-C167-4445-745A-93F624C018C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E6171637-368C-BB18-DA9F-6581455B9C39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9CAFAAD6-2BED-15C6-4E29-A67AEC8B4C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B54093-BB7C-C67E-61A6-37D719274549}"/>
              </a:ext>
            </a:extLst>
          </p:cNvPr>
          <p:cNvSpPr txBox="1"/>
          <p:nvPr/>
        </p:nvSpPr>
        <p:spPr>
          <a:xfrm>
            <a:off x="3059879" y="4847613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27+ 19 = 46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C8A4F74-62DC-56C8-3E60-80E05B160500}"/>
              </a:ext>
            </a:extLst>
          </p:cNvPr>
          <p:cNvGrpSpPr/>
          <p:nvPr/>
        </p:nvGrpSpPr>
        <p:grpSpPr>
          <a:xfrm>
            <a:off x="3024192" y="2724065"/>
            <a:ext cx="2976649" cy="1600779"/>
            <a:chOff x="3024192" y="4160976"/>
            <a:chExt cx="2976649" cy="1600779"/>
          </a:xfrm>
        </p:grpSpPr>
        <p:sp>
          <p:nvSpPr>
            <p:cNvPr id="20" name="Google Shape;117;p2">
              <a:extLst>
                <a:ext uri="{FF2B5EF4-FFF2-40B4-BE49-F238E27FC236}">
                  <a16:creationId xmlns:a16="http://schemas.microsoft.com/office/drawing/2014/main" id="{16E8D207-31A5-FEDE-9845-4D9433D16ADF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27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18;p2">
              <a:extLst>
                <a:ext uri="{FF2B5EF4-FFF2-40B4-BE49-F238E27FC236}">
                  <a16:creationId xmlns:a16="http://schemas.microsoft.com/office/drawing/2014/main" id="{26CCEFE8-449D-F317-DA66-38594DE3A263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19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16;p2">
              <a:extLst>
                <a:ext uri="{FF2B5EF4-FFF2-40B4-BE49-F238E27FC236}">
                  <a16:creationId xmlns:a16="http://schemas.microsoft.com/office/drawing/2014/main" id="{FF79F4C8-5F19-2C87-2478-8A1F94950359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201A3CA-59F6-B90C-C363-88CBB64F03DD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B5A76CD-577F-D4C1-6C21-CD8B8F6D8C4D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8809FFF-E3C3-C70E-77BF-B8AABB55CA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435B34A-86C2-B188-6774-E5CC5303AB1E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152125B-7DB9-1834-C513-7BAED670737B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D647046-3BA3-3293-5DD5-71F614A33E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2372609-D7E3-CEEF-456B-31F73FC5DDF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A7176CA-8730-6EE3-E246-A7D55C3D94AD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1381E67-3C5E-077B-F91C-8E6091982C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EE7D6FA-F541-9B36-1214-423A3D8B9D67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01B76CB-3E98-596A-EB82-EDD9DC886CD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2AAF9BA2-EBD8-F44F-BAEB-129006B03D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DCD78A-1D07-C428-9935-8C5B6444E112}"/>
              </a:ext>
            </a:extLst>
          </p:cNvPr>
          <p:cNvSpPr txBox="1"/>
          <p:nvPr/>
        </p:nvSpPr>
        <p:spPr>
          <a:xfrm>
            <a:off x="1436914" y="4781079"/>
            <a:ext cx="5843401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الْأَلْعَابِ في الْمَتْجَرِ هُوَ: .... لُعْبَةً.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CD31C18-69F0-8337-3C7F-2F304A305116}"/>
              </a:ext>
            </a:extLst>
          </p:cNvPr>
          <p:cNvCxnSpPr/>
          <p:nvPr/>
        </p:nvCxnSpPr>
        <p:spPr>
          <a:xfrm flipV="1">
            <a:off x="2819405" y="5439376"/>
            <a:ext cx="0" cy="4764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770B79D-6A21-CFE7-6A65-9D2AB7B37ED7}"/>
              </a:ext>
            </a:extLst>
          </p:cNvPr>
          <p:cNvSpPr txBox="1"/>
          <p:nvPr/>
        </p:nvSpPr>
        <p:spPr>
          <a:xfrm>
            <a:off x="3059879" y="3323612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27 + 19 = 46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4D3C1E8-2547-FA25-0D9D-0F887E34BE7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B6AD178-793D-DD6A-6E26-710D55EB4DF9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00ADBAB-6D1D-72ED-032F-252228EB4F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8A7282E-40F0-9CBC-4E7B-92D6A228017F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3B79DDD-D395-EF4B-9089-18779390894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18C0E4BA-6050-0790-0FCD-51669BC137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0F75389-1AAF-ED20-27E1-5E1B98D4B384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59F2DE3-9FE5-BF5F-E6A4-F7134E0BA69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2AD3622-C651-55D0-8997-036CA39121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A0FFC8-0B5A-522F-37B1-B43447814895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386F600-05BF-0743-9BAC-682F106B284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627FF667-4C5D-022E-A78F-FD7B47EC55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DA79AE-C8D0-B28C-0FFA-4A180A696EF2}"/>
              </a:ext>
            </a:extLst>
          </p:cNvPr>
          <p:cNvSpPr txBox="1"/>
          <p:nvPr/>
        </p:nvSpPr>
        <p:spPr>
          <a:xfrm>
            <a:off x="1436914" y="4781079"/>
            <a:ext cx="5843401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الْأَلْعَابِ في الْمَتْجَرِ هُوَ: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لُعْبَةً.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912B16-0818-6499-3B25-81240485FE3A}"/>
              </a:ext>
            </a:extLst>
          </p:cNvPr>
          <p:cNvSpPr txBox="1"/>
          <p:nvPr/>
        </p:nvSpPr>
        <p:spPr>
          <a:xfrm>
            <a:off x="3059879" y="3323612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27 + 19 = 46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8E0D08-21EF-07C4-5D59-9CEE901F9862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223F7B8-9114-BA79-689E-E7CAF9F1E640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C68F229-8046-FBAE-E79A-27350DC0FE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6DAD275-37F0-56E3-0BA2-0632DD5173B0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1A7F917-CC3A-0F34-CDFC-9C6B86EA3D46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50FCAF6-2C17-45C8-0B67-605580DB58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D8BF877-1986-10F5-E742-E08BD2502142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C485B92-CC49-E64E-E16E-96AF7CBD0588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BEB025E-16CF-288E-7E2B-E3CC1D82DA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17E4A66-D002-465E-6776-04F5E3D92F6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4249585-D3C2-D2F9-CF78-BC259DA3AD7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477E529E-DB5A-643D-318E-A045BA76E1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CBFB68-FF32-379D-2CE7-572120A313C5}"/>
              </a:ext>
            </a:extLst>
          </p:cNvPr>
          <p:cNvSpPr txBox="1"/>
          <p:nvPr/>
        </p:nvSpPr>
        <p:spPr>
          <a:xfrm>
            <a:off x="1763487" y="2907020"/>
            <a:ext cx="5606142" cy="10707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لَدَى أَحْمَدَ 88 طَابَعًا بَرِيدِيًّا مِنْهَا 52 طَابَعًا مَغْرِبِيًّا.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الطَّوَابِعِ الْأُخْرَى؟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274D3-7F55-34E8-80B0-BF628D23F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BF23697-8569-F483-BE27-EC7CDBA7EAC0}"/>
              </a:ext>
            </a:extLst>
          </p:cNvPr>
          <p:cNvSpPr txBox="1"/>
          <p:nvPr/>
        </p:nvSpPr>
        <p:spPr>
          <a:xfrm>
            <a:off x="328612" y="83664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يقوم إلى السبورة ويذكر لنا اسم كل شريط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4CB1B7-AE14-5BD7-A8A4-72305543F3F0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5732EE-E47E-3E1F-F9FF-EA93961AA94E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64BFFE-4D55-D347-34DE-427AA748A40B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6EF4941-EBB2-F03A-BB1B-C37819F4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F6FB0A-9FD6-CBCC-6698-0BB5486C868A}"/>
              </a:ext>
            </a:extLst>
          </p:cNvPr>
          <p:cNvSpPr txBox="1"/>
          <p:nvPr/>
        </p:nvSpPr>
        <p:spPr>
          <a:xfrm>
            <a:off x="1763487" y="2438934"/>
            <a:ext cx="5606142" cy="10707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لَدَى أَحْمَدَ 88 طَابَعًا بَرِيدِيًّا مِنْهَا 52 طَابَعًا مَغْرِبِيًّا.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الطَّوَابِعِ الْأُخْرَى؟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1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BFE0CD-4DA3-A129-A28D-3268B895CBA7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B2DD0-6BB5-751A-43EA-648324CB70B3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72DA2D-0516-073D-4D63-896D4279A86C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E7F475-A0D2-9401-5BC9-D1038126F13B}"/>
              </a:ext>
            </a:extLst>
          </p:cNvPr>
          <p:cNvSpPr txBox="1"/>
          <p:nvPr/>
        </p:nvSpPr>
        <p:spPr>
          <a:xfrm>
            <a:off x="1763487" y="2438934"/>
            <a:ext cx="5606142" cy="10707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لَدَى أَحْمَدَ 88 طَابَعًا بَرِيدِيًّا مِنْهَا 52 طَابَعًا مَغْرِبِيًّا.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الطَّوَابِعِ الْأُخْرَى؟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613FBD-1B89-CA34-2DF4-F7CA7E77C4A9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88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3C756-6B27-A05F-42EF-FFE6BC29B553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52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F97E64-5F32-245F-5094-21322CD3C9B8}"/>
              </a:ext>
            </a:extLst>
          </p:cNvPr>
          <p:cNvSpPr/>
          <p:nvPr/>
        </p:nvSpPr>
        <p:spPr>
          <a:xfrm>
            <a:off x="4691742" y="4869026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84ABC8-1A90-D80D-99E7-C9BE87161737}"/>
              </a:ext>
            </a:extLst>
          </p:cNvPr>
          <p:cNvSpPr txBox="1"/>
          <p:nvPr/>
        </p:nvSpPr>
        <p:spPr>
          <a:xfrm>
            <a:off x="1763487" y="2438934"/>
            <a:ext cx="5606142" cy="10707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لَدَى أَحْمَدَ 88 طَابَعًا بَرِيدِيًّا مِنْهَا 52 طَابَعًا مَغْرِبِيًّا.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عَدَدُ الطَّوَابِعِ الْأُخْرَى؟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550227-8661-A243-D4D7-0C9D66623146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الطوابع الأخرى.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93171-2851-4782-AC6E-8F8193DC78D4}"/>
              </a:ext>
            </a:extLst>
          </p:cNvPr>
          <p:cNvSpPr txBox="1"/>
          <p:nvPr/>
        </p:nvSpPr>
        <p:spPr>
          <a:xfrm>
            <a:off x="3385457" y="4441372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C8FED8-B526-7228-FA0E-5CDC33C8D9E0}"/>
              </a:ext>
            </a:extLst>
          </p:cNvPr>
          <p:cNvCxnSpPr/>
          <p:nvPr/>
        </p:nvCxnSpPr>
        <p:spPr>
          <a:xfrm flipV="1">
            <a:off x="4528455" y="5089452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5AB16BC-F62A-394C-FDB5-7D8F45D2F6ED}"/>
              </a:ext>
            </a:extLst>
          </p:cNvPr>
          <p:cNvSpPr/>
          <p:nvPr/>
        </p:nvSpPr>
        <p:spPr>
          <a:xfrm>
            <a:off x="2864501" y="2077618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88</a:t>
            </a:r>
            <a:endParaRPr lang="fr-MA" sz="2400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F7EB5E-3C0A-2275-8BA9-37A0C4AF400E}"/>
              </a:ext>
            </a:extLst>
          </p:cNvPr>
          <p:cNvSpPr/>
          <p:nvPr/>
        </p:nvSpPr>
        <p:spPr>
          <a:xfrm>
            <a:off x="2867609" y="2621908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52</a:t>
            </a:r>
            <a:endParaRPr lang="fr-MA" sz="2400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A9566A-F549-06CA-A040-B40406B8F48C}"/>
              </a:ext>
            </a:extLst>
          </p:cNvPr>
          <p:cNvSpPr/>
          <p:nvPr/>
        </p:nvSpPr>
        <p:spPr>
          <a:xfrm>
            <a:off x="4561116" y="2626570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?</a:t>
            </a:r>
            <a:endParaRPr lang="fr-MA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1027952-11F0-FF2E-58E6-91E35C4915DF}"/>
              </a:ext>
            </a:extLst>
          </p:cNvPr>
          <p:cNvSpPr txBox="1"/>
          <p:nvPr/>
        </p:nvSpPr>
        <p:spPr>
          <a:xfrm>
            <a:off x="2852056" y="4386943"/>
            <a:ext cx="3472544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rgbClr val="C00000"/>
                </a:solidFill>
              </a:rPr>
              <a:t>88 – 52 = 36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FF89F4-E2D9-72F0-B0AC-40A01F078A88}"/>
              </a:ext>
            </a:extLst>
          </p:cNvPr>
          <p:cNvSpPr/>
          <p:nvPr/>
        </p:nvSpPr>
        <p:spPr>
          <a:xfrm>
            <a:off x="2864501" y="2077618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88</a:t>
            </a:r>
            <a:endParaRPr lang="fr-MA" sz="2400" b="1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A9AF3E-87A3-EF42-B028-E74AB84A214B}"/>
              </a:ext>
            </a:extLst>
          </p:cNvPr>
          <p:cNvSpPr/>
          <p:nvPr/>
        </p:nvSpPr>
        <p:spPr>
          <a:xfrm>
            <a:off x="2867609" y="2621908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52</a:t>
            </a:r>
            <a:endParaRPr lang="fr-MA" sz="2400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BD5492-E798-2999-DA71-2AAA6625C043}"/>
              </a:ext>
            </a:extLst>
          </p:cNvPr>
          <p:cNvSpPr/>
          <p:nvPr/>
        </p:nvSpPr>
        <p:spPr>
          <a:xfrm>
            <a:off x="4561116" y="2626570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?</a:t>
            </a:r>
            <a:endParaRPr lang="fr-MA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883A-7CD6-4C1B-CE43-C158572FE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5EB3B5-C369-75C9-D5AF-A202DB876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491ABC7-81AA-EA44-D085-9DCED3E847E4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عبارة الحل.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03CCE0-421C-DFC2-F783-1629667113AE}"/>
              </a:ext>
            </a:extLst>
          </p:cNvPr>
          <p:cNvSpPr txBox="1"/>
          <p:nvPr/>
        </p:nvSpPr>
        <p:spPr>
          <a:xfrm>
            <a:off x="293915" y="4288970"/>
            <a:ext cx="7866522" cy="935474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الطَّوَابِعِ الْأُخْرَى</a:t>
            </a:r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طابَعاً.</a:t>
            </a:r>
            <a:endParaRPr lang="fr-MA" sz="4800" b="1" dirty="0">
              <a:solidFill>
                <a:schemeClr val="accent1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626CA07-6D8A-A4D9-D7BD-6A15FC786EEC}"/>
              </a:ext>
            </a:extLst>
          </p:cNvPr>
          <p:cNvCxnSpPr>
            <a:cxnSpLocks/>
          </p:cNvCxnSpPr>
          <p:nvPr/>
        </p:nvCxnSpPr>
        <p:spPr>
          <a:xfrm flipV="1">
            <a:off x="2752248" y="5216478"/>
            <a:ext cx="0" cy="64003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12B77CB6-8C7F-EFA4-D45B-CA1AA47A1B12}"/>
              </a:ext>
            </a:extLst>
          </p:cNvPr>
          <p:cNvSpPr txBox="1"/>
          <p:nvPr/>
        </p:nvSpPr>
        <p:spPr>
          <a:xfrm>
            <a:off x="2841170" y="2558143"/>
            <a:ext cx="3472544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88 – 52 = 36</a:t>
            </a:r>
          </a:p>
        </p:txBody>
      </p:sp>
    </p:spTree>
    <p:extLst>
      <p:ext uri="{BB962C8B-B14F-4D97-AF65-F5344CB8AC3E}">
        <p14:creationId xmlns:p14="http://schemas.microsoft.com/office/powerpoint/2010/main" val="10050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1FD4B-3C26-F420-2697-F09382CF1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43D585-6416-B656-25D8-5E6A74A5F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3DA26AA-F4E7-49E7-96A0-9F086B639857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FB1C1C-193E-C10B-52CE-EEF3218C4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8E8E1-3EF9-6033-9E5C-61F4FAB3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11CA4D-65B2-01E3-F262-11FD32E35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465FD91-EAA6-32B8-8AA3-A5428F3E2BAF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FF5F76-B8BD-A612-3B02-575B6232C2C5}"/>
              </a:ext>
            </a:extLst>
          </p:cNvPr>
          <p:cNvSpPr txBox="1"/>
          <p:nvPr/>
        </p:nvSpPr>
        <p:spPr>
          <a:xfrm>
            <a:off x="413661" y="4288970"/>
            <a:ext cx="7866522" cy="935474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الطَّوَابِعِ الْأُخْرَى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طابَعاً.</a:t>
            </a:r>
            <a:endParaRPr lang="fr-MA" sz="4800" b="1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6DB739-D5EA-343D-F972-4D080193EFAA}"/>
              </a:ext>
            </a:extLst>
          </p:cNvPr>
          <p:cNvSpPr txBox="1"/>
          <p:nvPr/>
        </p:nvSpPr>
        <p:spPr>
          <a:xfrm>
            <a:off x="2841170" y="2558143"/>
            <a:ext cx="3472544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88 – 52 = 36</a:t>
            </a:r>
          </a:p>
        </p:txBody>
      </p:sp>
    </p:spTree>
    <p:extLst>
      <p:ext uri="{BB962C8B-B14F-4D97-AF65-F5344CB8AC3E}">
        <p14:creationId xmlns:p14="http://schemas.microsoft.com/office/powerpoint/2010/main" val="12932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232A8AE6-8731-9348-DD23-72BD8DE67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547" y="1942360"/>
            <a:ext cx="3496336" cy="4345688"/>
          </a:xfrm>
          <a:prstGeom prst="rect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7D4F407-188E-A877-5C6F-4BEA4376B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99" y="1942360"/>
            <a:ext cx="3588541" cy="434568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96341" y="2848591"/>
            <a:ext cx="3123668" cy="1511405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C7D7589-8C91-02E3-972B-86FC8F707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539" y="2410359"/>
            <a:ext cx="4925835" cy="310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47" y="3205369"/>
            <a:ext cx="2067596" cy="1856487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AD0EC960-B623-27A1-2FCC-CED584221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" y="2429244"/>
            <a:ext cx="5582685" cy="313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C58076D-D21F-B533-3E0A-DD18576C0A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7066" y="1994020"/>
            <a:ext cx="6369867" cy="406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61715A9-10B4-9EFA-E757-DCE64F372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371" y="1784962"/>
            <a:ext cx="3588541" cy="434568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101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2139536" y="2383971"/>
            <a:ext cx="3166754" cy="1719943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5E2BB61-EFF8-31CD-89C3-07243105A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869" y="2021608"/>
            <a:ext cx="6146718" cy="407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82128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100 و 101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7B628E98-91E7-908F-C298-1129F6906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547" y="1942360"/>
            <a:ext cx="3496336" cy="4345688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BCFC607-3E18-BC15-6925-BC0AB48CC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799" y="1942360"/>
            <a:ext cx="3588541" cy="434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18480</TotalTime>
  <Words>1643</Words>
  <Application>Microsoft Office PowerPoint</Application>
  <PresentationFormat>Affichage à l'écran (4:3)</PresentationFormat>
  <Paragraphs>462</Paragraphs>
  <Slides>79</Slides>
  <Notes>24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79</vt:i4>
      </vt:variant>
    </vt:vector>
  </HeadingPairs>
  <TitlesOfParts>
    <vt:vector size="89" baseType="lpstr">
      <vt:lpstr>Arial</vt:lpstr>
      <vt:lpstr>Effra CC Arbc</vt:lpstr>
      <vt:lpstr>Aptos</vt:lpstr>
      <vt:lpstr>DengXian</vt:lpstr>
      <vt:lpstr>Noto Sans Symbols</vt:lpstr>
      <vt:lpstr>Dosis</vt:lpstr>
      <vt:lpstr>Calibri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219</cp:revision>
  <cp:lastPrinted>2025-08-13T10:11:39Z</cp:lastPrinted>
  <dcterms:created xsi:type="dcterms:W3CDTF">2025-08-01T12:31:49Z</dcterms:created>
  <dcterms:modified xsi:type="dcterms:W3CDTF">2026-01-04T21:21:45Z</dcterms:modified>
</cp:coreProperties>
</file>