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0" r:id="rId1"/>
    <p:sldMasterId id="2147483905" r:id="rId2"/>
    <p:sldMasterId id="2147483910" r:id="rId3"/>
  </p:sldMasterIdLst>
  <p:notesMasterIdLst>
    <p:notesMasterId r:id="rId55"/>
  </p:notesMasterIdLst>
  <p:handoutMasterIdLst>
    <p:handoutMasterId r:id="rId56"/>
  </p:handoutMasterIdLst>
  <p:sldIdLst>
    <p:sldId id="735" r:id="rId4"/>
    <p:sldId id="909" r:id="rId5"/>
    <p:sldId id="828" r:id="rId6"/>
    <p:sldId id="835" r:id="rId7"/>
    <p:sldId id="2134806642" r:id="rId8"/>
    <p:sldId id="2134806699" r:id="rId9"/>
    <p:sldId id="974" r:id="rId10"/>
    <p:sldId id="743" r:id="rId11"/>
    <p:sldId id="2134806722" r:id="rId12"/>
    <p:sldId id="2134806723" r:id="rId13"/>
    <p:sldId id="2134806725" r:id="rId14"/>
    <p:sldId id="2134806720" r:id="rId15"/>
    <p:sldId id="2134806769" r:id="rId16"/>
    <p:sldId id="2134806770" r:id="rId17"/>
    <p:sldId id="2134806771" r:id="rId18"/>
    <p:sldId id="758" r:id="rId19"/>
    <p:sldId id="2134806659" r:id="rId20"/>
    <p:sldId id="2134806778" r:id="rId21"/>
    <p:sldId id="2134806777" r:id="rId22"/>
    <p:sldId id="2134806776" r:id="rId23"/>
    <p:sldId id="2134806597" r:id="rId24"/>
    <p:sldId id="2134806733" r:id="rId25"/>
    <p:sldId id="2134806734" r:id="rId26"/>
    <p:sldId id="2134806638" r:id="rId27"/>
    <p:sldId id="2134806675" r:id="rId28"/>
    <p:sldId id="2134806600" r:id="rId29"/>
    <p:sldId id="2134806700" r:id="rId30"/>
    <p:sldId id="2134806712" r:id="rId31"/>
    <p:sldId id="2134806667" r:id="rId32"/>
    <p:sldId id="2134806665" r:id="rId33"/>
    <p:sldId id="2134806599" r:id="rId34"/>
    <p:sldId id="2134806735" r:id="rId35"/>
    <p:sldId id="2134806686" r:id="rId36"/>
    <p:sldId id="2134806758" r:id="rId37"/>
    <p:sldId id="2134806759" r:id="rId38"/>
    <p:sldId id="2134806760" r:id="rId39"/>
    <p:sldId id="2134806772" r:id="rId40"/>
    <p:sldId id="2134806747" r:id="rId41"/>
    <p:sldId id="2134806773" r:id="rId42"/>
    <p:sldId id="2134806598" r:id="rId43"/>
    <p:sldId id="2134806652" r:id="rId44"/>
    <p:sldId id="2134806750" r:id="rId45"/>
    <p:sldId id="2134806696" r:id="rId46"/>
    <p:sldId id="2134806774" r:id="rId47"/>
    <p:sldId id="2134806656" r:id="rId48"/>
    <p:sldId id="2134806690" r:id="rId49"/>
    <p:sldId id="2134806751" r:id="rId50"/>
    <p:sldId id="789" r:id="rId51"/>
    <p:sldId id="2134806626" r:id="rId52"/>
    <p:sldId id="2134806639" r:id="rId53"/>
    <p:sldId id="980" r:id="rId54"/>
  </p:sldIdLst>
  <p:sldSz cx="9144000" cy="6858000" type="screen4x3"/>
  <p:notesSz cx="6735763" cy="9866313"/>
  <p:embeddedFontLst>
    <p:embeddedFont>
      <p:font typeface="DengXian" panose="02010600030101010101" pitchFamily="2" charset="-122"/>
      <p:regular r:id="rId57"/>
      <p:bold r:id="rId58"/>
    </p:embeddedFont>
    <p:embeddedFont>
      <p:font typeface="Dosis" panose="02010703020202060003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F352472-690D-4697-8B4B-5180BD5C523F}">
          <p14:sldIdLst>
            <p14:sldId id="735"/>
            <p14:sldId id="909"/>
            <p14:sldId id="828"/>
            <p14:sldId id="835"/>
            <p14:sldId id="2134806642"/>
            <p14:sldId id="2134806699"/>
            <p14:sldId id="974"/>
            <p14:sldId id="743"/>
            <p14:sldId id="2134806722"/>
            <p14:sldId id="2134806723"/>
            <p14:sldId id="2134806725"/>
            <p14:sldId id="2134806720"/>
            <p14:sldId id="2134806769"/>
            <p14:sldId id="2134806770"/>
            <p14:sldId id="2134806771"/>
            <p14:sldId id="758"/>
            <p14:sldId id="2134806659"/>
            <p14:sldId id="2134806778"/>
            <p14:sldId id="2134806777"/>
            <p14:sldId id="2134806776"/>
            <p14:sldId id="2134806597"/>
            <p14:sldId id="2134806733"/>
            <p14:sldId id="2134806734"/>
            <p14:sldId id="2134806638"/>
            <p14:sldId id="2134806675"/>
            <p14:sldId id="2134806600"/>
            <p14:sldId id="2134806700"/>
            <p14:sldId id="2134806712"/>
            <p14:sldId id="2134806667"/>
            <p14:sldId id="2134806665"/>
            <p14:sldId id="2134806599"/>
            <p14:sldId id="2134806735"/>
            <p14:sldId id="2134806686"/>
            <p14:sldId id="2134806758"/>
            <p14:sldId id="2134806759"/>
            <p14:sldId id="2134806760"/>
            <p14:sldId id="2134806772"/>
            <p14:sldId id="2134806747"/>
            <p14:sldId id="2134806773"/>
          </p14:sldIdLst>
        </p14:section>
        <p14:section name="Section sans titre" id="{E1C67755-0400-44C1-ADA5-5E2EEC5551E7}">
          <p14:sldIdLst>
            <p14:sldId id="2134806598"/>
            <p14:sldId id="2134806652"/>
            <p14:sldId id="2134806750"/>
            <p14:sldId id="2134806696"/>
            <p14:sldId id="2134806774"/>
            <p14:sldId id="2134806656"/>
            <p14:sldId id="2134806690"/>
            <p14:sldId id="2134806751"/>
            <p14:sldId id="789"/>
            <p14:sldId id="2134806626"/>
            <p14:sldId id="2134806639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D2861"/>
    <a:srgbClr val="E98301"/>
    <a:srgbClr val="3A8F98"/>
    <a:srgbClr val="00AB9B"/>
    <a:srgbClr val="2B7589"/>
    <a:srgbClr val="FFDA6D"/>
    <a:srgbClr val="FC8E00"/>
    <a:srgbClr val="FFEFB9"/>
    <a:srgbClr val="00E4CF"/>
    <a:srgbClr val="9BD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5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notesMaster" Target="notesMasters/notesMaster1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2.fntdata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handoutMaster" Target="handoutMasters/handoutMaster1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3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1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4.fntdata"/><Relationship Id="rId65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28/12/2025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7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0407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F7BBF-E6E5-B197-0B87-636C8B58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365172-D50A-E937-961C-F535B11E8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4F2289-748B-CB67-FDA0-D70E4D3F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108CE4-D353-424F-DBF6-FFE8626DA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7072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82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298374-49CE-4713-2367-E0F61E25C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843C4-B70E-4F5F-0047-0B7FBB520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5" y="-13063"/>
            <a:ext cx="9181424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401314-9757-55C0-48D3-1CD787EEF6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2249" y="0"/>
            <a:ext cx="9196248" cy="689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6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2C1E31-11CB-669E-1E47-2AB36E20F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F162F-D2A1-AA5C-B850-48769493F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235440" cy="68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5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767E1-5382-E8C8-A0D5-CFD45FEB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93" y="2015"/>
            <a:ext cx="9143894" cy="68559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B44CC6-4DE4-4E09-A683-9A3F058D8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1822" y="2282133"/>
            <a:ext cx="7980356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20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6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F94848-A794-EFB4-F388-E05A8F49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4D0D2-63B2-71AB-616A-82EEE772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8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8A7FD7-9926-EA3B-9CA1-964B7F22F2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" y="3985"/>
            <a:ext cx="9135950" cy="6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8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1F951-1DB6-D806-006F-A6572E6B3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5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B3CA1AB-0FE2-8F2D-F142-C3A293CCF4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" y="1007"/>
            <a:ext cx="9143894" cy="685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1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902" r:id="rId2"/>
    <p:sldLayoutId id="2147483898" r:id="rId3"/>
    <p:sldLayoutId id="2147483899" r:id="rId4"/>
    <p:sldLayoutId id="2147483900" r:id="rId5"/>
    <p:sldLayoutId id="2147483901" r:id="rId6"/>
    <p:sldLayoutId id="2147483903" r:id="rId7"/>
    <p:sldLayoutId id="2147483904" r:id="rId8"/>
    <p:sldLayoutId id="21474839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7E12AF0-3E54-FEC2-4E6B-F54D77BAD7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7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9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35.gif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3.png"/><Relationship Id="rId4" Type="http://schemas.openxmlformats.org/officeDocument/2006/relationships/image" Target="../media/image16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5.png"/><Relationship Id="rId4" Type="http://schemas.openxmlformats.org/officeDocument/2006/relationships/image" Target="../media/image3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8.png"/><Relationship Id="rId4" Type="http://schemas.openxmlformats.org/officeDocument/2006/relationships/image" Target="../media/image16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9.png"/><Relationship Id="rId4" Type="http://schemas.openxmlformats.org/officeDocument/2006/relationships/image" Target="../media/image32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2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51.png"/><Relationship Id="rId4" Type="http://schemas.openxmlformats.org/officeDocument/2006/relationships/image" Target="../media/image16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media" Target="../media/media8.mp4"/><Relationship Id="rId7" Type="http://schemas.openxmlformats.org/officeDocument/2006/relationships/image" Target="../media/image55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54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8.mp4"/><Relationship Id="rId9" Type="http://schemas.openxmlformats.org/officeDocument/2006/relationships/image" Target="../media/image2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6">
            <a:extLst>
              <a:ext uri="{FF2B5EF4-FFF2-40B4-BE49-F238E27FC236}">
                <a16:creationId xmlns:a16="http://schemas.microsoft.com/office/drawing/2014/main" id="{4E36CC39-D9CF-7A71-5334-D5AC298772DC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E5681-B796-6FFD-4E06-6A485FC94633}"/>
              </a:ext>
            </a:extLst>
          </p:cNvPr>
          <p:cNvSpPr/>
          <p:nvPr/>
        </p:nvSpPr>
        <p:spPr>
          <a:xfrm>
            <a:off x="827067" y="5991696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ال</a:t>
            </a:r>
            <a:r>
              <a:rPr lang="ar-MA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rPr>
              <a:t>مراجعة</a:t>
            </a:r>
            <a:endParaRPr lang="fr-FR" sz="1400" b="1" dirty="0">
              <a:solidFill>
                <a:schemeClr val="bg1"/>
              </a:solidFill>
              <a:latin typeface="Effra CC Arbc" panose="020B0503020203020204" pitchFamily="34" charset="-78"/>
              <a:cs typeface="Effra CC Arbc" panose="020B0503020203020204" pitchFamily="34" charset="-7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9DC9B8C-68DC-3B5D-BF4C-C57AFE164DBE}"/>
              </a:ext>
            </a:extLst>
          </p:cNvPr>
          <p:cNvSpPr/>
          <p:nvPr/>
        </p:nvSpPr>
        <p:spPr>
          <a:xfrm>
            <a:off x="1687028" y="6011633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2B8734-8141-8F0E-1D6C-AAC1849A6F0F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E219911-EE02-9CDD-0679-B61CFEAA045A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MA" dirty="0">
                <a:ea typeface="DengXian" panose="02010600030101010101" pitchFamily="2" charset="-122"/>
              </a:rPr>
              <a:t>3</a:t>
            </a:r>
            <a:endParaRPr lang="fr-FR" dirty="0">
              <a:ea typeface="DengXian" panose="02010600030101010101" pitchFamily="2" charset="-122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E2ADDAB-4617-C639-5B4F-35A5196A0953}"/>
              </a:ext>
            </a:extLst>
          </p:cNvPr>
          <p:cNvGrpSpPr/>
          <p:nvPr/>
        </p:nvGrpSpPr>
        <p:grpSpPr>
          <a:xfrm>
            <a:off x="5537731" y="6021421"/>
            <a:ext cx="1193292" cy="288630"/>
            <a:chOff x="5303276" y="5877672"/>
            <a:chExt cx="1193292" cy="28863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60CB9D-071F-D03A-32CD-056B699491FC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2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23A6035-C65A-87E9-3EBA-65367049964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8E24C30-D8FA-9CEB-EC4F-AB56D1043F17}"/>
              </a:ext>
            </a:extLst>
          </p:cNvPr>
          <p:cNvGrpSpPr/>
          <p:nvPr/>
        </p:nvGrpSpPr>
        <p:grpSpPr>
          <a:xfrm>
            <a:off x="3940943" y="6021421"/>
            <a:ext cx="1193292" cy="288630"/>
            <a:chOff x="5303276" y="5877672"/>
            <a:chExt cx="1193292" cy="28863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20A4461-3212-5ECF-34D8-CF4634C441E9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3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58A265-F023-5EA1-1DCD-F6E9ADBB03D3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E7BB3CE-480E-4766-577E-1BAEDDDC9DA1}"/>
              </a:ext>
            </a:extLst>
          </p:cNvPr>
          <p:cNvGrpSpPr/>
          <p:nvPr/>
        </p:nvGrpSpPr>
        <p:grpSpPr>
          <a:xfrm>
            <a:off x="2344155" y="6021421"/>
            <a:ext cx="1193292" cy="288630"/>
            <a:chOff x="5303276" y="5877672"/>
            <a:chExt cx="1193292" cy="28863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0DCDC0F-CC6B-60DE-9DE5-F08F5ED1CD38}"/>
                </a:ext>
              </a:extLst>
            </p:cNvPr>
            <p:cNvSpPr/>
            <p:nvPr/>
          </p:nvSpPr>
          <p:spPr>
            <a:xfrm>
              <a:off x="5303276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4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1148F03-DECA-A70E-3884-7AA0D27CA551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7FBC752-82F2-A14F-1C80-42601BB4F655}"/>
              </a:ext>
            </a:extLst>
          </p:cNvPr>
          <p:cNvGrpSpPr/>
          <p:nvPr/>
        </p:nvGrpSpPr>
        <p:grpSpPr>
          <a:xfrm>
            <a:off x="7069527" y="6021421"/>
            <a:ext cx="1183460" cy="288630"/>
            <a:chOff x="5313108" y="5877672"/>
            <a:chExt cx="1183460" cy="28863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C3A57C9-019B-8AF2-A080-042003160371}"/>
                </a:ext>
              </a:extLst>
            </p:cNvPr>
            <p:cNvSpPr/>
            <p:nvPr/>
          </p:nvSpPr>
          <p:spPr>
            <a:xfrm>
              <a:off x="5313108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AE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الدرس </a:t>
              </a:r>
              <a:r>
                <a:rPr lang="ar-MA" sz="1400" b="1" dirty="0">
                  <a:solidFill>
                    <a:schemeClr val="bg1"/>
                  </a:solidFill>
                  <a:latin typeface="Effra CC Arbc" panose="020B0503020203020204" pitchFamily="34" charset="-78"/>
                  <a:cs typeface="Effra CC Arbc" panose="020B0503020203020204" pitchFamily="34" charset="-78"/>
                </a:rPr>
                <a:t>1</a:t>
              </a:r>
              <a:endParaRPr lang="fr-FR" sz="1400" b="1" dirty="0">
                <a:solidFill>
                  <a:schemeClr val="bg1"/>
                </a:solidFill>
                <a:latin typeface="Effra CC Arbc" panose="020B0503020203020204" pitchFamily="34" charset="-78"/>
                <a:cs typeface="Effra CC Arbc" panose="020B0503020203020204" pitchFamily="34" charset="-78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BDC1577-F87E-E4AC-0BAB-1A61D4FD75FA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1" name="Titre 1">
            <a:extLst>
              <a:ext uri="{FF2B5EF4-FFF2-40B4-BE49-F238E27FC236}">
                <a16:creationId xmlns:a16="http://schemas.microsoft.com/office/drawing/2014/main" id="{39CA1B85-9B1A-606C-E58F-C406EAB02E33}"/>
              </a:ext>
            </a:extLst>
          </p:cNvPr>
          <p:cNvSpPr txBox="1">
            <a:spLocks/>
          </p:cNvSpPr>
          <p:nvPr/>
        </p:nvSpPr>
        <p:spPr>
          <a:xfrm rot="931040">
            <a:off x="644759" y="4151864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M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2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D7CABF-4CB6-2A2A-FB66-CA0C0557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1663816" y="4492285"/>
            <a:ext cx="948052" cy="68482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3A1C700-50C0-E771-D308-5AE53F031A17}"/>
              </a:ext>
            </a:extLst>
          </p:cNvPr>
          <p:cNvSpPr/>
          <p:nvPr/>
        </p:nvSpPr>
        <p:spPr>
          <a:xfrm>
            <a:off x="1455447" y="304360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7FC035F-3422-7BD6-92C1-95CBAB1619A9}"/>
              </a:ext>
            </a:extLst>
          </p:cNvPr>
          <p:cNvSpPr/>
          <p:nvPr/>
        </p:nvSpPr>
        <p:spPr>
          <a:xfrm>
            <a:off x="145544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C132DD3-B78E-40FF-2170-D2E90DEB38C6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11" name="Image 10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D7B82F5-B627-3516-A148-EE97F9969B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800" y="1911831"/>
            <a:ext cx="1196068" cy="1196068"/>
          </a:xfrm>
          <a:prstGeom prst="rect">
            <a:avLst/>
          </a:prstGeom>
        </p:spPr>
      </p:pic>
      <p:pic>
        <p:nvPicPr>
          <p:cNvPr id="12" name="Image 11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7C53329-070B-9194-135D-DE20338CA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EBF6CE-534C-DA9F-8E9C-6BA9B7004DBF}"/>
              </a:ext>
            </a:extLst>
          </p:cNvPr>
          <p:cNvSpPr/>
          <p:nvPr/>
        </p:nvSpPr>
        <p:spPr>
          <a:xfrm>
            <a:off x="3571624" y="5322766"/>
            <a:ext cx="1676661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F5226D-2196-A8A9-4989-5E1EEBCA88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5888" y="1841390"/>
            <a:ext cx="1196067" cy="119606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EC0D69-C9EC-57C8-81CA-EE8BAF68A907}"/>
              </a:ext>
            </a:extLst>
          </p:cNvPr>
          <p:cNvSpPr/>
          <p:nvPr/>
        </p:nvSpPr>
        <p:spPr>
          <a:xfrm>
            <a:off x="597472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ADB6CC5-0A04-97A3-24AB-4C0BDFA0069B}"/>
              </a:ext>
            </a:extLst>
          </p:cNvPr>
          <p:cNvSpPr/>
          <p:nvPr/>
        </p:nvSpPr>
        <p:spPr>
          <a:xfrm>
            <a:off x="5886232" y="3013273"/>
            <a:ext cx="1635447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الصفوف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9B6760-AC6B-8F2A-ED01-F64106C5D87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411" y="4114800"/>
            <a:ext cx="1207966" cy="12079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F038F5-60E5-2FC5-0CAF-DF18A12E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310" y="4294113"/>
            <a:ext cx="99073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اَلْأَعْدادُ مِنْ 0 إِلى 100 (مُراجَعَةُ الْمُسْتَلْزَماتِ)</a:t>
              </a:r>
            </a:p>
          </p:txBody>
        </p:sp>
      </p:grpSp>
      <p:grpSp>
        <p:nvGrpSpPr>
          <p:cNvPr id="11" name="Google Shape;59;p2">
            <a:extLst>
              <a:ext uri="{FF2B5EF4-FFF2-40B4-BE49-F238E27FC236}">
                <a16:creationId xmlns:a16="http://schemas.microsoft.com/office/drawing/2014/main" id="{6D87C9FA-24A3-1306-0E37-F44C9AB5FDEA}"/>
              </a:ext>
            </a:extLst>
          </p:cNvPr>
          <p:cNvGrpSpPr/>
          <p:nvPr/>
        </p:nvGrpSpPr>
        <p:grpSpPr>
          <a:xfrm>
            <a:off x="2249473" y="5142467"/>
            <a:ext cx="3656552" cy="1123837"/>
            <a:chOff x="648000" y="1949241"/>
            <a:chExt cx="3780000" cy="1123837"/>
          </a:xfrm>
        </p:grpSpPr>
        <p:sp>
          <p:nvSpPr>
            <p:cNvPr id="12" name="Google Shape;60;p2">
              <a:extLst>
                <a:ext uri="{FF2B5EF4-FFF2-40B4-BE49-F238E27FC236}">
                  <a16:creationId xmlns:a16="http://schemas.microsoft.com/office/drawing/2014/main" id="{DE5F2902-B9CC-AFEC-A740-C16F827F3E53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>
                <a:gd name="adj" fmla="val 16667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61;p2">
              <a:extLst>
                <a:ext uri="{FF2B5EF4-FFF2-40B4-BE49-F238E27FC236}">
                  <a16:creationId xmlns:a16="http://schemas.microsoft.com/office/drawing/2014/main" id="{100B1E93-5EFF-7D57-13B8-1869739E45B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MA" sz="18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الدرس 1</a:t>
              </a:r>
              <a:endParaRPr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62;p2">
              <a:extLst>
                <a:ext uri="{FF2B5EF4-FFF2-40B4-BE49-F238E27FC236}">
                  <a16:creationId xmlns:a16="http://schemas.microsoft.com/office/drawing/2014/main" id="{F3B3EBC7-BC03-669D-CC44-62232DB4BBFC}"/>
                </a:ext>
              </a:extLst>
            </p:cNvPr>
            <p:cNvSpPr/>
            <p:nvPr/>
          </p:nvSpPr>
          <p:spPr>
            <a:xfrm>
              <a:off x="828000" y="2331465"/>
              <a:ext cx="3420000" cy="6311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FBFBF"/>
                </a:buClr>
                <a:buSzPts val="1800"/>
                <a:buFont typeface="Noto Sans Symbols"/>
                <a:buNone/>
              </a:pPr>
              <a:r>
                <a:rPr lang="ar-MA" sz="1800" b="1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فصل الملايين: قراءة وكتابة</a:t>
              </a:r>
              <a:endParaRPr sz="1800" b="1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579CB4BD-EF73-8F0C-43A7-9E2227A9E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14" y="5365609"/>
            <a:ext cx="3765568" cy="929994"/>
          </a:xfrm>
          <a:prstGeom prst="rect">
            <a:avLst/>
          </a:prstGeom>
        </p:spPr>
      </p:pic>
      <p:sp>
        <p:nvSpPr>
          <p:cNvPr id="17" name="Organigramme : Terminateur 21">
            <a:extLst>
              <a:ext uri="{FF2B5EF4-FFF2-40B4-BE49-F238E27FC236}">
                <a16:creationId xmlns:a16="http://schemas.microsoft.com/office/drawing/2014/main" id="{04FBF9AC-7DF5-0E5E-97DA-301705C57978}"/>
              </a:ext>
            </a:extLst>
          </p:cNvPr>
          <p:cNvSpPr/>
          <p:nvPr/>
        </p:nvSpPr>
        <p:spPr>
          <a:xfrm>
            <a:off x="4408743" y="5137630"/>
            <a:ext cx="1218851" cy="3600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rtl="1">
              <a:defRPr/>
            </a:pPr>
            <a:r>
              <a:rPr lang="ar-MA" sz="1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9EE43-C89D-F494-F3DE-80792257542E}"/>
              </a:ext>
            </a:extLst>
          </p:cNvPr>
          <p:cNvSpPr txBox="1"/>
          <p:nvPr/>
        </p:nvSpPr>
        <p:spPr>
          <a:xfrm>
            <a:off x="2619778" y="5632966"/>
            <a:ext cx="2986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مراجعة وتثبيت دروس الأسبوع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ACAA599-7E96-C543-7DEE-938321F67450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الثالث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AE0945C-5306-4E66-05CA-B7B0801F95C2}"/>
              </a:ext>
            </a:extLst>
          </p:cNvPr>
          <p:cNvGrpSpPr/>
          <p:nvPr/>
        </p:nvGrpSpPr>
        <p:grpSpPr>
          <a:xfrm>
            <a:off x="575013" y="2444581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9277117-7455-AF08-CCFD-AC4B05C0FDAB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A29D7EE5-0B9F-2103-8285-EA4E4B61439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Espace réservé du texte 5">
              <a:extLst>
                <a:ext uri="{FF2B5EF4-FFF2-40B4-BE49-F238E27FC236}">
                  <a16:creationId xmlns:a16="http://schemas.microsoft.com/office/drawing/2014/main" id="{90914F25-2BDC-266F-6F2E-600428F2E280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E58C58B-70F1-C376-648F-C133EB8081E3}"/>
              </a:ext>
            </a:extLst>
          </p:cNvPr>
          <p:cNvGrpSpPr/>
          <p:nvPr/>
        </p:nvGrpSpPr>
        <p:grpSpPr>
          <a:xfrm>
            <a:off x="575013" y="383040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2E60CF5-B1EB-D303-6027-5157C0C772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1" name="Organigramme : Terminateur 21">
              <a:extLst>
                <a:ext uri="{FF2B5EF4-FFF2-40B4-BE49-F238E27FC236}">
                  <a16:creationId xmlns:a16="http://schemas.microsoft.com/office/drawing/2014/main" id="{58526B8B-7E81-EF0B-52DF-CF611B0AE778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4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Espace réservé du texte 5">
              <a:extLst>
                <a:ext uri="{FF2B5EF4-FFF2-40B4-BE49-F238E27FC236}">
                  <a16:creationId xmlns:a16="http://schemas.microsoft.com/office/drawing/2014/main" id="{405E3A42-FD46-CFBA-9ACF-D22F1413B087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42119"/>
              <a:ext cx="3420000" cy="62048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800" b="1" kern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حل المسائل (البحث عن الجزء والكل)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5303742-DE23-C498-C641-DA6C0E696F23}"/>
              </a:ext>
            </a:extLst>
          </p:cNvPr>
          <p:cNvGrpSpPr/>
          <p:nvPr/>
        </p:nvGrpSpPr>
        <p:grpSpPr>
          <a:xfrm>
            <a:off x="4577300" y="2442886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31BA9DF-2FD0-5CDF-8381-B2D126129089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25" name="Organigramme : Terminateur 21">
              <a:extLst>
                <a:ext uri="{FF2B5EF4-FFF2-40B4-BE49-F238E27FC236}">
                  <a16:creationId xmlns:a16="http://schemas.microsoft.com/office/drawing/2014/main" id="{BC297340-3A45-0916-2832-6FD1C1C4AA46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Espace réservé du texte 5">
              <a:extLst>
                <a:ext uri="{FF2B5EF4-FFF2-40B4-BE49-F238E27FC236}">
                  <a16:creationId xmlns:a16="http://schemas.microsoft.com/office/drawing/2014/main" id="{FB3B742B-DD5A-746E-9E78-9C3F00E5779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0FD2B17B-456B-BC5B-E552-64937DA54617}"/>
              </a:ext>
            </a:extLst>
          </p:cNvPr>
          <p:cNvSpPr txBox="1"/>
          <p:nvPr/>
        </p:nvSpPr>
        <p:spPr>
          <a:xfrm>
            <a:off x="1061468" y="2932449"/>
            <a:ext cx="2912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الكسور (2)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952A110D-F392-D369-C3BF-6702D2047FE0}"/>
              </a:ext>
            </a:extLst>
          </p:cNvPr>
          <p:cNvGrpSpPr/>
          <p:nvPr/>
        </p:nvGrpSpPr>
        <p:grpSpPr>
          <a:xfrm>
            <a:off x="4590284" y="3828625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D01339FF-E0E0-E156-FEED-13728699993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8" name="Organigramme : Terminateur 21">
              <a:extLst>
                <a:ext uri="{FF2B5EF4-FFF2-40B4-BE49-F238E27FC236}">
                  <a16:creationId xmlns:a16="http://schemas.microsoft.com/office/drawing/2014/main" id="{C4D9651C-A790-0890-FEB6-4B3BF3F1947E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Espace réservé du texte 5">
              <a:extLst>
                <a:ext uri="{FF2B5EF4-FFF2-40B4-BE49-F238E27FC236}">
                  <a16:creationId xmlns:a16="http://schemas.microsoft.com/office/drawing/2014/main" id="{0A3DD469-0624-31C6-0E58-7DA99BE862C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1">
                <a:buNone/>
              </a:pPr>
              <a:endParaRPr lang="ar-S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0" name="ZoneTexte 59">
            <a:extLst>
              <a:ext uri="{FF2B5EF4-FFF2-40B4-BE49-F238E27FC236}">
                <a16:creationId xmlns:a16="http://schemas.microsoft.com/office/drawing/2014/main" id="{6CC65245-3CE0-DA3D-6E36-28C02DFFE776}"/>
              </a:ext>
            </a:extLst>
          </p:cNvPr>
          <p:cNvSpPr txBox="1"/>
          <p:nvPr/>
        </p:nvSpPr>
        <p:spPr>
          <a:xfrm>
            <a:off x="5001205" y="4335155"/>
            <a:ext cx="30533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الكسور (3)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4F4685A-C91A-125C-87AC-E06D71047E9B}"/>
              </a:ext>
            </a:extLst>
          </p:cNvPr>
          <p:cNvSpPr txBox="1"/>
          <p:nvPr/>
        </p:nvSpPr>
        <p:spPr>
          <a:xfrm>
            <a:off x="5029198" y="2907563"/>
            <a:ext cx="29227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الكسور (1)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43238" y="1071272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40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7ED8852C-36C9-8596-5B5A-454AEB9F0F73}"/>
              </a:ext>
            </a:extLst>
          </p:cNvPr>
          <p:cNvSpPr txBox="1"/>
          <p:nvPr/>
        </p:nvSpPr>
        <p:spPr>
          <a:xfrm>
            <a:off x="302133" y="1386491"/>
            <a:ext cx="8178799" cy="93961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endParaRPr lang="en-GB" sz="3200" b="1" dirty="0">
              <a:solidFill>
                <a:srgbClr val="3795AF"/>
              </a:solidFill>
              <a:latin typeface="Dosis" pitchFamily="2" charset="0"/>
              <a:cs typeface="Calibri" panose="020F0502020204030204" pitchFamily="34" charset="0"/>
            </a:endParaRPr>
          </a:p>
          <a:p>
            <a:pPr lvl="0" algn="ctr" defTabSz="457200" rtl="1">
              <a:lnSpc>
                <a:spcPct val="107000"/>
              </a:lnSpc>
              <a:spcAft>
                <a:spcPts val="800"/>
              </a:spcAft>
              <a:defRPr/>
            </a:pPr>
            <a:r>
              <a:rPr lang="ar-SA" sz="3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دروس الأسبوع</a:t>
            </a:r>
          </a:p>
        </p:txBody>
      </p:sp>
      <p:pic>
        <p:nvPicPr>
          <p:cNvPr id="5" name="Image 4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703F9A88-1957-9494-04C0-09E2A262B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708" y="2388636"/>
            <a:ext cx="3161630" cy="3956180"/>
          </a:xfrm>
          <a:prstGeom prst="rect">
            <a:avLst/>
          </a:prstGeom>
        </p:spPr>
      </p:pic>
      <p:pic>
        <p:nvPicPr>
          <p:cNvPr id="9" name="Image 8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143D3BF3-9A42-F42B-F126-976880789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912" y="2388636"/>
            <a:ext cx="2985796" cy="395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152E2F4-0005-67B2-C3A3-C8D958858418}"/>
              </a:ext>
            </a:extLst>
          </p:cNvPr>
          <p:cNvSpPr/>
          <p:nvPr/>
        </p:nvSpPr>
        <p:spPr>
          <a:xfrm>
            <a:off x="1341117" y="4670799"/>
            <a:ext cx="5867406" cy="4845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273440" y="967510"/>
            <a:ext cx="4597120" cy="68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000" b="1" dirty="0">
                <a:solidFill>
                  <a:srgbClr val="FC8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تدابير حصة مراجعة  الأسبوع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DF481-24DF-73A8-8BE5-FC29185B7CE4}"/>
              </a:ext>
            </a:extLst>
          </p:cNvPr>
          <p:cNvSpPr txBox="1"/>
          <p:nvPr/>
        </p:nvSpPr>
        <p:spPr>
          <a:xfrm>
            <a:off x="3915918" y="1817870"/>
            <a:ext cx="474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كل درس تتم عبر المراحل التالية : 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A1A7D4-1F3A-33D5-2A69-13D012577AE1}"/>
              </a:ext>
            </a:extLst>
          </p:cNvPr>
          <p:cNvSpPr txBox="1"/>
          <p:nvPr/>
        </p:nvSpPr>
        <p:spPr>
          <a:xfrm>
            <a:off x="3090672" y="2457154"/>
            <a:ext cx="2423160" cy="646331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رائز التحقق من الهدف الرئيسي للدرس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E77C61-2A43-C935-2A52-F7BFD8CE35A1}"/>
              </a:ext>
            </a:extLst>
          </p:cNvPr>
          <p:cNvSpPr txBox="1"/>
          <p:nvPr/>
        </p:nvSpPr>
        <p:spPr>
          <a:xfrm>
            <a:off x="3063240" y="3373437"/>
            <a:ext cx="2423160" cy="369332"/>
          </a:xfrm>
          <a:prstGeom prst="rect">
            <a:avLst/>
          </a:prstGeom>
          <a:solidFill>
            <a:srgbClr val="106585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احتساب نسبة التحكم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E8599C-D294-5A13-5FFB-B590F06921B7}"/>
              </a:ext>
            </a:extLst>
          </p:cNvPr>
          <p:cNvSpPr txBox="1"/>
          <p:nvPr/>
        </p:nvSpPr>
        <p:spPr>
          <a:xfrm>
            <a:off x="5249043" y="4042651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أقل من 80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1D31-DD98-EA1F-F6F7-2C8284B277B0}"/>
              </a:ext>
            </a:extLst>
          </p:cNvPr>
          <p:cNvSpPr txBox="1"/>
          <p:nvPr/>
        </p:nvSpPr>
        <p:spPr>
          <a:xfrm>
            <a:off x="1913837" y="4013395"/>
            <a:ext cx="1417320" cy="369332"/>
          </a:xfrm>
          <a:prstGeom prst="rect">
            <a:avLst/>
          </a:prstGeom>
          <a:solidFill>
            <a:srgbClr val="00AB9B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أكبر من 80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B49DC-51FE-59E3-026F-D8F421CE4D1C}"/>
              </a:ext>
            </a:extLst>
          </p:cNvPr>
          <p:cNvSpPr txBox="1"/>
          <p:nvPr/>
        </p:nvSpPr>
        <p:spPr>
          <a:xfrm>
            <a:off x="4689846" y="4726195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</a:t>
            </a:r>
            <a:r>
              <a:rPr lang="fr-FR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النمذجة </a:t>
            </a:r>
            <a:endParaRPr lang="fr-FR" b="1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9FC51E-9EE7-8C8A-E962-725062247CA4}"/>
              </a:ext>
            </a:extLst>
          </p:cNvPr>
          <p:cNvSpPr txBox="1"/>
          <p:nvPr/>
        </p:nvSpPr>
        <p:spPr>
          <a:xfrm>
            <a:off x="977116" y="4726195"/>
            <a:ext cx="366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مباشرة للتدرب على الكراسة</a:t>
            </a:r>
            <a:endParaRPr lang="fr-FR" dirty="0">
              <a:solidFill>
                <a:srgbClr val="106585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4C859B-83A4-093A-2DC6-F3D3B8C25215}"/>
              </a:ext>
            </a:extLst>
          </p:cNvPr>
          <p:cNvSpPr txBox="1"/>
          <p:nvPr/>
        </p:nvSpPr>
        <p:spPr>
          <a:xfrm>
            <a:off x="2622497" y="5521158"/>
            <a:ext cx="37517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إنجاز نشاط مراجعة الدرس على الكراسة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E01103-7B4A-34F4-4187-3C5C490FF0B5}"/>
              </a:ext>
            </a:extLst>
          </p:cNvPr>
          <p:cNvCxnSpPr/>
          <p:nvPr/>
        </p:nvCxnSpPr>
        <p:spPr>
          <a:xfrm>
            <a:off x="4274820" y="3103485"/>
            <a:ext cx="0" cy="24321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2493CEC-C033-BF6D-5F4D-7C0D4A6A2678}"/>
              </a:ext>
            </a:extLst>
          </p:cNvPr>
          <p:cNvCxnSpPr/>
          <p:nvPr/>
        </p:nvCxnSpPr>
        <p:spPr>
          <a:xfrm>
            <a:off x="2651033" y="4381655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1DB0B46-1CAB-2BEB-78BF-A33A05F7FF72}"/>
              </a:ext>
            </a:extLst>
          </p:cNvPr>
          <p:cNvCxnSpPr/>
          <p:nvPr/>
        </p:nvCxnSpPr>
        <p:spPr>
          <a:xfrm>
            <a:off x="5981700" y="4414581"/>
            <a:ext cx="0" cy="243219"/>
          </a:xfrm>
          <a:prstGeom prst="straightConnector1">
            <a:avLst/>
          </a:prstGeom>
          <a:ln w="28575">
            <a:solidFill>
              <a:srgbClr val="00AB9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C70DD30-1FDA-D1D3-4778-EACF7F68BA71}"/>
              </a:ext>
            </a:extLst>
          </p:cNvPr>
          <p:cNvCxnSpPr>
            <a:cxnSpLocks/>
          </p:cNvCxnSpPr>
          <p:nvPr/>
        </p:nvCxnSpPr>
        <p:spPr>
          <a:xfrm>
            <a:off x="4402836" y="5155348"/>
            <a:ext cx="0" cy="3432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en angle 23">
            <a:extLst>
              <a:ext uri="{FF2B5EF4-FFF2-40B4-BE49-F238E27FC236}">
                <a16:creationId xmlns:a16="http://schemas.microsoft.com/office/drawing/2014/main" id="{70D53161-0C53-2AAC-1BDF-D2043F3FB22F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2655120" y="3558102"/>
            <a:ext cx="408120" cy="433971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>
            <a:extLst>
              <a:ext uri="{FF2B5EF4-FFF2-40B4-BE49-F238E27FC236}">
                <a16:creationId xmlns:a16="http://schemas.microsoft.com/office/drawing/2014/main" id="{23E2DFE3-E3FF-86F6-676E-E0AF548291C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199888" y="3558102"/>
            <a:ext cx="757815" cy="48454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0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81863" y="188884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81863" y="5494052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6</a:t>
              </a:r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2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DDBAC7-9EE0-0DB5-76DB-58375D7389CA}"/>
              </a:ext>
            </a:extLst>
          </p:cNvPr>
          <p:cNvGrpSpPr/>
          <p:nvPr/>
        </p:nvGrpSpPr>
        <p:grpSpPr>
          <a:xfrm>
            <a:off x="1581863" y="2609888"/>
            <a:ext cx="6205216" cy="656743"/>
            <a:chOff x="1589361" y="4686332"/>
            <a:chExt cx="6205216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D2C3B9BE-E962-5295-DE0B-470CDACF182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1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Oval 81">
              <a:extLst>
                <a:ext uri="{FF2B5EF4-FFF2-40B4-BE49-F238E27FC236}">
                  <a16:creationId xmlns:a16="http://schemas.microsoft.com/office/drawing/2014/main" id="{F59B0FB2-47AD-AED4-F4AE-EA1B9D9D400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5" name="Oval 81">
              <a:extLst>
                <a:ext uri="{FF2B5EF4-FFF2-40B4-BE49-F238E27FC236}">
                  <a16:creationId xmlns:a16="http://schemas.microsoft.com/office/drawing/2014/main" id="{571BA6A6-CC82-13B9-E652-0E02844994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23" name="Groupe 4">
              <a:extLst>
                <a:ext uri="{FF2B5EF4-FFF2-40B4-BE49-F238E27FC236}">
                  <a16:creationId xmlns:a16="http://schemas.microsoft.com/office/drawing/2014/main" id="{41A8D8D6-67F0-9CE5-8A83-6107D22F331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4" name="Image 8">
                <a:extLst>
                  <a:ext uri="{FF2B5EF4-FFF2-40B4-BE49-F238E27FC236}">
                    <a16:creationId xmlns:a16="http://schemas.microsoft.com/office/drawing/2014/main" id="{B44ACDFE-9B69-9E35-5BE9-D7CC1221C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5" name="ZoneTexte 19">
                <a:extLst>
                  <a:ext uri="{FF2B5EF4-FFF2-40B4-BE49-F238E27FC236}">
                    <a16:creationId xmlns:a16="http://schemas.microsoft.com/office/drawing/2014/main" id="{55D8D999-B912-AF9A-A314-86383AEE18B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E35AE44-3E5E-6A5E-C619-F934FEEE8C6D}"/>
              </a:ext>
            </a:extLst>
          </p:cNvPr>
          <p:cNvGrpSpPr/>
          <p:nvPr/>
        </p:nvGrpSpPr>
        <p:grpSpPr>
          <a:xfrm>
            <a:off x="1581863" y="3330929"/>
            <a:ext cx="6205216" cy="656743"/>
            <a:chOff x="1589361" y="4686332"/>
            <a:chExt cx="6205216" cy="656743"/>
          </a:xfrm>
        </p:grpSpPr>
        <p:sp>
          <p:nvSpPr>
            <p:cNvPr id="28" name="Rectangle: Rounded Corners 55">
              <a:extLst>
                <a:ext uri="{FF2B5EF4-FFF2-40B4-BE49-F238E27FC236}">
                  <a16:creationId xmlns:a16="http://schemas.microsoft.com/office/drawing/2014/main" id="{051F4C24-227B-234A-79BE-AC1D0B9DDDC1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DBEA5FBD-2C9E-87C2-6486-E22A80FDBD3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0" name="Oval 81">
              <a:extLst>
                <a:ext uri="{FF2B5EF4-FFF2-40B4-BE49-F238E27FC236}">
                  <a16:creationId xmlns:a16="http://schemas.microsoft.com/office/drawing/2014/main" id="{59358F02-F521-739E-3C33-993E2BCB3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1" name="Groupe 4">
              <a:extLst>
                <a:ext uri="{FF2B5EF4-FFF2-40B4-BE49-F238E27FC236}">
                  <a16:creationId xmlns:a16="http://schemas.microsoft.com/office/drawing/2014/main" id="{A7AD7287-4B10-5429-3F02-48BD691E807C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2" name="Image 8">
                <a:extLst>
                  <a:ext uri="{FF2B5EF4-FFF2-40B4-BE49-F238E27FC236}">
                    <a16:creationId xmlns:a16="http://schemas.microsoft.com/office/drawing/2014/main" id="{B6061DAD-A0F3-7511-7554-E8F43DC37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33" name="ZoneTexte 19">
                <a:extLst>
                  <a:ext uri="{FF2B5EF4-FFF2-40B4-BE49-F238E27FC236}">
                    <a16:creationId xmlns:a16="http://schemas.microsoft.com/office/drawing/2014/main" id="{5C82E929-AEB1-4006-BA54-976968BFE4EA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B4D61E0-2ACC-7925-5602-1253BD09248A}"/>
              </a:ext>
            </a:extLst>
          </p:cNvPr>
          <p:cNvGrpSpPr/>
          <p:nvPr/>
        </p:nvGrpSpPr>
        <p:grpSpPr>
          <a:xfrm>
            <a:off x="1581863" y="4051970"/>
            <a:ext cx="6205216" cy="656743"/>
            <a:chOff x="1589361" y="4686332"/>
            <a:chExt cx="6205216" cy="656743"/>
          </a:xfrm>
        </p:grpSpPr>
        <p:sp>
          <p:nvSpPr>
            <p:cNvPr id="35" name="Rectangle: Rounded Corners 55">
              <a:extLst>
                <a:ext uri="{FF2B5EF4-FFF2-40B4-BE49-F238E27FC236}">
                  <a16:creationId xmlns:a16="http://schemas.microsoft.com/office/drawing/2014/main" id="{C39533AB-3915-7553-79C6-3E86D5AABBF4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Oval 81">
              <a:extLst>
                <a:ext uri="{FF2B5EF4-FFF2-40B4-BE49-F238E27FC236}">
                  <a16:creationId xmlns:a16="http://schemas.microsoft.com/office/drawing/2014/main" id="{8BAB9C87-5FE1-177A-4604-10D2064F7AD1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7" name="Oval 81">
              <a:extLst>
                <a:ext uri="{FF2B5EF4-FFF2-40B4-BE49-F238E27FC236}">
                  <a16:creationId xmlns:a16="http://schemas.microsoft.com/office/drawing/2014/main" id="{02649003-F955-A796-5F96-F33B63285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4</a:t>
              </a:r>
            </a:p>
          </p:txBody>
        </p:sp>
        <p:grpSp>
          <p:nvGrpSpPr>
            <p:cNvPr id="38" name="Groupe 4">
              <a:extLst>
                <a:ext uri="{FF2B5EF4-FFF2-40B4-BE49-F238E27FC236}">
                  <a16:creationId xmlns:a16="http://schemas.microsoft.com/office/drawing/2014/main" id="{FD244F52-99DE-A349-682B-EFD7EEFB1C41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39" name="Image 8">
                <a:extLst>
                  <a:ext uri="{FF2B5EF4-FFF2-40B4-BE49-F238E27FC236}">
                    <a16:creationId xmlns:a16="http://schemas.microsoft.com/office/drawing/2014/main" id="{10DC2710-9439-2A21-0B4B-9DC156441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0" name="ZoneTexte 19">
                <a:extLst>
                  <a:ext uri="{FF2B5EF4-FFF2-40B4-BE49-F238E27FC236}">
                    <a16:creationId xmlns:a16="http://schemas.microsoft.com/office/drawing/2014/main" id="{C710567E-5A0B-E136-9B43-4CDECD70A630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10</a:t>
                </a: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D51FBA9-A398-6E92-54CC-C422455CA4DF}"/>
              </a:ext>
            </a:extLst>
          </p:cNvPr>
          <p:cNvGrpSpPr/>
          <p:nvPr/>
        </p:nvGrpSpPr>
        <p:grpSpPr>
          <a:xfrm>
            <a:off x="1581863" y="4773011"/>
            <a:ext cx="6205216" cy="656743"/>
            <a:chOff x="1589361" y="4686332"/>
            <a:chExt cx="6205216" cy="656743"/>
          </a:xfrm>
        </p:grpSpPr>
        <p:sp>
          <p:nvSpPr>
            <p:cNvPr id="42" name="Rectangle: Rounded Corners 55">
              <a:extLst>
                <a:ext uri="{FF2B5EF4-FFF2-40B4-BE49-F238E27FC236}">
                  <a16:creationId xmlns:a16="http://schemas.microsoft.com/office/drawing/2014/main" id="{66472540-FEA9-DD99-FE0E-30294E0A8453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 الدرس 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81">
              <a:extLst>
                <a:ext uri="{FF2B5EF4-FFF2-40B4-BE49-F238E27FC236}">
                  <a16:creationId xmlns:a16="http://schemas.microsoft.com/office/drawing/2014/main" id="{CBD65715-C29C-110F-DA8A-D0483E0B1F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44" name="Oval 81">
              <a:extLst>
                <a:ext uri="{FF2B5EF4-FFF2-40B4-BE49-F238E27FC236}">
                  <a16:creationId xmlns:a16="http://schemas.microsoft.com/office/drawing/2014/main" id="{8D1E762D-9E1A-A836-7006-A5DD2A1B6C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5</a:t>
              </a:r>
            </a:p>
          </p:txBody>
        </p:sp>
        <p:grpSp>
          <p:nvGrpSpPr>
            <p:cNvPr id="45" name="Groupe 4">
              <a:extLst>
                <a:ext uri="{FF2B5EF4-FFF2-40B4-BE49-F238E27FC236}">
                  <a16:creationId xmlns:a16="http://schemas.microsoft.com/office/drawing/2014/main" id="{E617BAFB-940F-1212-41F8-4CD26845E4A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46" name="Image 8">
                <a:extLst>
                  <a:ext uri="{FF2B5EF4-FFF2-40B4-BE49-F238E27FC236}">
                    <a16:creationId xmlns:a16="http://schemas.microsoft.com/office/drawing/2014/main" id="{11C10B9A-037F-5B9B-05B0-0611B4B935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47" name="ZoneTexte 19">
                <a:extLst>
                  <a:ext uri="{FF2B5EF4-FFF2-40B4-BE49-F238E27FC236}">
                    <a16:creationId xmlns:a16="http://schemas.microsoft.com/office/drawing/2014/main" id="{86770B1B-809E-2E32-A14D-9B7C3AAC842E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18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19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6E246-A7D5-6815-F668-89E4057F5C0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7BD3E3-B4BE-A727-849F-C8D9C2EEC128}"/>
              </a:ext>
            </a:extLst>
          </p:cNvPr>
          <p:cNvSpPr/>
          <p:nvPr/>
        </p:nvSpPr>
        <p:spPr>
          <a:xfrm>
            <a:off x="1435509" y="3280765"/>
            <a:ext cx="6246590" cy="1347220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42FBDF-0323-7171-9B34-AA4895D96FCF}"/>
              </a:ext>
            </a:extLst>
          </p:cNvPr>
          <p:cNvGrpSpPr/>
          <p:nvPr/>
        </p:nvGrpSpPr>
        <p:grpSpPr>
          <a:xfrm>
            <a:off x="1484028" y="2089999"/>
            <a:ext cx="6175944" cy="1322379"/>
            <a:chOff x="1711174" y="2035893"/>
            <a:chExt cx="5721651" cy="1322379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C2ED499B-1966-9B57-5D89-3CD0657E8136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82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600" b="1" kern="0" dirty="0">
                  <a:solidFill>
                    <a:srgbClr val="3494B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C62ED8C4-4590-6AD1-5322-D225BBB5DF20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6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6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6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EA157D-5978-CC07-6CE7-2007F1C61084}"/>
              </a:ext>
            </a:extLst>
          </p:cNvPr>
          <p:cNvGrpSpPr/>
          <p:nvPr/>
        </p:nvGrpSpPr>
        <p:grpSpPr>
          <a:xfrm>
            <a:off x="7106348" y="3069539"/>
            <a:ext cx="952824" cy="892559"/>
            <a:chOff x="7018463" y="3273195"/>
            <a:chExt cx="1249561" cy="117209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E10BCB86-B975-91F8-B999-1C3A5B5B2703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A7D3F1C-0826-D21D-3D67-4225D2343596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24C28B67-8A2A-53D8-BB35-005B0557BA2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50D4B9-52CB-E576-36B4-8775669C7D88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1" name="Chevron 20">
                <a:extLst>
                  <a:ext uri="{FF2B5EF4-FFF2-40B4-BE49-F238E27FC236}">
                    <a16:creationId xmlns:a16="http://schemas.microsoft.com/office/drawing/2014/main" id="{7252C67E-B80A-2F88-7D89-7A45A0E23675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96227389-C19D-2255-98D8-928EB1A9FE3E}"/>
                  </a:ext>
                </a:extLst>
              </p:cNvPr>
              <p:cNvCxnSpPr>
                <a:cxnSpLocks/>
                <a:stCxn id="21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45C9D6-6C65-2F91-37C4-4F6FCBF62099}"/>
              </a:ext>
            </a:extLst>
          </p:cNvPr>
          <p:cNvSpPr txBox="1"/>
          <p:nvPr/>
        </p:nvSpPr>
        <p:spPr>
          <a:xfrm>
            <a:off x="1484029" y="3534559"/>
            <a:ext cx="534707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التعبير بكسور عن تمثيلات</a:t>
            </a:r>
          </a:p>
          <a:p>
            <a:pPr marL="342900" indent="-342900" algn="r" rt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ar-MA" sz="20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العملية المناسبة لنموذج الأشرطة لحل المسألة. </a:t>
            </a:r>
          </a:p>
        </p:txBody>
      </p:sp>
    </p:spTree>
    <p:extLst>
      <p:ext uri="{BB962C8B-B14F-4D97-AF65-F5344CB8AC3E}">
        <p14:creationId xmlns:p14="http://schemas.microsoft.com/office/powerpoint/2010/main" val="5915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72440AFD-7330-F2C2-AA9F-54E283C1EA3D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B2BEE3-77B7-7389-DD5B-F927651D85D8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DE9C5AC6-C010-5947-0C24-A005B2FC5769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7F0779E1-E287-B35E-04F3-5A4DFEEB383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0F8E965-5FDA-644C-105C-5CB5456A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042008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6D8261-6C8E-E758-B065-12A88BA75091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B99BB7-6857-EB72-5DD6-EB56BBA10D9C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211423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6F544065-F2EA-00CD-5165-1F756B132D11}"/>
              </a:ext>
            </a:extLst>
          </p:cNvPr>
          <p:cNvSpPr txBox="1"/>
          <p:nvPr/>
        </p:nvSpPr>
        <p:spPr>
          <a:xfrm>
            <a:off x="309521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546F6596-0F53-D313-768D-EF8AA3DDFE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069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0E7458E5-26D2-F929-9B94-01200084BC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49828" y="1935166"/>
            <a:ext cx="2328862" cy="414020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18103EFF-A292-5AB6-A199-46E96729AF4E}"/>
              </a:ext>
            </a:extLst>
          </p:cNvPr>
          <p:cNvSpPr>
            <a:spLocks/>
          </p:cNvSpPr>
          <p:nvPr/>
        </p:nvSpPr>
        <p:spPr>
          <a:xfrm>
            <a:off x="3491021" y="876816"/>
            <a:ext cx="458578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دروس الأسبوع.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45FD9-8B42-F5DD-79E1-9FD865CF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015E31E-75EE-2CDA-E657-57E0A5696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199" y="1756834"/>
            <a:ext cx="3344263" cy="45714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D210D3-AD9D-EE77-643D-16BEC48D5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580" y="1756835"/>
            <a:ext cx="3344263" cy="45714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0EAC524-032E-548C-FB67-33A5BEFE8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A9BFBF-FA47-FB92-FCB7-6BC7D6F1F789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1" b="0" i="0" u="none" strike="noStrike" kern="1200" cap="none" spc="0" normalizeH="0" baseline="0" noProof="0">
                <a:ln>
                  <a:noFill/>
                </a:ln>
                <a:solidFill>
                  <a:srgbClr val="FCFEFD"/>
                </a:solidFill>
                <a:effectLst/>
                <a:uLnTx/>
                <a:uFillTx/>
                <a:latin typeface="Arimo Italics"/>
                <a:ea typeface="+mn-ea"/>
                <a:cs typeface="+mn-cs"/>
              </a:rPr>
              <a:t>Version provisoire pour la formation des enseignants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7776692-4A05-E30C-2DEF-097046E3E10B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كراساتكم، ص 91، سنصحح تمارين الواجب المنزلي.</a:t>
            </a:r>
            <a:endParaRPr lang="fr-FR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7BD0C97F-25DF-85DD-A8C9-BF4D2651FAF5}"/>
              </a:ext>
            </a:extLst>
          </p:cNvPr>
          <p:cNvSpPr txBox="1"/>
          <p:nvPr/>
        </p:nvSpPr>
        <p:spPr>
          <a:xfrm>
            <a:off x="3188527" y="5759620"/>
            <a:ext cx="2523604" cy="14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"/>
              </a:lnSpc>
              <a:spcBef>
                <a:spcPct val="0"/>
              </a:spcBef>
            </a:pPr>
            <a:r>
              <a:rPr lang="en-US" sz="841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3BB8BE4-FC91-C890-0B21-FD87A3F7399C}"/>
              </a:ext>
            </a:extLst>
          </p:cNvPr>
          <p:cNvSpPr/>
          <p:nvPr/>
        </p:nvSpPr>
        <p:spPr>
          <a:xfrm>
            <a:off x="1608318" y="3429000"/>
            <a:ext cx="2915541" cy="2341987"/>
          </a:xfrm>
          <a:prstGeom prst="roundRect">
            <a:avLst>
              <a:gd name="adj" fmla="val 73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3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8C9AE-1369-CD9B-21C6-B85F9482B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27F47FE-0490-5CC9-A1EB-2EFDAD621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517EC3-D488-295F-246E-E207640437F9}"/>
              </a:ext>
            </a:extLst>
          </p:cNvPr>
          <p:cNvSpPr txBox="1"/>
          <p:nvPr/>
        </p:nvSpPr>
        <p:spPr>
          <a:xfrm>
            <a:off x="1179945" y="886778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التمرين 4 لديكم دقيقة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7C1E2D-295E-E0FC-335F-8573ED9B3BED}"/>
              </a:ext>
            </a:extLst>
          </p:cNvPr>
          <p:cNvGrpSpPr/>
          <p:nvPr/>
        </p:nvGrpSpPr>
        <p:grpSpPr>
          <a:xfrm>
            <a:off x="556096" y="1014851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B628C6-2648-ADA4-2308-69D959D59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54E5240-885B-BF85-B7A1-3992B40CB6BF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 descr="Une image contenant texte, capture d’écran, affichage, nombre&#10;&#10;Le contenu généré par l’IA peut être incorrect.">
            <a:extLst>
              <a:ext uri="{FF2B5EF4-FFF2-40B4-BE49-F238E27FC236}">
                <a16:creationId xmlns:a16="http://schemas.microsoft.com/office/drawing/2014/main" id="{CB31BC07-037A-4F96-FC04-CFC599513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1974" y="1903444"/>
            <a:ext cx="4740051" cy="406777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3E7AD6-9F1E-EAB8-F119-6E4CBE9F7A1B}"/>
              </a:ext>
            </a:extLst>
          </p:cNvPr>
          <p:cNvSpPr txBox="1"/>
          <p:nvPr/>
        </p:nvSpPr>
        <p:spPr>
          <a:xfrm>
            <a:off x="5910940" y="4376054"/>
            <a:ext cx="345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76C8F12-8AF6-27ED-754C-1962FB11D69B}"/>
              </a:ext>
            </a:extLst>
          </p:cNvPr>
          <p:cNvSpPr txBox="1"/>
          <p:nvPr/>
        </p:nvSpPr>
        <p:spPr>
          <a:xfrm>
            <a:off x="2789856" y="5047862"/>
            <a:ext cx="1380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14 + 35 = 49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F3F098A-CA21-C699-D6D1-463B9F8FDCF5}"/>
              </a:ext>
            </a:extLst>
          </p:cNvPr>
          <p:cNvSpPr txBox="1"/>
          <p:nvPr/>
        </p:nvSpPr>
        <p:spPr>
          <a:xfrm>
            <a:off x="3446110" y="5349553"/>
            <a:ext cx="491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rgbClr val="C00000"/>
                </a:solidFill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415371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593A-85B8-1B3E-6CD2-EADABFD8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E5762E-7ABF-0A56-5A16-BC1F618528F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025D96-8F4D-72FE-4B3A-283BE7ED308D}"/>
              </a:ext>
            </a:extLst>
          </p:cNvPr>
          <p:cNvSpPr/>
          <p:nvPr/>
        </p:nvSpPr>
        <p:spPr>
          <a:xfrm>
            <a:off x="2583026" y="2654061"/>
            <a:ext cx="4042869" cy="1898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FD7C611E-0A46-D41A-0DFB-D7F4BFAD4CC7}"/>
              </a:ext>
            </a:extLst>
          </p:cNvPr>
          <p:cNvSpPr/>
          <p:nvPr/>
        </p:nvSpPr>
        <p:spPr>
          <a:xfrm>
            <a:off x="3116825" y="2189924"/>
            <a:ext cx="3145861" cy="841742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AE90ABAB-3238-E781-0DD3-BE3CB2DD6875}"/>
              </a:ext>
            </a:extLst>
          </p:cNvPr>
          <p:cNvSpPr>
            <a:spLocks noChangeAspect="1"/>
          </p:cNvSpPr>
          <p:nvPr/>
        </p:nvSpPr>
        <p:spPr>
          <a:xfrm>
            <a:off x="5952005" y="2298784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7" name="Image 6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C85E967-104D-D937-A8E7-3BA29BC5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48886" y="3671274"/>
            <a:ext cx="841742" cy="8417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4FB256-3065-DB04-5E6F-AFFCD3E15B68}"/>
              </a:ext>
            </a:extLst>
          </p:cNvPr>
          <p:cNvSpPr txBox="1"/>
          <p:nvPr/>
        </p:nvSpPr>
        <p:spPr>
          <a:xfrm>
            <a:off x="2616917" y="3790886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الحساب الذهني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9897233-273D-A04C-173D-33B4248E56BA}"/>
              </a:ext>
            </a:extLst>
          </p:cNvPr>
          <p:cNvSpPr txBox="1"/>
          <p:nvPr/>
        </p:nvSpPr>
        <p:spPr>
          <a:xfrm>
            <a:off x="2602168" y="3196034"/>
            <a:ext cx="3145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28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4024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7F927-1159-F9B5-DE23-CABF68431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F7FCAEF-A95F-DD08-0E27-1158F068D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93288" y="636381"/>
            <a:ext cx="999174" cy="999174"/>
          </a:xfrm>
          <a:prstGeom prst="ellipse">
            <a:avLst/>
          </a:prstGeom>
        </p:spPr>
      </p:pic>
      <p:pic>
        <p:nvPicPr>
          <p:cNvPr id="2" name="Image 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806996D2-3394-CB18-6763-46C216AD2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390" y="1743227"/>
            <a:ext cx="3596382" cy="4679344"/>
          </a:xfrm>
          <a:prstGeom prst="rect">
            <a:avLst/>
          </a:prstGeom>
          <a:ln>
            <a:solidFill>
              <a:srgbClr val="ED2861"/>
            </a:solidFill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1EA2B0-AA09-82AA-0F1B-F5B65E30462B}"/>
              </a:ext>
            </a:extLst>
          </p:cNvPr>
          <p:cNvSpPr txBox="1"/>
          <p:nvPr/>
        </p:nvSpPr>
        <p:spPr>
          <a:xfrm>
            <a:off x="1175673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 كراسات الحساب الذهني الصفحة 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0DA87B-5CDC-CE78-9805-6F532BEB3267}"/>
              </a:ext>
            </a:extLst>
          </p:cNvPr>
          <p:cNvSpPr/>
          <p:nvPr/>
        </p:nvSpPr>
        <p:spPr>
          <a:xfrm>
            <a:off x="2569029" y="4525346"/>
            <a:ext cx="3298371" cy="4463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245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1CFC0-81AA-FB06-192E-3707D8939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07CB602-0226-B580-DFD0-B7DA6BBF4A9D}"/>
              </a:ext>
            </a:extLst>
          </p:cNvPr>
          <p:cNvSpPr txBox="1"/>
          <p:nvPr/>
        </p:nvSpPr>
        <p:spPr>
          <a:xfrm>
            <a:off x="139742" y="896291"/>
            <a:ext cx="719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473B574-3299-912C-C5C2-DE49E10F2D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8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BF965A65-7401-9ED9-3BA7-17B1DE243D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2F9E6A-6370-6FCB-0C3B-2A1BDE38FE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6989" y="3041650"/>
            <a:ext cx="6870023" cy="93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44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E96E9-9194-3585-4407-8DFE0BF8E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443825A-F9F8-90AE-9A25-59D12E0D2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66" y="2996501"/>
            <a:ext cx="7142070" cy="96852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911430-5E1A-A24A-0F74-43BD1F94C8F3}"/>
              </a:ext>
            </a:extLst>
          </p:cNvPr>
          <p:cNvSpPr txBox="1"/>
          <p:nvPr/>
        </p:nvSpPr>
        <p:spPr>
          <a:xfrm>
            <a:off x="2035629" y="839758"/>
            <a:ext cx="54665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واكتبوا عدد الإجابات الصحيحة. لديكم دقيقة واحدة</a:t>
            </a:r>
          </a:p>
        </p:txBody>
      </p:sp>
      <p:pic>
        <p:nvPicPr>
          <p:cNvPr id="4" name="Google Shape;156;p9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314D59A-F32B-252F-4EC2-620B5B694B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FAADC02-B36A-8CBA-C4CF-21573AEEB26E}"/>
              </a:ext>
            </a:extLst>
          </p:cNvPr>
          <p:cNvGrpSpPr/>
          <p:nvPr/>
        </p:nvGrpSpPr>
        <p:grpSpPr>
          <a:xfrm>
            <a:off x="369282" y="92635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2CF430-74DA-F6D1-FB6F-09F294ECB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3E11C93-2252-B12F-2F2E-1D72C1869B6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1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CD5B5688-6DA4-6043-D9F8-7BCF854D9E52}"/>
              </a:ext>
            </a:extLst>
          </p:cNvPr>
          <p:cNvSpPr txBox="1"/>
          <p:nvPr/>
        </p:nvSpPr>
        <p:spPr>
          <a:xfrm>
            <a:off x="1970314" y="3091542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20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CAA53E6-1B06-3202-7A0F-ED3CDAA9B237}"/>
              </a:ext>
            </a:extLst>
          </p:cNvPr>
          <p:cNvSpPr txBox="1"/>
          <p:nvPr/>
        </p:nvSpPr>
        <p:spPr>
          <a:xfrm>
            <a:off x="1948542" y="3505201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0B651A8-BBD0-DE9A-DFD7-709DB21B776B}"/>
              </a:ext>
            </a:extLst>
          </p:cNvPr>
          <p:cNvSpPr txBox="1"/>
          <p:nvPr/>
        </p:nvSpPr>
        <p:spPr>
          <a:xfrm>
            <a:off x="3494312" y="3080655"/>
            <a:ext cx="712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40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413FA9-DE05-2D00-E151-6DDC526C21D2}"/>
              </a:ext>
            </a:extLst>
          </p:cNvPr>
          <p:cNvSpPr txBox="1"/>
          <p:nvPr/>
        </p:nvSpPr>
        <p:spPr>
          <a:xfrm>
            <a:off x="3483427" y="3494314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9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8AE403-D7DD-0E96-ED40-C0369444A2E3}"/>
              </a:ext>
            </a:extLst>
          </p:cNvPr>
          <p:cNvSpPr txBox="1"/>
          <p:nvPr/>
        </p:nvSpPr>
        <p:spPr>
          <a:xfrm>
            <a:off x="5061852" y="3091541"/>
            <a:ext cx="511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6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9FF073-4723-2AB5-8ACF-E2A0DAF3EA76}"/>
              </a:ext>
            </a:extLst>
          </p:cNvPr>
          <p:cNvSpPr txBox="1"/>
          <p:nvPr/>
        </p:nvSpPr>
        <p:spPr>
          <a:xfrm>
            <a:off x="5050966" y="3494314"/>
            <a:ext cx="7293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100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859512E-D271-E932-41A4-6650FBD274DA}"/>
              </a:ext>
            </a:extLst>
          </p:cNvPr>
          <p:cNvSpPr txBox="1"/>
          <p:nvPr/>
        </p:nvSpPr>
        <p:spPr>
          <a:xfrm>
            <a:off x="6553193" y="3091540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18</a:t>
            </a:r>
            <a:endParaRPr lang="fr-MA" sz="20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94FCDEC-AEF6-61D6-274E-46815BC0D11B}"/>
              </a:ext>
            </a:extLst>
          </p:cNvPr>
          <p:cNvSpPr txBox="1"/>
          <p:nvPr/>
        </p:nvSpPr>
        <p:spPr>
          <a:xfrm>
            <a:off x="6542307" y="3505199"/>
            <a:ext cx="511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</a:rPr>
              <a:t>36</a:t>
            </a:r>
            <a:endParaRPr lang="fr-MA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69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2745CA2-5D9A-696A-BF4C-69BCA1EB9E5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B502775-040C-52ED-EFB0-8B6792AFC11B}"/>
              </a:ext>
            </a:extLst>
          </p:cNvPr>
          <p:cNvSpPr/>
          <p:nvPr/>
        </p:nvSpPr>
        <p:spPr>
          <a:xfrm>
            <a:off x="2290915" y="3000990"/>
            <a:ext cx="4206792" cy="135511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B7649E-D074-40F6-DB9E-DB3ECB73A45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08765" y="3450064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6F08C-16BB-3FED-3BF8-CE784B1C9451}"/>
              </a:ext>
            </a:extLst>
          </p:cNvPr>
          <p:cNvSpPr txBox="1"/>
          <p:nvPr/>
        </p:nvSpPr>
        <p:spPr>
          <a:xfrm>
            <a:off x="2113934" y="3497084"/>
            <a:ext cx="3805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الكسور (1)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219305F1-C504-B5FE-3941-4511FF33B545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1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77F473C8-8113-BA01-1613-297821226184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569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4CE-040C-FB48-49D5-02DD11A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A0A363C-40A7-AE01-798D-967EBC138EAC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24A5ABF-02C8-FFAB-DC08-20BD4F56A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74CEC71-723E-BA12-1954-3184D643B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13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CB63-7DD6-7BCA-B6CC-45F7DA6F4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A72DE89-6419-E06F-99F8-A5AA81B86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A6243B8-756D-5955-0CA6-BB38A25DC497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الكسر المناسب لما يمثله الجزء الملون من التمثيل.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DBFE72D-B83D-18F9-AA38-22412552C9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978129"/>
              </p:ext>
            </p:extLst>
          </p:nvPr>
        </p:nvGraphicFramePr>
        <p:xfrm>
          <a:off x="1726475" y="2886923"/>
          <a:ext cx="5364480" cy="874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80">
                  <a:extLst>
                    <a:ext uri="{9D8B030D-6E8A-4147-A177-3AD203B41FA5}">
                      <a16:colId xmlns:a16="http://schemas.microsoft.com/office/drawing/2014/main" val="3636887364"/>
                    </a:ext>
                  </a:extLst>
                </a:gridCol>
                <a:gridCol w="894080">
                  <a:extLst>
                    <a:ext uri="{9D8B030D-6E8A-4147-A177-3AD203B41FA5}">
                      <a16:colId xmlns:a16="http://schemas.microsoft.com/office/drawing/2014/main" val="3842109975"/>
                    </a:ext>
                  </a:extLst>
                </a:gridCol>
                <a:gridCol w="894080">
                  <a:extLst>
                    <a:ext uri="{9D8B030D-6E8A-4147-A177-3AD203B41FA5}">
                      <a16:colId xmlns:a16="http://schemas.microsoft.com/office/drawing/2014/main" val="502268627"/>
                    </a:ext>
                  </a:extLst>
                </a:gridCol>
                <a:gridCol w="894080">
                  <a:extLst>
                    <a:ext uri="{9D8B030D-6E8A-4147-A177-3AD203B41FA5}">
                      <a16:colId xmlns:a16="http://schemas.microsoft.com/office/drawing/2014/main" val="839768141"/>
                    </a:ext>
                  </a:extLst>
                </a:gridCol>
                <a:gridCol w="894080">
                  <a:extLst>
                    <a:ext uri="{9D8B030D-6E8A-4147-A177-3AD203B41FA5}">
                      <a16:colId xmlns:a16="http://schemas.microsoft.com/office/drawing/2014/main" val="1593758510"/>
                    </a:ext>
                  </a:extLst>
                </a:gridCol>
                <a:gridCol w="894080">
                  <a:extLst>
                    <a:ext uri="{9D8B030D-6E8A-4147-A177-3AD203B41FA5}">
                      <a16:colId xmlns:a16="http://schemas.microsoft.com/office/drawing/2014/main" val="2829438990"/>
                    </a:ext>
                  </a:extLst>
                </a:gridCol>
              </a:tblGrid>
              <a:tr h="874422"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L="100584" marR="100584"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L="100584" marR="100584"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L="100584" marR="100584"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L="100584" marR="100584"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/>
                    </a:p>
                  </a:txBody>
                  <a:tcPr marL="100584" marR="100584"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L="100584" marR="100584"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227810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8356024D-85CC-338E-0BD6-D16F1F138FBB}"/>
              </a:ext>
            </a:extLst>
          </p:cNvPr>
          <p:cNvGrpSpPr/>
          <p:nvPr/>
        </p:nvGrpSpPr>
        <p:grpSpPr>
          <a:xfrm>
            <a:off x="4131123" y="4364376"/>
            <a:ext cx="859969" cy="1094569"/>
            <a:chOff x="4170218" y="5340925"/>
            <a:chExt cx="781791" cy="995066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84A537F9-D6D1-A038-FA72-F52044541E68}"/>
                </a:ext>
              </a:extLst>
            </p:cNvPr>
            <p:cNvSpPr txBox="1"/>
            <p:nvPr/>
          </p:nvSpPr>
          <p:spPr>
            <a:xfrm>
              <a:off x="4170218" y="5340925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/>
                <a:t>…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371939D-7783-4FA1-C472-CB68F7F656B9}"/>
                </a:ext>
              </a:extLst>
            </p:cNvPr>
            <p:cNvSpPr txBox="1"/>
            <p:nvPr/>
          </p:nvSpPr>
          <p:spPr>
            <a:xfrm>
              <a:off x="4179123" y="5874326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/>
                <a:t>…</a:t>
              </a:r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1576D85B-859C-41CF-CDC9-25E0485EDB4A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8294DE-BBC9-5C92-2A30-DD172496B43A}"/>
              </a:ext>
            </a:extLst>
          </p:cNvPr>
          <p:cNvSpPr/>
          <p:nvPr/>
        </p:nvSpPr>
        <p:spPr>
          <a:xfrm>
            <a:off x="4130038" y="4320856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8169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A2866-8634-6952-49E9-2B428C782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CF0670A-A2DF-1F0B-5FF8-1247FE906BF1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8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22D5B8-F07E-A406-31FC-9E09B5CCF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A242B47-BB81-6BB4-E8F1-3F0208409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4908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52AA7-4BBC-5811-FA5D-0F4C64570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89E8FA-23AB-8688-44F0-4167D94EA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C8CE8A-A06C-4F8E-C728-CC7903147407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BE90811-482A-D506-7138-A8063CC5D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237239"/>
              </p:ext>
            </p:extLst>
          </p:nvPr>
        </p:nvGraphicFramePr>
        <p:xfrm>
          <a:off x="1726475" y="2886923"/>
          <a:ext cx="5364480" cy="874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80">
                  <a:extLst>
                    <a:ext uri="{9D8B030D-6E8A-4147-A177-3AD203B41FA5}">
                      <a16:colId xmlns:a16="http://schemas.microsoft.com/office/drawing/2014/main" val="3636887364"/>
                    </a:ext>
                  </a:extLst>
                </a:gridCol>
                <a:gridCol w="894080">
                  <a:extLst>
                    <a:ext uri="{9D8B030D-6E8A-4147-A177-3AD203B41FA5}">
                      <a16:colId xmlns:a16="http://schemas.microsoft.com/office/drawing/2014/main" val="3842109975"/>
                    </a:ext>
                  </a:extLst>
                </a:gridCol>
                <a:gridCol w="894080">
                  <a:extLst>
                    <a:ext uri="{9D8B030D-6E8A-4147-A177-3AD203B41FA5}">
                      <a16:colId xmlns:a16="http://schemas.microsoft.com/office/drawing/2014/main" val="502268627"/>
                    </a:ext>
                  </a:extLst>
                </a:gridCol>
                <a:gridCol w="894080">
                  <a:extLst>
                    <a:ext uri="{9D8B030D-6E8A-4147-A177-3AD203B41FA5}">
                      <a16:colId xmlns:a16="http://schemas.microsoft.com/office/drawing/2014/main" val="839768141"/>
                    </a:ext>
                  </a:extLst>
                </a:gridCol>
                <a:gridCol w="894080">
                  <a:extLst>
                    <a:ext uri="{9D8B030D-6E8A-4147-A177-3AD203B41FA5}">
                      <a16:colId xmlns:a16="http://schemas.microsoft.com/office/drawing/2014/main" val="1593758510"/>
                    </a:ext>
                  </a:extLst>
                </a:gridCol>
                <a:gridCol w="894080">
                  <a:extLst>
                    <a:ext uri="{9D8B030D-6E8A-4147-A177-3AD203B41FA5}">
                      <a16:colId xmlns:a16="http://schemas.microsoft.com/office/drawing/2014/main" val="2829438990"/>
                    </a:ext>
                  </a:extLst>
                </a:gridCol>
              </a:tblGrid>
              <a:tr h="874422"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L="100584" marR="100584"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L="100584" marR="100584"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L="100584" marR="100584"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L="100584" marR="100584"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/>
                    </a:p>
                  </a:txBody>
                  <a:tcPr marL="100584" marR="100584"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MA" sz="4300" dirty="0"/>
                    </a:p>
                  </a:txBody>
                  <a:tcPr marL="100584" marR="100584" marT="107806" marB="1078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227810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4212DAAE-6C05-423E-C7B6-9E8B976E3B1C}"/>
              </a:ext>
            </a:extLst>
          </p:cNvPr>
          <p:cNvGrpSpPr/>
          <p:nvPr/>
        </p:nvGrpSpPr>
        <p:grpSpPr>
          <a:xfrm>
            <a:off x="4131123" y="4364379"/>
            <a:ext cx="859969" cy="1233070"/>
            <a:chOff x="4170218" y="5340925"/>
            <a:chExt cx="781791" cy="1120976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E13E3E2-67F8-437B-325D-93BB47F1993C}"/>
                </a:ext>
              </a:extLst>
            </p:cNvPr>
            <p:cNvSpPr txBox="1"/>
            <p:nvPr/>
          </p:nvSpPr>
          <p:spPr>
            <a:xfrm>
              <a:off x="4170218" y="5340925"/>
              <a:ext cx="772886" cy="587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6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36F6B1E-2BFE-932C-A15E-9957E4127D25}"/>
                </a:ext>
              </a:extLst>
            </p:cNvPr>
            <p:cNvSpPr txBox="1"/>
            <p:nvPr/>
          </p:nvSpPr>
          <p:spPr>
            <a:xfrm>
              <a:off x="4179123" y="5874326"/>
              <a:ext cx="772886" cy="587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600" b="1" dirty="0">
                  <a:solidFill>
                    <a:srgbClr val="C00000"/>
                  </a:solidFill>
                </a:rPr>
                <a:t>6</a:t>
              </a:r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2067E467-6A8E-24B9-1D41-962744A1F420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ECDE773-8E35-2125-428C-6C88A342795B}"/>
              </a:ext>
            </a:extLst>
          </p:cNvPr>
          <p:cNvSpPr/>
          <p:nvPr/>
        </p:nvSpPr>
        <p:spPr>
          <a:xfrm>
            <a:off x="4130038" y="4320856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800"/>
          </a:p>
        </p:txBody>
      </p:sp>
    </p:spTree>
    <p:extLst>
      <p:ext uri="{BB962C8B-B14F-4D97-AF65-F5344CB8AC3E}">
        <p14:creationId xmlns:p14="http://schemas.microsoft.com/office/powerpoint/2010/main" val="122213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algn="r" defTabSz="914400" rtl="1" eaLnBrk="1" latinLnBrk="0" hangingPunct="1"/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فيديو نمذجة الدرس 1 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5" name="Image 4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AE54AEE-1454-DD0E-4D91-4954F87960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08" y="5695490"/>
            <a:ext cx="1175461" cy="849420"/>
          </a:xfrm>
          <a:prstGeom prst="rect">
            <a:avLst/>
          </a:prstGeom>
        </p:spPr>
      </p:pic>
      <p:pic>
        <p:nvPicPr>
          <p:cNvPr id="4" name="N2P2S3L1 (1)">
            <a:hlinkClick r:id="" action="ppaction://media"/>
            <a:extLst>
              <a:ext uri="{FF2B5EF4-FFF2-40B4-BE49-F238E27FC236}">
                <a16:creationId xmlns:a16="http://schemas.microsoft.com/office/drawing/2014/main" id="{870E2478-3C30-BCD7-7714-F6D8D41A07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6794" y="2106171"/>
            <a:ext cx="7548505" cy="424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3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56E6E-B7CD-1A0A-39DE-33194237A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CC4ADCAB-3F9A-5A9A-AC2C-050FAAFB3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798" y="1957561"/>
            <a:ext cx="3477793" cy="4351798"/>
          </a:xfrm>
          <a:prstGeom prst="rect">
            <a:avLst/>
          </a:prstGeom>
        </p:spPr>
      </p:pic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15C9AFE-CD92-B5C4-1E7A-7A94BAE01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7D13019D-B90E-1F68-B01F-A2CEA2FD3188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 92 . أنجزوا النشاط 1.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55B3A4F-D2BB-17CC-10D3-7DBC991435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7B99146-D51D-5B57-9B99-F8283EC6C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6BC92FB-11AD-4B09-803B-D81E1209212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3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02F94EC-99E4-2D91-DCF8-B7501026E063}"/>
              </a:ext>
            </a:extLst>
          </p:cNvPr>
          <p:cNvSpPr/>
          <p:nvPr/>
        </p:nvSpPr>
        <p:spPr>
          <a:xfrm>
            <a:off x="3041780" y="2933159"/>
            <a:ext cx="2799181" cy="101966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83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1DAC9-6579-2479-6CD7-E486DC7D0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432EBBD-442F-8264-116B-62A506B4C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444" y="636381"/>
            <a:ext cx="999174" cy="999174"/>
          </a:xfrm>
          <a:prstGeom prst="ellipse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4722928F-D9E9-5D0F-6BB7-94EB8B1FA267}"/>
              </a:ext>
            </a:extLst>
          </p:cNvPr>
          <p:cNvSpPr>
            <a:spLocks/>
          </p:cNvSpPr>
          <p:nvPr/>
        </p:nvSpPr>
        <p:spPr>
          <a:xfrm>
            <a:off x="722662" y="882652"/>
            <a:ext cx="6829568" cy="570609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75348AD-AA6A-8FDE-7DB6-A223EBB7BE7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E898EA5-A12E-CFB9-E0E5-D1E83309F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E1B81F3-7267-D0BF-CC31-CA1BAAF1972E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7" name="Image 16" descr="Une image contenant texte, diagramme,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FD81C8B7-6224-A521-9964-F78646874DE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7368" y="2502167"/>
            <a:ext cx="6870023" cy="267475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3906BE2-557B-4954-623A-B73039A21789}"/>
              </a:ext>
            </a:extLst>
          </p:cNvPr>
          <p:cNvSpPr txBox="1"/>
          <p:nvPr/>
        </p:nvSpPr>
        <p:spPr>
          <a:xfrm>
            <a:off x="3284376" y="4096139"/>
            <a:ext cx="317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FF17D2-BA41-735E-C8BA-8A3C57A6018F}"/>
              </a:ext>
            </a:extLst>
          </p:cNvPr>
          <p:cNvSpPr txBox="1"/>
          <p:nvPr/>
        </p:nvSpPr>
        <p:spPr>
          <a:xfrm>
            <a:off x="3296817" y="4351178"/>
            <a:ext cx="317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001E5C4-F4E6-AD59-B15E-3FA92C041588}"/>
              </a:ext>
            </a:extLst>
          </p:cNvPr>
          <p:cNvSpPr txBox="1"/>
          <p:nvPr/>
        </p:nvSpPr>
        <p:spPr>
          <a:xfrm>
            <a:off x="5004321" y="4099248"/>
            <a:ext cx="317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E4507AA-CCA7-2B69-E6D9-A42589EFE214}"/>
              </a:ext>
            </a:extLst>
          </p:cNvPr>
          <p:cNvSpPr txBox="1"/>
          <p:nvPr/>
        </p:nvSpPr>
        <p:spPr>
          <a:xfrm>
            <a:off x="5016762" y="4354287"/>
            <a:ext cx="317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9113BA6-1C33-20E5-F075-348BE820DD59}"/>
              </a:ext>
            </a:extLst>
          </p:cNvPr>
          <p:cNvSpPr txBox="1"/>
          <p:nvPr/>
        </p:nvSpPr>
        <p:spPr>
          <a:xfrm>
            <a:off x="6795797" y="4108578"/>
            <a:ext cx="317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9C9F3F1-75BB-C971-C5CE-77CC7C3231E0}"/>
              </a:ext>
            </a:extLst>
          </p:cNvPr>
          <p:cNvSpPr txBox="1"/>
          <p:nvPr/>
        </p:nvSpPr>
        <p:spPr>
          <a:xfrm>
            <a:off x="6808238" y="4363617"/>
            <a:ext cx="317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3530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DDDC-267C-862F-25F0-5A2B8E16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69D5761-0066-DA70-2252-5D4394B8060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81DB0F9-F273-1431-8578-2CDDBD1710E8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400938-8620-21C0-30F3-683DE9AF4F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CE0633-C8F2-A9F0-1187-2D5FF1F710FA}"/>
              </a:ext>
            </a:extLst>
          </p:cNvPr>
          <p:cNvSpPr txBox="1"/>
          <p:nvPr/>
        </p:nvSpPr>
        <p:spPr>
          <a:xfrm>
            <a:off x="2501900" y="3516748"/>
            <a:ext cx="31673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 الكسور (2)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F51AE18B-9B24-865E-7512-43F467EC8A01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2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3278A67C-9A2B-CC29-3BD5-2193215A57FF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34574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CD096-CE0E-1D91-3B4A-931B212D8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64F94A6-CC02-512A-4655-3ECA69B3A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89BB0F6-2F37-4777-8F4E-18B6347F1770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CE644B2-9113-580A-6755-57496DE19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3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5" name="Image 4" descr="Une image contenant cercle, ligne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B718DA06-B280-5FC4-01CE-20EE9540A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295" y="2350718"/>
            <a:ext cx="3218106" cy="2809716"/>
          </a:xfrm>
          <a:prstGeom prst="rect">
            <a:avLst/>
          </a:prstGeom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19F70C72-096F-DF34-DFB4-64961F395F08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الكسر المناسب لما يمثله الجزء الملون من التمثيل.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4FE990F-3874-DABA-BFFA-BACE5476E9DB}"/>
              </a:ext>
            </a:extLst>
          </p:cNvPr>
          <p:cNvGrpSpPr/>
          <p:nvPr/>
        </p:nvGrpSpPr>
        <p:grpSpPr>
          <a:xfrm>
            <a:off x="5969252" y="3132738"/>
            <a:ext cx="859969" cy="1094569"/>
            <a:chOff x="4170218" y="5340925"/>
            <a:chExt cx="781791" cy="995066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CBC96CE-4641-034F-C29B-1BA15AD27A61}"/>
                </a:ext>
              </a:extLst>
            </p:cNvPr>
            <p:cNvSpPr txBox="1"/>
            <p:nvPr/>
          </p:nvSpPr>
          <p:spPr>
            <a:xfrm>
              <a:off x="4170218" y="5340925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/>
                <a:t>…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6C3F071-42E0-A1FE-C5D0-FBB85DD8DC50}"/>
                </a:ext>
              </a:extLst>
            </p:cNvPr>
            <p:cNvSpPr txBox="1"/>
            <p:nvPr/>
          </p:nvSpPr>
          <p:spPr>
            <a:xfrm>
              <a:off x="4179123" y="5874326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/>
                <a:t>…</a:t>
              </a: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C3692A4A-1DAA-601F-1821-512F27DF771C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98914A3-68B8-D99C-4778-2D0ECF65D565}"/>
              </a:ext>
            </a:extLst>
          </p:cNvPr>
          <p:cNvSpPr/>
          <p:nvPr/>
        </p:nvSpPr>
        <p:spPr>
          <a:xfrm>
            <a:off x="5968167" y="3089218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9743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8ED72-B521-263D-28BA-9ECB628AA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922CC56-6258-DB75-1C16-D89B9331D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5450D0-51EA-A97A-7887-858A1B46B46A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 الألواح.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45616AB-AF29-9064-56E7-9522F034A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2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63B67-7583-610B-9037-AEF5E5C47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4DCFFEA-FC0C-7DF6-9AF8-F27CE9D72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2D88A4D-7EF6-EFEA-94C5-14A43F37A3AA}"/>
              </a:ext>
            </a:extLst>
          </p:cNvPr>
          <p:cNvSpPr txBox="1"/>
          <p:nvPr/>
        </p:nvSpPr>
        <p:spPr>
          <a:xfrm>
            <a:off x="176244" y="868581"/>
            <a:ext cx="740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Image 3" descr="Une image contenant cercle, ligne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3723B3F2-AAC9-4DBC-2D04-826EE9C7F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295" y="2369378"/>
            <a:ext cx="3218106" cy="280971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3ECA5E3-C969-759A-AD35-30DEE79FEC76}"/>
              </a:ext>
            </a:extLst>
          </p:cNvPr>
          <p:cNvGrpSpPr/>
          <p:nvPr/>
        </p:nvGrpSpPr>
        <p:grpSpPr>
          <a:xfrm>
            <a:off x="5969252" y="3151401"/>
            <a:ext cx="859969" cy="1233070"/>
            <a:chOff x="4170218" y="5340925"/>
            <a:chExt cx="781791" cy="1120976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65B4D85-2502-32AB-A1A2-E4D6892633F5}"/>
                </a:ext>
              </a:extLst>
            </p:cNvPr>
            <p:cNvSpPr txBox="1"/>
            <p:nvPr/>
          </p:nvSpPr>
          <p:spPr>
            <a:xfrm>
              <a:off x="4170218" y="5340925"/>
              <a:ext cx="772886" cy="587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600" b="1" dirty="0">
                  <a:solidFill>
                    <a:srgbClr val="C00000"/>
                  </a:solidFill>
                </a:rPr>
                <a:t>5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F286A82-4A9D-4239-EEF6-07EF0C3BD614}"/>
                </a:ext>
              </a:extLst>
            </p:cNvPr>
            <p:cNvSpPr txBox="1"/>
            <p:nvPr/>
          </p:nvSpPr>
          <p:spPr>
            <a:xfrm>
              <a:off x="4179123" y="5874326"/>
              <a:ext cx="772886" cy="587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3600" b="1" dirty="0">
                  <a:solidFill>
                    <a:srgbClr val="C00000"/>
                  </a:solidFill>
                </a:rPr>
                <a:t>7</a:t>
              </a:r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8DAA7B56-A375-7713-D86E-D4DB54A14724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24BB79B-9DCC-4003-D055-88E8E4C74FD2}"/>
              </a:ext>
            </a:extLst>
          </p:cNvPr>
          <p:cNvSpPr/>
          <p:nvPr/>
        </p:nvSpPr>
        <p:spPr>
          <a:xfrm>
            <a:off x="5968167" y="3107878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800"/>
          </a:p>
        </p:txBody>
      </p:sp>
    </p:spTree>
    <p:extLst>
      <p:ext uri="{BB962C8B-B14F-4D97-AF65-F5344CB8AC3E}">
        <p14:creationId xmlns:p14="http://schemas.microsoft.com/office/powerpoint/2010/main" val="250342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6298-851D-A6C3-F23E-EA52B693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610DEC5B-C29E-AC58-7F35-F62D9F2B10DD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6D0CBA-0E59-95E6-4BC1-56C3906D8F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5" name="N2P2S3L2 V2 (1)">
            <a:hlinkClick r:id="" action="ppaction://media"/>
            <a:extLst>
              <a:ext uri="{FF2B5EF4-FFF2-40B4-BE49-F238E27FC236}">
                <a16:creationId xmlns:a16="http://schemas.microsoft.com/office/drawing/2014/main" id="{5D2BAFAB-B574-99C7-CB0C-528FAAF071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9288" y="1968500"/>
            <a:ext cx="7450667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6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8F8EC-1AF4-FF42-8F35-E47623459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F4D02C-D412-7E34-C638-41617FE73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C606A8-4EFE-08A4-0E76-69D93C9BE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528B03EB-63E6-C72B-673D-885F2F77BFCA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92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أنجزوا النشاط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DABB2EA-5BB6-C504-CD88-641448C57EC4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0E976E-3DEF-F6AC-569B-DC7044AEB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F56D33D-50E5-85B3-8E99-2BB9FB1F95C0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3" name="Image 2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B25516DA-5C79-08F4-9302-BCEC47CEF13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9291" y="2589142"/>
            <a:ext cx="5677705" cy="282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8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3AB8-C981-55BC-8020-A923155DA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DBB2982E-4631-7EDF-841F-55430C98896C}"/>
              </a:ext>
            </a:extLst>
          </p:cNvPr>
          <p:cNvSpPr>
            <a:spLocks/>
          </p:cNvSpPr>
          <p:nvPr/>
        </p:nvSpPr>
        <p:spPr>
          <a:xfrm>
            <a:off x="635239" y="89020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دقيقتان</a:t>
            </a:r>
          </a:p>
        </p:txBody>
      </p:sp>
      <p:pic>
        <p:nvPicPr>
          <p:cNvPr id="4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EC1D1C-87DA-1B07-D396-2A502D771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30ABDBB6-5DFF-311A-A523-A409A08A61C4}"/>
              </a:ext>
            </a:extLst>
          </p:cNvPr>
          <p:cNvGrpSpPr/>
          <p:nvPr/>
        </p:nvGrpSpPr>
        <p:grpSpPr>
          <a:xfrm>
            <a:off x="498947" y="1139728"/>
            <a:ext cx="558588" cy="625740"/>
            <a:chOff x="965530" y="5471175"/>
            <a:chExt cx="558588" cy="6257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DA1CA8A-0444-4B65-D18A-4A4487CE5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50635BD-4D8B-CF25-DE0D-4255D73940C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" name="Image 5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A4DCE239-6213-025D-8CD8-6FA941310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999" y="2463702"/>
            <a:ext cx="6339436" cy="336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1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2B2E-0CE3-3963-6EDF-C8DC5F6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D53C07-5848-228E-9403-7B04AAC29447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AB3DC92-7C73-0B86-5956-80F3ADB3024F}"/>
              </a:ext>
            </a:extLst>
          </p:cNvPr>
          <p:cNvSpPr/>
          <p:nvPr/>
        </p:nvSpPr>
        <p:spPr>
          <a:xfrm>
            <a:off x="2290915" y="3000990"/>
            <a:ext cx="4206792" cy="1453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5904443-EBD8-B5C8-F078-78B24CDDC0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12118" y="3420568"/>
            <a:ext cx="631873" cy="6318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4F3FCE-D09A-F05E-6F62-BAB8D0105BDF}"/>
              </a:ext>
            </a:extLst>
          </p:cNvPr>
          <p:cNvSpPr txBox="1"/>
          <p:nvPr/>
        </p:nvSpPr>
        <p:spPr>
          <a:xfrm>
            <a:off x="2501900" y="3516748"/>
            <a:ext cx="31673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FC8E00"/>
                </a:solidFill>
                <a:latin typeface="Dosis" pitchFamily="2" charset="0"/>
                <a:cs typeface="Calibri" panose="020F0502020204030204" pitchFamily="34" charset="0"/>
              </a:rPr>
              <a:t>الكسور (3)</a:t>
            </a:r>
          </a:p>
        </p:txBody>
      </p:sp>
      <p:sp>
        <p:nvSpPr>
          <p:cNvPr id="7" name="Flowchart: Alternate Process 54">
            <a:extLst>
              <a:ext uri="{FF2B5EF4-FFF2-40B4-BE49-F238E27FC236}">
                <a16:creationId xmlns:a16="http://schemas.microsoft.com/office/drawing/2014/main" id="{C78F2837-69EE-3677-0DD0-CC81DDE593C2}"/>
              </a:ext>
            </a:extLst>
          </p:cNvPr>
          <p:cNvSpPr/>
          <p:nvPr/>
        </p:nvSpPr>
        <p:spPr>
          <a:xfrm>
            <a:off x="2501900" y="2620159"/>
            <a:ext cx="3290755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3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CDC9FDE-1C17-D265-81AB-3CC892B8A65C}"/>
              </a:ext>
            </a:extLst>
          </p:cNvPr>
          <p:cNvSpPr>
            <a:spLocks noChangeAspect="1"/>
          </p:cNvSpPr>
          <p:nvPr/>
        </p:nvSpPr>
        <p:spPr>
          <a:xfrm>
            <a:off x="54787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528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3B64-5C93-AFEC-4771-9DF35101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FBDAEC6-59B6-CD2C-738B-A949A4BB5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F482E2-2794-AB9F-4D4A-BEA9082F0C04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CC6EAD-79A1-01F3-CF32-3B435BAE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4AABB-14B8-C6B7-70D0-F5FA0A682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3CB2733-ABC1-3E63-3000-329171A47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10" name="Image 9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C05C180D-706D-F0B6-BC24-25A4F83E9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707" y="2530829"/>
            <a:ext cx="5924585" cy="1796343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9C6CFF9-3C85-10F9-3D80-F1A378BC3B9A}"/>
              </a:ext>
            </a:extLst>
          </p:cNvPr>
          <p:cNvSpPr/>
          <p:nvPr/>
        </p:nvSpPr>
        <p:spPr>
          <a:xfrm>
            <a:off x="1497735" y="2484174"/>
            <a:ext cx="6150490" cy="1901212"/>
          </a:xfrm>
          <a:prstGeom prst="roundRect">
            <a:avLst>
              <a:gd name="adj" fmla="val 5379"/>
            </a:avLst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073AE44-15A0-5747-6E14-FDA070D5D362}"/>
              </a:ext>
            </a:extLst>
          </p:cNvPr>
          <p:cNvGrpSpPr/>
          <p:nvPr/>
        </p:nvGrpSpPr>
        <p:grpSpPr>
          <a:xfrm>
            <a:off x="4140451" y="4784258"/>
            <a:ext cx="859969" cy="1094569"/>
            <a:chOff x="4170218" y="5340925"/>
            <a:chExt cx="781791" cy="995066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9BABB0F-D87F-102F-9724-764F63BAA146}"/>
                </a:ext>
              </a:extLst>
            </p:cNvPr>
            <p:cNvSpPr txBox="1"/>
            <p:nvPr/>
          </p:nvSpPr>
          <p:spPr>
            <a:xfrm>
              <a:off x="4170218" y="5340925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/>
                <a:t>…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97DF2EF-7106-D261-3E25-509153998594}"/>
                </a:ext>
              </a:extLst>
            </p:cNvPr>
            <p:cNvSpPr txBox="1"/>
            <p:nvPr/>
          </p:nvSpPr>
          <p:spPr>
            <a:xfrm>
              <a:off x="4179123" y="5874326"/>
              <a:ext cx="772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MA" sz="2400" b="1" dirty="0"/>
                <a:t>…</a:t>
              </a: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D834610B-F06B-D88A-386A-DFC57B2B3FF2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E6772FD-0A92-71E8-C687-AB4577A6F235}"/>
              </a:ext>
            </a:extLst>
          </p:cNvPr>
          <p:cNvSpPr/>
          <p:nvPr/>
        </p:nvSpPr>
        <p:spPr>
          <a:xfrm>
            <a:off x="4139366" y="4740738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2">
            <a:extLst>
              <a:ext uri="{FF2B5EF4-FFF2-40B4-BE49-F238E27FC236}">
                <a16:creationId xmlns:a16="http://schemas.microsoft.com/office/drawing/2014/main" id="{C141031F-517B-7493-BA57-0EFE788AD6DD}"/>
              </a:ext>
            </a:extLst>
          </p:cNvPr>
          <p:cNvSpPr txBox="1"/>
          <p:nvPr/>
        </p:nvSpPr>
        <p:spPr>
          <a:xfrm>
            <a:off x="648424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اكتبوا على الألواح الكسر المناسب لما تمثله العناصر الملونة من مجموع العناصر.</a:t>
            </a:r>
          </a:p>
        </p:txBody>
      </p:sp>
    </p:spTree>
    <p:extLst>
      <p:ext uri="{BB962C8B-B14F-4D97-AF65-F5344CB8AC3E}">
        <p14:creationId xmlns:p14="http://schemas.microsoft.com/office/powerpoint/2010/main" val="280651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37432-086F-74AB-7A2D-7B6FFEC71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712113B-1F99-E574-2F3B-E26624187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87944A7-C385-8A86-C3D2-9E40651683B1}"/>
              </a:ext>
            </a:extLst>
          </p:cNvPr>
          <p:cNvSpPr txBox="1"/>
          <p:nvPr/>
        </p:nvSpPr>
        <p:spPr>
          <a:xfrm>
            <a:off x="1045029" y="944676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E7F3AB1-51B0-2CF7-C56A-1B8F47907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5450" y="1732143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6C87-78B5-A200-4DED-F77B4822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471BC3-D9B3-1F27-F556-B04E8DF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74BB27B3-5D03-CAC3-BC37-7DD0BDF011E2}"/>
              </a:ext>
            </a:extLst>
          </p:cNvPr>
          <p:cNvSpPr txBox="1"/>
          <p:nvPr/>
        </p:nvSpPr>
        <p:spPr>
          <a:xfrm>
            <a:off x="797715" y="93449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Image 3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28A58310-911F-19B5-077F-ED37FD083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707" y="2530829"/>
            <a:ext cx="5924585" cy="179634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A08B4A9-26DF-95EC-075F-71FCAA1CB0B8}"/>
              </a:ext>
            </a:extLst>
          </p:cNvPr>
          <p:cNvSpPr/>
          <p:nvPr/>
        </p:nvSpPr>
        <p:spPr>
          <a:xfrm>
            <a:off x="1497735" y="2484174"/>
            <a:ext cx="6150490" cy="1901212"/>
          </a:xfrm>
          <a:prstGeom prst="roundRect">
            <a:avLst>
              <a:gd name="adj" fmla="val 5379"/>
            </a:avLst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D704040-4937-A5A1-5FB3-FD7FE54F9E87}"/>
              </a:ext>
            </a:extLst>
          </p:cNvPr>
          <p:cNvGrpSpPr/>
          <p:nvPr/>
        </p:nvGrpSpPr>
        <p:grpSpPr>
          <a:xfrm>
            <a:off x="4140451" y="4784261"/>
            <a:ext cx="859969" cy="1233070"/>
            <a:chOff x="4170218" y="5340925"/>
            <a:chExt cx="781791" cy="1120976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3323447-1E4B-4553-483A-5E6C0B79679E}"/>
                </a:ext>
              </a:extLst>
            </p:cNvPr>
            <p:cNvSpPr txBox="1"/>
            <p:nvPr/>
          </p:nvSpPr>
          <p:spPr>
            <a:xfrm>
              <a:off x="4170218" y="5340925"/>
              <a:ext cx="772886" cy="587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rgbClr val="C00000"/>
                  </a:solidFill>
                </a:rPr>
                <a:t>1</a:t>
              </a:r>
              <a:endParaRPr lang="fr-MA" sz="36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4E5A20B-2B9C-7FF5-E906-F6BEEE7E7391}"/>
                </a:ext>
              </a:extLst>
            </p:cNvPr>
            <p:cNvSpPr txBox="1"/>
            <p:nvPr/>
          </p:nvSpPr>
          <p:spPr>
            <a:xfrm>
              <a:off x="4179123" y="5874326"/>
              <a:ext cx="772886" cy="587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3600" b="1" dirty="0">
                  <a:solidFill>
                    <a:srgbClr val="C00000"/>
                  </a:solidFill>
                </a:rPr>
                <a:t>4</a:t>
              </a:r>
              <a:endParaRPr lang="fr-MA" sz="36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0E4F3DA2-43E1-CF37-F726-CFBB90B98B40}"/>
                </a:ext>
              </a:extLst>
            </p:cNvPr>
            <p:cNvCxnSpPr/>
            <p:nvPr/>
          </p:nvCxnSpPr>
          <p:spPr>
            <a:xfrm>
              <a:off x="4276320" y="5889171"/>
              <a:ext cx="602243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57C5FD3-56F5-590B-1EE1-2F1A418A811F}"/>
              </a:ext>
            </a:extLst>
          </p:cNvPr>
          <p:cNvSpPr/>
          <p:nvPr/>
        </p:nvSpPr>
        <p:spPr>
          <a:xfrm>
            <a:off x="4139366" y="4740738"/>
            <a:ext cx="862150" cy="12143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2800"/>
          </a:p>
        </p:txBody>
      </p:sp>
    </p:spTree>
    <p:extLst>
      <p:ext uri="{BB962C8B-B14F-4D97-AF65-F5344CB8AC3E}">
        <p14:creationId xmlns:p14="http://schemas.microsoft.com/office/powerpoint/2010/main" val="27971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49024-757A-3873-33E4-C46A9CAAD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F80BC473-BF7D-E030-CDF2-9D07B9C24926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B0E1C96-6498-5360-37AB-D5C99F12B4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N2_P2_S3_L3 (1)">
            <a:hlinkClick r:id="" action="ppaction://media"/>
            <a:extLst>
              <a:ext uri="{FF2B5EF4-FFF2-40B4-BE49-F238E27FC236}">
                <a16:creationId xmlns:a16="http://schemas.microsoft.com/office/drawing/2014/main" id="{C80A14CF-FDF3-DDAF-0C99-6712157338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0379" y="2024182"/>
            <a:ext cx="7411883" cy="416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9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7B4E-D643-2F0E-1623-BEEEA84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4079526-4875-F36D-C349-A9AEE724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AFAD89-98E8-F6F5-7FDF-1A01CA5C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13" y="2717555"/>
            <a:ext cx="2030470" cy="2051090"/>
          </a:xfrm>
          <a:prstGeom prst="rect">
            <a:avLst/>
          </a:prstGeom>
        </p:spPr>
      </p:pic>
      <p:sp>
        <p:nvSpPr>
          <p:cNvPr id="6" name="Rectangle à coins arrondis 4">
            <a:extLst>
              <a:ext uri="{FF2B5EF4-FFF2-40B4-BE49-F238E27FC236}">
                <a16:creationId xmlns:a16="http://schemas.microsoft.com/office/drawing/2014/main" id="{B897E9F8-5F9F-AF00-E76E-8956D0EB4854}"/>
              </a:ext>
            </a:extLst>
          </p:cNvPr>
          <p:cNvSpPr>
            <a:spLocks/>
          </p:cNvSpPr>
          <p:nvPr/>
        </p:nvSpPr>
        <p:spPr>
          <a:xfrm>
            <a:off x="722662" y="668044"/>
            <a:ext cx="6829568" cy="791031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الكراسات ص 93. أنجزوا النشاط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لديكم  </a:t>
            </a:r>
            <a:r>
              <a:rPr lang="ar-MA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دقائق.</a:t>
            </a:r>
            <a:endParaRPr kumimoji="0" lang="f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سأمر بين الصفوف لأقدم  المساعدة إليكم وأدون ملاحظاتي في كراساتكم.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D4BFD-05CA-0D0D-ABE1-987D6AC0A3E7}"/>
              </a:ext>
            </a:extLst>
          </p:cNvPr>
          <p:cNvGrpSpPr/>
          <p:nvPr/>
        </p:nvGrpSpPr>
        <p:grpSpPr>
          <a:xfrm>
            <a:off x="508780" y="1153247"/>
            <a:ext cx="558588" cy="625740"/>
            <a:chOff x="965530" y="5471175"/>
            <a:chExt cx="558588" cy="62574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3CD3841-47A0-D77B-3D34-4BDAFE196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8DC1DF3-BAC8-5F54-C2A2-93FA2C64D75C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2" name="Image 11" descr="Une image contenant texte, capture d’écran, fruit, diagramme&#10;&#10;Le contenu généré par l’IA peut être incorrect.">
            <a:extLst>
              <a:ext uri="{FF2B5EF4-FFF2-40B4-BE49-F238E27FC236}">
                <a16:creationId xmlns:a16="http://schemas.microsoft.com/office/drawing/2014/main" id="{46D3FAB9-9223-4744-C920-40E506F3EC1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0800" y="2511266"/>
            <a:ext cx="5161550" cy="3029788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DE27E6F1-E720-D22D-9111-ACA5B9DF480E}"/>
              </a:ext>
            </a:extLst>
          </p:cNvPr>
          <p:cNvSpPr/>
          <p:nvPr/>
        </p:nvSpPr>
        <p:spPr>
          <a:xfrm>
            <a:off x="4721289" y="3998167"/>
            <a:ext cx="457200" cy="42454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F447490-922B-FC67-6E0D-D3B8E21592EB}"/>
              </a:ext>
            </a:extLst>
          </p:cNvPr>
          <p:cNvSpPr/>
          <p:nvPr/>
        </p:nvSpPr>
        <p:spPr>
          <a:xfrm>
            <a:off x="4173888" y="4850362"/>
            <a:ext cx="457200" cy="42454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52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01448-063B-F1CF-2667-217A84AE7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55A4BD80-A71B-2386-D794-3D2094679E1E}"/>
              </a:ext>
            </a:extLst>
          </p:cNvPr>
          <p:cNvGrpSpPr/>
          <p:nvPr/>
        </p:nvGrpSpPr>
        <p:grpSpPr>
          <a:xfrm>
            <a:off x="1705155" y="2359777"/>
            <a:ext cx="5677705" cy="3332767"/>
            <a:chOff x="1160800" y="2511266"/>
            <a:chExt cx="5161550" cy="3029788"/>
          </a:xfrm>
        </p:grpSpPr>
        <p:pic>
          <p:nvPicPr>
            <p:cNvPr id="12" name="Image 11" descr="Une image contenant texte, capture d’écran, fruit, diagramme&#10;&#10;Le contenu généré par l’IA peut être incorrect.">
              <a:extLst>
                <a:ext uri="{FF2B5EF4-FFF2-40B4-BE49-F238E27FC236}">
                  <a16:creationId xmlns:a16="http://schemas.microsoft.com/office/drawing/2014/main" id="{883DEC72-B499-709B-427A-42C6FE19B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EDEDF6"/>
                </a:clrFrom>
                <a:clrTo>
                  <a:srgbClr val="EDED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60800" y="2511266"/>
              <a:ext cx="5161550" cy="3029788"/>
            </a:xfrm>
            <a:prstGeom prst="rect">
              <a:avLst/>
            </a:prstGeom>
          </p:spPr>
        </p:pic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8B98F66-6BE8-A463-A687-B0056CD3CE81}"/>
                </a:ext>
              </a:extLst>
            </p:cNvPr>
            <p:cNvSpPr/>
            <p:nvPr/>
          </p:nvSpPr>
          <p:spPr>
            <a:xfrm>
              <a:off x="4721289" y="3998167"/>
              <a:ext cx="457200" cy="42454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AAF9AB37-FA38-4F90-13BC-23AD65107687}"/>
                </a:ext>
              </a:extLst>
            </p:cNvPr>
            <p:cNvSpPr/>
            <p:nvPr/>
          </p:nvSpPr>
          <p:spPr>
            <a:xfrm>
              <a:off x="4173888" y="4850362"/>
              <a:ext cx="457200" cy="42454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E7E0E489-436E-3F5B-E860-CEFCADF51398}"/>
              </a:ext>
            </a:extLst>
          </p:cNvPr>
          <p:cNvSpPr>
            <a:spLocks/>
          </p:cNvSpPr>
          <p:nvPr/>
        </p:nvSpPr>
        <p:spPr>
          <a:xfrm>
            <a:off x="635239" y="89020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لديكم دقيقة</a:t>
            </a:r>
          </a:p>
        </p:txBody>
      </p:sp>
      <p:pic>
        <p:nvPicPr>
          <p:cNvPr id="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8EB7D2A-6316-4311-4458-AE4EEEA4C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CFC852C-EBD8-9C10-3EAE-861C89B67665}"/>
              </a:ext>
            </a:extLst>
          </p:cNvPr>
          <p:cNvGrpSpPr/>
          <p:nvPr/>
        </p:nvGrpSpPr>
        <p:grpSpPr>
          <a:xfrm>
            <a:off x="498947" y="1139728"/>
            <a:ext cx="558588" cy="625740"/>
            <a:chOff x="965530" y="5471175"/>
            <a:chExt cx="558588" cy="62574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8B991C4-024F-C8D8-1F57-CA124F200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734D22E-9D34-CEA4-8AB8-6E37AFC67772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33878B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  <a:endParaRPr kumimoji="0" lang="fr-FR" sz="1900" b="1" i="0" u="none" strike="noStrike" kern="1200" cap="none" spc="0" normalizeH="0" baseline="0" noProof="0" dirty="0">
                <a:ln>
                  <a:noFill/>
                </a:ln>
                <a:solidFill>
                  <a:srgbClr val="33878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379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8306C-299D-01A3-1E64-B6FCF0B2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1815AC0-29E2-B191-4673-E430904116D1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EADA468-FF41-E137-E0DC-73E13D27DD67}"/>
              </a:ext>
            </a:extLst>
          </p:cNvPr>
          <p:cNvSpPr/>
          <p:nvPr/>
        </p:nvSpPr>
        <p:spPr>
          <a:xfrm>
            <a:off x="2474252" y="3000990"/>
            <a:ext cx="4034990" cy="1565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D86C7F0-0F4B-BC81-6D8E-F487594693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813829" y="3524559"/>
            <a:ext cx="631873" cy="631873"/>
          </a:xfrm>
          <a:prstGeom prst="rect">
            <a:avLst/>
          </a:prstGeom>
        </p:spPr>
      </p:pic>
      <p:sp>
        <p:nvSpPr>
          <p:cNvPr id="5" name="Flowchart: Alternate Process 54">
            <a:extLst>
              <a:ext uri="{FF2B5EF4-FFF2-40B4-BE49-F238E27FC236}">
                <a16:creationId xmlns:a16="http://schemas.microsoft.com/office/drawing/2014/main" id="{B936F157-C7DC-8A85-D634-0757D2619DAE}"/>
              </a:ext>
            </a:extLst>
          </p:cNvPr>
          <p:cNvSpPr/>
          <p:nvPr/>
        </p:nvSpPr>
        <p:spPr>
          <a:xfrm>
            <a:off x="2851912" y="2620159"/>
            <a:ext cx="2966143" cy="726354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 defTabSz="685834" rtl="1">
              <a:defRPr/>
            </a:pPr>
            <a:r>
              <a:rPr lang="ar-M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الدرس 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fr-MA" sz="2800" b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80">
            <a:extLst>
              <a:ext uri="{FF2B5EF4-FFF2-40B4-BE49-F238E27FC236}">
                <a16:creationId xmlns:a16="http://schemas.microsoft.com/office/drawing/2014/main" id="{39592165-3438-EBA8-63FD-DEA4C191ED88}"/>
              </a:ext>
            </a:extLst>
          </p:cNvPr>
          <p:cNvSpPr>
            <a:spLocks noChangeAspect="1"/>
          </p:cNvSpPr>
          <p:nvPr/>
        </p:nvSpPr>
        <p:spPr>
          <a:xfrm>
            <a:off x="5504109" y="2636539"/>
            <a:ext cx="627891" cy="631872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5D8ADD-375A-7183-75AB-7D036B901D59}"/>
              </a:ext>
            </a:extLst>
          </p:cNvPr>
          <p:cNvSpPr txBox="1"/>
          <p:nvPr/>
        </p:nvSpPr>
        <p:spPr>
          <a:xfrm>
            <a:off x="2684356" y="3581448"/>
            <a:ext cx="3321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 rtl="1">
              <a:defRPr/>
            </a:pPr>
            <a:r>
              <a:rPr lang="ar-MA" sz="2400" b="1" dirty="0">
                <a:solidFill>
                  <a:srgbClr val="E983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المسائل (البحث عن الجزء والكل)</a:t>
            </a:r>
          </a:p>
        </p:txBody>
      </p:sp>
    </p:spTree>
    <p:extLst>
      <p:ext uri="{BB962C8B-B14F-4D97-AF65-F5344CB8AC3E}">
        <p14:creationId xmlns:p14="http://schemas.microsoft.com/office/powerpoint/2010/main" val="4502514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A060-19E2-9766-E7AC-622A3959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4EA003F-2236-D43F-6D5D-988D7995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2773A1-251D-EE49-BF1B-DEC964DF46EF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5E7A740-8AEF-2B14-D0EA-6FEFA7E77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66A4B-8015-5765-AC02-C808645C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2E4C24B4-1F61-B720-F094-9B1D22FFE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72B144-153D-1060-5031-66F144AD6941}"/>
              </a:ext>
            </a:extLst>
          </p:cNvPr>
          <p:cNvSpPr txBox="1"/>
          <p:nvPr/>
        </p:nvSpPr>
        <p:spPr>
          <a:xfrm>
            <a:off x="328612" y="964166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اكتبوا العملية المناسبة لنموذج الأشرطة واحسبوا.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6248BF-BEE1-708E-C6A9-B9D9C7E79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202" y="4927494"/>
            <a:ext cx="809625" cy="612246"/>
          </a:xfrm>
          <a:prstGeom prst="rect">
            <a:avLst/>
          </a:prstGeom>
        </p:spPr>
      </p:pic>
      <p:sp>
        <p:nvSpPr>
          <p:cNvPr id="10" name="Google Shape;116;p2">
            <a:extLst>
              <a:ext uri="{FF2B5EF4-FFF2-40B4-BE49-F238E27FC236}">
                <a16:creationId xmlns:a16="http://schemas.microsoft.com/office/drawing/2014/main" id="{201429E4-8E3D-5A9B-2DD5-49FEDAA48C1A}"/>
              </a:ext>
            </a:extLst>
          </p:cNvPr>
          <p:cNvSpPr/>
          <p:nvPr/>
        </p:nvSpPr>
        <p:spPr>
          <a:xfrm>
            <a:off x="2649422" y="25366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7;p2">
            <a:extLst>
              <a:ext uri="{FF2B5EF4-FFF2-40B4-BE49-F238E27FC236}">
                <a16:creationId xmlns:a16="http://schemas.microsoft.com/office/drawing/2014/main" id="{AEF809B4-9A34-33AB-E5A0-4A15383AFC65}"/>
              </a:ext>
            </a:extLst>
          </p:cNvPr>
          <p:cNvSpPr/>
          <p:nvPr/>
        </p:nvSpPr>
        <p:spPr>
          <a:xfrm>
            <a:off x="2650112" y="32697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54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18;p2">
            <a:extLst>
              <a:ext uri="{FF2B5EF4-FFF2-40B4-BE49-F238E27FC236}">
                <a16:creationId xmlns:a16="http://schemas.microsoft.com/office/drawing/2014/main" id="{916AB944-49A8-65E4-072C-F9DC4095DF61}"/>
              </a:ext>
            </a:extLst>
          </p:cNvPr>
          <p:cNvSpPr/>
          <p:nvPr/>
        </p:nvSpPr>
        <p:spPr>
          <a:xfrm>
            <a:off x="4958741" y="32697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31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5EAF78-E989-0C37-77E5-0399B718F950}"/>
              </a:ext>
            </a:extLst>
          </p:cNvPr>
          <p:cNvSpPr txBox="1"/>
          <p:nvPr/>
        </p:nvSpPr>
        <p:spPr>
          <a:xfrm>
            <a:off x="2873830" y="4366250"/>
            <a:ext cx="3165707" cy="6798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2400" dirty="0">
                <a:solidFill>
                  <a:schemeClr val="bg1">
                    <a:lumMod val="50000"/>
                  </a:schemeClr>
                </a:solidFill>
              </a:rPr>
              <a:t>………..………………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98137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CCCC-DA06-5AB8-449D-258F90BBA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A8E0CDF-0658-F98F-DBC7-65740AFD1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00DA05-53FF-FA13-4D27-8492A8B91618}"/>
              </a:ext>
            </a:extLst>
          </p:cNvPr>
          <p:cNvSpPr txBox="1"/>
          <p:nvPr/>
        </p:nvSpPr>
        <p:spPr>
          <a:xfrm>
            <a:off x="995869" y="925010"/>
            <a:ext cx="646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ارفعوا الألواح.</a:t>
            </a:r>
          </a:p>
        </p:txBody>
      </p:sp>
      <p:pic>
        <p:nvPicPr>
          <p:cNvPr id="1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E71F237-FE32-8BD3-15C1-F5B5306BF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5786" y="1840295"/>
            <a:ext cx="4064846" cy="40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5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11CD3-DEF3-1673-D687-AF742A96D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1BF00BA-58BE-A249-48B3-347130BCC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F12E67-5602-5D20-EEFB-56E5C0740E35}"/>
              </a:ext>
            </a:extLst>
          </p:cNvPr>
          <p:cNvSpPr txBox="1"/>
          <p:nvPr/>
        </p:nvSpPr>
        <p:spPr>
          <a:xfrm>
            <a:off x="328612" y="964166"/>
            <a:ext cx="7215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F1B62E-E1CA-A5EA-D1D2-95112B400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202" y="4927494"/>
            <a:ext cx="809625" cy="61224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86E6C68-5981-845A-1D46-573FFF4F95F7}"/>
              </a:ext>
            </a:extLst>
          </p:cNvPr>
          <p:cNvSpPr txBox="1"/>
          <p:nvPr/>
        </p:nvSpPr>
        <p:spPr>
          <a:xfrm>
            <a:off x="2873830" y="4366250"/>
            <a:ext cx="3165707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MA" sz="4000" b="1" dirty="0">
                <a:solidFill>
                  <a:srgbClr val="C00000"/>
                </a:solidFill>
              </a:rPr>
              <a:t>54 + 31 = 85</a:t>
            </a:r>
          </a:p>
        </p:txBody>
      </p:sp>
      <p:sp>
        <p:nvSpPr>
          <p:cNvPr id="3" name="Google Shape;116;p2">
            <a:extLst>
              <a:ext uri="{FF2B5EF4-FFF2-40B4-BE49-F238E27FC236}">
                <a16:creationId xmlns:a16="http://schemas.microsoft.com/office/drawing/2014/main" id="{EA7CB6C8-57B0-1576-0C1C-3BD35E07B461}"/>
              </a:ext>
            </a:extLst>
          </p:cNvPr>
          <p:cNvSpPr/>
          <p:nvPr/>
        </p:nvSpPr>
        <p:spPr>
          <a:xfrm>
            <a:off x="2649422" y="2536632"/>
            <a:ext cx="354607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M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7;p2">
            <a:extLst>
              <a:ext uri="{FF2B5EF4-FFF2-40B4-BE49-F238E27FC236}">
                <a16:creationId xmlns:a16="http://schemas.microsoft.com/office/drawing/2014/main" id="{FB5026A1-12EB-4631-57E7-67A1C718AAB0}"/>
              </a:ext>
            </a:extLst>
          </p:cNvPr>
          <p:cNvSpPr/>
          <p:nvPr/>
        </p:nvSpPr>
        <p:spPr>
          <a:xfrm>
            <a:off x="2650112" y="3269761"/>
            <a:ext cx="2317618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1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54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18;p2">
            <a:extLst>
              <a:ext uri="{FF2B5EF4-FFF2-40B4-BE49-F238E27FC236}">
                <a16:creationId xmlns:a16="http://schemas.microsoft.com/office/drawing/2014/main" id="{31D567F3-BF82-BC65-3AA7-9BF6B261BACA}"/>
              </a:ext>
            </a:extLst>
          </p:cNvPr>
          <p:cNvSpPr/>
          <p:nvPr/>
        </p:nvSpPr>
        <p:spPr>
          <a:xfrm>
            <a:off x="4958741" y="3269768"/>
            <a:ext cx="1233194" cy="7276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31</a:t>
            </a:r>
            <a:endParaRPr sz="4000" b="1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389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433B-45DB-1BC5-580B-E6294651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4">
            <a:extLst>
              <a:ext uri="{FF2B5EF4-FFF2-40B4-BE49-F238E27FC236}">
                <a16:creationId xmlns:a16="http://schemas.microsoft.com/office/drawing/2014/main" id="{139DFD28-E915-E980-7CC7-4AE3FBD9BB61}"/>
              </a:ext>
            </a:extLst>
          </p:cNvPr>
          <p:cNvSpPr>
            <a:spLocks/>
          </p:cNvSpPr>
          <p:nvPr/>
        </p:nvSpPr>
        <p:spPr>
          <a:xfrm>
            <a:off x="1343563" y="897912"/>
            <a:ext cx="6147536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فيديو نمذجة الدرس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70F748-DBCC-1C00-7F6D-85E813539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01" t="31859" r="19274" b="23915"/>
          <a:stretch>
            <a:fillRect/>
          </a:stretch>
        </p:blipFill>
        <p:spPr>
          <a:xfrm>
            <a:off x="7834179" y="846018"/>
            <a:ext cx="862304" cy="622887"/>
          </a:xfrm>
          <a:prstGeom prst="rect">
            <a:avLst/>
          </a:prstGeom>
        </p:spPr>
      </p:pic>
      <p:pic>
        <p:nvPicPr>
          <p:cNvPr id="2" name="N2P2S3L4  (2)">
            <a:hlinkClick r:id="" action="ppaction://media"/>
            <a:extLst>
              <a:ext uri="{FF2B5EF4-FFF2-40B4-BE49-F238E27FC236}">
                <a16:creationId xmlns:a16="http://schemas.microsoft.com/office/drawing/2014/main" id="{B088ED3A-BC4F-4D17-602E-8C5E1AAA5E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2000" y="1964915"/>
            <a:ext cx="7676898" cy="431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DE8B-B058-1F00-9354-3FF5BF71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D5DBBB8-7F03-7E0A-64E7-E9220A5A2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7CF1C532-6ED7-DBE0-328B-2A19DF487FB4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النشاط 5 الصفحة 93. لديكم 5 دقائق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327DD0D-EBA7-9DDC-7B58-24C68D36725E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1FECE5-CF22-5F8A-AAC4-3228AB66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37EC6DA-F7E6-65B5-0E99-9FE16628F464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5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7" name="Image 6" descr="Une image contenant texte, capture d’écran, Rectangle, nombre&#10;&#10;Le contenu généré par l’IA peut être incorrect.">
            <a:extLst>
              <a:ext uri="{FF2B5EF4-FFF2-40B4-BE49-F238E27FC236}">
                <a16:creationId xmlns:a16="http://schemas.microsoft.com/office/drawing/2014/main" id="{02C2B491-E577-2354-38DA-83FC5015C7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2448" y="2353374"/>
            <a:ext cx="6870023" cy="340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9479-3B54-4B36-875B-8A4C913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196223D-C42E-B27C-32F0-43FB36AAE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CB630B1-EEFF-7097-5741-D5C208C86413}"/>
              </a:ext>
            </a:extLst>
          </p:cNvPr>
          <p:cNvSpPr>
            <a:spLocks/>
          </p:cNvSpPr>
          <p:nvPr/>
        </p:nvSpPr>
        <p:spPr>
          <a:xfrm>
            <a:off x="722662" y="835194"/>
            <a:ext cx="6829568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لديكم دقيقة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DB708AD-DD20-859C-7609-3FE713DC1958}"/>
              </a:ext>
            </a:extLst>
          </p:cNvPr>
          <p:cNvGrpSpPr/>
          <p:nvPr/>
        </p:nvGrpSpPr>
        <p:grpSpPr>
          <a:xfrm>
            <a:off x="448785" y="1118237"/>
            <a:ext cx="558588" cy="625740"/>
            <a:chOff x="965530" y="5471175"/>
            <a:chExt cx="558588" cy="6257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F9C062-55B1-8D8E-053D-4E98DB181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530" y="5471175"/>
              <a:ext cx="558588" cy="6257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D0559A4-2B5B-347C-24FA-C8D16EC629F6}"/>
                </a:ext>
              </a:extLst>
            </p:cNvPr>
            <p:cNvSpPr txBox="1"/>
            <p:nvPr/>
          </p:nvSpPr>
          <p:spPr>
            <a:xfrm>
              <a:off x="1011268" y="562936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10" name="Image 9" descr="Une image contenant texte, capture d’écran, Rectangle, nombre&#10;&#10;Le contenu généré par l’IA peut être incorrect.">
            <a:extLst>
              <a:ext uri="{FF2B5EF4-FFF2-40B4-BE49-F238E27FC236}">
                <a16:creationId xmlns:a16="http://schemas.microsoft.com/office/drawing/2014/main" id="{177CAA45-47DF-604B-10DD-B8B5FB698C0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F6"/>
              </a:clrFrom>
              <a:clrTo>
                <a:srgbClr val="EDED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2448" y="2353374"/>
            <a:ext cx="6870023" cy="340155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88E95B5-0FD2-ADF1-E1BD-80160FDD86FD}"/>
              </a:ext>
            </a:extLst>
          </p:cNvPr>
          <p:cNvSpPr txBox="1"/>
          <p:nvPr/>
        </p:nvSpPr>
        <p:spPr>
          <a:xfrm>
            <a:off x="1688841" y="5215813"/>
            <a:ext cx="1390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28 – 8 = 20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AAA665-0F9E-10D2-8B9F-FDEC15C08B26}"/>
              </a:ext>
            </a:extLst>
          </p:cNvPr>
          <p:cNvSpPr txBox="1"/>
          <p:nvPr/>
        </p:nvSpPr>
        <p:spPr>
          <a:xfrm>
            <a:off x="3875310" y="5218924"/>
            <a:ext cx="1499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19 + 39 = 58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DCFFD15-DB63-F28D-B219-67A115B37761}"/>
              </a:ext>
            </a:extLst>
          </p:cNvPr>
          <p:cNvSpPr txBox="1"/>
          <p:nvPr/>
        </p:nvSpPr>
        <p:spPr>
          <a:xfrm>
            <a:off x="6257727" y="5203371"/>
            <a:ext cx="1499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14 – 6 = 8</a:t>
            </a:r>
          </a:p>
        </p:txBody>
      </p:sp>
    </p:spTree>
    <p:extLst>
      <p:ext uri="{BB962C8B-B14F-4D97-AF65-F5344CB8AC3E}">
        <p14:creationId xmlns:p14="http://schemas.microsoft.com/office/powerpoint/2010/main" val="11585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AF5985C1-ED15-4BA3-574C-A17DA069B101}"/>
              </a:ext>
            </a:extLst>
          </p:cNvPr>
          <p:cNvSpPr/>
          <p:nvPr/>
        </p:nvSpPr>
        <p:spPr>
          <a:xfrm>
            <a:off x="2812027" y="3289443"/>
            <a:ext cx="354235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/>
            <a:r>
              <a:rPr lang="ar-MA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BEE7F6A7-6AA2-FA88-52BB-4CB62F532665}"/>
              </a:ext>
            </a:extLst>
          </p:cNvPr>
          <p:cNvSpPr>
            <a:spLocks noChangeAspect="1"/>
          </p:cNvSpPr>
          <p:nvPr/>
        </p:nvSpPr>
        <p:spPr>
          <a:xfrm>
            <a:off x="5956617" y="3378919"/>
            <a:ext cx="588546" cy="58854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816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2FFE-180B-4B00-A66C-4E99A0582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1532BB03-4C3F-D95E-2B33-AA66E2E5112A}"/>
              </a:ext>
            </a:extLst>
          </p:cNvPr>
          <p:cNvSpPr>
            <a:spLocks/>
          </p:cNvSpPr>
          <p:nvPr/>
        </p:nvSpPr>
        <p:spPr>
          <a:xfrm>
            <a:off x="133814" y="812892"/>
            <a:ext cx="7429567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انتبهوا جيدا! أكملوا في المنزل الأنشطة التي لم نقم بإنجازها في  الصفحتين 92 و 93.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89C99C-AECD-CB58-4622-EFCEDFB67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3A6C88C-C032-62F9-7DC7-1D4E11981A15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2C268C8-43D0-FB51-5DBC-827333060568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4FF41D2-EF3E-0B13-A579-D393EC135832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25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0128A-EE0E-7D59-0718-1C3304A49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14CD94B3-C8F0-5E90-CAD4-D771E28B5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093" y="1948229"/>
            <a:ext cx="3477793" cy="4351798"/>
          </a:xfrm>
          <a:prstGeom prst="rect">
            <a:avLst/>
          </a:prstGeom>
        </p:spPr>
      </p:pic>
      <p:pic>
        <p:nvPicPr>
          <p:cNvPr id="4" name="Image 3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28DA131B-11F7-CE47-8AE5-351F272FE7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2650" y="1948229"/>
            <a:ext cx="3284376" cy="43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6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1205B-7A96-2106-DA41-607056BE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A498B6EC-B012-6F45-7BEC-CC2C99855A70}"/>
              </a:ext>
            </a:extLst>
          </p:cNvPr>
          <p:cNvSpPr>
            <a:spLocks/>
          </p:cNvSpPr>
          <p:nvPr/>
        </p:nvSpPr>
        <p:spPr>
          <a:xfrm>
            <a:off x="593138" y="812892"/>
            <a:ext cx="6970243" cy="372000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المنجزة في المنزل. 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794A03A1-A86D-63E3-B0C9-B509814F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DEA69BCA-8F21-B15E-C0E8-5481313391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3B1148-4EB5-754B-770F-5C9CCB844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7" y="138553"/>
            <a:ext cx="7736097" cy="261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EF4F5C-14CA-5103-640A-0D88E39863BD}"/>
              </a:ext>
            </a:extLst>
          </p:cNvPr>
          <p:cNvSpPr txBox="1"/>
          <p:nvPr/>
        </p:nvSpPr>
        <p:spPr>
          <a:xfrm>
            <a:off x="291466" y="133255"/>
            <a:ext cx="1173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fr-MA" sz="1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CEA393B-DA65-49ED-259F-752F3D1764AB}"/>
              </a:ext>
            </a:extLst>
          </p:cNvPr>
          <p:cNvSpPr/>
          <p:nvPr/>
        </p:nvSpPr>
        <p:spPr>
          <a:xfrm>
            <a:off x="1204859" y="208091"/>
            <a:ext cx="194411" cy="180851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E4CCAD-F06B-BDA3-38C0-F2ACEAE74D4D}"/>
              </a:ext>
            </a:extLst>
          </p:cNvPr>
          <p:cNvSpPr txBox="1"/>
          <p:nvPr/>
        </p:nvSpPr>
        <p:spPr>
          <a:xfrm>
            <a:off x="1168002" y="172584"/>
            <a:ext cx="34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200" b="1" dirty="0">
                <a:solidFill>
                  <a:schemeClr val="bg1"/>
                </a:solidFill>
              </a:rPr>
              <a:t>6</a:t>
            </a:r>
            <a:endParaRPr lang="fr-MA" sz="1200" b="1" dirty="0">
              <a:solidFill>
                <a:schemeClr val="bg1"/>
              </a:solidFill>
            </a:endParaRPr>
          </a:p>
        </p:txBody>
      </p:sp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56B64F1-1774-A9F5-9CA8-2DA412689B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60197" y="683774"/>
            <a:ext cx="1008000" cy="100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120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AC1A-DAE6-F165-379F-FE55D721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8C6F285-1500-E218-CED0-99098813533A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85F74B5-3826-4AE8-AAF0-A20FD667015D}"/>
              </a:ext>
            </a:extLst>
          </p:cNvPr>
          <p:cNvSpPr/>
          <p:nvPr/>
        </p:nvSpPr>
        <p:spPr>
          <a:xfrm>
            <a:off x="2836678" y="3537378"/>
            <a:ext cx="5297867" cy="1455017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6DD0FA-0D66-2A18-9E6E-BAA2814DC99C}"/>
              </a:ext>
            </a:extLst>
          </p:cNvPr>
          <p:cNvSpPr txBox="1"/>
          <p:nvPr/>
        </p:nvSpPr>
        <p:spPr>
          <a:xfrm>
            <a:off x="2762851" y="3664332"/>
            <a:ext cx="4883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24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تقديرك لنسب التحكم في أهداف الأسبوع؟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8DC2F724-2770-3D5C-C7C4-161A1DAE2C5A}"/>
              </a:ext>
            </a:extLst>
          </p:cNvPr>
          <p:cNvSpPr txBox="1"/>
          <p:nvPr/>
        </p:nvSpPr>
        <p:spPr>
          <a:xfrm>
            <a:off x="2858683" y="2814542"/>
            <a:ext cx="4939415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أنشطة المراجعة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60675C6-1F56-8A07-165F-1DB6915D22E2}"/>
              </a:ext>
            </a:extLst>
          </p:cNvPr>
          <p:cNvSpPr txBox="1"/>
          <p:nvPr/>
        </p:nvSpPr>
        <p:spPr>
          <a:xfrm>
            <a:off x="3071473" y="4356523"/>
            <a:ext cx="4682407" cy="362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20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تسجل النسب على صفحة اليوم من مذكرة الأستاذ.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A92E925-1E44-4FB4-8D44-E5A5A1E3B25E}"/>
              </a:ext>
            </a:extLst>
          </p:cNvPr>
          <p:cNvGrpSpPr/>
          <p:nvPr/>
        </p:nvGrpSpPr>
        <p:grpSpPr>
          <a:xfrm>
            <a:off x="7642410" y="3664331"/>
            <a:ext cx="920678" cy="780961"/>
            <a:chOff x="7018463" y="3273195"/>
            <a:chExt cx="1249561" cy="1172098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6FAF7F7-4AB7-F04A-8C26-BA460A4E3085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4BE8CAC2-1999-4FE7-88B4-5160D06668B8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2EC93C1-1137-61CE-2A4D-111D211DE798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1D91F66-CBFD-20D3-F878-CE55C236C566}"/>
                </a:ext>
              </a:extLst>
            </p:cNvPr>
            <p:cNvGrpSpPr/>
            <p:nvPr/>
          </p:nvGrpSpPr>
          <p:grpSpPr>
            <a:xfrm rot="692408">
              <a:off x="7545472" y="3273195"/>
              <a:ext cx="722552" cy="808616"/>
              <a:chOff x="6561871" y="1779515"/>
              <a:chExt cx="722552" cy="808616"/>
            </a:xfrm>
          </p:grpSpPr>
          <p:sp>
            <p:nvSpPr>
              <p:cNvPr id="24" name="Chevron 4">
                <a:extLst>
                  <a:ext uri="{FF2B5EF4-FFF2-40B4-BE49-F238E27FC236}">
                    <a16:creationId xmlns:a16="http://schemas.microsoft.com/office/drawing/2014/main" id="{30CB93F2-2DC0-0D92-DC30-548ED3353F28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14846E6A-E6A9-B6E0-7187-5165D1EF1D67}"/>
                  </a:ext>
                </a:extLst>
              </p:cNvPr>
              <p:cNvCxnSpPr>
                <a:cxnSpLocks/>
                <a:stCxn id="24" idx="3"/>
              </p:cNvCxnSpPr>
              <p:nvPr/>
            </p:nvCxnSpPr>
            <p:spPr>
              <a:xfrm flipH="1">
                <a:off x="6561871" y="2057266"/>
                <a:ext cx="510981" cy="530865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394132AE-3AFC-CF0A-4866-843ACF978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5" y="2334414"/>
            <a:ext cx="2102555" cy="2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ala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15961</TotalTime>
  <Words>727</Words>
  <Application>Microsoft Office PowerPoint</Application>
  <PresentationFormat>Affichage à l'écran (4:3)</PresentationFormat>
  <Paragraphs>213</Paragraphs>
  <Slides>51</Slides>
  <Notes>4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51</vt:i4>
      </vt:variant>
    </vt:vector>
  </HeadingPairs>
  <TitlesOfParts>
    <vt:vector size="63" baseType="lpstr">
      <vt:lpstr>Effra CC Arbc</vt:lpstr>
      <vt:lpstr>Noto Sans Symbols</vt:lpstr>
      <vt:lpstr>Calibri</vt:lpstr>
      <vt:lpstr>Arial</vt:lpstr>
      <vt:lpstr>Aptos</vt:lpstr>
      <vt:lpstr>DengXian</vt:lpstr>
      <vt:lpstr>Wingdings</vt:lpstr>
      <vt:lpstr>Dosis</vt:lpstr>
      <vt:lpstr>Arimo Italics</vt:lpstr>
      <vt:lpstr>salam</vt:lpstr>
      <vt:lpstr>Page d'entree</vt:lpstr>
      <vt:lpstr>1_salam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>BTIHAJ</dc:creator>
  <cp:lastModifiedBy>KHAOUA AZEDDIN</cp:lastModifiedBy>
  <cp:revision>169</cp:revision>
  <cp:lastPrinted>2025-08-13T10:11:39Z</cp:lastPrinted>
  <dcterms:created xsi:type="dcterms:W3CDTF">2025-08-01T12:31:49Z</dcterms:created>
  <dcterms:modified xsi:type="dcterms:W3CDTF">2025-12-28T18:33:18Z</dcterms:modified>
</cp:coreProperties>
</file>