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58"/>
  </p:notesMasterIdLst>
  <p:handoutMasterIdLst>
    <p:handoutMasterId r:id="rId59"/>
  </p:handoutMasterIdLst>
  <p:sldIdLst>
    <p:sldId id="779" r:id="rId4"/>
    <p:sldId id="939" r:id="rId5"/>
    <p:sldId id="2134806761" r:id="rId6"/>
    <p:sldId id="780" r:id="rId7"/>
    <p:sldId id="781" r:id="rId8"/>
    <p:sldId id="783" r:id="rId9"/>
    <p:sldId id="825" r:id="rId10"/>
    <p:sldId id="910" r:id="rId11"/>
    <p:sldId id="914" r:id="rId12"/>
    <p:sldId id="826" r:id="rId13"/>
    <p:sldId id="827" r:id="rId14"/>
    <p:sldId id="1072" r:id="rId15"/>
    <p:sldId id="830" r:id="rId16"/>
    <p:sldId id="792" r:id="rId17"/>
    <p:sldId id="831" r:id="rId18"/>
    <p:sldId id="2134806749" r:id="rId19"/>
    <p:sldId id="2134806750" r:id="rId20"/>
    <p:sldId id="2134806751" r:id="rId21"/>
    <p:sldId id="2134806752" r:id="rId22"/>
    <p:sldId id="786" r:id="rId23"/>
    <p:sldId id="812" r:id="rId24"/>
    <p:sldId id="751" r:id="rId25"/>
    <p:sldId id="916" r:id="rId26"/>
    <p:sldId id="787" r:id="rId27"/>
    <p:sldId id="777" r:id="rId28"/>
    <p:sldId id="917" r:id="rId29"/>
    <p:sldId id="740" r:id="rId30"/>
    <p:sldId id="940" r:id="rId31"/>
    <p:sldId id="2134806708" r:id="rId32"/>
    <p:sldId id="847" r:id="rId33"/>
    <p:sldId id="2134806709" r:id="rId34"/>
    <p:sldId id="2134806710" r:id="rId35"/>
    <p:sldId id="2134806707" r:id="rId36"/>
    <p:sldId id="2134806760" r:id="rId37"/>
    <p:sldId id="918" r:id="rId38"/>
    <p:sldId id="2134806748" r:id="rId39"/>
    <p:sldId id="2134806747" r:id="rId40"/>
    <p:sldId id="2134806716" r:id="rId41"/>
    <p:sldId id="2134806700" r:id="rId42"/>
    <p:sldId id="2134806762" r:id="rId43"/>
    <p:sldId id="2134806763" r:id="rId44"/>
    <p:sldId id="2134806764" r:id="rId45"/>
    <p:sldId id="919" r:id="rId46"/>
    <p:sldId id="926" r:id="rId47"/>
    <p:sldId id="927" r:id="rId48"/>
    <p:sldId id="925" r:id="rId49"/>
    <p:sldId id="920" r:id="rId50"/>
    <p:sldId id="788" r:id="rId51"/>
    <p:sldId id="644" r:id="rId52"/>
    <p:sldId id="875" r:id="rId53"/>
    <p:sldId id="789" r:id="rId54"/>
    <p:sldId id="809" r:id="rId55"/>
    <p:sldId id="764" r:id="rId56"/>
    <p:sldId id="944" r:id="rId57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0"/>
      <p:bold r:id="rId61"/>
    </p:embeddedFont>
    <p:embeddedFont>
      <p:font typeface="Dosis" panose="02010703020202060003" pitchFamily="2" charset="0"/>
      <p:regular r:id="rId62"/>
      <p:bold r:id="rId6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2B7589"/>
    <a:srgbClr val="617479"/>
    <a:srgbClr val="E7EDEE"/>
    <a:srgbClr val="17AB98"/>
    <a:srgbClr val="4F747E"/>
    <a:srgbClr val="4B5050"/>
    <a:srgbClr val="FAE496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49" autoAdjust="0"/>
    <p:restoredTop sz="94364" autoAdjust="0"/>
  </p:normalViewPr>
  <p:slideViewPr>
    <p:cSldViewPr snapToGrid="0">
      <p:cViewPr varScale="1">
        <p:scale>
          <a:sx n="82" d="100"/>
          <a:sy n="82" d="100"/>
        </p:scale>
        <p:origin x="139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font" Target="fonts/font4.fntdata"/><Relationship Id="rId68" Type="http://schemas.microsoft.com/office/2018/10/relationships/authors" Target="author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notesMaster" Target="notesMasters/notesMaster1.xml"/><Relationship Id="rId66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font" Target="fonts/font2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handoutMaster" Target="handoutMasters/handoutMaster1.xml"/><Relationship Id="rId67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font" Target="fonts/font1.fntdata"/><Relationship Id="rId65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28/12/2025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28/12/2025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1881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emf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5.png"/><Relationship Id="rId4" Type="http://schemas.openxmlformats.org/officeDocument/2006/relationships/image" Target="../media/image9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png"/><Relationship Id="rId4" Type="http://schemas.openxmlformats.org/officeDocument/2006/relationships/image" Target="../media/image1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0.png"/><Relationship Id="rId5" Type="http://schemas.openxmlformats.org/officeDocument/2006/relationships/image" Target="../media/image13.png"/><Relationship Id="rId4" Type="http://schemas.openxmlformats.org/officeDocument/2006/relationships/image" Target="../media/image2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0.png"/><Relationship Id="rId5" Type="http://schemas.openxmlformats.org/officeDocument/2006/relationships/image" Target="../media/image10.png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png"/><Relationship Id="rId5" Type="http://schemas.openxmlformats.org/officeDocument/2006/relationships/image" Target="../media/image39.png"/><Relationship Id="rId4" Type="http://schemas.openxmlformats.org/officeDocument/2006/relationships/image" Target="../media/image2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5.mp4"/><Relationship Id="rId7" Type="http://schemas.openxmlformats.org/officeDocument/2006/relationships/image" Target="../media/image2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MA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33D0F8C0-4F89-C753-1D43-962775B008F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33A0929-6CFA-B559-E1E7-E6356F0815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91404" y="4055055"/>
            <a:ext cx="783913" cy="56626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0BBB0C-3F19-F434-0958-160243EE5E50}"/>
              </a:ext>
            </a:extLst>
          </p:cNvPr>
          <p:cNvSpPr/>
          <p:nvPr/>
        </p:nvSpPr>
        <p:spPr>
          <a:xfrm>
            <a:off x="1535622" y="283021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8FB3F2A-2C43-B3CF-76DF-A3B39E5F918E}"/>
              </a:ext>
            </a:extLst>
          </p:cNvPr>
          <p:cNvSpPr/>
          <p:nvPr/>
        </p:nvSpPr>
        <p:spPr>
          <a:xfrm>
            <a:off x="1416636" y="4658785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DCDD45F-7542-FCBB-46EC-EABB8388A61F}"/>
              </a:ext>
            </a:extLst>
          </p:cNvPr>
          <p:cNvSpPr/>
          <p:nvPr/>
        </p:nvSpPr>
        <p:spPr>
          <a:xfrm>
            <a:off x="3751621" y="2830392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04969FD-BC57-4A38-E147-058A339CE30C}"/>
              </a:ext>
            </a:extLst>
          </p:cNvPr>
          <p:cNvSpPr/>
          <p:nvPr/>
        </p:nvSpPr>
        <p:spPr>
          <a:xfrm>
            <a:off x="6092849" y="4664614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20" name="Image 1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908787-43D6-1575-44F0-B25DC6BFB9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765" y="1834549"/>
            <a:ext cx="1009688" cy="1009688"/>
          </a:xfrm>
          <a:prstGeom prst="rect">
            <a:avLst/>
          </a:prstGeom>
        </p:spPr>
      </p:pic>
      <p:pic>
        <p:nvPicPr>
          <p:cNvPr id="21" name="Image 2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90E27610-C629-0C06-F76B-9169A8F29E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977" y="1674479"/>
            <a:ext cx="1085805" cy="108580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4E1F7B1-2549-7E39-C3FC-99542C7652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8595" y="3578326"/>
            <a:ext cx="1063006" cy="1063006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84F76AD-512E-5917-8A1E-86E8E041142A}"/>
              </a:ext>
            </a:extLst>
          </p:cNvPr>
          <p:cNvSpPr/>
          <p:nvPr/>
        </p:nvSpPr>
        <p:spPr>
          <a:xfrm>
            <a:off x="6004358" y="2842559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A13E3EA-6D2F-2E06-9B06-A8A9B861F8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8595" y="1736606"/>
            <a:ext cx="1063006" cy="1063006"/>
          </a:xfrm>
          <a:prstGeom prst="rect">
            <a:avLst/>
          </a:prstGeom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EDEDE93-AAF7-2B87-ED68-D948AF4842EC}"/>
              </a:ext>
            </a:extLst>
          </p:cNvPr>
          <p:cNvSpPr/>
          <p:nvPr/>
        </p:nvSpPr>
        <p:spPr>
          <a:xfrm>
            <a:off x="3763228" y="4654782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100" b="1" dirty="0">
                <a:latin typeface="Calibri" panose="020F0502020204030204" pitchFamily="34" charset="0"/>
                <a:cs typeface="Calibri" panose="020F0502020204030204" pitchFamily="34" charset="0"/>
              </a:rPr>
              <a:t>المرور</a:t>
            </a:r>
            <a:r>
              <a:rPr lang="ar-MA" sz="11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إلى الشريحة الموالية بعد انتهاء الفيديو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B83BE5C-404F-57D8-0AE2-425FE10F9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8185" y="3813253"/>
            <a:ext cx="923925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491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552511" y="241414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4518966" y="383797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518966" y="239980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519853" y="3786932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552511" y="4306123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حل المسائل (البحث عن الجزء أو الكل)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610941" y="2888044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الكسور (1)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603269" y="293001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الكسور (2)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10814D3-0257-FAFF-8F15-FC68A2A1191E}"/>
              </a:ext>
            </a:extLst>
          </p:cNvPr>
          <p:cNvSpPr txBox="1"/>
          <p:nvPr/>
        </p:nvSpPr>
        <p:spPr>
          <a:xfrm>
            <a:off x="4886015" y="4356004"/>
            <a:ext cx="3056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الكسور (3) </a:t>
            </a:r>
            <a:endParaRPr lang="f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77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6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حل المسائل (البحث عن الجزء والكل)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AAAE34-83DB-5C7A-50B0-D466A7487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5544" y="2449508"/>
            <a:ext cx="3040239" cy="369003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AF77570-8E5A-EF7B-0567-7DC566CB8E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1925" y="2449509"/>
            <a:ext cx="3040239" cy="369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2B6BA1C7-9608-34AC-7718-C08DED7634C5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FDDF8C1-B242-094A-AA5B-F92D1B9CD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901" y="2539488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493580" y="3947328"/>
            <a:ext cx="56903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تحديد العملية المناسبة لنموذج الأشرطة لحل مسألة وضعية البحث عن الكل أو الجزء.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184F06A-878D-C315-50C6-0FC026D54FDE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F0C5590E-D67C-4260-B8DE-40566E0D8251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E9EFE542-5539-4426-F577-7B54677183E0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7A4440E-E9AA-F706-FC1E-BA90403D6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FCBFDD1-A88D-99C9-842A-5368BB8FCEBB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3422B8A-AAF3-11C0-BA9C-1B7746DBEE8D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BF92D51-A03A-43E8-7B89-56B7881599DA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E2DB4095-2B18-8F92-28F9-0ACCEC616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6687" y="2093693"/>
            <a:ext cx="3320141" cy="4042214"/>
          </a:xfrm>
          <a:prstGeom prst="rect">
            <a:avLst/>
          </a:prstGeom>
        </p:spPr>
      </p:pic>
      <p:pic>
        <p:nvPicPr>
          <p:cNvPr id="7" name="Image 6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8EB5524E-C361-766E-850F-B1EB8E98E7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614" y="2096556"/>
            <a:ext cx="3226074" cy="403648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89 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71C4592-3FF6-C8DB-5DB4-1D98ACA78150}"/>
              </a:ext>
            </a:extLst>
          </p:cNvPr>
          <p:cNvSpPr/>
          <p:nvPr/>
        </p:nvSpPr>
        <p:spPr>
          <a:xfrm>
            <a:off x="1582427" y="4746171"/>
            <a:ext cx="2946031" cy="1132114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6.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CEF0A64-80B2-F9C6-2A2C-C633D9AA1A25}"/>
              </a:ext>
            </a:extLst>
          </p:cNvPr>
          <p:cNvGrpSpPr/>
          <p:nvPr/>
        </p:nvGrpSpPr>
        <p:grpSpPr>
          <a:xfrm>
            <a:off x="1126020" y="2192719"/>
            <a:ext cx="6848417" cy="3191020"/>
            <a:chOff x="1126020" y="2192719"/>
            <a:chExt cx="6848417" cy="319102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CBE7E7F-59BF-06F5-7B70-EE49A118B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26020" y="2192719"/>
              <a:ext cx="6848417" cy="3191020"/>
            </a:xfrm>
            <a:prstGeom prst="rect">
              <a:avLst/>
            </a:prstGeom>
          </p:spPr>
        </p:pic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08D9619D-D5F8-642E-A09D-7C9B88FA6693}"/>
                </a:ext>
              </a:extLst>
            </p:cNvPr>
            <p:cNvSpPr/>
            <p:nvPr/>
          </p:nvSpPr>
          <p:spPr>
            <a:xfrm>
              <a:off x="3409406" y="3320142"/>
              <a:ext cx="431075" cy="1719943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A4D861F9-431A-F90C-8F05-5574247572CA}"/>
                </a:ext>
              </a:extLst>
            </p:cNvPr>
            <p:cNvSpPr/>
            <p:nvPr/>
          </p:nvSpPr>
          <p:spPr>
            <a:xfrm>
              <a:off x="3964577" y="3309254"/>
              <a:ext cx="431075" cy="1719943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ABC88473-5A36-1388-F9C0-5085FB3F8DBD}"/>
                </a:ext>
              </a:extLst>
            </p:cNvPr>
            <p:cNvSpPr/>
            <p:nvPr/>
          </p:nvSpPr>
          <p:spPr>
            <a:xfrm>
              <a:off x="4519750" y="3309256"/>
              <a:ext cx="431075" cy="1719943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C399277-C3AD-BA9F-66F0-24DB6F7080AD}"/>
                </a:ext>
              </a:extLst>
            </p:cNvPr>
            <p:cNvSpPr txBox="1"/>
            <p:nvPr/>
          </p:nvSpPr>
          <p:spPr>
            <a:xfrm>
              <a:off x="5660570" y="4103911"/>
              <a:ext cx="4197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</a:rPr>
                <a:t>4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74D4388-4358-EA32-187E-748CF9726AD6}"/>
              </a:ext>
            </a:extLst>
          </p:cNvPr>
          <p:cNvSpPr/>
          <p:nvPr/>
        </p:nvSpPr>
        <p:spPr>
          <a:xfrm>
            <a:off x="25146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79ED75C6-D0CF-D706-D8DC-290E772CC691}"/>
              </a:ext>
            </a:extLst>
          </p:cNvPr>
          <p:cNvSpPr/>
          <p:nvPr/>
        </p:nvSpPr>
        <p:spPr>
          <a:xfrm>
            <a:off x="3015840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3DC70D24-050D-7B0F-95BE-CBC761AAEC4C}"/>
              </a:ext>
            </a:extLst>
          </p:cNvPr>
          <p:cNvSpPr>
            <a:spLocks noChangeAspect="1"/>
          </p:cNvSpPr>
          <p:nvPr/>
        </p:nvSpPr>
        <p:spPr>
          <a:xfrm>
            <a:off x="612406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3" name="Image 1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A87DFF3-849B-D630-3DC1-51A7DDE43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899560" y="3557443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AB1512E-D462-6938-E5B9-E74B59CC53ED}"/>
              </a:ext>
            </a:extLst>
          </p:cNvPr>
          <p:cNvSpPr txBox="1"/>
          <p:nvPr/>
        </p:nvSpPr>
        <p:spPr>
          <a:xfrm>
            <a:off x="2693096" y="3702394"/>
            <a:ext cx="32417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7EB2A37-64B4-2521-9FC1-F96F70BAC4D5}"/>
              </a:ext>
            </a:extLst>
          </p:cNvPr>
          <p:cNvSpPr txBox="1"/>
          <p:nvPr/>
        </p:nvSpPr>
        <p:spPr>
          <a:xfrm>
            <a:off x="2264226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31F13F7-F26C-6970-872E-B9B60E12779C}"/>
              </a:ext>
            </a:extLst>
          </p:cNvPr>
          <p:cNvSpPr txBox="1"/>
          <p:nvPr/>
        </p:nvSpPr>
        <p:spPr>
          <a:xfrm>
            <a:off x="2514600" y="3149356"/>
            <a:ext cx="33621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053724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F13BDA26-D8B4-13B4-490F-CD7157F57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9286" y="1743227"/>
            <a:ext cx="3716125" cy="4679344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134EED0-F396-92DF-0C85-16287118D9A1}"/>
              </a:ext>
            </a:extLst>
          </p:cNvPr>
          <p:cNvSpPr/>
          <p:nvPr/>
        </p:nvSpPr>
        <p:spPr>
          <a:xfrm>
            <a:off x="2569029" y="4049483"/>
            <a:ext cx="3298371" cy="44631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36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39742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678D6E8-EF96-7740-F7B0-FC1780E3BD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11ADD43E-C7E2-0C7D-CC18-6B7EF6E2BFB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4C00D6-853E-6E0F-0442-7412F3F820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3000808"/>
            <a:ext cx="6870023" cy="950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6CD7791C-8311-24DB-F220-D3C36F920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673" y="2953314"/>
            <a:ext cx="6870023" cy="100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035629" y="839758"/>
            <a:ext cx="5466594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واكتبوا عدد الإجابات الصحيحة.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369282" y="926357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863B4B8B-4B55-C463-962F-02FD806E7C2F}"/>
              </a:ext>
            </a:extLst>
          </p:cNvPr>
          <p:cNvSpPr txBox="1"/>
          <p:nvPr/>
        </p:nvSpPr>
        <p:spPr>
          <a:xfrm>
            <a:off x="1948542" y="3026226"/>
            <a:ext cx="511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5C9217-EB2C-3D78-DB24-4ACDFE3BEA5A}"/>
              </a:ext>
            </a:extLst>
          </p:cNvPr>
          <p:cNvSpPr txBox="1"/>
          <p:nvPr/>
        </p:nvSpPr>
        <p:spPr>
          <a:xfrm>
            <a:off x="1970314" y="3472543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FDDFFF6-55C0-2C76-595D-67BABBDBE57F}"/>
              </a:ext>
            </a:extLst>
          </p:cNvPr>
          <p:cNvSpPr txBox="1"/>
          <p:nvPr/>
        </p:nvSpPr>
        <p:spPr>
          <a:xfrm>
            <a:off x="3483426" y="3037111"/>
            <a:ext cx="712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B619137-4871-C9B9-DC9D-2BFB32F641DF}"/>
              </a:ext>
            </a:extLst>
          </p:cNvPr>
          <p:cNvSpPr txBox="1"/>
          <p:nvPr/>
        </p:nvSpPr>
        <p:spPr>
          <a:xfrm>
            <a:off x="3505199" y="3461656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1A4FF9A-57E3-502D-3C24-13E29F09B2D1}"/>
              </a:ext>
            </a:extLst>
          </p:cNvPr>
          <p:cNvSpPr txBox="1"/>
          <p:nvPr/>
        </p:nvSpPr>
        <p:spPr>
          <a:xfrm>
            <a:off x="5018308" y="3026225"/>
            <a:ext cx="511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36D6032-75DF-B66E-0159-B7DE072D15CF}"/>
              </a:ext>
            </a:extLst>
          </p:cNvPr>
          <p:cNvSpPr txBox="1"/>
          <p:nvPr/>
        </p:nvSpPr>
        <p:spPr>
          <a:xfrm>
            <a:off x="5007422" y="3461656"/>
            <a:ext cx="7293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33EC7A4-D6FC-A57F-C3B3-53ABE142CE60}"/>
              </a:ext>
            </a:extLst>
          </p:cNvPr>
          <p:cNvSpPr txBox="1"/>
          <p:nvPr/>
        </p:nvSpPr>
        <p:spPr>
          <a:xfrm>
            <a:off x="6520535" y="3026224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16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4759CA8-8329-B95B-15E9-82E570E91221}"/>
              </a:ext>
            </a:extLst>
          </p:cNvPr>
          <p:cNvSpPr txBox="1"/>
          <p:nvPr/>
        </p:nvSpPr>
        <p:spPr>
          <a:xfrm>
            <a:off x="6564079" y="3472541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FC5A7-13BA-C8BF-4CA8-FE47E4E5C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507B49B-0903-1E25-618A-F78BF8DC088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Corde 13">
            <a:extLst>
              <a:ext uri="{FF2B5EF4-FFF2-40B4-BE49-F238E27FC236}">
                <a16:creationId xmlns:a16="http://schemas.microsoft.com/office/drawing/2014/main" id="{0A50CA1C-77EF-7EBB-0C3E-A8F28FB79C24}"/>
              </a:ext>
            </a:extLst>
          </p:cNvPr>
          <p:cNvSpPr/>
          <p:nvPr/>
        </p:nvSpPr>
        <p:spPr>
          <a:xfrm flipH="1">
            <a:off x="1007068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5C9C4C9-B98A-23BB-EE90-1C462E413AA4}"/>
              </a:ext>
            </a:extLst>
          </p:cNvPr>
          <p:cNvSpPr/>
          <p:nvPr/>
        </p:nvSpPr>
        <p:spPr>
          <a:xfrm>
            <a:off x="2373086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E7AED3F8-C9DC-CE6E-B75B-7DE247FA109A}"/>
              </a:ext>
            </a:extLst>
          </p:cNvPr>
          <p:cNvSpPr/>
          <p:nvPr/>
        </p:nvSpPr>
        <p:spPr>
          <a:xfrm>
            <a:off x="2950528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8752EA96-533D-A6DA-EFDE-C2AD32E5C941}"/>
              </a:ext>
            </a:extLst>
          </p:cNvPr>
          <p:cNvSpPr>
            <a:spLocks noChangeAspect="1"/>
          </p:cNvSpPr>
          <p:nvPr/>
        </p:nvSpPr>
        <p:spPr>
          <a:xfrm>
            <a:off x="6058754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6" name="Image 1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7EE5EC-40C6-4D85-C96A-C7B2CDB14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45134" y="4123503"/>
            <a:ext cx="841742" cy="84174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DC7BDF7-65EF-7DB0-3291-3F486B84EEBB}"/>
              </a:ext>
            </a:extLst>
          </p:cNvPr>
          <p:cNvSpPr txBox="1"/>
          <p:nvPr/>
        </p:nvSpPr>
        <p:spPr>
          <a:xfrm>
            <a:off x="2570204" y="3149356"/>
            <a:ext cx="32412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2468B23-33CC-BAF6-674E-1BEDEF3BE2DA}"/>
              </a:ext>
            </a:extLst>
          </p:cNvPr>
          <p:cNvSpPr txBox="1"/>
          <p:nvPr/>
        </p:nvSpPr>
        <p:spPr>
          <a:xfrm>
            <a:off x="1948542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963B94B-6AAA-EA6A-57F4-7AE02AA04393}"/>
              </a:ext>
            </a:extLst>
          </p:cNvPr>
          <p:cNvSpPr txBox="1"/>
          <p:nvPr/>
        </p:nvSpPr>
        <p:spPr>
          <a:xfrm>
            <a:off x="2198914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1596870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31D24-C244-7292-EAAA-EE20B0D47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558E7A-3191-BFD3-4B91-02D737A738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941097E-BBBB-F007-B9AF-DF35F7F23352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انتبهوا، سأقرأ المسألة ويقرأها بعدي تلميذان منكم.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E248343-2907-E3D0-92F3-BFDE77260949}"/>
              </a:ext>
            </a:extLst>
          </p:cNvPr>
          <p:cNvSpPr txBox="1"/>
          <p:nvPr/>
        </p:nvSpPr>
        <p:spPr>
          <a:xfrm>
            <a:off x="1796144" y="2580445"/>
            <a:ext cx="5388429" cy="172323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إيّادٍ 52 دِرْهَماً. اِشْتَرى عَصيراً بِـــــــــــــــ 13 دِرْهَماً.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تَبَقّى لَدَيْهِ مِنْ دِرْهَمٍ؟</a:t>
            </a:r>
          </a:p>
        </p:txBody>
      </p:sp>
    </p:spTree>
    <p:extLst>
      <p:ext uri="{BB962C8B-B14F-4D97-AF65-F5344CB8AC3E}">
        <p14:creationId xmlns:p14="http://schemas.microsoft.com/office/powerpoint/2010/main" val="50008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494E6-C096-5428-5843-6F2766FDE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196194A-F3E2-5415-D590-5E975A6B4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E94D9D3-825C-03EA-31C4-7D1FA8426838}"/>
              </a:ext>
            </a:extLst>
          </p:cNvPr>
          <p:cNvSpPr txBox="1"/>
          <p:nvPr/>
        </p:nvSpPr>
        <p:spPr>
          <a:xfrm>
            <a:off x="328612" y="81487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اكتبوا رقم نموذج الأشرطة المناسب لتمثيل وحل المسألة.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116;p2">
            <a:extLst>
              <a:ext uri="{FF2B5EF4-FFF2-40B4-BE49-F238E27FC236}">
                <a16:creationId xmlns:a16="http://schemas.microsoft.com/office/drawing/2014/main" id="{5638F7FC-5AA0-67A0-E2C1-5CDB773E758A}"/>
              </a:ext>
            </a:extLst>
          </p:cNvPr>
          <p:cNvSpPr/>
          <p:nvPr/>
        </p:nvSpPr>
        <p:spPr>
          <a:xfrm>
            <a:off x="741628" y="4276176"/>
            <a:ext cx="2201835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13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17;p2">
            <a:extLst>
              <a:ext uri="{FF2B5EF4-FFF2-40B4-BE49-F238E27FC236}">
                <a16:creationId xmlns:a16="http://schemas.microsoft.com/office/drawing/2014/main" id="{76F97CA6-BD26-D0C3-F831-8BFE1753BC2F}"/>
              </a:ext>
            </a:extLst>
          </p:cNvPr>
          <p:cNvSpPr/>
          <p:nvPr/>
        </p:nvSpPr>
        <p:spPr>
          <a:xfrm>
            <a:off x="738082" y="4878680"/>
            <a:ext cx="998379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52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18;p2">
            <a:extLst>
              <a:ext uri="{FF2B5EF4-FFF2-40B4-BE49-F238E27FC236}">
                <a16:creationId xmlns:a16="http://schemas.microsoft.com/office/drawing/2014/main" id="{FF626DCB-3174-9EEC-684A-921DDA593C70}"/>
              </a:ext>
            </a:extLst>
          </p:cNvPr>
          <p:cNvSpPr/>
          <p:nvPr/>
        </p:nvSpPr>
        <p:spPr>
          <a:xfrm>
            <a:off x="1709087" y="4878680"/>
            <a:ext cx="1233768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2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16;p2">
            <a:extLst>
              <a:ext uri="{FF2B5EF4-FFF2-40B4-BE49-F238E27FC236}">
                <a16:creationId xmlns:a16="http://schemas.microsoft.com/office/drawing/2014/main" id="{675B2982-9F37-35F1-6B74-A6B52A58FA7E}"/>
              </a:ext>
            </a:extLst>
          </p:cNvPr>
          <p:cNvSpPr/>
          <p:nvPr/>
        </p:nvSpPr>
        <p:spPr>
          <a:xfrm>
            <a:off x="3377710" y="4282272"/>
            <a:ext cx="2201835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2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17;p2">
            <a:extLst>
              <a:ext uri="{FF2B5EF4-FFF2-40B4-BE49-F238E27FC236}">
                <a16:creationId xmlns:a16="http://schemas.microsoft.com/office/drawing/2014/main" id="{F19AB994-9E43-AE1C-B89A-2546835C9068}"/>
              </a:ext>
            </a:extLst>
          </p:cNvPr>
          <p:cNvSpPr/>
          <p:nvPr/>
        </p:nvSpPr>
        <p:spPr>
          <a:xfrm>
            <a:off x="3374164" y="4872584"/>
            <a:ext cx="998379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13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8;p2">
            <a:extLst>
              <a:ext uri="{FF2B5EF4-FFF2-40B4-BE49-F238E27FC236}">
                <a16:creationId xmlns:a16="http://schemas.microsoft.com/office/drawing/2014/main" id="{8BD7402A-300F-3693-ADCD-FBE2465BC887}"/>
              </a:ext>
            </a:extLst>
          </p:cNvPr>
          <p:cNvSpPr/>
          <p:nvPr/>
        </p:nvSpPr>
        <p:spPr>
          <a:xfrm>
            <a:off x="4345169" y="4872584"/>
            <a:ext cx="1233768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52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16;p2">
            <a:extLst>
              <a:ext uri="{FF2B5EF4-FFF2-40B4-BE49-F238E27FC236}">
                <a16:creationId xmlns:a16="http://schemas.microsoft.com/office/drawing/2014/main" id="{BD4032A7-2287-BADF-BEC3-F21662E99F5C}"/>
              </a:ext>
            </a:extLst>
          </p:cNvPr>
          <p:cNvSpPr/>
          <p:nvPr/>
        </p:nvSpPr>
        <p:spPr>
          <a:xfrm>
            <a:off x="6042533" y="4294464"/>
            <a:ext cx="2201835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52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17;p2">
            <a:extLst>
              <a:ext uri="{FF2B5EF4-FFF2-40B4-BE49-F238E27FC236}">
                <a16:creationId xmlns:a16="http://schemas.microsoft.com/office/drawing/2014/main" id="{293D7D6B-6FDB-072B-CF34-5DB5273C8E75}"/>
              </a:ext>
            </a:extLst>
          </p:cNvPr>
          <p:cNvSpPr/>
          <p:nvPr/>
        </p:nvSpPr>
        <p:spPr>
          <a:xfrm>
            <a:off x="6038987" y="4884776"/>
            <a:ext cx="998379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13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18;p2">
            <a:extLst>
              <a:ext uri="{FF2B5EF4-FFF2-40B4-BE49-F238E27FC236}">
                <a16:creationId xmlns:a16="http://schemas.microsoft.com/office/drawing/2014/main" id="{37F601D2-9DE7-6E16-5F16-3341FD8BC4E6}"/>
              </a:ext>
            </a:extLst>
          </p:cNvPr>
          <p:cNvSpPr/>
          <p:nvPr/>
        </p:nvSpPr>
        <p:spPr>
          <a:xfrm>
            <a:off x="7009992" y="4884776"/>
            <a:ext cx="1233768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2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EFDEE9D8-6D12-8E5E-33DE-96187B63D5BC}"/>
              </a:ext>
            </a:extLst>
          </p:cNvPr>
          <p:cNvSpPr/>
          <p:nvPr/>
        </p:nvSpPr>
        <p:spPr>
          <a:xfrm>
            <a:off x="1488332" y="5631255"/>
            <a:ext cx="543961" cy="53493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9EBF299-68FC-9163-11CF-C0D1EF935CCC}"/>
              </a:ext>
            </a:extLst>
          </p:cNvPr>
          <p:cNvSpPr txBox="1"/>
          <p:nvPr/>
        </p:nvSpPr>
        <p:spPr>
          <a:xfrm>
            <a:off x="1502509" y="5456933"/>
            <a:ext cx="373049" cy="567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4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76186346-293D-46C2-08A8-DEC6274B3F0C}"/>
              </a:ext>
            </a:extLst>
          </p:cNvPr>
          <p:cNvSpPr/>
          <p:nvPr/>
        </p:nvSpPr>
        <p:spPr>
          <a:xfrm>
            <a:off x="4133217" y="5655834"/>
            <a:ext cx="543961" cy="53493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F7032F5-7948-E6A9-54DC-E58CEAD0B8CA}"/>
              </a:ext>
            </a:extLst>
          </p:cNvPr>
          <p:cNvSpPr txBox="1"/>
          <p:nvPr/>
        </p:nvSpPr>
        <p:spPr>
          <a:xfrm>
            <a:off x="4147394" y="5481512"/>
            <a:ext cx="373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6FC5B4E7-DF25-E7B1-6276-7AF65E4A6295}"/>
              </a:ext>
            </a:extLst>
          </p:cNvPr>
          <p:cNvSpPr/>
          <p:nvPr/>
        </p:nvSpPr>
        <p:spPr>
          <a:xfrm>
            <a:off x="6695924" y="5655834"/>
            <a:ext cx="543961" cy="53493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CA5BCD8-3FE0-0FE6-D5D8-503D201AEA69}"/>
              </a:ext>
            </a:extLst>
          </p:cNvPr>
          <p:cNvSpPr txBox="1"/>
          <p:nvPr/>
        </p:nvSpPr>
        <p:spPr>
          <a:xfrm>
            <a:off x="6710101" y="5481512"/>
            <a:ext cx="373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F060155-E9AA-4C03-75B2-81141B775F6F}"/>
              </a:ext>
            </a:extLst>
          </p:cNvPr>
          <p:cNvSpPr txBox="1"/>
          <p:nvPr/>
        </p:nvSpPr>
        <p:spPr>
          <a:xfrm>
            <a:off x="1774372" y="1905529"/>
            <a:ext cx="5388429" cy="172323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إيّادٍ 52 دِرْهَماً. اِشْتَرى عَصيراً بِـــــــــــــــ 13 دِرْهَماً.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تَبَقّى لَدَيْهِ مِنْ دِرْهَمٍ؟</a:t>
            </a:r>
          </a:p>
        </p:txBody>
      </p:sp>
    </p:spTree>
    <p:extLst>
      <p:ext uri="{BB962C8B-B14F-4D97-AF65-F5344CB8AC3E}">
        <p14:creationId xmlns:p14="http://schemas.microsoft.com/office/powerpoint/2010/main" val="251526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A6877-74C9-8E2A-93B0-515F0C4FE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ABBEBC-2C7D-228C-9E7D-4275C0E2E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61CE38A4-49E6-B661-F0C9-FD0A90BDF235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37D6A52-1728-893A-F17B-819B3245F7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77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0A019-4F92-39B6-E1DA-7D2BD3976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BB5B5A4-A895-8BA9-00C3-02CC53E3BE06}"/>
              </a:ext>
            </a:extLst>
          </p:cNvPr>
          <p:cNvSpPr txBox="1"/>
          <p:nvPr/>
        </p:nvSpPr>
        <p:spPr>
          <a:xfrm>
            <a:off x="328612" y="81487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صححوا.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CF73486-9474-A262-B62A-86BEA40160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1" name="Google Shape;116;p2">
            <a:extLst>
              <a:ext uri="{FF2B5EF4-FFF2-40B4-BE49-F238E27FC236}">
                <a16:creationId xmlns:a16="http://schemas.microsoft.com/office/drawing/2014/main" id="{41C709CB-02D0-AA3C-5C5A-C83CCAEBE619}"/>
              </a:ext>
            </a:extLst>
          </p:cNvPr>
          <p:cNvSpPr/>
          <p:nvPr/>
        </p:nvSpPr>
        <p:spPr>
          <a:xfrm>
            <a:off x="741628" y="4276176"/>
            <a:ext cx="2201835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13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17;p2">
            <a:extLst>
              <a:ext uri="{FF2B5EF4-FFF2-40B4-BE49-F238E27FC236}">
                <a16:creationId xmlns:a16="http://schemas.microsoft.com/office/drawing/2014/main" id="{94620B1D-3311-1C0F-ACFF-D466634262B8}"/>
              </a:ext>
            </a:extLst>
          </p:cNvPr>
          <p:cNvSpPr/>
          <p:nvPr/>
        </p:nvSpPr>
        <p:spPr>
          <a:xfrm>
            <a:off x="738082" y="4878680"/>
            <a:ext cx="998379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52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18;p2">
            <a:extLst>
              <a:ext uri="{FF2B5EF4-FFF2-40B4-BE49-F238E27FC236}">
                <a16:creationId xmlns:a16="http://schemas.microsoft.com/office/drawing/2014/main" id="{7E121F4A-CB7E-7638-0B71-C44CFF0DE36F}"/>
              </a:ext>
            </a:extLst>
          </p:cNvPr>
          <p:cNvSpPr/>
          <p:nvPr/>
        </p:nvSpPr>
        <p:spPr>
          <a:xfrm>
            <a:off x="1709087" y="4878680"/>
            <a:ext cx="1233768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2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16;p2">
            <a:extLst>
              <a:ext uri="{FF2B5EF4-FFF2-40B4-BE49-F238E27FC236}">
                <a16:creationId xmlns:a16="http://schemas.microsoft.com/office/drawing/2014/main" id="{C91B1648-2CEA-7BE6-4B46-9750AAA722A9}"/>
              </a:ext>
            </a:extLst>
          </p:cNvPr>
          <p:cNvSpPr/>
          <p:nvPr/>
        </p:nvSpPr>
        <p:spPr>
          <a:xfrm>
            <a:off x="3377710" y="4282272"/>
            <a:ext cx="2201835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2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17;p2">
            <a:extLst>
              <a:ext uri="{FF2B5EF4-FFF2-40B4-BE49-F238E27FC236}">
                <a16:creationId xmlns:a16="http://schemas.microsoft.com/office/drawing/2014/main" id="{F9F932D3-34D6-D7CB-A396-FB1A7B5073C4}"/>
              </a:ext>
            </a:extLst>
          </p:cNvPr>
          <p:cNvSpPr/>
          <p:nvPr/>
        </p:nvSpPr>
        <p:spPr>
          <a:xfrm>
            <a:off x="3374164" y="4872584"/>
            <a:ext cx="998379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13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18;p2">
            <a:extLst>
              <a:ext uri="{FF2B5EF4-FFF2-40B4-BE49-F238E27FC236}">
                <a16:creationId xmlns:a16="http://schemas.microsoft.com/office/drawing/2014/main" id="{AE043906-51C8-E221-D802-854C1830175B}"/>
              </a:ext>
            </a:extLst>
          </p:cNvPr>
          <p:cNvSpPr/>
          <p:nvPr/>
        </p:nvSpPr>
        <p:spPr>
          <a:xfrm>
            <a:off x="4345169" y="4872584"/>
            <a:ext cx="1233768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52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16;p2">
            <a:extLst>
              <a:ext uri="{FF2B5EF4-FFF2-40B4-BE49-F238E27FC236}">
                <a16:creationId xmlns:a16="http://schemas.microsoft.com/office/drawing/2014/main" id="{25BA9CDC-99A5-DFF8-28BA-0E2C4F56BDFE}"/>
              </a:ext>
            </a:extLst>
          </p:cNvPr>
          <p:cNvSpPr/>
          <p:nvPr/>
        </p:nvSpPr>
        <p:spPr>
          <a:xfrm>
            <a:off x="6042533" y="4294464"/>
            <a:ext cx="2201835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52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17;p2">
            <a:extLst>
              <a:ext uri="{FF2B5EF4-FFF2-40B4-BE49-F238E27FC236}">
                <a16:creationId xmlns:a16="http://schemas.microsoft.com/office/drawing/2014/main" id="{67927F75-ADCC-D548-A33E-AEE4192DF85D}"/>
              </a:ext>
            </a:extLst>
          </p:cNvPr>
          <p:cNvSpPr/>
          <p:nvPr/>
        </p:nvSpPr>
        <p:spPr>
          <a:xfrm>
            <a:off x="6038987" y="4884776"/>
            <a:ext cx="998379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13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118;p2">
            <a:extLst>
              <a:ext uri="{FF2B5EF4-FFF2-40B4-BE49-F238E27FC236}">
                <a16:creationId xmlns:a16="http://schemas.microsoft.com/office/drawing/2014/main" id="{997E8338-CC7E-8794-8A19-4C7E68737C95}"/>
              </a:ext>
            </a:extLst>
          </p:cNvPr>
          <p:cNvSpPr/>
          <p:nvPr/>
        </p:nvSpPr>
        <p:spPr>
          <a:xfrm>
            <a:off x="7009992" y="4884776"/>
            <a:ext cx="1233768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2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5F13DAB4-FD88-0F29-803F-276E4B7091D5}"/>
              </a:ext>
            </a:extLst>
          </p:cNvPr>
          <p:cNvSpPr/>
          <p:nvPr/>
        </p:nvSpPr>
        <p:spPr>
          <a:xfrm>
            <a:off x="1488332" y="5631255"/>
            <a:ext cx="543961" cy="53493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EA7A605-3802-9E1E-AFE0-6CFA387258F5}"/>
              </a:ext>
            </a:extLst>
          </p:cNvPr>
          <p:cNvSpPr txBox="1"/>
          <p:nvPr/>
        </p:nvSpPr>
        <p:spPr>
          <a:xfrm>
            <a:off x="1502509" y="5456933"/>
            <a:ext cx="373049" cy="567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4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2BAB3281-65AE-BD17-886D-6594A9167821}"/>
              </a:ext>
            </a:extLst>
          </p:cNvPr>
          <p:cNvSpPr/>
          <p:nvPr/>
        </p:nvSpPr>
        <p:spPr>
          <a:xfrm>
            <a:off x="4133217" y="5655834"/>
            <a:ext cx="543961" cy="53493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D6714DE-A8A1-9E87-3ABE-2EBB5EF90176}"/>
              </a:ext>
            </a:extLst>
          </p:cNvPr>
          <p:cNvSpPr txBox="1"/>
          <p:nvPr/>
        </p:nvSpPr>
        <p:spPr>
          <a:xfrm>
            <a:off x="4147394" y="5481512"/>
            <a:ext cx="373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9967B7D6-E3D8-7064-FA87-D8955CDB398F}"/>
              </a:ext>
            </a:extLst>
          </p:cNvPr>
          <p:cNvSpPr/>
          <p:nvPr/>
        </p:nvSpPr>
        <p:spPr>
          <a:xfrm>
            <a:off x="6685038" y="5634062"/>
            <a:ext cx="543961" cy="53493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B1E5874-AD19-BB09-711B-3D6234660EBC}"/>
              </a:ext>
            </a:extLst>
          </p:cNvPr>
          <p:cNvSpPr txBox="1"/>
          <p:nvPr/>
        </p:nvSpPr>
        <p:spPr>
          <a:xfrm>
            <a:off x="6710101" y="5481512"/>
            <a:ext cx="373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0018883-234F-F268-6CD8-0DABE08F3BCE}"/>
              </a:ext>
            </a:extLst>
          </p:cNvPr>
          <p:cNvSpPr txBox="1"/>
          <p:nvPr/>
        </p:nvSpPr>
        <p:spPr>
          <a:xfrm>
            <a:off x="1774372" y="1905529"/>
            <a:ext cx="5388429" cy="172323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إيّادٍ 52 دِرْهَماً. اِشْتَرى عَصيراً بِـــــــــــــــ 13 دِرْهَماً.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تَبَقّى لَدَيْهِ مِنْ دِرْهَمٍ؟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C500A4A-E5C9-5D9B-332D-CDB207E3B30A}"/>
              </a:ext>
            </a:extLst>
          </p:cNvPr>
          <p:cNvSpPr/>
          <p:nvPr/>
        </p:nvSpPr>
        <p:spPr>
          <a:xfrm>
            <a:off x="5910942" y="4136571"/>
            <a:ext cx="2447886" cy="217593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458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A5A706A-D3ED-F917-680F-807A292490D7}"/>
              </a:ext>
            </a:extLst>
          </p:cNvPr>
          <p:cNvSpPr/>
          <p:nvPr/>
        </p:nvSpPr>
        <p:spPr>
          <a:xfrm>
            <a:off x="1948543" y="2599631"/>
            <a:ext cx="5290457" cy="19070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E7864A4B-958D-DC1F-6452-DFD1DFAAF63F}"/>
              </a:ext>
            </a:extLst>
          </p:cNvPr>
          <p:cNvSpPr/>
          <p:nvPr/>
        </p:nvSpPr>
        <p:spPr>
          <a:xfrm>
            <a:off x="2808514" y="2198422"/>
            <a:ext cx="356092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E37C20B-7093-0B72-434B-F7B8D3BA6947}"/>
              </a:ext>
            </a:extLst>
          </p:cNvPr>
          <p:cNvSpPr>
            <a:spLocks noChangeAspect="1"/>
          </p:cNvSpPr>
          <p:nvPr/>
        </p:nvSpPr>
        <p:spPr>
          <a:xfrm>
            <a:off x="5971668" y="2287898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7B9C727-01AB-30F6-E692-BDF7F3C05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99780" y="3141020"/>
            <a:ext cx="841742" cy="84174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902C711-B77F-F294-9A8B-5BD305574500}"/>
              </a:ext>
            </a:extLst>
          </p:cNvPr>
          <p:cNvSpPr txBox="1"/>
          <p:nvPr/>
        </p:nvSpPr>
        <p:spPr>
          <a:xfrm>
            <a:off x="2100947" y="3280010"/>
            <a:ext cx="42684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تحديد العملية المناسبة لنموذج الأشرطة.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نحدد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العملية المناسبة لنموذج الأشرطة.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329D5E-E3F5-99CC-2592-515D791ED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8126" y="1709055"/>
            <a:ext cx="3080364" cy="44740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484EDD-E4E0-4D72-D54A-83E1DDA32E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82252" y="1741714"/>
            <a:ext cx="4896986" cy="447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3" name="N2P2S3L4  (2)">
            <a:hlinkClick r:id="" action="ppaction://media"/>
            <a:extLst>
              <a:ext uri="{FF2B5EF4-FFF2-40B4-BE49-F238E27FC236}">
                <a16:creationId xmlns:a16="http://schemas.microsoft.com/office/drawing/2014/main" id="{4B9C5D73-FA59-AFD3-532F-1EBBB29D64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6304" y="1875365"/>
            <a:ext cx="7864596" cy="442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6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وندى؛ 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F416890-C808-62DD-8394-44EA6546A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 descr="Une image contenant texte, Police, ligne, diagramme&#10;&#10;Le contenu généré par l’IA peut être incorrect.">
            <a:extLst>
              <a:ext uri="{FF2B5EF4-FFF2-40B4-BE49-F238E27FC236}">
                <a16:creationId xmlns:a16="http://schemas.microsoft.com/office/drawing/2014/main" id="{75E3DB12-4121-DBBF-E777-78D9DF5E9D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2833" y="2448150"/>
            <a:ext cx="6138333" cy="273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3D2D248-C52D-5226-D722-BDC292F92723}"/>
              </a:ext>
            </a:extLst>
          </p:cNvPr>
          <p:cNvSpPr/>
          <p:nvPr/>
        </p:nvSpPr>
        <p:spPr>
          <a:xfrm>
            <a:off x="2366786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77D99433-522A-0826-EADB-616880159567}"/>
              </a:ext>
            </a:extLst>
          </p:cNvPr>
          <p:cNvSpPr>
            <a:spLocks noChangeAspect="1"/>
          </p:cNvSpPr>
          <p:nvPr/>
        </p:nvSpPr>
        <p:spPr>
          <a:xfrm>
            <a:off x="5808379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B813F8-8C6A-ACD8-2644-DC317FED7D60}"/>
              </a:ext>
            </a:extLst>
          </p:cNvPr>
          <p:cNvSpPr txBox="1"/>
          <p:nvPr/>
        </p:nvSpPr>
        <p:spPr>
          <a:xfrm>
            <a:off x="2941328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6EDBC8-56AF-12B3-40E2-CED0BA4A1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00833" y="2952757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16C08674-2C67-5138-5893-0030DDCB2C42}"/>
              </a:ext>
            </a:extLst>
          </p:cNvPr>
          <p:cNvSpPr>
            <a:spLocks noChangeAspect="1"/>
          </p:cNvSpPr>
          <p:nvPr/>
        </p:nvSpPr>
        <p:spPr>
          <a:xfrm>
            <a:off x="5808379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8" name="Flowchart: Alternate Process 54">
            <a:extLst>
              <a:ext uri="{FF2B5EF4-FFF2-40B4-BE49-F238E27FC236}">
                <a16:creationId xmlns:a16="http://schemas.microsoft.com/office/drawing/2014/main" id="{1E0A4101-DF12-DA37-BCDE-6092D13061FA}"/>
              </a:ext>
            </a:extLst>
          </p:cNvPr>
          <p:cNvSpPr/>
          <p:nvPr/>
        </p:nvSpPr>
        <p:spPr>
          <a:xfrm>
            <a:off x="2688768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72F95832-712A-9C9F-60B2-B78BA4AA8AE6}"/>
              </a:ext>
            </a:extLst>
          </p:cNvPr>
          <p:cNvSpPr>
            <a:spLocks noChangeAspect="1"/>
          </p:cNvSpPr>
          <p:nvPr/>
        </p:nvSpPr>
        <p:spPr>
          <a:xfrm>
            <a:off x="5764215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5A97030-F615-8B69-17F3-908AEA0EE395}"/>
              </a:ext>
            </a:extLst>
          </p:cNvPr>
          <p:cNvSpPr txBox="1"/>
          <p:nvPr/>
        </p:nvSpPr>
        <p:spPr>
          <a:xfrm>
            <a:off x="2971797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B1A6CD7-ED77-C0E5-A916-1C76D2B99198}"/>
              </a:ext>
            </a:extLst>
          </p:cNvPr>
          <p:cNvSpPr txBox="1"/>
          <p:nvPr/>
        </p:nvSpPr>
        <p:spPr>
          <a:xfrm>
            <a:off x="3015961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 سنحدد العملية المناسبة لنموذج الأشرطة.</a:t>
            </a:r>
            <a:endParaRPr lang="fr-FR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304E18-78BD-4C06-56C4-DA92F24AD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B8A0D6-1E37-FFEA-170C-6AE0F69F3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2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45520" y="84949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سننجز النشاط خُطْوَةً خطوة.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Google Shape;116;p2">
            <a:extLst>
              <a:ext uri="{FF2B5EF4-FFF2-40B4-BE49-F238E27FC236}">
                <a16:creationId xmlns:a16="http://schemas.microsoft.com/office/drawing/2014/main" id="{1A6D4FF7-A47B-F34C-C254-CFA885CF5D0A}"/>
              </a:ext>
            </a:extLst>
          </p:cNvPr>
          <p:cNvSpPr/>
          <p:nvPr/>
        </p:nvSpPr>
        <p:spPr>
          <a:xfrm>
            <a:off x="2562337" y="2841432"/>
            <a:ext cx="354607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40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50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17;p2">
            <a:extLst>
              <a:ext uri="{FF2B5EF4-FFF2-40B4-BE49-F238E27FC236}">
                <a16:creationId xmlns:a16="http://schemas.microsoft.com/office/drawing/2014/main" id="{34163285-DFD8-96AA-8155-63988BCE4C29}"/>
              </a:ext>
            </a:extLst>
          </p:cNvPr>
          <p:cNvSpPr/>
          <p:nvPr/>
        </p:nvSpPr>
        <p:spPr>
          <a:xfrm>
            <a:off x="2563027" y="3574561"/>
            <a:ext cx="231761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6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18;p2">
            <a:extLst>
              <a:ext uri="{FF2B5EF4-FFF2-40B4-BE49-F238E27FC236}">
                <a16:creationId xmlns:a16="http://schemas.microsoft.com/office/drawing/2014/main" id="{6013546B-A1F4-FE3F-1F8E-CE434358EA6E}"/>
              </a:ext>
            </a:extLst>
          </p:cNvPr>
          <p:cNvSpPr/>
          <p:nvPr/>
        </p:nvSpPr>
        <p:spPr>
          <a:xfrm>
            <a:off x="4871656" y="3574568"/>
            <a:ext cx="1233194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40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B86A30C-03D8-A663-AFB0-46E96C9B2FF6}"/>
              </a:ext>
            </a:extLst>
          </p:cNvPr>
          <p:cNvSpPr txBox="1"/>
          <p:nvPr/>
        </p:nvSpPr>
        <p:spPr>
          <a:xfrm>
            <a:off x="2786745" y="4671050"/>
            <a:ext cx="3165707" cy="67984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400" dirty="0">
                <a:solidFill>
                  <a:schemeClr val="bg1">
                    <a:lumMod val="50000"/>
                  </a:schemeClr>
                </a:solidFill>
              </a:rPr>
              <a:t>………..………………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E73B757-73AA-7045-1929-D6F2B2621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7117" y="5232294"/>
            <a:ext cx="809625" cy="61224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1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FD41E05-B5AB-ACDE-8F9B-F5E75B1D1F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D84A9AF-7D6C-C6C7-3999-06E3C9BC2E44}"/>
              </a:ext>
            </a:extLst>
          </p:cNvPr>
          <p:cNvGrpSpPr/>
          <p:nvPr/>
        </p:nvGrpSpPr>
        <p:grpSpPr>
          <a:xfrm>
            <a:off x="1632861" y="1883225"/>
            <a:ext cx="2969027" cy="565358"/>
            <a:chOff x="4048853" y="1856081"/>
            <a:chExt cx="2766297" cy="5653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D04BB54-0386-8A9E-38AA-F862C9ADAE8C}"/>
                </a:ext>
              </a:extLst>
            </p:cNvPr>
            <p:cNvSpPr/>
            <p:nvPr/>
          </p:nvSpPr>
          <p:spPr>
            <a:xfrm>
              <a:off x="4048853" y="1856081"/>
              <a:ext cx="2268327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الْعَمَلِيَّةَ الْمُناسِبَةَ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6BE3587F-4F04-8EB7-6B54-78C15B4D2F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4BD67CE4-0A42-E844-2889-3E83A237979F}"/>
              </a:ext>
            </a:extLst>
          </p:cNvPr>
          <p:cNvGrpSpPr/>
          <p:nvPr/>
        </p:nvGrpSpPr>
        <p:grpSpPr>
          <a:xfrm>
            <a:off x="4985674" y="1896491"/>
            <a:ext cx="2363977" cy="552092"/>
            <a:chOff x="6384162" y="1896491"/>
            <a:chExt cx="2093741" cy="552092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0C592298-C28B-CB1C-CE49-49E1CE08F5A0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ما أَبْحَثُ عَنْهُ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BB5FCA59-5115-3FFA-6169-16D56ABB84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42471" y="1963878"/>
              <a:ext cx="435432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2" name="Google Shape;116;p2">
            <a:extLst>
              <a:ext uri="{FF2B5EF4-FFF2-40B4-BE49-F238E27FC236}">
                <a16:creationId xmlns:a16="http://schemas.microsoft.com/office/drawing/2014/main" id="{19F672CC-63D8-2A4F-78E9-483B3FB48CCD}"/>
              </a:ext>
            </a:extLst>
          </p:cNvPr>
          <p:cNvSpPr/>
          <p:nvPr/>
        </p:nvSpPr>
        <p:spPr>
          <a:xfrm>
            <a:off x="2562337" y="2841432"/>
            <a:ext cx="354607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40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50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17;p2">
            <a:extLst>
              <a:ext uri="{FF2B5EF4-FFF2-40B4-BE49-F238E27FC236}">
                <a16:creationId xmlns:a16="http://schemas.microsoft.com/office/drawing/2014/main" id="{255B183C-7036-0D37-4DC5-E026E356B064}"/>
              </a:ext>
            </a:extLst>
          </p:cNvPr>
          <p:cNvSpPr/>
          <p:nvPr/>
        </p:nvSpPr>
        <p:spPr>
          <a:xfrm>
            <a:off x="2563027" y="3574561"/>
            <a:ext cx="231761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6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18;p2">
            <a:extLst>
              <a:ext uri="{FF2B5EF4-FFF2-40B4-BE49-F238E27FC236}">
                <a16:creationId xmlns:a16="http://schemas.microsoft.com/office/drawing/2014/main" id="{9B08663C-1C00-CD95-D1C6-6A3293E4D3C0}"/>
              </a:ext>
            </a:extLst>
          </p:cNvPr>
          <p:cNvSpPr/>
          <p:nvPr/>
        </p:nvSpPr>
        <p:spPr>
          <a:xfrm>
            <a:off x="4871656" y="3574568"/>
            <a:ext cx="1233194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40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5356D2A-D8DE-7995-3D8C-B42BFBA81EFB}"/>
              </a:ext>
            </a:extLst>
          </p:cNvPr>
          <p:cNvSpPr txBox="1"/>
          <p:nvPr/>
        </p:nvSpPr>
        <p:spPr>
          <a:xfrm>
            <a:off x="2786745" y="4671050"/>
            <a:ext cx="3165707" cy="67984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400" dirty="0">
                <a:solidFill>
                  <a:schemeClr val="bg1">
                    <a:lumMod val="50000"/>
                  </a:schemeClr>
                </a:solidFill>
              </a:rPr>
              <a:t>………..………………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C0B2DA1-7850-78D4-EA9F-01B652CBA968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عماذا نبحث؟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C58FE5-FFD2-685A-7C37-F0BB9C7A0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41D71DEB-CA36-92B4-4ACD-6B974524EA26}"/>
              </a:ext>
            </a:extLst>
          </p:cNvPr>
          <p:cNvGrpSpPr/>
          <p:nvPr/>
        </p:nvGrpSpPr>
        <p:grpSpPr>
          <a:xfrm>
            <a:off x="1632861" y="1883225"/>
            <a:ext cx="2969027" cy="565358"/>
            <a:chOff x="4048853" y="1856081"/>
            <a:chExt cx="2766297" cy="5653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C2FBB0C-24D9-B28D-0AD5-40BB4CF9F782}"/>
                </a:ext>
              </a:extLst>
            </p:cNvPr>
            <p:cNvSpPr/>
            <p:nvPr/>
          </p:nvSpPr>
          <p:spPr>
            <a:xfrm>
              <a:off x="4048853" y="1856081"/>
              <a:ext cx="2268327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الْعَمَلِيَّةَ الْمُناسِبَةَ</a:t>
              </a: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C34FE85-5E9B-8149-0728-0272C655CB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AE2D9E7-7B4B-C7E4-ED9E-C92172F34E6D}"/>
              </a:ext>
            </a:extLst>
          </p:cNvPr>
          <p:cNvGrpSpPr/>
          <p:nvPr/>
        </p:nvGrpSpPr>
        <p:grpSpPr>
          <a:xfrm>
            <a:off x="4985674" y="1896491"/>
            <a:ext cx="2363977" cy="552092"/>
            <a:chOff x="6384162" y="1896491"/>
            <a:chExt cx="2093741" cy="552092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480A7A6-3DD4-3F7A-2939-5BDAE1B89501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ما أَبْحَثُ عَنْهُ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01CD4F64-86F3-2D7A-CC56-04319F59CB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42471" y="1963878"/>
              <a:ext cx="435432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19" name="Google Shape;116;p2">
            <a:extLst>
              <a:ext uri="{FF2B5EF4-FFF2-40B4-BE49-F238E27FC236}">
                <a16:creationId xmlns:a16="http://schemas.microsoft.com/office/drawing/2014/main" id="{1AFA7217-6A34-B977-05CE-877F88A23D4B}"/>
              </a:ext>
            </a:extLst>
          </p:cNvPr>
          <p:cNvSpPr/>
          <p:nvPr/>
        </p:nvSpPr>
        <p:spPr>
          <a:xfrm>
            <a:off x="2562337" y="2841432"/>
            <a:ext cx="354607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40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50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17;p2">
            <a:extLst>
              <a:ext uri="{FF2B5EF4-FFF2-40B4-BE49-F238E27FC236}">
                <a16:creationId xmlns:a16="http://schemas.microsoft.com/office/drawing/2014/main" id="{EE9C4F9A-AFBD-2D4D-4D00-06DBE839111C}"/>
              </a:ext>
            </a:extLst>
          </p:cNvPr>
          <p:cNvSpPr/>
          <p:nvPr/>
        </p:nvSpPr>
        <p:spPr>
          <a:xfrm>
            <a:off x="2563027" y="3574561"/>
            <a:ext cx="231761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6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18;p2">
            <a:extLst>
              <a:ext uri="{FF2B5EF4-FFF2-40B4-BE49-F238E27FC236}">
                <a16:creationId xmlns:a16="http://schemas.microsoft.com/office/drawing/2014/main" id="{28845940-11DF-9CC4-6B5D-E946D2279684}"/>
              </a:ext>
            </a:extLst>
          </p:cNvPr>
          <p:cNvSpPr/>
          <p:nvPr/>
        </p:nvSpPr>
        <p:spPr>
          <a:xfrm>
            <a:off x="4871656" y="3574568"/>
            <a:ext cx="1233194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40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73A26-7F49-ED83-2447-DE33DA37B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413E9B-6FDB-D639-6CEF-54CAB6F1D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19494FF3-1D07-4FF1-6519-A9276BE9330A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26C6070-0167-1ED3-2F55-AC7567B61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1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4D5F1-2C37-AC25-B612-0E6FDECCA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C222965-3CC4-AA8A-9A25-B6068D71D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9DFA7A2-9379-67AB-1220-D81EDB1C928A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F04C465-FDD0-10A1-71DE-073E46F03904}"/>
              </a:ext>
            </a:extLst>
          </p:cNvPr>
          <p:cNvSpPr txBox="1"/>
          <p:nvPr/>
        </p:nvSpPr>
        <p:spPr>
          <a:xfrm>
            <a:off x="3959628" y="4885697"/>
            <a:ext cx="1284520" cy="64698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اَلْجُزْءُ</a:t>
            </a:r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D7D18E5-1DD1-EBE7-4472-C17C9776B1CF}"/>
              </a:ext>
            </a:extLst>
          </p:cNvPr>
          <p:cNvGrpSpPr/>
          <p:nvPr/>
        </p:nvGrpSpPr>
        <p:grpSpPr>
          <a:xfrm>
            <a:off x="1632861" y="1883225"/>
            <a:ext cx="2969027" cy="565358"/>
            <a:chOff x="4048853" y="1856081"/>
            <a:chExt cx="2766297" cy="56535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05615D0-C2BF-0EB1-E14A-F377F44D00BE}"/>
                </a:ext>
              </a:extLst>
            </p:cNvPr>
            <p:cNvSpPr/>
            <p:nvPr/>
          </p:nvSpPr>
          <p:spPr>
            <a:xfrm>
              <a:off x="4048853" y="1856081"/>
              <a:ext cx="2268327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الْعَمَلِيَّةَ الْمُناسِبَةَ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79DFF074-3BDD-F182-3D61-A63C996377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BCBE57D8-172D-81B7-EFAC-965FD122B0FF}"/>
              </a:ext>
            </a:extLst>
          </p:cNvPr>
          <p:cNvGrpSpPr/>
          <p:nvPr/>
        </p:nvGrpSpPr>
        <p:grpSpPr>
          <a:xfrm>
            <a:off x="4985674" y="1896491"/>
            <a:ext cx="2363977" cy="552092"/>
            <a:chOff x="6384162" y="1896491"/>
            <a:chExt cx="2093741" cy="552092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F445838-4CC7-F429-3821-4F472EFCA514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ما أَبْحَثُ عَنْهُ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AF4FE325-3ED9-E186-CEBC-ED14C9BEFF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42471" y="1963878"/>
              <a:ext cx="435432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15" name="Google Shape;116;p2">
            <a:extLst>
              <a:ext uri="{FF2B5EF4-FFF2-40B4-BE49-F238E27FC236}">
                <a16:creationId xmlns:a16="http://schemas.microsoft.com/office/drawing/2014/main" id="{4F9099B8-49FB-1FF2-0A4D-E1A90843FAEA}"/>
              </a:ext>
            </a:extLst>
          </p:cNvPr>
          <p:cNvSpPr/>
          <p:nvPr/>
        </p:nvSpPr>
        <p:spPr>
          <a:xfrm>
            <a:off x="2562337" y="2841432"/>
            <a:ext cx="354607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40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50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17;p2">
            <a:extLst>
              <a:ext uri="{FF2B5EF4-FFF2-40B4-BE49-F238E27FC236}">
                <a16:creationId xmlns:a16="http://schemas.microsoft.com/office/drawing/2014/main" id="{C9AEC93D-94C2-3667-916F-8A0F34808675}"/>
              </a:ext>
            </a:extLst>
          </p:cNvPr>
          <p:cNvSpPr/>
          <p:nvPr/>
        </p:nvSpPr>
        <p:spPr>
          <a:xfrm>
            <a:off x="2563027" y="3574561"/>
            <a:ext cx="231761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6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18;p2">
            <a:extLst>
              <a:ext uri="{FF2B5EF4-FFF2-40B4-BE49-F238E27FC236}">
                <a16:creationId xmlns:a16="http://schemas.microsoft.com/office/drawing/2014/main" id="{A874D23C-D51A-E953-0885-2244E89C8CED}"/>
              </a:ext>
            </a:extLst>
          </p:cNvPr>
          <p:cNvSpPr/>
          <p:nvPr/>
        </p:nvSpPr>
        <p:spPr>
          <a:xfrm>
            <a:off x="4871656" y="3574568"/>
            <a:ext cx="1233194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40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53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0A9EE-E5F3-6F62-90DF-5151AEA0B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B9BC7F5-C193-63F3-6B4B-84E2EACA4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43FDE15-FCA3-4666-0DBA-63962736A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A75C6CB-4E55-8DA1-0D53-381D1DDB68EF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163C7C9-0CC2-C80B-568C-6363C1C8A6C0}"/>
              </a:ext>
            </a:extLst>
          </p:cNvPr>
          <p:cNvGrpSpPr/>
          <p:nvPr/>
        </p:nvGrpSpPr>
        <p:grpSpPr>
          <a:xfrm>
            <a:off x="1632861" y="1883225"/>
            <a:ext cx="2969027" cy="565358"/>
            <a:chOff x="4048853" y="1856081"/>
            <a:chExt cx="2766297" cy="565358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19B9144-F357-16CA-6D58-9AF2C6F3AC9F}"/>
                </a:ext>
              </a:extLst>
            </p:cNvPr>
            <p:cNvSpPr/>
            <p:nvPr/>
          </p:nvSpPr>
          <p:spPr>
            <a:xfrm>
              <a:off x="4048853" y="1856081"/>
              <a:ext cx="2268327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الْعَمَلِيَّةَ الْمُناسِبَةَ</a:t>
              </a: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64BB1625-65D8-4467-4516-ACA4EDE853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6E8AE7C4-E056-E97A-4844-8D25DE834A8F}"/>
              </a:ext>
            </a:extLst>
          </p:cNvPr>
          <p:cNvGrpSpPr/>
          <p:nvPr/>
        </p:nvGrpSpPr>
        <p:grpSpPr>
          <a:xfrm>
            <a:off x="4985674" y="1896491"/>
            <a:ext cx="2363977" cy="552092"/>
            <a:chOff x="6384162" y="1896491"/>
            <a:chExt cx="2093741" cy="552092"/>
          </a:xfrm>
          <a:solidFill>
            <a:schemeClr val="bg1">
              <a:lumMod val="75000"/>
            </a:schemeClr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0097597-4362-A01D-1D95-2208DD143D71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ما أَبْحَثُ عَنْهُ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4B39FAE3-AB26-B171-0D15-E6BDA62A46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42471" y="1963878"/>
              <a:ext cx="435432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21" name="Google Shape;116;p2">
            <a:extLst>
              <a:ext uri="{FF2B5EF4-FFF2-40B4-BE49-F238E27FC236}">
                <a16:creationId xmlns:a16="http://schemas.microsoft.com/office/drawing/2014/main" id="{ECB9CB57-3C59-CB30-D263-544ECE40A1E8}"/>
              </a:ext>
            </a:extLst>
          </p:cNvPr>
          <p:cNvSpPr/>
          <p:nvPr/>
        </p:nvSpPr>
        <p:spPr>
          <a:xfrm>
            <a:off x="2562337" y="2841432"/>
            <a:ext cx="354607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40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50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117;p2">
            <a:extLst>
              <a:ext uri="{FF2B5EF4-FFF2-40B4-BE49-F238E27FC236}">
                <a16:creationId xmlns:a16="http://schemas.microsoft.com/office/drawing/2014/main" id="{E5221EB5-16E4-C47C-FBA7-E4F52B644C78}"/>
              </a:ext>
            </a:extLst>
          </p:cNvPr>
          <p:cNvSpPr/>
          <p:nvPr/>
        </p:nvSpPr>
        <p:spPr>
          <a:xfrm>
            <a:off x="2563027" y="3574561"/>
            <a:ext cx="231761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6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18;p2">
            <a:extLst>
              <a:ext uri="{FF2B5EF4-FFF2-40B4-BE49-F238E27FC236}">
                <a16:creationId xmlns:a16="http://schemas.microsoft.com/office/drawing/2014/main" id="{7E7B1004-BBF0-4D21-932B-69D55C59CA11}"/>
              </a:ext>
            </a:extLst>
          </p:cNvPr>
          <p:cNvSpPr/>
          <p:nvPr/>
        </p:nvSpPr>
        <p:spPr>
          <a:xfrm>
            <a:off x="4871656" y="3574568"/>
            <a:ext cx="1233194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40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799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6652B-048F-BF52-A460-CAFFAEB88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99AAB82A-69B5-0EE9-C35D-286955F05386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العملية المناسبة لإيجاد المطلوب</a:t>
            </a:r>
          </a:p>
        </p:txBody>
      </p:sp>
      <p:pic>
        <p:nvPicPr>
          <p:cNvPr id="12" name="Image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BA8977-A5A7-AFF9-E8D8-9A679ADBC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393923F-C855-20DC-C459-124CBF8AB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117" y="5232294"/>
            <a:ext cx="809625" cy="612246"/>
          </a:xfrm>
          <a:prstGeom prst="rect">
            <a:avLst/>
          </a:prstGeom>
        </p:spPr>
      </p:pic>
      <p:sp>
        <p:nvSpPr>
          <p:cNvPr id="3" name="Google Shape;116;p2">
            <a:extLst>
              <a:ext uri="{FF2B5EF4-FFF2-40B4-BE49-F238E27FC236}">
                <a16:creationId xmlns:a16="http://schemas.microsoft.com/office/drawing/2014/main" id="{BD040F77-BFBE-4BA8-AB23-291C09B62145}"/>
              </a:ext>
            </a:extLst>
          </p:cNvPr>
          <p:cNvSpPr/>
          <p:nvPr/>
        </p:nvSpPr>
        <p:spPr>
          <a:xfrm>
            <a:off x="2562337" y="2841432"/>
            <a:ext cx="354607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40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50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17;p2">
            <a:extLst>
              <a:ext uri="{FF2B5EF4-FFF2-40B4-BE49-F238E27FC236}">
                <a16:creationId xmlns:a16="http://schemas.microsoft.com/office/drawing/2014/main" id="{0ADA058F-664F-5C45-C76F-F330CF0C6A9E}"/>
              </a:ext>
            </a:extLst>
          </p:cNvPr>
          <p:cNvSpPr/>
          <p:nvPr/>
        </p:nvSpPr>
        <p:spPr>
          <a:xfrm>
            <a:off x="2563027" y="3574561"/>
            <a:ext cx="231761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6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18;p2">
            <a:extLst>
              <a:ext uri="{FF2B5EF4-FFF2-40B4-BE49-F238E27FC236}">
                <a16:creationId xmlns:a16="http://schemas.microsoft.com/office/drawing/2014/main" id="{0AC074D4-F30D-D23E-4829-3A4494436114}"/>
              </a:ext>
            </a:extLst>
          </p:cNvPr>
          <p:cNvSpPr/>
          <p:nvPr/>
        </p:nvSpPr>
        <p:spPr>
          <a:xfrm>
            <a:off x="4871656" y="3574568"/>
            <a:ext cx="1233194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4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40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CE6788E-8889-6F42-5651-F0DC67D58251}"/>
              </a:ext>
            </a:extLst>
          </p:cNvPr>
          <p:cNvSpPr txBox="1"/>
          <p:nvPr/>
        </p:nvSpPr>
        <p:spPr>
          <a:xfrm>
            <a:off x="2786745" y="4671050"/>
            <a:ext cx="3165707" cy="67984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400" dirty="0">
                <a:solidFill>
                  <a:schemeClr val="bg1">
                    <a:lumMod val="50000"/>
                  </a:schemeClr>
                </a:solidFill>
              </a:rPr>
              <a:t>………..………………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B7F76BF-F8B9-35C1-6D3B-9C4EB17E76B9}"/>
              </a:ext>
            </a:extLst>
          </p:cNvPr>
          <p:cNvGrpSpPr/>
          <p:nvPr/>
        </p:nvGrpSpPr>
        <p:grpSpPr>
          <a:xfrm>
            <a:off x="1632861" y="1883225"/>
            <a:ext cx="2969027" cy="565358"/>
            <a:chOff x="4048853" y="1856081"/>
            <a:chExt cx="2766297" cy="5653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E30106F-28DC-7572-108B-11A24805DCE8}"/>
                </a:ext>
              </a:extLst>
            </p:cNvPr>
            <p:cNvSpPr/>
            <p:nvPr/>
          </p:nvSpPr>
          <p:spPr>
            <a:xfrm>
              <a:off x="4048853" y="1856081"/>
              <a:ext cx="2268327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الْعَمَلِيَّةَ الْمُناسِبَةَ</a:t>
              </a: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C47A4E00-CFF8-2F8A-B55A-248FD4A2A0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99914AC-9AAE-8654-11BF-DEBB2700D488}"/>
              </a:ext>
            </a:extLst>
          </p:cNvPr>
          <p:cNvGrpSpPr/>
          <p:nvPr/>
        </p:nvGrpSpPr>
        <p:grpSpPr>
          <a:xfrm>
            <a:off x="4985674" y="1896491"/>
            <a:ext cx="2363977" cy="552092"/>
            <a:chOff x="6384162" y="1896491"/>
            <a:chExt cx="2093741" cy="552092"/>
          </a:xfrm>
          <a:solidFill>
            <a:schemeClr val="bg1">
              <a:lumMod val="75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47F84E0-10CD-521D-0104-0D7ED39D1050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ما أَبْحَثُ عَنْهُ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699ADE3B-F419-04F2-C336-8A5C110CB2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42471" y="1963878"/>
              <a:ext cx="435432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43717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9FF02-92B3-682A-F455-540018CCB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F5C712-DACC-6FE4-A96A-901664908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29CEDBB-E016-0F23-C215-35FBF330EE39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F7A982-7BD0-5C61-047D-6BF789281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1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FFD19-F5E0-FD5E-C328-F6463C63C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D3DAEB-63CD-90AA-F87A-B5E699F58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42922F5-054D-8FAA-BF24-A0E6DEA075D6}"/>
              </a:ext>
            </a:extLst>
          </p:cNvPr>
          <p:cNvSpPr txBox="1"/>
          <p:nvPr/>
        </p:nvSpPr>
        <p:spPr>
          <a:xfrm>
            <a:off x="328612" y="84286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116;p2">
            <a:extLst>
              <a:ext uri="{FF2B5EF4-FFF2-40B4-BE49-F238E27FC236}">
                <a16:creationId xmlns:a16="http://schemas.microsoft.com/office/drawing/2014/main" id="{A2F73D03-F768-82FD-551E-886C678FA75F}"/>
              </a:ext>
            </a:extLst>
          </p:cNvPr>
          <p:cNvSpPr/>
          <p:nvPr/>
        </p:nvSpPr>
        <p:spPr>
          <a:xfrm>
            <a:off x="2562337" y="2841432"/>
            <a:ext cx="354607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40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50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17;p2">
            <a:extLst>
              <a:ext uri="{FF2B5EF4-FFF2-40B4-BE49-F238E27FC236}">
                <a16:creationId xmlns:a16="http://schemas.microsoft.com/office/drawing/2014/main" id="{DAD7E0B5-3E30-70B9-CB1F-19A87394BD41}"/>
              </a:ext>
            </a:extLst>
          </p:cNvPr>
          <p:cNvSpPr/>
          <p:nvPr/>
        </p:nvSpPr>
        <p:spPr>
          <a:xfrm>
            <a:off x="2563027" y="3574561"/>
            <a:ext cx="231761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6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18;p2">
            <a:extLst>
              <a:ext uri="{FF2B5EF4-FFF2-40B4-BE49-F238E27FC236}">
                <a16:creationId xmlns:a16="http://schemas.microsoft.com/office/drawing/2014/main" id="{D46747CB-4A15-688A-F795-D7F58EC2FF55}"/>
              </a:ext>
            </a:extLst>
          </p:cNvPr>
          <p:cNvSpPr/>
          <p:nvPr/>
        </p:nvSpPr>
        <p:spPr>
          <a:xfrm>
            <a:off x="4871656" y="3574568"/>
            <a:ext cx="1233194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40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06B9F79-2654-FE6F-84D1-D6401D630F79}"/>
              </a:ext>
            </a:extLst>
          </p:cNvPr>
          <p:cNvSpPr txBox="1"/>
          <p:nvPr/>
        </p:nvSpPr>
        <p:spPr>
          <a:xfrm>
            <a:off x="2786745" y="4671050"/>
            <a:ext cx="3165707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3600" b="1" dirty="0">
                <a:solidFill>
                  <a:srgbClr val="C00000"/>
                </a:solidFill>
              </a:rPr>
              <a:t>50 – 24 = 26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951C6C08-7456-8B03-DC95-0F104E7BAE4E}"/>
              </a:ext>
            </a:extLst>
          </p:cNvPr>
          <p:cNvGrpSpPr/>
          <p:nvPr/>
        </p:nvGrpSpPr>
        <p:grpSpPr>
          <a:xfrm>
            <a:off x="1632861" y="1883225"/>
            <a:ext cx="2969027" cy="565358"/>
            <a:chOff x="4048853" y="1856081"/>
            <a:chExt cx="2766297" cy="5653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B9DD4A2-16D6-E376-63AB-7EC23A038CEA}"/>
                </a:ext>
              </a:extLst>
            </p:cNvPr>
            <p:cNvSpPr/>
            <p:nvPr/>
          </p:nvSpPr>
          <p:spPr>
            <a:xfrm>
              <a:off x="4048853" y="1856081"/>
              <a:ext cx="2268327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الْعَمَلِيَّةَ الْمُناسِبَةَ</a:t>
              </a: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62559A96-86A3-7B07-1355-B0EF7385A9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3608DB-E48E-E572-6621-F50ACCA72C9F}"/>
              </a:ext>
            </a:extLst>
          </p:cNvPr>
          <p:cNvGrpSpPr/>
          <p:nvPr/>
        </p:nvGrpSpPr>
        <p:grpSpPr>
          <a:xfrm>
            <a:off x="4985674" y="1896491"/>
            <a:ext cx="2363977" cy="552092"/>
            <a:chOff x="6384162" y="1896491"/>
            <a:chExt cx="2093741" cy="552092"/>
          </a:xfrm>
          <a:solidFill>
            <a:schemeClr val="bg1">
              <a:lumMod val="75000"/>
            </a:schemeClr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9AB08693-993C-DBE5-4ECB-F303DA830375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ما أَبْحَثُ عَنْهُ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900ADEAF-90A3-E15E-07F8-278FE51A2A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42471" y="1963878"/>
              <a:ext cx="435432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138829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2EBA7F1-C09D-E8E5-6C1E-D965EB9F232B}"/>
              </a:ext>
            </a:extLst>
          </p:cNvPr>
          <p:cNvSpPr/>
          <p:nvPr/>
        </p:nvSpPr>
        <p:spPr>
          <a:xfrm>
            <a:off x="2442985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27A00A91-E8A3-2B6D-2FED-EB0C09E6F677}"/>
              </a:ext>
            </a:extLst>
          </p:cNvPr>
          <p:cNvSpPr>
            <a:spLocks noChangeAspect="1"/>
          </p:cNvSpPr>
          <p:nvPr/>
        </p:nvSpPr>
        <p:spPr>
          <a:xfrm>
            <a:off x="588457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8C9707-8288-4B81-1EDD-59E7D3D7FF17}"/>
              </a:ext>
            </a:extLst>
          </p:cNvPr>
          <p:cNvSpPr txBox="1"/>
          <p:nvPr/>
        </p:nvSpPr>
        <p:spPr>
          <a:xfrm>
            <a:off x="3017527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39B8566-86A1-44E8-4D41-C1D303FB7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77032" y="3355531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EE0D3E47-641C-17EE-680A-2E57B711DAFC}"/>
              </a:ext>
            </a:extLst>
          </p:cNvPr>
          <p:cNvSpPr>
            <a:spLocks noChangeAspect="1"/>
          </p:cNvSpPr>
          <p:nvPr/>
        </p:nvSpPr>
        <p:spPr>
          <a:xfrm>
            <a:off x="588457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A0775282-D5F6-57E1-937D-E7E9FE7B4110}"/>
              </a:ext>
            </a:extLst>
          </p:cNvPr>
          <p:cNvSpPr/>
          <p:nvPr/>
        </p:nvSpPr>
        <p:spPr>
          <a:xfrm>
            <a:off x="2764967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6EE679-2A97-70CB-DE21-A382DCB72C10}"/>
              </a:ext>
            </a:extLst>
          </p:cNvPr>
          <p:cNvSpPr>
            <a:spLocks noChangeAspect="1"/>
          </p:cNvSpPr>
          <p:nvPr/>
        </p:nvSpPr>
        <p:spPr>
          <a:xfrm>
            <a:off x="584041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CBDE511-1E57-BD10-A4A6-BA87A282EC5D}"/>
              </a:ext>
            </a:extLst>
          </p:cNvPr>
          <p:cNvSpPr txBox="1"/>
          <p:nvPr/>
        </p:nvSpPr>
        <p:spPr>
          <a:xfrm>
            <a:off x="3047996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7AC0A59-509D-FB7F-C709-9D29E5CD1D39}"/>
              </a:ext>
            </a:extLst>
          </p:cNvPr>
          <p:cNvSpPr txBox="1"/>
          <p:nvPr/>
        </p:nvSpPr>
        <p:spPr>
          <a:xfrm>
            <a:off x="3092160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704535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1130B-022E-AD9A-DACE-CFA00EB79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708ED4-8319-3B08-7B17-02DEDE40D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389920D-ECF4-4CA7-0696-D90B699A2973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6266BF-F30A-FFA6-12F1-90CF778B31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9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6E5B5-0E24-D7DF-5104-AD662FDC1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C6B9949-5361-A814-6B66-CE33302333C3}"/>
              </a:ext>
            </a:extLst>
          </p:cNvPr>
          <p:cNvSpPr txBox="1"/>
          <p:nvPr/>
        </p:nvSpPr>
        <p:spPr>
          <a:xfrm>
            <a:off x="328612" y="81487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اكتبوا العملية المناسبة لنموذج الأشرطة واحسبوا.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015F000-FCA7-7A4C-A2F9-C73A7D17E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6722373-5344-2F96-CF3F-8CA932A71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202" y="4927494"/>
            <a:ext cx="809625" cy="612246"/>
          </a:xfrm>
          <a:prstGeom prst="rect">
            <a:avLst/>
          </a:prstGeom>
        </p:spPr>
      </p:pic>
      <p:sp>
        <p:nvSpPr>
          <p:cNvPr id="18" name="Google Shape;116;p2">
            <a:extLst>
              <a:ext uri="{FF2B5EF4-FFF2-40B4-BE49-F238E27FC236}">
                <a16:creationId xmlns:a16="http://schemas.microsoft.com/office/drawing/2014/main" id="{A98D30F1-5B63-2E4B-D14D-2A76CEADBE4D}"/>
              </a:ext>
            </a:extLst>
          </p:cNvPr>
          <p:cNvSpPr/>
          <p:nvPr/>
        </p:nvSpPr>
        <p:spPr>
          <a:xfrm>
            <a:off x="2649422" y="2536632"/>
            <a:ext cx="354607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40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17;p2">
            <a:extLst>
              <a:ext uri="{FF2B5EF4-FFF2-40B4-BE49-F238E27FC236}">
                <a16:creationId xmlns:a16="http://schemas.microsoft.com/office/drawing/2014/main" id="{87D27603-B4DA-D8FF-223D-56CD31ABFB4D}"/>
              </a:ext>
            </a:extLst>
          </p:cNvPr>
          <p:cNvSpPr/>
          <p:nvPr/>
        </p:nvSpPr>
        <p:spPr>
          <a:xfrm>
            <a:off x="2650112" y="3269761"/>
            <a:ext cx="231761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6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26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18;p2">
            <a:extLst>
              <a:ext uri="{FF2B5EF4-FFF2-40B4-BE49-F238E27FC236}">
                <a16:creationId xmlns:a16="http://schemas.microsoft.com/office/drawing/2014/main" id="{9A9BD175-0A19-E8A1-FC1D-8176CDCE09D7}"/>
              </a:ext>
            </a:extLst>
          </p:cNvPr>
          <p:cNvSpPr/>
          <p:nvPr/>
        </p:nvSpPr>
        <p:spPr>
          <a:xfrm>
            <a:off x="4958741" y="3269768"/>
            <a:ext cx="1233194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13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F1E7531-FD3D-6CCB-CB38-496E7B45C31E}"/>
              </a:ext>
            </a:extLst>
          </p:cNvPr>
          <p:cNvSpPr txBox="1"/>
          <p:nvPr/>
        </p:nvSpPr>
        <p:spPr>
          <a:xfrm>
            <a:off x="2873830" y="4366250"/>
            <a:ext cx="3165707" cy="67984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400" dirty="0">
                <a:solidFill>
                  <a:schemeClr val="bg1">
                    <a:lumMod val="50000"/>
                  </a:schemeClr>
                </a:solidFill>
              </a:rPr>
              <a:t>………..………………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159658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14D20-A548-2479-DDC4-CBD93366F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64508F-3372-5742-159B-7A7DF0303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0D19FB4-9966-431C-BCC6-B28E54DE036C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CE55D8-F9A3-38AB-123B-EE6FC1BC7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10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B7141-98B6-96A5-5B61-C33C16885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1F04495-283D-2AD1-A6AF-AE8149485DBB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EC596D1-595A-ABF2-DAD2-2D094DD025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7" name="Google Shape;116;p2">
            <a:extLst>
              <a:ext uri="{FF2B5EF4-FFF2-40B4-BE49-F238E27FC236}">
                <a16:creationId xmlns:a16="http://schemas.microsoft.com/office/drawing/2014/main" id="{E1B536C8-A6F5-CE55-61BE-F39E77EB8E6C}"/>
              </a:ext>
            </a:extLst>
          </p:cNvPr>
          <p:cNvSpPr/>
          <p:nvPr/>
        </p:nvSpPr>
        <p:spPr>
          <a:xfrm>
            <a:off x="2649422" y="2536632"/>
            <a:ext cx="354607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40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17;p2">
            <a:extLst>
              <a:ext uri="{FF2B5EF4-FFF2-40B4-BE49-F238E27FC236}">
                <a16:creationId xmlns:a16="http://schemas.microsoft.com/office/drawing/2014/main" id="{21071332-9FE3-05A1-64FB-8805F0BB902E}"/>
              </a:ext>
            </a:extLst>
          </p:cNvPr>
          <p:cNvSpPr/>
          <p:nvPr/>
        </p:nvSpPr>
        <p:spPr>
          <a:xfrm>
            <a:off x="2650112" y="3269761"/>
            <a:ext cx="231761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6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26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18;p2">
            <a:extLst>
              <a:ext uri="{FF2B5EF4-FFF2-40B4-BE49-F238E27FC236}">
                <a16:creationId xmlns:a16="http://schemas.microsoft.com/office/drawing/2014/main" id="{61245952-BC21-12A4-C64C-77B9EFF2690E}"/>
              </a:ext>
            </a:extLst>
          </p:cNvPr>
          <p:cNvSpPr/>
          <p:nvPr/>
        </p:nvSpPr>
        <p:spPr>
          <a:xfrm>
            <a:off x="4958741" y="3269768"/>
            <a:ext cx="1233194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13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2693599-FB80-B76B-8839-6E6EAA16EBE9}"/>
              </a:ext>
            </a:extLst>
          </p:cNvPr>
          <p:cNvSpPr txBox="1"/>
          <p:nvPr/>
        </p:nvSpPr>
        <p:spPr>
          <a:xfrm>
            <a:off x="2983503" y="4442450"/>
            <a:ext cx="2877915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</a:rPr>
              <a:t>26 + 13 = 29</a:t>
            </a:r>
            <a:endParaRPr lang="fr-MA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0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DAA49-1346-37D1-D3F3-713D17E78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F5085407-739F-5E80-1BBD-38056024BA28}"/>
              </a:ext>
            </a:extLst>
          </p:cNvPr>
          <p:cNvSpPr txBox="1"/>
          <p:nvPr/>
        </p:nvSpPr>
        <p:spPr>
          <a:xfrm>
            <a:off x="328612" y="81487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اكتبوا العملية المناسبة لنموذج الأشرطة واحسبوا.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27B443A-F254-EE94-3B1B-7A58F5B200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2D984A1-1F03-7371-E699-4874821A1B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202" y="4927494"/>
            <a:ext cx="809625" cy="612246"/>
          </a:xfrm>
          <a:prstGeom prst="rect">
            <a:avLst/>
          </a:prstGeom>
        </p:spPr>
      </p:pic>
      <p:sp>
        <p:nvSpPr>
          <p:cNvPr id="18" name="Google Shape;116;p2">
            <a:extLst>
              <a:ext uri="{FF2B5EF4-FFF2-40B4-BE49-F238E27FC236}">
                <a16:creationId xmlns:a16="http://schemas.microsoft.com/office/drawing/2014/main" id="{D48DCF84-BECF-5AED-9BBB-E17316C78630}"/>
              </a:ext>
            </a:extLst>
          </p:cNvPr>
          <p:cNvSpPr/>
          <p:nvPr/>
        </p:nvSpPr>
        <p:spPr>
          <a:xfrm>
            <a:off x="2649422" y="2536632"/>
            <a:ext cx="354607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40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64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17;p2">
            <a:extLst>
              <a:ext uri="{FF2B5EF4-FFF2-40B4-BE49-F238E27FC236}">
                <a16:creationId xmlns:a16="http://schemas.microsoft.com/office/drawing/2014/main" id="{BCA4B7DA-0167-FA4A-FFAD-C2E088C9EBB6}"/>
              </a:ext>
            </a:extLst>
          </p:cNvPr>
          <p:cNvSpPr/>
          <p:nvPr/>
        </p:nvSpPr>
        <p:spPr>
          <a:xfrm>
            <a:off x="2650112" y="3269761"/>
            <a:ext cx="231761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18;p2">
            <a:extLst>
              <a:ext uri="{FF2B5EF4-FFF2-40B4-BE49-F238E27FC236}">
                <a16:creationId xmlns:a16="http://schemas.microsoft.com/office/drawing/2014/main" id="{EAE9E58E-8EA3-EF4B-54AD-F05F167EC9C4}"/>
              </a:ext>
            </a:extLst>
          </p:cNvPr>
          <p:cNvSpPr/>
          <p:nvPr/>
        </p:nvSpPr>
        <p:spPr>
          <a:xfrm>
            <a:off x="4958741" y="3269768"/>
            <a:ext cx="1233194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498A2C1-B495-8A05-2FC3-B2888B7FA719}"/>
              </a:ext>
            </a:extLst>
          </p:cNvPr>
          <p:cNvSpPr txBox="1"/>
          <p:nvPr/>
        </p:nvSpPr>
        <p:spPr>
          <a:xfrm>
            <a:off x="2873830" y="4366250"/>
            <a:ext cx="3165707" cy="67984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400" dirty="0">
                <a:solidFill>
                  <a:schemeClr val="bg1">
                    <a:lumMod val="50000"/>
                  </a:schemeClr>
                </a:solidFill>
              </a:rPr>
              <a:t>………..………………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265354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38131-916D-0FD6-984A-0EB428AD1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987AF0-01D1-02FD-A736-76CDA1D76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53A6C46D-3145-335D-F583-6369F45CB27D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A0826B-F8FB-C297-72BA-CF84827754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49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A93D7-2ABA-2437-5B13-D2B0AC898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0FCCEC2-6A82-25C7-958C-216515F64658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2AEE77D-6B31-C7C8-4E30-45531A770B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A963ABD-8704-EDA0-328F-DDFAD6B7B8B9}"/>
              </a:ext>
            </a:extLst>
          </p:cNvPr>
          <p:cNvSpPr txBox="1"/>
          <p:nvPr/>
        </p:nvSpPr>
        <p:spPr>
          <a:xfrm>
            <a:off x="2983503" y="4442450"/>
            <a:ext cx="2877915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3600" b="1" dirty="0">
                <a:solidFill>
                  <a:srgbClr val="C00000"/>
                </a:solidFill>
              </a:rPr>
              <a:t>64 – 20 = 44</a:t>
            </a:r>
          </a:p>
        </p:txBody>
      </p:sp>
      <p:sp>
        <p:nvSpPr>
          <p:cNvPr id="3" name="Google Shape;116;p2">
            <a:extLst>
              <a:ext uri="{FF2B5EF4-FFF2-40B4-BE49-F238E27FC236}">
                <a16:creationId xmlns:a16="http://schemas.microsoft.com/office/drawing/2014/main" id="{517F7CDE-D44A-06C3-0AC5-733A6608A8ED}"/>
              </a:ext>
            </a:extLst>
          </p:cNvPr>
          <p:cNvSpPr/>
          <p:nvPr/>
        </p:nvSpPr>
        <p:spPr>
          <a:xfrm>
            <a:off x="2649422" y="2536632"/>
            <a:ext cx="354607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40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64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17;p2">
            <a:extLst>
              <a:ext uri="{FF2B5EF4-FFF2-40B4-BE49-F238E27FC236}">
                <a16:creationId xmlns:a16="http://schemas.microsoft.com/office/drawing/2014/main" id="{8BD82619-1CE8-2814-C32C-E72E64317AA9}"/>
              </a:ext>
            </a:extLst>
          </p:cNvPr>
          <p:cNvSpPr/>
          <p:nvPr/>
        </p:nvSpPr>
        <p:spPr>
          <a:xfrm>
            <a:off x="2650112" y="3269761"/>
            <a:ext cx="231761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18;p2">
            <a:extLst>
              <a:ext uri="{FF2B5EF4-FFF2-40B4-BE49-F238E27FC236}">
                <a16:creationId xmlns:a16="http://schemas.microsoft.com/office/drawing/2014/main" id="{30319B18-B2FF-DA04-EA08-D24F793E9BA3}"/>
              </a:ext>
            </a:extLst>
          </p:cNvPr>
          <p:cNvSpPr/>
          <p:nvPr/>
        </p:nvSpPr>
        <p:spPr>
          <a:xfrm>
            <a:off x="4958741" y="3269768"/>
            <a:ext cx="1233194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8670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916EF84-11CE-F548-F75A-0077417E4638}"/>
              </a:ext>
            </a:extLst>
          </p:cNvPr>
          <p:cNvSpPr/>
          <p:nvPr/>
        </p:nvSpPr>
        <p:spPr>
          <a:xfrm>
            <a:off x="2421213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33EAA274-30F6-E86C-FD09-DD03E1291A0B}"/>
              </a:ext>
            </a:extLst>
          </p:cNvPr>
          <p:cNvSpPr>
            <a:spLocks noChangeAspect="1"/>
          </p:cNvSpPr>
          <p:nvPr/>
        </p:nvSpPr>
        <p:spPr>
          <a:xfrm>
            <a:off x="586280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BD82D80-F20A-C040-F8FC-B10BEB1797E4}"/>
              </a:ext>
            </a:extLst>
          </p:cNvPr>
          <p:cNvSpPr txBox="1"/>
          <p:nvPr/>
        </p:nvSpPr>
        <p:spPr>
          <a:xfrm>
            <a:off x="2995755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85AE42-E3A3-1F11-FEBA-53517F368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55260" y="3878732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BBE1D708-5822-0D84-B0DB-D9CD76605373}"/>
              </a:ext>
            </a:extLst>
          </p:cNvPr>
          <p:cNvSpPr>
            <a:spLocks noChangeAspect="1"/>
          </p:cNvSpPr>
          <p:nvPr/>
        </p:nvSpPr>
        <p:spPr>
          <a:xfrm>
            <a:off x="586280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8" name="Flowchart: Alternate Process 54">
            <a:extLst>
              <a:ext uri="{FF2B5EF4-FFF2-40B4-BE49-F238E27FC236}">
                <a16:creationId xmlns:a16="http://schemas.microsoft.com/office/drawing/2014/main" id="{C759ACE4-AF54-0DD9-A17A-9CB69129E4E9}"/>
              </a:ext>
            </a:extLst>
          </p:cNvPr>
          <p:cNvSpPr/>
          <p:nvPr/>
        </p:nvSpPr>
        <p:spPr>
          <a:xfrm>
            <a:off x="2743195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E5EAC3CE-0E9B-F5AF-CEDA-B4F037DD62FE}"/>
              </a:ext>
            </a:extLst>
          </p:cNvPr>
          <p:cNvSpPr>
            <a:spLocks noChangeAspect="1"/>
          </p:cNvSpPr>
          <p:nvPr/>
        </p:nvSpPr>
        <p:spPr>
          <a:xfrm>
            <a:off x="5818642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1BDD481-8877-8E46-991A-ECE0EC3CE030}"/>
              </a:ext>
            </a:extLst>
          </p:cNvPr>
          <p:cNvSpPr txBox="1"/>
          <p:nvPr/>
        </p:nvSpPr>
        <p:spPr>
          <a:xfrm>
            <a:off x="3026224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0814265-80A4-AB8F-71D5-5502CEBDD6C8}"/>
              </a:ext>
            </a:extLst>
          </p:cNvPr>
          <p:cNvSpPr txBox="1"/>
          <p:nvPr/>
        </p:nvSpPr>
        <p:spPr>
          <a:xfrm>
            <a:off x="3070388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</a:t>
            </a: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601684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031569F-325A-AB83-784B-F113D23FE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6456" y="2265007"/>
            <a:ext cx="3344263" cy="405904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16FC28C-FCC2-0DFD-5800-C646ADE330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9913" y="2265007"/>
            <a:ext cx="3344263" cy="4059040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90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611DB7-EDFD-49DB-58A1-B2A069D93A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601586" y="5189018"/>
            <a:ext cx="2986600" cy="906982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298636" y="869866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4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EEDC21-A5AC-E0F9-53DA-68A9AF5CC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EFC4945-E765-A1D9-7CAE-71D3AD0057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787" y="2693785"/>
            <a:ext cx="5677705" cy="224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611" y="3344217"/>
            <a:ext cx="1844804" cy="1656443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B29419-69B8-B537-BBEA-3E4881BF6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" name="Image 1" descr="Une image contenant texte, Police, ligne, diagramme&#10;&#10;Le contenu généré par l’IA peut être incorrect.">
            <a:extLst>
              <a:ext uri="{FF2B5EF4-FFF2-40B4-BE49-F238E27FC236}">
                <a16:creationId xmlns:a16="http://schemas.microsoft.com/office/drawing/2014/main" id="{4D3747F9-AFE2-7C9D-ECB4-FFBE06708E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305" y="2737758"/>
            <a:ext cx="5242961" cy="233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3BDDA38-25D6-D928-AFE3-C25769987991}"/>
              </a:ext>
            </a:extLst>
          </p:cNvPr>
          <p:cNvGrpSpPr/>
          <p:nvPr/>
        </p:nvGrpSpPr>
        <p:grpSpPr>
          <a:xfrm>
            <a:off x="324362" y="862320"/>
            <a:ext cx="581106" cy="676369"/>
            <a:chOff x="411445" y="840548"/>
            <a:chExt cx="581106" cy="676369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038D8ED-E598-82ED-83EA-0770AEF1A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445" y="840548"/>
              <a:ext cx="581106" cy="676369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2A03717-F404-60CB-3AC3-023F2DD0E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9094" y="1098955"/>
              <a:ext cx="247650" cy="22860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21A5A1D-5883-A7D8-CE9B-837F1DC6D999}"/>
                </a:ext>
              </a:extLst>
            </p:cNvPr>
            <p:cNvSpPr txBox="1"/>
            <p:nvPr/>
          </p:nvSpPr>
          <p:spPr>
            <a:xfrm>
              <a:off x="565306" y="1048723"/>
              <a:ext cx="2755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3"/>
                  </a:solidFill>
                </a:rPr>
                <a:t>1</a:t>
              </a:r>
              <a:endParaRPr lang="fr-MA" b="1" dirty="0">
                <a:solidFill>
                  <a:schemeClr val="accent3"/>
                </a:solidFill>
              </a:endParaRPr>
            </a:p>
          </p:txBody>
        </p:sp>
      </p:grpSp>
      <p:pic>
        <p:nvPicPr>
          <p:cNvPr id="8" name="Image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90196D-F40B-DC97-2641-3F50BF919F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92E27CB-674A-CE48-C92B-3C046BCE6A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836" y="2429476"/>
            <a:ext cx="7557025" cy="258687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E5DF354-3508-AA6D-8CF0-0473CA85D994}"/>
              </a:ext>
            </a:extLst>
          </p:cNvPr>
          <p:cNvSpPr txBox="1"/>
          <p:nvPr/>
        </p:nvSpPr>
        <p:spPr>
          <a:xfrm>
            <a:off x="1371601" y="4191002"/>
            <a:ext cx="1665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 – 5 =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6AFA347-D075-168D-B43B-603224039514}"/>
              </a:ext>
            </a:extLst>
          </p:cNvPr>
          <p:cNvSpPr txBox="1"/>
          <p:nvPr/>
        </p:nvSpPr>
        <p:spPr>
          <a:xfrm>
            <a:off x="3614056" y="4191003"/>
            <a:ext cx="1665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17 – 7 = 10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2B8F83-DD9B-8162-F7C4-B66B406C9350}"/>
              </a:ext>
            </a:extLst>
          </p:cNvPr>
          <p:cNvSpPr txBox="1"/>
          <p:nvPr/>
        </p:nvSpPr>
        <p:spPr>
          <a:xfrm>
            <a:off x="6052459" y="4191001"/>
            <a:ext cx="1665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16 – 9 = 7</a:t>
            </a: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DA38CA9-A383-2194-2EF4-55946416F796}"/>
              </a:ext>
            </a:extLst>
          </p:cNvPr>
          <p:cNvSpPr/>
          <p:nvPr/>
        </p:nvSpPr>
        <p:spPr>
          <a:xfrm>
            <a:off x="2278986" y="2521012"/>
            <a:ext cx="4822190" cy="176795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E4CEE90A-0F11-4FF1-5EDC-61BAAD445C0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BC86F5B0-E457-C073-742A-47D3224D279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39DC4C-8A40-06A0-09B9-786B974503D2}"/>
              </a:ext>
            </a:extLst>
          </p:cNvPr>
          <p:cNvSpPr/>
          <p:nvPr/>
        </p:nvSpPr>
        <p:spPr>
          <a:xfrm>
            <a:off x="2474259" y="3184567"/>
            <a:ext cx="3708400" cy="720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pic>
        <p:nvPicPr>
          <p:cNvPr id="15" name="Image 1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0B6B2D3-891D-7AAA-2437-18FF6B33F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10659" y="3184567"/>
            <a:ext cx="841742" cy="841742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B3D3D2C3-07C3-AFC7-7CCF-531181A28600}"/>
              </a:ext>
            </a:extLst>
          </p:cNvPr>
          <p:cNvGrpSpPr/>
          <p:nvPr/>
        </p:nvGrpSpPr>
        <p:grpSpPr>
          <a:xfrm>
            <a:off x="2110239" y="3914715"/>
            <a:ext cx="569144" cy="628926"/>
            <a:chOff x="976754" y="4706199"/>
            <a:chExt cx="569144" cy="628926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8C66C9C-5A11-2438-58C8-4182A9959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65EC97B3-E31D-AA14-119D-3CE18C0C7A52}"/>
                </a:ext>
              </a:extLst>
            </p:cNvPr>
            <p:cNvSpPr txBox="1"/>
            <p:nvPr/>
          </p:nvSpPr>
          <p:spPr>
            <a:xfrm>
              <a:off x="1030318" y="4861092"/>
              <a:ext cx="515580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f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41D616C-7CD8-4247-4C2B-8E5C758F3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5842" y="1855227"/>
            <a:ext cx="3678689" cy="4464944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ED6DA9D-FB2B-682A-8730-87A377B40941}"/>
              </a:ext>
            </a:extLst>
          </p:cNvPr>
          <p:cNvGrpSpPr/>
          <p:nvPr/>
        </p:nvGrpSpPr>
        <p:grpSpPr>
          <a:xfrm>
            <a:off x="298636" y="869866"/>
            <a:ext cx="600159" cy="676369"/>
            <a:chOff x="2486662" y="1327065"/>
            <a:chExt cx="600159" cy="6763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A82A3DD-EF7E-9482-3FB1-E7B80D67F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0753C51-4A2B-E0D4-1BBD-02CDFAE0AF26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chemeClr val="accent6">
                      <a:lumMod val="75000"/>
                    </a:schemeClr>
                  </a:solidFill>
                </a:rPr>
                <a:t>4</a:t>
              </a:r>
            </a:p>
          </p:txBody>
        </p:sp>
      </p:grpSp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16338" y="740126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أنجزوا النشاط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3C46353-2708-2947-CA96-19182DD78DED}"/>
              </a:ext>
            </a:extLst>
          </p:cNvPr>
          <p:cNvSpPr/>
          <p:nvPr/>
        </p:nvSpPr>
        <p:spPr>
          <a:xfrm>
            <a:off x="2177143" y="2435206"/>
            <a:ext cx="3189517" cy="993794"/>
          </a:xfrm>
          <a:prstGeom prst="roundRect">
            <a:avLst>
              <a:gd name="adj" fmla="val 511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3E386A-97B5-69BD-D8FA-72FC54A5B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39686" y="813495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دقيقة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62EC1EB-5C2D-3F05-DE7F-631776D43D2D}"/>
              </a:ext>
            </a:extLst>
          </p:cNvPr>
          <p:cNvGrpSpPr/>
          <p:nvPr/>
        </p:nvGrpSpPr>
        <p:grpSpPr>
          <a:xfrm>
            <a:off x="346129" y="894976"/>
            <a:ext cx="581106" cy="676369"/>
            <a:chOff x="411445" y="840548"/>
            <a:chExt cx="581106" cy="676369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1366F59-489A-2E27-CCE3-E5207E712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445" y="840548"/>
              <a:ext cx="581106" cy="676369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E2A5924-70ED-51EB-5113-5344C1721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9094" y="1098955"/>
              <a:ext cx="247650" cy="228600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C8ECFFB9-D3B0-8419-B801-A163E2D7C6C5}"/>
                </a:ext>
              </a:extLst>
            </p:cNvPr>
            <p:cNvSpPr txBox="1"/>
            <p:nvPr/>
          </p:nvSpPr>
          <p:spPr>
            <a:xfrm>
              <a:off x="565306" y="1048723"/>
              <a:ext cx="2755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3"/>
                  </a:solidFill>
                </a:rPr>
                <a:t>1</a:t>
              </a:r>
              <a:endParaRPr lang="fr-MA" b="1" dirty="0">
                <a:solidFill>
                  <a:schemeClr val="accent3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7E9FF261-85D4-1027-FB15-9BD5DD4C0A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936" y="2423775"/>
            <a:ext cx="7557025" cy="283776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D75427F-99B2-A50F-3AEC-73C6C7862F42}"/>
              </a:ext>
            </a:extLst>
          </p:cNvPr>
          <p:cNvSpPr txBox="1"/>
          <p:nvPr/>
        </p:nvSpPr>
        <p:spPr>
          <a:xfrm>
            <a:off x="1066793" y="4463145"/>
            <a:ext cx="1861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30 + 10 = 40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F5A0DA7-AACB-2B19-EBCD-23E17E8739D6}"/>
              </a:ext>
            </a:extLst>
          </p:cNvPr>
          <p:cNvSpPr txBox="1"/>
          <p:nvPr/>
        </p:nvSpPr>
        <p:spPr>
          <a:xfrm>
            <a:off x="3472537" y="4463146"/>
            <a:ext cx="1874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25 – 15 = 10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5AA19F7-FFA5-346E-D53F-79E6C45654EE}"/>
              </a:ext>
            </a:extLst>
          </p:cNvPr>
          <p:cNvSpPr txBox="1"/>
          <p:nvPr/>
        </p:nvSpPr>
        <p:spPr>
          <a:xfrm>
            <a:off x="5987143" y="4463144"/>
            <a:ext cx="1665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18 – 8 = 10</a:t>
            </a: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C06B7AD6-415E-A9E3-81B4-8976BF6F9D26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49D1838-852E-D390-D3B5-72EF37A92D62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10888" y="827702"/>
            <a:ext cx="762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C7055A-BB31-46FC-0CB3-67B958981E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0508" y="2177919"/>
            <a:ext cx="3344263" cy="40590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72C254-6937-A343-C841-010664D2D6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3965" y="2177919"/>
            <a:ext cx="3344263" cy="405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18681</TotalTime>
  <Words>889</Words>
  <Application>Microsoft Office PowerPoint</Application>
  <PresentationFormat>Affichage à l'écran (4:3)</PresentationFormat>
  <Paragraphs>278</Paragraphs>
  <Slides>54</Slides>
  <Notes>13</Notes>
  <HiddenSlides>0</HiddenSlides>
  <MMClips>5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54</vt:i4>
      </vt:variant>
    </vt:vector>
  </HeadingPairs>
  <TitlesOfParts>
    <vt:vector size="63" baseType="lpstr">
      <vt:lpstr>Effra CC Arbc</vt:lpstr>
      <vt:lpstr>Calibri</vt:lpstr>
      <vt:lpstr>Aptos</vt:lpstr>
      <vt:lpstr>Arial</vt:lpstr>
      <vt:lpstr>DengXian</vt:lpstr>
      <vt:lpstr>Dosis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KHAOUA AZEDDIN</cp:lastModifiedBy>
  <cp:revision>233</cp:revision>
  <cp:lastPrinted>2025-08-13T10:11:39Z</cp:lastPrinted>
  <dcterms:created xsi:type="dcterms:W3CDTF">2025-08-01T12:31:49Z</dcterms:created>
  <dcterms:modified xsi:type="dcterms:W3CDTF">2025-12-28T18:33:39Z</dcterms:modified>
</cp:coreProperties>
</file>