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0"/>
  </p:notesMasterIdLst>
  <p:handoutMasterIdLst>
    <p:handoutMasterId r:id="rId61"/>
  </p:handoutMasterIdLst>
  <p:sldIdLst>
    <p:sldId id="990" r:id="rId9"/>
    <p:sldId id="2134806708" r:id="rId10"/>
    <p:sldId id="849" r:id="rId11"/>
    <p:sldId id="2134806743" r:id="rId12"/>
    <p:sldId id="2134806719" r:id="rId13"/>
    <p:sldId id="2134806643" r:id="rId14"/>
    <p:sldId id="893" r:id="rId15"/>
    <p:sldId id="784" r:id="rId16"/>
    <p:sldId id="854" r:id="rId17"/>
    <p:sldId id="949" r:id="rId18"/>
    <p:sldId id="2134806674" r:id="rId19"/>
    <p:sldId id="2134806793" r:id="rId20"/>
    <p:sldId id="2134806675" r:id="rId21"/>
    <p:sldId id="2134806676" r:id="rId22"/>
    <p:sldId id="2134806794" r:id="rId23"/>
    <p:sldId id="2134806797" r:id="rId24"/>
    <p:sldId id="2134806795" r:id="rId25"/>
    <p:sldId id="2134806730" r:id="rId26"/>
    <p:sldId id="2134806798" r:id="rId27"/>
    <p:sldId id="2134806799" r:id="rId28"/>
    <p:sldId id="2134806733" r:id="rId29"/>
    <p:sldId id="2134806734" r:id="rId30"/>
    <p:sldId id="2134806800" r:id="rId31"/>
    <p:sldId id="2134806741" r:id="rId32"/>
    <p:sldId id="2134806805" r:id="rId33"/>
    <p:sldId id="2134806806" r:id="rId34"/>
    <p:sldId id="2134806807" r:id="rId35"/>
    <p:sldId id="2134806808" r:id="rId36"/>
    <p:sldId id="2134806809" r:id="rId37"/>
    <p:sldId id="2134806818" r:id="rId38"/>
    <p:sldId id="2134806819" r:id="rId39"/>
    <p:sldId id="2134806820" r:id="rId40"/>
    <p:sldId id="2134806821" r:id="rId41"/>
    <p:sldId id="2134806810" r:id="rId42"/>
    <p:sldId id="2134806811" r:id="rId43"/>
    <p:sldId id="2134806812" r:id="rId44"/>
    <p:sldId id="2134806813" r:id="rId45"/>
    <p:sldId id="2134806814" r:id="rId46"/>
    <p:sldId id="2134806815" r:id="rId47"/>
    <p:sldId id="2134806816" r:id="rId48"/>
    <p:sldId id="2134806817" r:id="rId49"/>
    <p:sldId id="2134806722" r:id="rId50"/>
    <p:sldId id="984" r:id="rId51"/>
    <p:sldId id="2134806802" r:id="rId52"/>
    <p:sldId id="2134806803" r:id="rId53"/>
    <p:sldId id="2134806804" r:id="rId54"/>
    <p:sldId id="2134806718" r:id="rId55"/>
    <p:sldId id="2134806801" r:id="rId56"/>
    <p:sldId id="985" r:id="rId57"/>
    <p:sldId id="793" r:id="rId58"/>
    <p:sldId id="923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SemiBold" pitchFamily="2" charset="0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2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3.fntdata"/><Relationship Id="rId69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13/01/2026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77377-C9C8-939B-7563-F16288F16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30619B-ADEF-4220-4907-C3DEC24B9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77F8A3-A50F-7E7B-C868-005953E60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D0FE80-093D-4F81-080C-E400DBFAF3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549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BD543-E704-B1AF-87E7-D129E369C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DCC029-5F25-AB3D-D037-04180573C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24AF35-F0CA-D346-9C61-2B9BA0585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CEE078-F2BB-88F2-1DF9-F654D90D0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308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BF6AA-CAAF-6387-0796-997508BBF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B85283-1751-1ADA-7AB0-1C3BB7086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6F9779-7BDB-5C14-956E-6CEF22595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2211D7-B7A7-4EE6-0520-87F39D330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274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C4953-F7A0-E71C-3E24-FF6E1058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483510-9E96-241A-2D63-2A839ED2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BEDB03-3E67-C4A8-B670-C0D98366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0CA4EE-E278-A881-49FF-ABF5A382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49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1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27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8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7" r:id="rId2"/>
    <p:sldLayoutId id="214748392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مراجعة (4)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المراقبة المستمرة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/>
                <a:t> </a:t>
              </a:r>
              <a:r>
                <a:rPr lang="ar-MA" dirty="0"/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(3)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9377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دروس  المرحلة (</a:t>
            </a:r>
            <a:r>
              <a:rPr lang="fr-FR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A9C6221-FA3F-224E-531B-F9A4309604AC}"/>
              </a:ext>
            </a:extLst>
          </p:cNvPr>
          <p:cNvGrpSpPr/>
          <p:nvPr/>
        </p:nvGrpSpPr>
        <p:grpSpPr>
          <a:xfrm>
            <a:off x="1422822" y="2351731"/>
            <a:ext cx="6298356" cy="4078398"/>
            <a:chOff x="1422822" y="2351731"/>
            <a:chExt cx="6298356" cy="4078398"/>
          </a:xfrm>
        </p:grpSpPr>
        <p:pic>
          <p:nvPicPr>
            <p:cNvPr id="9" name="Image 8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A8BF560C-17BB-4A14-BB2B-43380DD00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395975"/>
              <a:ext cx="3149178" cy="3989910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F590168-1566-19B3-7903-EAFB28BE7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2822" y="2351731"/>
              <a:ext cx="3149178" cy="4078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4087911-1CF9-5BDD-B695-2AD82D76C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469291"/>
              </p:ext>
            </p:extLst>
          </p:nvPr>
        </p:nvGraphicFramePr>
        <p:xfrm>
          <a:off x="715296" y="3044102"/>
          <a:ext cx="7713408" cy="4953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22975007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420339969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أمثل معطيات المسألة و أحلها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fr-FR" sz="2400" b="1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52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240294"/>
            <a:ext cx="7132941" cy="1774158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501564" y="3436286"/>
            <a:ext cx="697751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تمثيل معطيات مسألة و حلها</a:t>
            </a:r>
          </a:p>
          <a:p>
            <a:pPr algn="r" rtl="1">
              <a:spcAft>
                <a:spcPts val="600"/>
              </a:spcAft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570898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المرحلة الثانية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A6486B-D7FD-C6D1-A278-2246FAFECCAC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30B81-7B15-8C6F-1E27-F987F477C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519" y="3681349"/>
            <a:ext cx="3391194" cy="1742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E7455-3C4D-0F08-5629-581E48790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3D74739-83F2-9C1E-A12A-23C4A4CCF9D8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A86600-FDC4-E382-917B-334799B3A2FB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ياسِر 3 كُلَلٍ وَ أَعْطاه صَديقُهُ سَعْد 5 كُلَلٍ 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كُلَّةً أَصْبَحَتْ لَدى ياسِر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5705-5595-E8A7-6B86-078911C8D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547AF45-2512-96DC-8C68-477FC09A2BA9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 مثلوا بدوائر في هذا الجدول  الكلل التي لدى ياسر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DC29F4-910B-E78E-C5D5-AF49ED3EE0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D00DD4A-0437-BB0A-4F17-13058A68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24ECD7-88DE-BA6E-F022-51884361D84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EB3E8F5-23BA-A146-F473-E53C272DE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E5E15EE-F00E-18BE-1ED4-04D6E1D3D60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E188946-E729-8EDC-5AF7-AE848A1B44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F9EA306-02CC-7867-DB88-B823A0DA94E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7E996F5-3DEF-B716-6587-8E9671BF858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EDB0E60-CA87-34F7-7913-651EC6A503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A7422E8-8F2A-5963-FE89-19D66A3A444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0E2B277-F92B-449A-B729-C14A30294C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1B83C03-EAD1-B096-A963-27BC8F7DB8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3296-1446-8812-FA58-91C8392E3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494C10-36A4-CB95-2DAA-38FE09E9D40F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D09664-4109-4921-C246-162AE6C5B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9E8B1A-1615-EE29-7E6E-20EB464B14B1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D2CC97-37CC-7663-5708-8F0B83BD55EF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ياسِر 3 كُلَلٍ وَ أَعْطاه صَديقُهُ سَعْد 5 كُلَلٍ 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كُلَّةً أَصْبَحَتْ لَدى ياسِر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2AAFDC69-FFB7-1D7B-45CC-357FBF29E0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409495"/>
              </p:ext>
            </p:extLst>
          </p:nvPr>
        </p:nvGraphicFramePr>
        <p:xfrm>
          <a:off x="987582" y="3738392"/>
          <a:ext cx="7329957" cy="1569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980">
                  <a:extLst>
                    <a:ext uri="{9D8B030D-6E8A-4147-A177-3AD203B41FA5}">
                      <a16:colId xmlns:a16="http://schemas.microsoft.com/office/drawing/2014/main" val="2055179597"/>
                    </a:ext>
                  </a:extLst>
                </a:gridCol>
                <a:gridCol w="3658977">
                  <a:extLst>
                    <a:ext uri="{9D8B030D-6E8A-4147-A177-3AD203B41FA5}">
                      <a16:colId xmlns:a16="http://schemas.microsoft.com/office/drawing/2014/main" val="2034371993"/>
                    </a:ext>
                  </a:extLst>
                </a:gridCol>
              </a:tblGrid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الْكُلَلُ الْتي كانَتْ لَدى 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الْكُلَلُ الْتي أَعْطاها سَعْد لياسِر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59671"/>
                  </a:ext>
                </a:extLst>
              </a:tr>
              <a:tr h="833212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21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8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ليشرح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لنا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 توصل للجواب ؟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D01DBFD-01C6-9E18-CDF2-894BFA4D8FC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6D67D5-CEEE-CD5C-73E8-3BE3979E7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ACBBE4E-E2BD-802A-9E3E-533977AC7C98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1CB498-F23D-E3AF-0C0E-5C9BDF9CF193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ياسِر 3 كُلَلٍ وَ أَعْطاه صَديقُهُ سَعْد 5 كُلَلٍ 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كُلَّةً أَصْبَحَتْ لَدى ياسِر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25C4553-03F8-70CC-49E2-74E17C121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019027"/>
              </p:ext>
            </p:extLst>
          </p:nvPr>
        </p:nvGraphicFramePr>
        <p:xfrm>
          <a:off x="987582" y="3738392"/>
          <a:ext cx="7329957" cy="1569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980">
                  <a:extLst>
                    <a:ext uri="{9D8B030D-6E8A-4147-A177-3AD203B41FA5}">
                      <a16:colId xmlns:a16="http://schemas.microsoft.com/office/drawing/2014/main" val="2055179597"/>
                    </a:ext>
                  </a:extLst>
                </a:gridCol>
                <a:gridCol w="3658977">
                  <a:extLst>
                    <a:ext uri="{9D8B030D-6E8A-4147-A177-3AD203B41FA5}">
                      <a16:colId xmlns:a16="http://schemas.microsoft.com/office/drawing/2014/main" val="2034371993"/>
                    </a:ext>
                  </a:extLst>
                </a:gridCol>
              </a:tblGrid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الْكُلَلُ الْتي كانَتْ لَدى 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الْكُلَلُ الْتي أَعْطاها سَعْد لياسِر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59671"/>
                  </a:ext>
                </a:extLst>
              </a:tr>
              <a:tr h="833212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21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19148-1200-136E-7353-22585354D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1223347-0F72-4D24-5815-1D314E17C0B4}"/>
              </a:ext>
            </a:extLst>
          </p:cNvPr>
          <p:cNvSpPr txBox="1"/>
          <p:nvPr/>
        </p:nvSpPr>
        <p:spPr>
          <a:xfrm>
            <a:off x="250723" y="745097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:عدد الكلل التي كانت لدى ياسر هو 3 نمثلها ب 3  دوائر </a:t>
            </a:r>
          </a:p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عدد الكلل التي أعطاها سعد لياسر  هو 5 نمثلها ب5 دوائر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948889A-E8F9-E7FA-F0EB-4E6B50C1D71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F410D032-BB91-C7A3-43CF-5AA22DC5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C94A8B-9615-1C5D-3E05-11AADC47374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0B5D67D5-9728-0CDF-FFB9-419DC6714B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DD86B3BF-96B7-5E70-E6FF-4EC4051432C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22B0FB-34FB-BF16-AF15-EB054EC6F0A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58AC0542-7072-17CF-089A-1D4B7C9B556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E036A63-E1D7-174C-3212-7FC5D22F1C6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C7D720CD-EF1B-E325-8BB5-A023BB8511A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6C50893-B274-AD9A-AA1A-E398149E12F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F06B69D3-BB9A-28E3-DCB1-8FB23E0BE21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C1901C3-EA90-2C04-AF5A-AE155D3828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EB17BD-6FFB-54D1-604A-50420AA87D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30335E-772A-9108-E50B-2D49B253FD9B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BEC83A-8CFC-8380-5D41-1A48052DA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924399D-F638-ACB3-8C40-7088F51642C4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F99967-A6BF-F561-B90E-DE28C5381833}"/>
              </a:ext>
            </a:extLst>
          </p:cNvPr>
          <p:cNvSpPr txBox="1"/>
          <p:nvPr/>
        </p:nvSpPr>
        <p:spPr>
          <a:xfrm>
            <a:off x="1676110" y="2050757"/>
            <a:ext cx="5535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ياسِر 3 كُلَلٍ وَ أَعْطاه صَديقُهُ سَعْد 5 كُلَلٍ 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كُلَّةً أَصْبَحَتْ لَدى ياسِر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619415F-B775-7279-ED15-1AE89E469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419772"/>
              </p:ext>
            </p:extLst>
          </p:nvPr>
        </p:nvGraphicFramePr>
        <p:xfrm>
          <a:off x="899093" y="3738392"/>
          <a:ext cx="7329957" cy="1569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980">
                  <a:extLst>
                    <a:ext uri="{9D8B030D-6E8A-4147-A177-3AD203B41FA5}">
                      <a16:colId xmlns:a16="http://schemas.microsoft.com/office/drawing/2014/main" val="2055179597"/>
                    </a:ext>
                  </a:extLst>
                </a:gridCol>
                <a:gridCol w="3658977">
                  <a:extLst>
                    <a:ext uri="{9D8B030D-6E8A-4147-A177-3AD203B41FA5}">
                      <a16:colId xmlns:a16="http://schemas.microsoft.com/office/drawing/2014/main" val="2034371993"/>
                    </a:ext>
                  </a:extLst>
                </a:gridCol>
              </a:tblGrid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الْكُلَلُ الْتي كانَتْ لَدى 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الْكُلَلُ الْتي أَعْطاها سَعْد لياسِر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59671"/>
                  </a:ext>
                </a:extLst>
              </a:tr>
              <a:tr h="833212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21184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1F215DCE-C883-9B93-06F5-22504DFFF9FD}"/>
              </a:ext>
            </a:extLst>
          </p:cNvPr>
          <p:cNvSpPr/>
          <p:nvPr/>
        </p:nvSpPr>
        <p:spPr>
          <a:xfrm>
            <a:off x="4647680" y="4591326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D2B41C4-7DA7-9FA5-E141-A3B5159AE026}"/>
              </a:ext>
            </a:extLst>
          </p:cNvPr>
          <p:cNvSpPr/>
          <p:nvPr/>
        </p:nvSpPr>
        <p:spPr>
          <a:xfrm>
            <a:off x="5358084" y="4591326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6B74BFF-967D-697D-B924-3F0B5199CFF0}"/>
              </a:ext>
            </a:extLst>
          </p:cNvPr>
          <p:cNvSpPr/>
          <p:nvPr/>
        </p:nvSpPr>
        <p:spPr>
          <a:xfrm>
            <a:off x="6068488" y="4591326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33D3D81-012B-9CA6-2AB0-587E99AD33FA}"/>
              </a:ext>
            </a:extLst>
          </p:cNvPr>
          <p:cNvSpPr/>
          <p:nvPr/>
        </p:nvSpPr>
        <p:spPr>
          <a:xfrm>
            <a:off x="1681304" y="4591327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5F25001-B5DD-05A4-1AE2-8DA939482355}"/>
              </a:ext>
            </a:extLst>
          </p:cNvPr>
          <p:cNvSpPr/>
          <p:nvPr/>
        </p:nvSpPr>
        <p:spPr>
          <a:xfrm>
            <a:off x="2394166" y="4591327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9E7A160-36DD-EC10-17A2-673771CB61A1}"/>
              </a:ext>
            </a:extLst>
          </p:cNvPr>
          <p:cNvSpPr/>
          <p:nvPr/>
        </p:nvSpPr>
        <p:spPr>
          <a:xfrm>
            <a:off x="3107028" y="4591327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5344CB-C2B3-C1F7-ACF0-D73658F57618}"/>
              </a:ext>
            </a:extLst>
          </p:cNvPr>
          <p:cNvSpPr/>
          <p:nvPr/>
        </p:nvSpPr>
        <p:spPr>
          <a:xfrm>
            <a:off x="6778892" y="4591326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1E08E5E-0797-1F1C-AE92-9932D027C556}"/>
              </a:ext>
            </a:extLst>
          </p:cNvPr>
          <p:cNvSpPr/>
          <p:nvPr/>
        </p:nvSpPr>
        <p:spPr>
          <a:xfrm>
            <a:off x="7489295" y="4591326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76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B58CC-8A72-DDA1-BAF4-6313C3E96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270D212-29A9-B542-DB26-394105837432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الكلل التي أصبحت  لدى ياسر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3DE69B0-0179-A387-5040-7A350BC4B32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4A6107F-3EC0-E4CB-14D9-4C502B838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630BE1A-9837-0816-BA87-B982C08315A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8F0E7D0-7605-C550-9969-93C40B85AF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43D5BB61-EE9E-4837-E8E1-3CD513037E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41D8A57-1BCB-96FA-567C-489FE368311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1EF66A8C-5CCC-BDCF-5097-4CEC9EAD9C4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FEF5888F-AB97-F587-0926-B4FC3413CC1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22513F6D-8685-6AED-010F-18243E0B0A9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7729526-1ECE-2816-BBE3-BD735A0DFEE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BA5B6D4B-AD39-6731-90B0-8522129B2CB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9D48FAD-0785-56D7-374B-8E514F6BFF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E29EBF-1E9E-606F-D73C-CFA008D3E0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3CBE248-5D64-650C-8FE3-85FDDB443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797599"/>
              </p:ext>
            </p:extLst>
          </p:nvPr>
        </p:nvGraphicFramePr>
        <p:xfrm>
          <a:off x="722662" y="2322547"/>
          <a:ext cx="7329957" cy="1569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980">
                  <a:extLst>
                    <a:ext uri="{9D8B030D-6E8A-4147-A177-3AD203B41FA5}">
                      <a16:colId xmlns:a16="http://schemas.microsoft.com/office/drawing/2014/main" val="2055179597"/>
                    </a:ext>
                  </a:extLst>
                </a:gridCol>
                <a:gridCol w="3658977">
                  <a:extLst>
                    <a:ext uri="{9D8B030D-6E8A-4147-A177-3AD203B41FA5}">
                      <a16:colId xmlns:a16="http://schemas.microsoft.com/office/drawing/2014/main" val="2034371993"/>
                    </a:ext>
                  </a:extLst>
                </a:gridCol>
              </a:tblGrid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الْكُلَلُ الْتي كانَتْ لَدى 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الْكُلَلُ الْتي أَعْطاها سَعْد لياسِر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59671"/>
                  </a:ext>
                </a:extLst>
              </a:tr>
              <a:tr h="833212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21184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7CECA352-981B-4792-5F61-2A3F08730A12}"/>
              </a:ext>
            </a:extLst>
          </p:cNvPr>
          <p:cNvSpPr/>
          <p:nvPr/>
        </p:nvSpPr>
        <p:spPr>
          <a:xfrm>
            <a:off x="4471249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03B70E5-D318-CEA3-FE34-D6CB309F391B}"/>
              </a:ext>
            </a:extLst>
          </p:cNvPr>
          <p:cNvSpPr/>
          <p:nvPr/>
        </p:nvSpPr>
        <p:spPr>
          <a:xfrm>
            <a:off x="5181653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08604A7-028F-8A81-8C64-A8BC18D0CBD4}"/>
              </a:ext>
            </a:extLst>
          </p:cNvPr>
          <p:cNvSpPr/>
          <p:nvPr/>
        </p:nvSpPr>
        <p:spPr>
          <a:xfrm>
            <a:off x="5892057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9C0EA26-E14F-75CC-CA9A-A885A53F7838}"/>
              </a:ext>
            </a:extLst>
          </p:cNvPr>
          <p:cNvSpPr/>
          <p:nvPr/>
        </p:nvSpPr>
        <p:spPr>
          <a:xfrm>
            <a:off x="1504873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0FB26D2-C343-BFA9-0776-C3998497AEEA}"/>
              </a:ext>
            </a:extLst>
          </p:cNvPr>
          <p:cNvSpPr/>
          <p:nvPr/>
        </p:nvSpPr>
        <p:spPr>
          <a:xfrm>
            <a:off x="2217735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35963DC-C0CB-3599-33CB-FDC448FA3966}"/>
              </a:ext>
            </a:extLst>
          </p:cNvPr>
          <p:cNvSpPr/>
          <p:nvPr/>
        </p:nvSpPr>
        <p:spPr>
          <a:xfrm>
            <a:off x="2930597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85137F2-3DD7-71D7-2335-FB6574966002}"/>
              </a:ext>
            </a:extLst>
          </p:cNvPr>
          <p:cNvSpPr/>
          <p:nvPr/>
        </p:nvSpPr>
        <p:spPr>
          <a:xfrm>
            <a:off x="6602461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5CEDA80-0EB8-93D5-CABB-54C3806E6037}"/>
              </a:ext>
            </a:extLst>
          </p:cNvPr>
          <p:cNvSpPr/>
          <p:nvPr/>
        </p:nvSpPr>
        <p:spPr>
          <a:xfrm>
            <a:off x="7312864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3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5887F-8AC2-5268-C053-6207DDF79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6879B7-1237-15C5-1CAC-5252DAA6F3B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99514D-8595-C3DE-A855-8FEC2A204A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5E393C2-1ED9-8EBA-9443-BE2117CD9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8A5BE3A-6D9B-00B4-76B6-06EF25FECA3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CC88764-E0C7-02C6-82A7-84FD8682B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2C6EC0B-038C-F1D4-009F-19BFDA1082C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10666D6-8F6E-06AC-8E38-585B7824170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2CA8D35-7D90-3D62-93A6-505F4B5852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C70A37-1F4B-6E87-C98A-7C6BDE10CD0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95080F5-4A2F-E988-04C3-DA265BDBA36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83729E-B549-76DF-44DA-3A5272B4D6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4892567-DA9C-448D-CAE6-46C009F014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31643F5-4BD2-FAA4-5A90-D3CF55DEE2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FDA2E8-433E-26C3-E5D3-A92281B83C0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E6D5AC-7913-29FD-DCE6-05DC54E42A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20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AEB9F-D2B8-0AAB-52FC-E77750967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EE85FF98-5E33-BCCE-35A1-CCB87A238FF8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ليشرح لنا كيف نجد المتساوية المناسبة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5750199-14A1-F9C8-144F-C4E5EAD7AFC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3C55FE8B-BE69-532A-644F-E46B8AFF3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60CE5A0-0477-A5F4-3F96-5328983EA42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E04460A8-3967-215F-5606-41C4A1FC08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26361CC6-6AC2-D16A-A5EF-4DEAA9D24CD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79E5CBB-446A-5057-11F4-786AF74EEB1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A21465F-ED21-EF49-7B7C-AF4254C3B3D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6D2BFCEC-F27E-BF8D-D350-7D2975FB9E3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CEFA67F-DF35-947F-99F1-07F94F3C4A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46FEFA6-7B3D-3A5B-9BA5-929A4F9A009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94127F78-69CA-A75B-42A8-71F69F0286F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AD3E6793-4FD5-571F-D24F-A71A8A2EB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489D5-94A2-4BDD-0EF0-E66477ABED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4D55C1F8-2E5E-024B-9FC9-DB6C10D07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23309"/>
              </p:ext>
            </p:extLst>
          </p:nvPr>
        </p:nvGraphicFramePr>
        <p:xfrm>
          <a:off x="722662" y="2322547"/>
          <a:ext cx="7329957" cy="1569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980">
                  <a:extLst>
                    <a:ext uri="{9D8B030D-6E8A-4147-A177-3AD203B41FA5}">
                      <a16:colId xmlns:a16="http://schemas.microsoft.com/office/drawing/2014/main" val="2055179597"/>
                    </a:ext>
                  </a:extLst>
                </a:gridCol>
                <a:gridCol w="3658977">
                  <a:extLst>
                    <a:ext uri="{9D8B030D-6E8A-4147-A177-3AD203B41FA5}">
                      <a16:colId xmlns:a16="http://schemas.microsoft.com/office/drawing/2014/main" val="2034371993"/>
                    </a:ext>
                  </a:extLst>
                </a:gridCol>
              </a:tblGrid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الْكُلَلُ الْتي كانَتْ لَدى 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الْكُلَلُ الْتي أَعْطاها سَعْد لياسِر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59671"/>
                  </a:ext>
                </a:extLst>
              </a:tr>
              <a:tr h="833212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21184"/>
                  </a:ext>
                </a:extLst>
              </a:tr>
            </a:tbl>
          </a:graphicData>
        </a:graphic>
      </p:graphicFrame>
      <p:sp>
        <p:nvSpPr>
          <p:cNvPr id="23" name="Ellipse 22">
            <a:extLst>
              <a:ext uri="{FF2B5EF4-FFF2-40B4-BE49-F238E27FC236}">
                <a16:creationId xmlns:a16="http://schemas.microsoft.com/office/drawing/2014/main" id="{33549281-73D0-B6C9-BAEC-707994DFCFFB}"/>
              </a:ext>
            </a:extLst>
          </p:cNvPr>
          <p:cNvSpPr/>
          <p:nvPr/>
        </p:nvSpPr>
        <p:spPr>
          <a:xfrm>
            <a:off x="4471249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9BFD783-7330-A158-F326-1396412660C7}"/>
              </a:ext>
            </a:extLst>
          </p:cNvPr>
          <p:cNvSpPr/>
          <p:nvPr/>
        </p:nvSpPr>
        <p:spPr>
          <a:xfrm>
            <a:off x="5181653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728F6E9-671C-1B62-802D-98DC8D644DAE}"/>
              </a:ext>
            </a:extLst>
          </p:cNvPr>
          <p:cNvSpPr/>
          <p:nvPr/>
        </p:nvSpPr>
        <p:spPr>
          <a:xfrm>
            <a:off x="5892057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3C487E1-F41B-4A8D-AE92-1F80585C8586}"/>
              </a:ext>
            </a:extLst>
          </p:cNvPr>
          <p:cNvSpPr/>
          <p:nvPr/>
        </p:nvSpPr>
        <p:spPr>
          <a:xfrm>
            <a:off x="1504873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C739795-8D32-2BC6-CEB7-4203CFD43E79}"/>
              </a:ext>
            </a:extLst>
          </p:cNvPr>
          <p:cNvSpPr/>
          <p:nvPr/>
        </p:nvSpPr>
        <p:spPr>
          <a:xfrm>
            <a:off x="2217735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03FC8E0-304D-8FA2-2699-423E50A70F82}"/>
              </a:ext>
            </a:extLst>
          </p:cNvPr>
          <p:cNvSpPr/>
          <p:nvPr/>
        </p:nvSpPr>
        <p:spPr>
          <a:xfrm>
            <a:off x="2930597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5F9C5A9-DE56-D196-07A4-496417C9A3A7}"/>
              </a:ext>
            </a:extLst>
          </p:cNvPr>
          <p:cNvSpPr/>
          <p:nvPr/>
        </p:nvSpPr>
        <p:spPr>
          <a:xfrm>
            <a:off x="6602461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991BE7B4-18A8-D3B4-A047-1D7345817127}"/>
              </a:ext>
            </a:extLst>
          </p:cNvPr>
          <p:cNvSpPr/>
          <p:nvPr/>
        </p:nvSpPr>
        <p:spPr>
          <a:xfrm>
            <a:off x="7312864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90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1C3C-FDF5-358C-0120-35D8FF7FD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D02E7E-916A-9B4D-BBF9-A0A0F25F1E1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المتساوية المناسبة  هي متساوية جمعية و نكتب 8 =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8 = 5 + 3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2942971B-3550-2B16-356E-61D86B3D69C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8A66991-F8AD-AC44-CC0D-1AEEA3FBB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7CFC47A4-29C3-8661-23A8-CEDC19C0385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FCA7C93-7770-8949-A6EC-249BB8FA81D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BCDD5F8C-FBF9-3EEC-C21A-8662BE5B8FB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FF6CC4C-2DBB-6A3E-1351-22928F45D1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698028E1-D897-538D-3EDE-09CFA6CC547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05FF0B8-27A6-9AFC-5737-D52CD3F244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882919A-EEF2-E6FD-166D-714BFC8067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AA6654B-C9E8-F948-B1A4-A92DEA43BBD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8E3371A-79DD-0B1F-C785-CE92A36CD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91DA0418-A62E-DF3D-1EDF-D3766418C4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1FA039-E22C-202D-9123-D4C87667F5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306FD95-ABB3-FE99-EC55-EF93B4A73C80}"/>
              </a:ext>
            </a:extLst>
          </p:cNvPr>
          <p:cNvSpPr txBox="1"/>
          <p:nvPr/>
        </p:nvSpPr>
        <p:spPr>
          <a:xfrm>
            <a:off x="2856857" y="4041058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8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A632A0F-C582-E557-4906-A4719869E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23309"/>
              </p:ext>
            </p:extLst>
          </p:nvPr>
        </p:nvGraphicFramePr>
        <p:xfrm>
          <a:off x="722662" y="2322547"/>
          <a:ext cx="7329957" cy="1569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0980">
                  <a:extLst>
                    <a:ext uri="{9D8B030D-6E8A-4147-A177-3AD203B41FA5}">
                      <a16:colId xmlns:a16="http://schemas.microsoft.com/office/drawing/2014/main" val="2055179597"/>
                    </a:ext>
                  </a:extLst>
                </a:gridCol>
                <a:gridCol w="3658977">
                  <a:extLst>
                    <a:ext uri="{9D8B030D-6E8A-4147-A177-3AD203B41FA5}">
                      <a16:colId xmlns:a16="http://schemas.microsoft.com/office/drawing/2014/main" val="2034371993"/>
                    </a:ext>
                  </a:extLst>
                </a:gridCol>
              </a:tblGrid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الْكُلَلُ الْتي كانَتْ لَدى 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الْكُلَلُ الْتي أَعْطاها سَعْد لياسِر 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59671"/>
                  </a:ext>
                </a:extLst>
              </a:tr>
              <a:tr h="833212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21184"/>
                  </a:ext>
                </a:extLst>
              </a:tr>
            </a:tbl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57775C6D-7C80-ABDB-F1CF-4CE5A4581F41}"/>
              </a:ext>
            </a:extLst>
          </p:cNvPr>
          <p:cNvSpPr/>
          <p:nvPr/>
        </p:nvSpPr>
        <p:spPr>
          <a:xfrm>
            <a:off x="4471249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B8B62E1-5FA5-73F9-9D97-0BAD6044E010}"/>
              </a:ext>
            </a:extLst>
          </p:cNvPr>
          <p:cNvSpPr/>
          <p:nvPr/>
        </p:nvSpPr>
        <p:spPr>
          <a:xfrm>
            <a:off x="5181653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A02EE3A-7ACF-D9DD-790F-7A3D1440B66D}"/>
              </a:ext>
            </a:extLst>
          </p:cNvPr>
          <p:cNvSpPr/>
          <p:nvPr/>
        </p:nvSpPr>
        <p:spPr>
          <a:xfrm>
            <a:off x="5892057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0E9F1C7-61DB-F4AB-C8D4-29AFD202A9AD}"/>
              </a:ext>
            </a:extLst>
          </p:cNvPr>
          <p:cNvSpPr/>
          <p:nvPr/>
        </p:nvSpPr>
        <p:spPr>
          <a:xfrm>
            <a:off x="1504873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FBA6210-F83D-6DDF-E1CF-2FE841DB27E2}"/>
              </a:ext>
            </a:extLst>
          </p:cNvPr>
          <p:cNvSpPr/>
          <p:nvPr/>
        </p:nvSpPr>
        <p:spPr>
          <a:xfrm>
            <a:off x="2217735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AA6DF55-9B13-5793-9121-B6031EA212F6}"/>
              </a:ext>
            </a:extLst>
          </p:cNvPr>
          <p:cNvSpPr/>
          <p:nvPr/>
        </p:nvSpPr>
        <p:spPr>
          <a:xfrm>
            <a:off x="2930597" y="3175482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A82DB68-63F2-CA27-B962-6C80535D2F52}"/>
              </a:ext>
            </a:extLst>
          </p:cNvPr>
          <p:cNvSpPr/>
          <p:nvPr/>
        </p:nvSpPr>
        <p:spPr>
          <a:xfrm>
            <a:off x="6602461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CFDA047-438B-9A7C-6C4C-F69A925E2163}"/>
              </a:ext>
            </a:extLst>
          </p:cNvPr>
          <p:cNvSpPr/>
          <p:nvPr/>
        </p:nvSpPr>
        <p:spPr>
          <a:xfrm>
            <a:off x="7312864" y="3175481"/>
            <a:ext cx="584036" cy="569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52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EB7F0-2D13-3A48-F843-FBB00BAFB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78D1DD6-3395-DAC7-735F-493CBE7F1748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عبارة الحل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484CEDE-2C47-163D-F422-CFF4E48665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CE1EF043-A433-A83F-F1E2-BBA7DC066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1207F24E-10FB-2036-DEFD-E3193484F67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17A26732-949D-AB71-0800-9D4DBDE193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6359D8AC-AD1B-6283-633F-5E8951F57F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152BB88-39A4-FFB9-160D-5AF014A82C8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1C4E47A-2B8C-26FB-1F60-D4E02856D4A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6C6BCBCE-BEE7-0842-A237-2D37A81E7DF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2789A44-9374-1466-6827-E84EC79B68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B85F991-9156-9C78-D6AC-1312DF3A933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1D40372A-98CE-BB50-6FB0-112902DB86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74F34281-B8FA-1761-B9F6-D46941B3C7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A7CEA7-304C-4497-AAF5-FE31653404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3FD8BBC-E202-905B-266E-DC10A7A08233}"/>
              </a:ext>
            </a:extLst>
          </p:cNvPr>
          <p:cNvSpPr txBox="1"/>
          <p:nvPr/>
        </p:nvSpPr>
        <p:spPr>
          <a:xfrm>
            <a:off x="2643505" y="2321004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8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C1F82C-012D-D329-AD4F-DBAD85837E93}"/>
              </a:ext>
            </a:extLst>
          </p:cNvPr>
          <p:cNvSpPr txBox="1"/>
          <p:nvPr/>
        </p:nvSpPr>
        <p:spPr>
          <a:xfrm>
            <a:off x="724272" y="3869283"/>
            <a:ext cx="76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أَصْبَحَتْ لَدى ياسِر ... كُلَلٍ 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51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0040-DE13-49FF-73F2-693552E9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665AD2-BDC5-2C8A-66AA-9CDF97D61AEB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DF18D-A043-11F6-9638-E6D3DD5ABD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1513E3-2DB4-FBB2-DA8C-06948D541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D9329B8-9457-686F-8341-AD71FE725AE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0DE66D6-BA40-709D-FE41-B4F5F4E8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537B84-F733-D1A9-C4A0-1F69E71377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D072201-2B7B-1F21-07B1-2BBB77670D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DEBB1A-5F05-DD1F-E82A-44B43F1A57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CF65ED-6F9B-48E4-0F9B-EABFC5C87B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5A4E6FE-79F3-D36A-4E2B-68106A64EBA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8E08280-CEF5-BB0D-EA88-2504B8DF7C7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9E05C10-C51B-AB94-4274-9B584F80BD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B4F2FC-B19F-1605-37B6-199AC18F2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5AC99-525C-5AAB-35C2-B28FAB346C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6B898-9962-7B2B-4637-D9DEC00683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6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D455-02DF-37FF-154C-2993A958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6805DEF-572E-4412-2B93-EAC2C019A9C0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ليكمل عبارة الحل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5ED5ADA-ABF6-E3B5-61A5-5EF175ACDE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0F12F68-5D03-B60F-4AEF-86B001C4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D940E4A-9550-98F6-1361-225059CE3C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D3BBC62-79EC-19BB-8554-0FB0A51215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014C5BE-F784-6B3B-E253-6C28C574BB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23D2D1-254D-5A97-FA87-6AD35AFC01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89150A0-B3C2-0DDC-E51A-6660972907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BF2F768-E707-DC21-F323-7319F3F5B3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6F8F96A-473E-7A09-6F1C-3675CE006A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EF77D5E-9357-E9B5-8E62-0EFECCF377F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EC9E398-CA18-AB19-5CE2-3B9604FD18E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AE5DEE2-7138-A29B-94EA-2B21E76B79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A0BC94-03A5-6E75-97B4-C764A66178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20B3CA-60A7-E15A-FC3F-C2498C4F5D4A}"/>
              </a:ext>
            </a:extLst>
          </p:cNvPr>
          <p:cNvSpPr txBox="1"/>
          <p:nvPr/>
        </p:nvSpPr>
        <p:spPr>
          <a:xfrm>
            <a:off x="2643505" y="2321004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8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F70DCB-4E44-97F1-30E3-2FA37C24BFD0}"/>
              </a:ext>
            </a:extLst>
          </p:cNvPr>
          <p:cNvSpPr txBox="1"/>
          <p:nvPr/>
        </p:nvSpPr>
        <p:spPr>
          <a:xfrm>
            <a:off x="724272" y="3869283"/>
            <a:ext cx="76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أَصْبَحَتْ لَدى ياسِر ... كُلَلٍ 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DCCA7-18FA-7AD4-D596-27621B1D6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E91A17D-DF62-5D89-22EE-E79939A63C30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أصبحت لدى ياسر 8 كلل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DB6C29A7-2439-28DC-8BF7-F737261DCF3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CE99AA42-F6A1-4041-4B3E-A60286700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F9B7491-A68C-8937-DBD4-150A569F5C8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5881C10-19A0-9C8E-757E-BFEBD85E3F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B3EF2E2B-022F-685A-85CA-5811DAAA6EB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6E34746-1A55-D155-E728-E222AA4E31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11A17427-D5CE-EE9C-FFC6-447EB3C2277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58879878-E462-FAFB-6718-045A2E2F38F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C21B65DA-14E5-0AD2-8686-8CFB381CC5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294D334D-8B64-B1CF-4059-5786D7762C2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E4FA70C2-6613-0140-5477-2BDECAB7A0B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4CF6092F-47BD-4DE3-5EF1-C6CD4A34B0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2D500-D5C8-224E-2B3C-F0406C356E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465F12-9560-A09E-A044-5D252BFEC551}"/>
              </a:ext>
            </a:extLst>
          </p:cNvPr>
          <p:cNvSpPr txBox="1"/>
          <p:nvPr/>
        </p:nvSpPr>
        <p:spPr>
          <a:xfrm>
            <a:off x="2643505" y="2321004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8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1ABAA4-83FE-B142-E078-FE02BEDC2CAA}"/>
              </a:ext>
            </a:extLst>
          </p:cNvPr>
          <p:cNvSpPr txBox="1"/>
          <p:nvPr/>
        </p:nvSpPr>
        <p:spPr>
          <a:xfrm>
            <a:off x="724272" y="3869283"/>
            <a:ext cx="76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أَصْبَحَتْ لَدى ياسِر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كُلَلٍ 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4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9B44C-AE02-AC5C-0C4D-D7DE13A11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3A5306F-FCBD-2804-971B-9EE60108708A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سأقرأ لكم هذه المسألة ،تخيلوا  مشهد هذه الوضعية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0D13EE4-CA37-AF41-089E-512DE45BF5B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3916A0BD-A5B0-4D78-C058-33C6EBDA8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A43A1D7-4DF4-D179-891D-4C252C067C1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EBFAC751-12DF-1E8A-8471-7AD8C4FF06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496C4043-90BA-40BB-61B5-F88DCFEE13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E592DAE-AE5D-1C83-F96F-7F47EE3F617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A59F4FF-13D9-6455-A541-EFB0E874DC0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50367B3A-E4CD-DD39-4142-AFE8AB2E27A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72D795B6-8BF4-ABC0-1A98-1E4C59A9748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18B5CEAE-18D1-09D6-BC40-42E5D9BC57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82C859C4-3909-784E-5636-188E1AD8A5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921BB6AE-3FA8-2EA2-7DEE-AF1572C7B86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C7A74E-3616-9DD2-721B-546CBBFE2B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055DC2-5BE8-69D6-93F8-F52E66616781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0906C2-DD9C-4F72-BFD1-A51221B88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519" y="3681349"/>
            <a:ext cx="3391194" cy="1742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49F826-5A5C-5C92-DF2F-A22DADC1D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5C30F69-CFB5-3A4C-8B8F-B37B540AA742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1E65A0-CC14-0D82-4113-040671018306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اثْنَتَيْنِ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10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439E-4D15-D865-F4BB-30B5AF309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E00D7B1C-5BE5-A70D-B401-E466EBFC6E71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 مثلوا بمربعات  قطع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الشكولاطة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 كانت    لدى سلمى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7309E4F-8785-0424-56B4-536263FAEB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B03DEEA-6F3E-3170-C2D2-8EEEEB496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C1F70C55-9F57-F92F-F098-6BD59071550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F8741251-1EC8-6F9C-D9DE-1308DE4B3F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5477D3D-EDBA-7A76-DD6F-995CF7E6B89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F5CCDF4-1E58-B2C1-29DB-1CF9B2ED5E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55A526B-1217-02D2-291A-4E92FF2E55E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EF4DB6E-9248-D9FF-BC89-EB525AA6ECD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373A4E1C-D5D6-800E-728D-B68098D5BB4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2831FE0-0FC4-A9EE-D104-B59944A2D8B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E037AC3-97F5-AA5A-E887-4CA6BFD3FA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F043FE3-2F83-E59E-5B95-EB63B43787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13178D-191A-053B-EE12-5B056B86E8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ED96F-5756-984A-D9CF-B1285A5EF92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52A511-499B-F4CD-160B-186530AEB279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7D9895-A629-A0FA-AF8D-2D7C4C6FC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ADE690-1B46-79DB-C9CB-46D2F9C04B8D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5695BC-6991-6C7F-FD91-3090DCFD44D5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اثْنَتَيْنِ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51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7B6ED-D35B-6F61-BBCD-378B9956A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6B56D2-FE54-8D53-8F02-57AFF8E16E8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3AE23E7-7EA9-A49C-747B-3BD5EF727C2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3B0B444-A285-63AB-398A-EECB2D499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17C685F-039A-6E2B-8BE7-2BE7C26520F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D73F282-E91E-76C0-0AC1-C55D630D6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A28752D-5858-1CA9-874F-4B8B7ADA98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42AB640-D763-148F-9F36-E54B48C045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DBFFC31-A824-6490-CE16-7D1F42D93E9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19B43B4-8A09-407F-53A4-423FD7126C0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1C97B3D-54B2-92A6-DE00-9520544569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B3B6748-6C7B-1910-554B-5EEF527CF7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32F4EBD-8AC2-31A2-B2A4-91705F3A541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45B4A2C-BEE1-B3FA-0C28-0A82AFAF69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717FAE-BB9D-723E-1399-B05136C683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2563F1-69DD-1C17-DE21-1B18092365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70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D5AB2-5D78-642C-E171-7D34AA872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03E32099-4BD2-A00E-B665-3A2115AB302D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ليشرح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لنا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 توصل للجواب ؟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410637E-0E4A-BDF2-E84F-AF3BD0C17A2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53B737F-6A91-C97B-BF4C-1E699F42B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3BED752-E85D-41B1-FD2E-781A237BB3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62FAFA1-8C6A-17A5-6178-57026BED68D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474E601A-AEE4-7ABF-9C4A-7111A06FFC7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33A670D4-B1DF-1EE6-A3EE-B9A7BAD24B3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E02E479-01F2-EBB0-823A-FDC80E19CBB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B3CCBC3-4F18-8F15-11F5-A8881643A44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EDD23C79-84B9-7438-FE64-2FDC28D0B5B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DB6FE5EF-2ED8-887A-E802-08E4FE8126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13E4DC18-3953-D2D9-750C-B1B51E7216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26A2995-A446-ED32-29D9-EFB5BF34AB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2B8AE-B948-2E61-BAE2-B89920DDF8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7FCFA2-6C5A-46F1-61D3-602C0E91FBA1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86AEA7-3D27-63AC-F4E9-0C28A0531265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8B42EF-F406-1F26-1E0F-E6FB35220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0EFA847-64FB-E240-D369-4C4A9C1E1EC3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7CA25D-04B3-625D-7E53-56BC3F92933C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اثْنَتَيْنِ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57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73124-C691-DE22-2EC8-D03054AC0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ED1DEDB-3A7D-788F-19B2-F2BC431A722B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:لدى سلمى 6 قطع ، نمثلها ب6 مربعات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97A4D5F-A64E-6390-D85A-6AA12C20047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E0AC76B-906C-C6F2-19A8-589070E32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A49E1A4F-205B-73F0-9EF3-8ED52502904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DC963137-742D-0DBE-56C8-9383E4AAFD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2593E3C1-A38A-0152-A7EC-DF3F5B93132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5163A02C-2420-A223-0A2F-56E1F6EEAB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D9CCADC5-94B2-84CE-16E9-12E02992BAA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F5B3C6E9-D2C9-8753-EC39-3F7A68164D1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A6E387C2-771F-0E4C-ED39-6EBB6D50EB2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344DFC0-1CE5-8AD5-3A55-FEA169E1097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5D856340-C78B-A9BA-3C65-F9CD01F4BC9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9627E64E-E4B2-3DF2-3E65-4A18D37EC7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725628-68B3-8454-9129-0C763CA557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A2632B-78D1-51A4-16FE-1875B230A20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2410F0-419E-D95F-82F6-5DD51A28B952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A5472B-B4CE-3A01-8BB7-9E9EBC463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1FFC650-DED3-6F72-F098-126E980E8E93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54BB49-EF9E-33D2-BCA0-2B5DAB93F2FE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اثْنَتَيْنِ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B8E5AA-2AA4-91A3-DF59-CE081071F277}"/>
              </a:ext>
            </a:extLst>
          </p:cNvPr>
          <p:cNvSpPr/>
          <p:nvPr/>
        </p:nvSpPr>
        <p:spPr>
          <a:xfrm>
            <a:off x="2588600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5B72A2-B342-50EE-E904-69E59C33D04D}"/>
              </a:ext>
            </a:extLst>
          </p:cNvPr>
          <p:cNvSpPr/>
          <p:nvPr/>
        </p:nvSpPr>
        <p:spPr>
          <a:xfrm>
            <a:off x="3308979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B6EDE-0A91-0E7D-0B1F-A5F89B1C5A78}"/>
              </a:ext>
            </a:extLst>
          </p:cNvPr>
          <p:cNvSpPr/>
          <p:nvPr/>
        </p:nvSpPr>
        <p:spPr>
          <a:xfrm>
            <a:off x="4029358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FD37F9-F2D6-D946-9030-08628CABA640}"/>
              </a:ext>
            </a:extLst>
          </p:cNvPr>
          <p:cNvSpPr/>
          <p:nvPr/>
        </p:nvSpPr>
        <p:spPr>
          <a:xfrm>
            <a:off x="4749737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EBE13-E5B1-AAFF-2CFB-32A1382D7113}"/>
              </a:ext>
            </a:extLst>
          </p:cNvPr>
          <p:cNvSpPr/>
          <p:nvPr/>
        </p:nvSpPr>
        <p:spPr>
          <a:xfrm>
            <a:off x="547011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77BC1E6-9FB7-EAB7-A265-40D8F6A30F3A}"/>
              </a:ext>
            </a:extLst>
          </p:cNvPr>
          <p:cNvSpPr/>
          <p:nvPr/>
        </p:nvSpPr>
        <p:spPr>
          <a:xfrm>
            <a:off x="619049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03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3D1FD-6940-3E2A-6C86-993E33E55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DA84A20-7DAB-410D-AB49-ECD02323B92C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بشطب القطع التي أعطتها سلمى لصديقتها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0D982D2-8F58-D8F0-C331-3F205E76F05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C14B5E2E-9BCC-CE1C-3F0C-CEBD8DB85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8B14096A-09F7-FB75-728F-46B84C2C76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794DE53-EF7E-D508-64B6-F6773803D9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12B4F51-F7D2-C070-56B0-3999A1B0DD4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813C4C6-27A0-85CB-B7E7-EF1EB19F980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D9E50E81-4815-E398-122A-59E2E2EC41A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667C8E0-90ED-7297-CA70-3F12834EBB6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272CE2DA-E448-3587-6B23-5607F985A74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82C8FD3-B1CF-07BA-DEF6-4FF75F84054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914ECD98-D833-583B-4046-8C4299EAF0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199FDA9D-8AAA-7743-2DE2-CE38B19B88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214A0A-B763-1CEC-ACEA-7593DF6083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E58A76-85D4-7817-1C2C-6560DB9A73ED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07B5727-2D01-2553-A8A7-080B5E241686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27B58F-F3CD-FFA4-D1E3-1E7D015D1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1E44FCA-744E-9A20-2BE1-AEF0E7A17915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A353D7-02A7-126E-4282-69D75F125052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اثْنَتيْنِ 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FC3BE2-22B3-882F-03E7-B4C3FBA171F9}"/>
              </a:ext>
            </a:extLst>
          </p:cNvPr>
          <p:cNvSpPr/>
          <p:nvPr/>
        </p:nvSpPr>
        <p:spPr>
          <a:xfrm>
            <a:off x="2588600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8654B1-72BA-68A0-432B-927B5095FFCA}"/>
              </a:ext>
            </a:extLst>
          </p:cNvPr>
          <p:cNvSpPr/>
          <p:nvPr/>
        </p:nvSpPr>
        <p:spPr>
          <a:xfrm>
            <a:off x="3308979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888B09-DCD9-62E3-D889-683F3619FBF2}"/>
              </a:ext>
            </a:extLst>
          </p:cNvPr>
          <p:cNvSpPr/>
          <p:nvPr/>
        </p:nvSpPr>
        <p:spPr>
          <a:xfrm>
            <a:off x="4029358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4B47C6-DF23-A5EC-DFBB-D9EF003D2D86}"/>
              </a:ext>
            </a:extLst>
          </p:cNvPr>
          <p:cNvSpPr/>
          <p:nvPr/>
        </p:nvSpPr>
        <p:spPr>
          <a:xfrm>
            <a:off x="4749737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CF82EB-0241-D154-07CD-AADB41C552C1}"/>
              </a:ext>
            </a:extLst>
          </p:cNvPr>
          <p:cNvSpPr/>
          <p:nvPr/>
        </p:nvSpPr>
        <p:spPr>
          <a:xfrm>
            <a:off x="547011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783014-B13C-DBBA-10AD-75A44487801B}"/>
              </a:ext>
            </a:extLst>
          </p:cNvPr>
          <p:cNvSpPr/>
          <p:nvPr/>
        </p:nvSpPr>
        <p:spPr>
          <a:xfrm>
            <a:off x="619049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38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3C0CF-9E35-EF49-667F-1F0F88E6A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A7E8BE1-95BE-A586-30BE-040E4D5AA4C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2CD11BD-742B-472A-8A1D-F28EF6DD91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CA25C8E-327E-2DC9-D2A0-79AB3AC6A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868B84E-8F7E-B052-5BA7-B29866CFE5D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2327D9F-ED2F-F3FB-B05E-98934B8DB1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52345-735F-F657-35A8-A9E5ED3B29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645380-FD88-405A-4A6A-B9657F2015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0FF57ED-B9E8-1B27-209D-D28F2F300F8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D9CF035-E00E-E087-C4B5-A95FE7DF860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DD62EEE-191F-0A25-FF5C-58FE0150364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60CFC46-C7D0-F224-A7EB-F6FF5583352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B20448D-1CC4-F23A-D912-0B43EC0922A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E01B246-1474-CACB-E947-ECF28A2CE9C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966882-5F94-9AA3-0FB2-1B93D755385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DBB9AD-A6A8-CAE9-064F-F2E1EAD120A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954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E2EF6-5ED2-AF9A-2BAA-EC21B34C8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B78ED0E-9D66-62AC-09BB-E50A427F885C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للجواب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2A64A26-4BB2-5650-AD2D-6A86714A3DC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6E80815B-73C4-53FF-BFFE-9D1C29AB1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50E692D9-6399-2895-1F5D-E248FBBA188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A84DDCC2-D8D9-280E-6727-EE1609B235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DD67AD3B-0918-7D33-6720-D8E069C0481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06EFCF14-BDE4-97E5-8582-BCBDD78AC45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D3286CB-C53B-9A69-1056-4FF5722894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2A043C28-C878-09A3-E741-78383D03C58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99B0A695-C883-1DFE-94EB-5F3C5D84E97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D72AD4B3-2892-B558-1CD0-A50BEA3B539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8244A8E-CC03-C831-0848-894CDF335AA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7F41038-07D0-0C8C-C778-12D4BD5D65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89B079-F7A4-74D9-8AD0-8DE6675DCC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D20C77-1B23-0409-7720-A76129CF0A76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49E45D-55D7-ADDC-9518-02A77FE2B89F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CDE6D9-FC1E-C12B-94C6-4350B7A82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87D778B-74FB-1754-5C48-B85F2CA8CBFD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C9A7DE-A9FC-D526-5C32-0D153A9B7E42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اثْنَتَيْنِ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F9584D-197F-CE1D-013D-C07F756CED7E}"/>
              </a:ext>
            </a:extLst>
          </p:cNvPr>
          <p:cNvSpPr/>
          <p:nvPr/>
        </p:nvSpPr>
        <p:spPr>
          <a:xfrm>
            <a:off x="2588600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DECFE3-0711-8ADC-E048-B51032A62D27}"/>
              </a:ext>
            </a:extLst>
          </p:cNvPr>
          <p:cNvSpPr/>
          <p:nvPr/>
        </p:nvSpPr>
        <p:spPr>
          <a:xfrm>
            <a:off x="3308979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8F5115-A91A-C248-A0CF-F6897C57FCA5}"/>
              </a:ext>
            </a:extLst>
          </p:cNvPr>
          <p:cNvSpPr/>
          <p:nvPr/>
        </p:nvSpPr>
        <p:spPr>
          <a:xfrm>
            <a:off x="4029358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54AFD8-F895-851A-9365-DACD974E5FE2}"/>
              </a:ext>
            </a:extLst>
          </p:cNvPr>
          <p:cNvSpPr/>
          <p:nvPr/>
        </p:nvSpPr>
        <p:spPr>
          <a:xfrm>
            <a:off x="4749737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8ACABC-49DC-941E-7E39-EBA1A796F431}"/>
              </a:ext>
            </a:extLst>
          </p:cNvPr>
          <p:cNvSpPr/>
          <p:nvPr/>
        </p:nvSpPr>
        <p:spPr>
          <a:xfrm>
            <a:off x="547011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717F21-5923-8DE5-487A-BDEB24D886A5}"/>
              </a:ext>
            </a:extLst>
          </p:cNvPr>
          <p:cNvSpPr/>
          <p:nvPr/>
        </p:nvSpPr>
        <p:spPr>
          <a:xfrm>
            <a:off x="619049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9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201D-F1F0-879F-972A-DD052694D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B6CC67AC-9D7E-F2EF-36A0-4CCF986ED565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أعطت سلمى لصديقتها قطعتين اثنتين إذن سنشطب مربعين اثنين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28128F9-C5EF-FB36-2590-FD4927EB96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39B17CA-2342-DA38-DA33-A2EF5760A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745EFAE7-1DE0-0C9B-B871-98469807A4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3217A409-9376-781D-F247-C5409A510B2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CBC187A-F345-A86D-C49D-3493B7B5F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ADE637A4-72B6-48E8-2FA9-F4B9C480B4A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D5A501B-83B9-DDA2-F619-6A825BBDE87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240148F6-68DD-83FF-72F5-1F9CD8BD0C2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5584197A-5518-3AE6-04C1-E722932473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358450D-F18D-A2C6-A3D4-D02674AC8FA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C181BE5-085B-FC14-92E5-405FB68B85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0E7ECA-E2DB-2493-08D7-FF1FC8EBBD0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207496-FBA3-774D-1812-F827FD7677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0D7AA5-78B2-30FE-4531-4CB008A7B3DA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90CB7D-E3C8-D692-3961-5977C7449F6E}"/>
              </a:ext>
            </a:extLst>
          </p:cNvPr>
          <p:cNvSpPr txBox="1"/>
          <p:nvPr/>
        </p:nvSpPr>
        <p:spPr>
          <a:xfrm>
            <a:off x="2382122" y="2717603"/>
            <a:ext cx="406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316396-9EE1-B700-B9BA-FB3B72DBA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531" y="2168549"/>
            <a:ext cx="188823" cy="8811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C448D01-728D-8139-94A6-734DF898D295}"/>
              </a:ext>
            </a:extLst>
          </p:cNvPr>
          <p:cNvSpPr/>
          <p:nvPr/>
        </p:nvSpPr>
        <p:spPr>
          <a:xfrm>
            <a:off x="1676110" y="1932773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9A51EA-4BAA-AC4A-45DE-DD715BBD7B22}"/>
              </a:ext>
            </a:extLst>
          </p:cNvPr>
          <p:cNvSpPr txBox="1"/>
          <p:nvPr/>
        </p:nvSpPr>
        <p:spPr>
          <a:xfrm>
            <a:off x="1676110" y="2050757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سَلْمى 6 قِطَعِ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 أَعْطَتْ  لصَديقَتِها لَيْلى قِطْعَتَيْنِ اثْنَتَيْنِ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شُكولاطَة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بَقِيَّتْ لَدى سَلْمى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DA223-4EA4-E8C3-A62B-D352A123F90B}"/>
              </a:ext>
            </a:extLst>
          </p:cNvPr>
          <p:cNvSpPr/>
          <p:nvPr/>
        </p:nvSpPr>
        <p:spPr>
          <a:xfrm>
            <a:off x="2588600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75B3C8-4119-DB44-AFAE-5169F7BA8CCC}"/>
              </a:ext>
            </a:extLst>
          </p:cNvPr>
          <p:cNvSpPr/>
          <p:nvPr/>
        </p:nvSpPr>
        <p:spPr>
          <a:xfrm>
            <a:off x="3308979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8691C9-0FEF-F5DC-D708-81DF00C3EB47}"/>
              </a:ext>
            </a:extLst>
          </p:cNvPr>
          <p:cNvSpPr/>
          <p:nvPr/>
        </p:nvSpPr>
        <p:spPr>
          <a:xfrm>
            <a:off x="4029358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93D9E2-C04E-9773-31A3-DB9D97A04270}"/>
              </a:ext>
            </a:extLst>
          </p:cNvPr>
          <p:cNvSpPr/>
          <p:nvPr/>
        </p:nvSpPr>
        <p:spPr>
          <a:xfrm>
            <a:off x="4749737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B06E07-1010-7B4C-1F1B-4BD34A48D3C9}"/>
              </a:ext>
            </a:extLst>
          </p:cNvPr>
          <p:cNvSpPr/>
          <p:nvPr/>
        </p:nvSpPr>
        <p:spPr>
          <a:xfrm>
            <a:off x="547011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1426AB-8E07-E63A-25B8-2791EDCD31A3}"/>
              </a:ext>
            </a:extLst>
          </p:cNvPr>
          <p:cNvSpPr/>
          <p:nvPr/>
        </p:nvSpPr>
        <p:spPr>
          <a:xfrm>
            <a:off x="6190496" y="4062930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61778C5-96A2-08C2-DA71-EB4ED4ABF67F}"/>
              </a:ext>
            </a:extLst>
          </p:cNvPr>
          <p:cNvCxnSpPr/>
          <p:nvPr/>
        </p:nvCxnSpPr>
        <p:spPr>
          <a:xfrm flipV="1">
            <a:off x="2627781" y="3905360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D2D5687-832B-F6A1-379C-7024CE864771}"/>
              </a:ext>
            </a:extLst>
          </p:cNvPr>
          <p:cNvCxnSpPr/>
          <p:nvPr/>
        </p:nvCxnSpPr>
        <p:spPr>
          <a:xfrm flipV="1">
            <a:off x="3352354" y="3905109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93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FD2EC-6D19-4689-CF63-4A93B0CC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B7DF1B37-3646-F113-8168-60EB46ED644F}"/>
              </a:ext>
            </a:extLst>
          </p:cNvPr>
          <p:cNvSpPr txBox="1"/>
          <p:nvPr/>
        </p:nvSpPr>
        <p:spPr>
          <a:xfrm>
            <a:off x="250723" y="74509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قطع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الشكولاطة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التي بقيت لدى سلمى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0CD9ED0-C53F-A5E4-DEDD-40D3B7DC172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370D690-2005-C817-8745-CF4E5A445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195296BB-C68F-62AB-829F-F994C0063A9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63ED7FFF-2B83-0505-B327-452533EB90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D54BBF2A-1C56-4F15-34D3-2853895A453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71B29DF-CE30-403A-9C24-CCC26B50E59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2DB1BCD-5EF5-B47D-8DE2-9931AD66A6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FDF225D0-A051-DB1D-BA79-F1A46FF126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E1F20568-D985-9E9C-AC35-4E95DA7CD49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8F0667D2-2CA7-AF13-19C9-2B68FBA60D0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ECA1B1EF-6E43-0185-4CC0-4FA05E3A6E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CC6D5F83-D894-9258-6376-C63F7761EA0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5A365D-E4CB-6878-2306-1A9FB6FD45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82BAD4-D0C3-6322-08D1-66FCB24E060A}"/>
              </a:ext>
            </a:extLst>
          </p:cNvPr>
          <p:cNvSpPr/>
          <p:nvPr/>
        </p:nvSpPr>
        <p:spPr>
          <a:xfrm>
            <a:off x="2457309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2CFF83-B98E-2825-E408-D4B17F51E456}"/>
              </a:ext>
            </a:extLst>
          </p:cNvPr>
          <p:cNvSpPr/>
          <p:nvPr/>
        </p:nvSpPr>
        <p:spPr>
          <a:xfrm>
            <a:off x="3177688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3E61A9-F38C-3555-6CD3-305C391AD283}"/>
              </a:ext>
            </a:extLst>
          </p:cNvPr>
          <p:cNvSpPr/>
          <p:nvPr/>
        </p:nvSpPr>
        <p:spPr>
          <a:xfrm>
            <a:off x="3898067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10CDB3-42FB-C6D2-D3F2-3D5DAA33436E}"/>
              </a:ext>
            </a:extLst>
          </p:cNvPr>
          <p:cNvSpPr/>
          <p:nvPr/>
        </p:nvSpPr>
        <p:spPr>
          <a:xfrm>
            <a:off x="4618446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A34832-E38B-5891-6574-033CD83AC024}"/>
              </a:ext>
            </a:extLst>
          </p:cNvPr>
          <p:cNvSpPr/>
          <p:nvPr/>
        </p:nvSpPr>
        <p:spPr>
          <a:xfrm>
            <a:off x="5338825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ADB525-6B07-B2EF-B4B9-829EC4DE5732}"/>
              </a:ext>
            </a:extLst>
          </p:cNvPr>
          <p:cNvSpPr/>
          <p:nvPr/>
        </p:nvSpPr>
        <p:spPr>
          <a:xfrm>
            <a:off x="6059205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EB97D43-FCF3-E95E-3570-95DB18D0999F}"/>
              </a:ext>
            </a:extLst>
          </p:cNvPr>
          <p:cNvCxnSpPr/>
          <p:nvPr/>
        </p:nvCxnSpPr>
        <p:spPr>
          <a:xfrm flipV="1">
            <a:off x="2496490" y="2597667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68BF722-20A4-5427-D163-39E75E1F9688}"/>
              </a:ext>
            </a:extLst>
          </p:cNvPr>
          <p:cNvCxnSpPr/>
          <p:nvPr/>
        </p:nvCxnSpPr>
        <p:spPr>
          <a:xfrm flipV="1">
            <a:off x="3221063" y="2597416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6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B4463-DB16-4B4E-60CC-18C14A11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5D58182-1FB0-07BC-B503-6E1782A7A2D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EAEC83-3115-EEB3-B4DA-5E8EFF48B3B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AE47021-5D2B-CCFA-51C9-F98B8D21C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5BE7183-0D8D-7BC5-DC45-5B9C2A4F384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AE180E3-D794-9FE4-AF6C-9BB5A8CE0B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29D311-4BFD-7CF4-301F-678948A69EA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6C8E03-CBF7-8BE5-BA09-53289FBA11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D06C229-60E5-9FF9-C39A-3B70ACE94A3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7108673-F6BF-738B-F1F6-D17570D43E3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BA1BD36-D96F-D993-5B4E-C078DD1F9C8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3E623DD-343E-C7A4-0F9D-77D9E4584F5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034B675-D8CC-0995-9C9F-E3DE6E8932F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F5B1B87-2943-FE15-7797-A239058E6B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7B3C81-F95F-EBEC-215D-EA0011D4461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8819F4-4AEF-C3EF-A500-8B168939DE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4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EBCDF-97E8-FC12-6B64-6220F194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B55ECD50-88BF-61E8-4144-67B39C741626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ليشرح لنا كيف نجد المتساوية المناسبة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D0B577D-CEE3-590D-D8B5-E22F4454FC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C0D2737-3717-DBAF-81B4-140A1C3DA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B393C-5C16-3BE2-272C-D3F3C6A3A5F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2D8BF3A-C57E-285F-2ABA-1946F64189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9BFCD940-2816-9A75-CD3C-40CA3F2BFF9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A3F5D2BD-553E-9939-824A-8534BF8362A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58C9F84-0D51-E1B0-41FA-440E4693A76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EB4769D-A8BB-29E2-A4D0-0D8CCE65891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8C7E6EF1-C026-32CF-A779-69083FBC8E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0ACDDE3-1618-82DE-E71A-8D8CC5E6D63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303DFEAE-390D-1A1D-D440-3D7C4C71689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D958C8D-083A-3068-138A-7B36FDDABC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5395DA-B790-5B69-8295-1BD1089897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4C915F-67E7-0AA8-38DA-1016C60A35FD}"/>
              </a:ext>
            </a:extLst>
          </p:cNvPr>
          <p:cNvSpPr/>
          <p:nvPr/>
        </p:nvSpPr>
        <p:spPr>
          <a:xfrm>
            <a:off x="2457309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6E9BF2-E5D3-F349-A629-E2D73F3A0AE3}"/>
              </a:ext>
            </a:extLst>
          </p:cNvPr>
          <p:cNvSpPr/>
          <p:nvPr/>
        </p:nvSpPr>
        <p:spPr>
          <a:xfrm>
            <a:off x="3177688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21DB4-ECF7-2598-99D7-8AE2EE05DB0F}"/>
              </a:ext>
            </a:extLst>
          </p:cNvPr>
          <p:cNvSpPr/>
          <p:nvPr/>
        </p:nvSpPr>
        <p:spPr>
          <a:xfrm>
            <a:off x="3898067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F5BE8B-2D9F-E7EA-8798-8705C26157F9}"/>
              </a:ext>
            </a:extLst>
          </p:cNvPr>
          <p:cNvSpPr/>
          <p:nvPr/>
        </p:nvSpPr>
        <p:spPr>
          <a:xfrm>
            <a:off x="4618446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1F5C61-4F6C-AA45-27D6-100F10087D17}"/>
              </a:ext>
            </a:extLst>
          </p:cNvPr>
          <p:cNvSpPr/>
          <p:nvPr/>
        </p:nvSpPr>
        <p:spPr>
          <a:xfrm>
            <a:off x="5338825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CD63EA-DEA5-9B1C-526D-A8D91EC7FF87}"/>
              </a:ext>
            </a:extLst>
          </p:cNvPr>
          <p:cNvSpPr/>
          <p:nvPr/>
        </p:nvSpPr>
        <p:spPr>
          <a:xfrm>
            <a:off x="6059205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E24E2CE-DFFC-7D1B-D869-04BD3F2C78CC}"/>
              </a:ext>
            </a:extLst>
          </p:cNvPr>
          <p:cNvCxnSpPr/>
          <p:nvPr/>
        </p:nvCxnSpPr>
        <p:spPr>
          <a:xfrm flipV="1">
            <a:off x="2496490" y="2597667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F026E70-1214-074C-6176-FE82E291B3DA}"/>
              </a:ext>
            </a:extLst>
          </p:cNvPr>
          <p:cNvCxnSpPr/>
          <p:nvPr/>
        </p:nvCxnSpPr>
        <p:spPr>
          <a:xfrm flipV="1">
            <a:off x="3221063" y="2597416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86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FC7B8-79EE-BB6C-A40D-306B75A2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46DC222-9663-0BBE-E9E9-BC9FA28B229F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المتساوية المناسبة  هي متساوية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نكتب 4 = 2 - 6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D696FD82-6CCA-CF0D-E055-9CD86E061E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E02F62F-BEB8-2F4A-7121-209A7C6A9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5FE1C71-D9A2-089B-A8C2-8107800A82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6707F8C-3398-F1B4-BCD1-F7B22768907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94AA77DF-5719-7C8E-7BDC-EE6F8AC933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169A275B-B74A-FC53-EC22-5D7FC3D7C3C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D181F5D8-F0ED-E91E-19D5-D2F310582A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21C57514-E14F-B74D-2BC1-DDF14D809A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55561AF5-858F-4607-8DF8-386EEC07B78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70DE63E-2BDF-5EA5-F33E-842A6526809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5D967EA6-598B-68F5-8892-490DF8BFF8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1995D6B-3215-59B5-F1A3-F4D195B32B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AB3F82-677E-429A-F0A0-845DCF6D84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5A6B43-13DC-0D93-8571-FDA97FBF382A}"/>
              </a:ext>
            </a:extLst>
          </p:cNvPr>
          <p:cNvSpPr txBox="1"/>
          <p:nvPr/>
        </p:nvSpPr>
        <p:spPr>
          <a:xfrm>
            <a:off x="2741749" y="3586319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FF7691-F36F-48E8-1567-664FCDC9A069}"/>
              </a:ext>
            </a:extLst>
          </p:cNvPr>
          <p:cNvSpPr/>
          <p:nvPr/>
        </p:nvSpPr>
        <p:spPr>
          <a:xfrm>
            <a:off x="2457309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FF2BB-C5E1-12CC-B21E-34805B29B02D}"/>
              </a:ext>
            </a:extLst>
          </p:cNvPr>
          <p:cNvSpPr/>
          <p:nvPr/>
        </p:nvSpPr>
        <p:spPr>
          <a:xfrm>
            <a:off x="3177688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C0734E-FEDF-BAAC-6928-34AFA3FA3D94}"/>
              </a:ext>
            </a:extLst>
          </p:cNvPr>
          <p:cNvSpPr/>
          <p:nvPr/>
        </p:nvSpPr>
        <p:spPr>
          <a:xfrm>
            <a:off x="3898067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F5B16C-2FF0-92A7-F8B7-86BBF4F69948}"/>
              </a:ext>
            </a:extLst>
          </p:cNvPr>
          <p:cNvSpPr/>
          <p:nvPr/>
        </p:nvSpPr>
        <p:spPr>
          <a:xfrm>
            <a:off x="4618446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A02DE0-C482-07DF-914C-E6EF17349FF8}"/>
              </a:ext>
            </a:extLst>
          </p:cNvPr>
          <p:cNvSpPr/>
          <p:nvPr/>
        </p:nvSpPr>
        <p:spPr>
          <a:xfrm>
            <a:off x="5338825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458898-B8CD-F409-0311-E812467E6C8F}"/>
              </a:ext>
            </a:extLst>
          </p:cNvPr>
          <p:cNvSpPr/>
          <p:nvPr/>
        </p:nvSpPr>
        <p:spPr>
          <a:xfrm>
            <a:off x="6059205" y="2755237"/>
            <a:ext cx="516048" cy="515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1F4B0B8-829C-67FE-0B53-1372C5F60610}"/>
              </a:ext>
            </a:extLst>
          </p:cNvPr>
          <p:cNvCxnSpPr/>
          <p:nvPr/>
        </p:nvCxnSpPr>
        <p:spPr>
          <a:xfrm flipV="1">
            <a:off x="2496490" y="2597667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74776B8-DDEA-8ACD-B7B9-C4E29CD52754}"/>
              </a:ext>
            </a:extLst>
          </p:cNvPr>
          <p:cNvCxnSpPr/>
          <p:nvPr/>
        </p:nvCxnSpPr>
        <p:spPr>
          <a:xfrm flipV="1">
            <a:off x="3221063" y="2597416"/>
            <a:ext cx="437685" cy="8313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4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6C9E4-D994-E0B8-2C9A-70F195A3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20B72A7-DBD0-A8D3-5DFC-69882A7DA13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عبارة الحل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85B93A9-7136-5DED-7CC4-384E7150859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797FEAA-54A1-EF39-1F65-A653A0AF1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76E48-A346-A4E1-17FE-BB5F632F8A5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90FA4222-AE90-9B6E-1879-15668C572A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B7A4A96-8B32-4D19-E282-F8D29E81E31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5FCB551-AB76-0FE3-E73E-1FF769D7B8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913C61D-0FA2-5A50-E9BE-179A73E5379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DCC42F96-881A-C319-358B-2FF5C85A1D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63223F9A-2463-CE39-CF6A-CF73730FC0D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AAE370AF-4761-E97F-E72E-952025CECA4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BA0A47D6-376F-92A0-8562-FDEC9E0D87B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0616EE05-F939-E591-47F5-813817BBB2F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0D3AA9-04F2-A01C-A060-57E90412A0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9D81990-2C21-BA83-F75A-018DEB4298EB}"/>
              </a:ext>
            </a:extLst>
          </p:cNvPr>
          <p:cNvSpPr txBox="1"/>
          <p:nvPr/>
        </p:nvSpPr>
        <p:spPr>
          <a:xfrm>
            <a:off x="724272" y="3869283"/>
            <a:ext cx="76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بَقِيَّتْ لَدى سَلْمى ... قِطَعٍ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AD0113-894C-70AF-98F8-188F352A43AD}"/>
              </a:ext>
            </a:extLst>
          </p:cNvPr>
          <p:cNvSpPr txBox="1"/>
          <p:nvPr/>
        </p:nvSpPr>
        <p:spPr>
          <a:xfrm>
            <a:off x="2550020" y="2225139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65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45626-730D-2FE0-4178-EA3E54AB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0339189-4A35-235A-911C-559F23D6B7A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4379500-763A-1ED3-D483-D6ABF4CE8C9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4464575-BF5D-E04C-DB13-5A32AD284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7864DE9-D4AE-D606-4751-7791A14078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156A20F-6809-7E37-0D43-B1D5CE1FCF7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C3F514-45D7-1737-AE15-4C4AC07061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38399BB-E9A8-2E5B-DC94-5B25CACD38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31D5836-98C5-776A-AED9-4FD13D3AEA4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99EE5C-6C4C-D62D-97EE-E6F93BEC28C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BE26AFD-D8EC-70EA-DE6A-15557EFAA4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6BE3987-9690-08C1-1D82-F611FBB693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CE9A05A-E3EC-9FF0-6E87-A84E253B71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944164D-973B-EFB1-87DE-C44C2344F11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ADFE27-7634-8684-81A6-0EA824F6B73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C751FC-2A40-EECB-7E89-C7FB1EBA7C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085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54C52-F2DF-91D9-95CF-C1B7127C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F415AFB-ACBB-A94A-FA69-2716BDEBB26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ليكمل عبارة الحل ؟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66C2F5F7-91E8-50E6-BFD2-B2A821B94E2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FF67E64-F515-14AE-B9FB-E44CC30FC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D1A15D4-D9AD-2CE5-73CA-33B92BE6864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6243BE23-6CCC-0C51-0561-AD8435DE19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4B9522C-F612-26A5-A78B-CF9F55C514A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D9F56829-6820-CEAA-5893-9E406524BD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1216979-C465-674D-EF7B-B31DC693FF0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8619B3A-184D-AA63-F6ED-C3BBB2BF33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9C29901-9B68-AA1F-C974-BAD2A04468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0461007-6B9C-429F-4364-A1734E59694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14808383-5722-D778-1EAB-8142E87BB2E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2AEFACAD-49C1-60E6-5A82-91E53AB596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C2819B-B1F1-87A0-2DED-6F6C3C14A1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A46500-DD69-B8B3-F4A6-538304CB6D9B}"/>
              </a:ext>
            </a:extLst>
          </p:cNvPr>
          <p:cNvSpPr txBox="1"/>
          <p:nvPr/>
        </p:nvSpPr>
        <p:spPr>
          <a:xfrm>
            <a:off x="724272" y="3869283"/>
            <a:ext cx="76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بَقِيَّتْ لَدى سَلْمى ... قِطَعٍ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EB314A-BF76-1BC3-1C83-FB6F7DEC5509}"/>
              </a:ext>
            </a:extLst>
          </p:cNvPr>
          <p:cNvSpPr txBox="1"/>
          <p:nvPr/>
        </p:nvSpPr>
        <p:spPr>
          <a:xfrm>
            <a:off x="2550020" y="2225139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970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D329-0C6F-873C-CD8C-62377BA62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E97496BB-550D-F27F-1DCC-B0D1AA499856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بقيت لدى سلمى 4 قطع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42B9259C-5B81-200C-CA59-82BC497D24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AE1AF111-9DB9-AA4D-E622-6F923416D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E0C41A2E-EF4F-11A4-7F01-BDEE288D10D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D4679B89-772B-DF28-A514-8047267F0E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D335A738-CB25-FF06-6CF0-00D4628B5A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5C95EEF-27AE-5607-EFA3-4FF4527768B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667A492B-21DD-90FE-7459-0C59830A79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D8E437C0-7C39-FE49-19A0-02EFD0F8D1E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72BC2AB-BD11-D12F-59C4-16BC8F79225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324D4771-A2BC-E1F4-7A4D-594A661DB52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C54A71CC-34BB-AA0C-534E-2355BA2EC7E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12AA386B-A372-50AC-0566-55946F02266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1BF157-8F6D-E127-1AD6-490A9CBCCF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2C90FF-7516-E236-51D6-279D554AA5A4}"/>
              </a:ext>
            </a:extLst>
          </p:cNvPr>
          <p:cNvSpPr txBox="1"/>
          <p:nvPr/>
        </p:nvSpPr>
        <p:spPr>
          <a:xfrm>
            <a:off x="724272" y="3869283"/>
            <a:ext cx="76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بَقِيَّتْ لَدى سَلْمى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قِطَعٍ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A3611D-301E-FB21-3004-9D100B02EC2E}"/>
              </a:ext>
            </a:extLst>
          </p:cNvPr>
          <p:cNvSpPr txBox="1"/>
          <p:nvPr/>
        </p:nvSpPr>
        <p:spPr>
          <a:xfrm>
            <a:off x="2550020" y="2225139"/>
            <a:ext cx="3594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136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337D-BD15-43B5-2C1D-1FFCC6FB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196D781-8C26-4DE6-856C-BD81E61B64C3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88A1B1-C334-CEDC-0529-E79C0772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2CB5FC-055E-3F63-59C8-2EE94390C4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26E43C-61EC-66BB-A675-1A659E47B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390CB99-D499-0615-5ABC-2B6D4364C5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9559B6-04BB-C3DA-8879-92F9E1B43F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9DFDA0-B7FC-9DEA-9823-F8C4FD70DD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EF6F93-3857-79A3-D9C7-541E9FCD8F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37A6C0-E9FA-983C-4F5B-8CCE5164134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DA3A300-958E-678C-6FE7-91B49612FD5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FD33A69-8C07-0810-2F57-C8F209D1FEA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45886CE-BF26-FAED-AB68-FCB9477A817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CE05D68-BA2B-942D-6893-E9D7D89759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789F305-8841-2AD5-65C4-58A0F091B7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F0208F-A288-3798-A908-9758BBBBBE7A}"/>
              </a:ext>
            </a:extLst>
          </p:cNvPr>
          <p:cNvGrpSpPr/>
          <p:nvPr/>
        </p:nvGrpSpPr>
        <p:grpSpPr>
          <a:xfrm>
            <a:off x="1422822" y="1673780"/>
            <a:ext cx="6298356" cy="4078398"/>
            <a:chOff x="1422822" y="2351731"/>
            <a:chExt cx="6298356" cy="4078398"/>
          </a:xfrm>
        </p:grpSpPr>
        <p:pic>
          <p:nvPicPr>
            <p:cNvPr id="3" name="Image 2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772273EB-F7E9-5119-8B18-39E72C031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2395975"/>
              <a:ext cx="3149178" cy="3989910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BC2DDD63-15E3-1855-A887-ACAF5ABD0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2822" y="2351731"/>
              <a:ext cx="3149178" cy="4078398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18287DA-D27A-7AE4-0FF7-8B7FF0A28AF6}"/>
              </a:ext>
            </a:extLst>
          </p:cNvPr>
          <p:cNvSpPr/>
          <p:nvPr/>
        </p:nvSpPr>
        <p:spPr>
          <a:xfrm>
            <a:off x="1554106" y="3856541"/>
            <a:ext cx="2886610" cy="10546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23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،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سأقرأ لكم المسألة و الخطوة الأولى و بعد إنجازها أقرأ لكم الخطوة الثانية و هكذا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ABCBF7A-4DFB-F5D1-7B9F-DD42D311F37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85526"/>
            <a:ext cx="7557025" cy="34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1C6C4-D7C3-9AAF-944A-D02FAB0A9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5F0A146-512C-DE3B-0FCD-924DEBE9DB45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مثلوا  الأقراص التي يملكها عماد و الأقراص التي تملكها ريم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2349E73-98AE-AC48-E5B9-06940F947EF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65B1E71-D0BF-A218-6C9D-06FA02795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33AE271-125E-19FA-A7C9-A8FFA5DF86B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328AFA3-47B8-7335-BF1A-C524A318766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6008B56-8DFD-0118-0B76-AE7932BE9C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1E7F010-7FB2-4101-4FB4-03E0C94577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93A89BB4-C59F-513E-0675-2FC928837D3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3C1AA06-2DA4-58B9-61BB-32B1E5127F2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54194BA5-04A1-D2FA-0001-5859F446D62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2E530471-4B51-BC77-AD7C-51EA2298A89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35E022F6-223E-A713-F2B5-9246F506B2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0F972B22-8830-513B-DF92-BCAC022513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08D6EE-179A-313C-7A8B-BB8B7544D4C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F3044BD-FA69-7C80-4761-64A26562C6E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85526"/>
            <a:ext cx="7557025" cy="34963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DA6526-6F6F-D154-DC0B-3D8CD1416D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090" y="4097727"/>
            <a:ext cx="4095355" cy="1521408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50C0E366-24E1-ADA1-65A3-A151A87718EF}"/>
              </a:ext>
            </a:extLst>
          </p:cNvPr>
          <p:cNvSpPr/>
          <p:nvPr/>
        </p:nvSpPr>
        <p:spPr>
          <a:xfrm>
            <a:off x="8037547" y="3773512"/>
            <a:ext cx="491483" cy="32421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163A9FD3-78CC-DD6F-FC94-7EA0497C4A87}"/>
              </a:ext>
            </a:extLst>
          </p:cNvPr>
          <p:cNvSpPr/>
          <p:nvPr/>
        </p:nvSpPr>
        <p:spPr>
          <a:xfrm>
            <a:off x="3549442" y="3773512"/>
            <a:ext cx="491483" cy="32421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03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BC6A-9F85-DFDC-93A6-D7AC67ABD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54CB16A-D3AE-146B-A70C-C282C7BAB8DF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المتساوية المناسبة لحساب عدد الأقراص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DDA5DCF-E561-E68A-A0D1-317738E12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9E1817D-A79B-D9D5-6FCA-4738ED30B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AF13F3A-DDA3-C23D-D525-3EEFEC2A651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88F85B7A-BF9B-8DA0-D2FD-46A7DC1822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C4443A7-6DD4-1356-A53E-C7893C4AE17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833162F-5060-7B36-20E9-ADA1B3B65D6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D9327D91-0736-F54C-6422-5142E7786F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A3D5899-A270-ADA0-4597-817CB7FB33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A496B81F-0515-283E-55C9-FC298AF462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696F7E5B-767F-6EAA-2B76-2BE8625BA2F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C37B078-7A56-74B7-6E5F-468DA089BD0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9B74C936-5651-03DF-BD2A-17CE9BC936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C1B591-9C53-94C0-2187-D0DD05BF84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62E5D2A-C17F-C2C7-BD0C-BF16F9F157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85526"/>
            <a:ext cx="7557025" cy="34963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2791A9-70E1-B34B-8B12-342DA18DD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1123" y="4837471"/>
            <a:ext cx="4095355" cy="796412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B6F34915-121A-A75F-78A2-4995A24C0D96}"/>
              </a:ext>
            </a:extLst>
          </p:cNvPr>
          <p:cNvSpPr/>
          <p:nvPr/>
        </p:nvSpPr>
        <p:spPr>
          <a:xfrm>
            <a:off x="7859029" y="4513256"/>
            <a:ext cx="491483" cy="32421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03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42A38-A652-45BA-2809-F21D2459E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E2C3F80-A636-E293-16B2-8409E365E351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اكملوا عبارة الحل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59B2D35-EF6C-644A-FC6C-4EC1BFD9020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3A64498-48A9-B8D0-3DED-04CC3CE30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4BB07B1-45CD-8724-66E9-74C5BF147F9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C6D2CC6-A5B9-7B35-D75C-BB838A5896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7448671-DFB1-B55C-77BC-CD96D06BEE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6872511-418D-A0AD-147E-ACE426CD3EA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096BFABC-AFFE-9CFA-A02F-6B4CD7E1DC9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3619E71-9880-C6D9-A6E8-0DF6F8DB78A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4435C668-2487-DB99-1260-D534D87EED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2B5B331C-4696-EFB5-FF2A-E69BAB5D55E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F48CEB96-CE05-B829-FE28-832A403E00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D8144D87-E80E-904A-C25A-44D7E7DB9A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D92AC4-1E98-F44B-05EE-A0311A567E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EA8BB46-070D-F225-3399-EA42B7CA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85526"/>
            <a:ext cx="7557025" cy="3496315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F7BC289F-4425-7592-4492-9480BD102D30}"/>
              </a:ext>
            </a:extLst>
          </p:cNvPr>
          <p:cNvSpPr/>
          <p:nvPr/>
        </p:nvSpPr>
        <p:spPr>
          <a:xfrm>
            <a:off x="8037547" y="5351589"/>
            <a:ext cx="491483" cy="324215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47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جماعة 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يطلب الأستاذ(ة) من بعض المتعلمين القيام إلى السبورة بالتناوب للتصحيح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29377C0-19D7-B082-F47E-81CE5ED74C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85526"/>
            <a:ext cx="7557025" cy="34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C3CE-0563-4F30-036C-C0A5FEAF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8E613F2-6384-A56E-3412-20527B7A6C6B}"/>
              </a:ext>
            </a:extLst>
          </p:cNvPr>
          <p:cNvSpPr txBox="1"/>
          <p:nvPr/>
        </p:nvSpPr>
        <p:spPr>
          <a:xfrm>
            <a:off x="250723" y="721101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</a:t>
            </a:r>
          </a:p>
          <a:p>
            <a:pPr algn="r" rtl="1"/>
            <a:r>
              <a:rPr lang="ar-MA" i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يقترح الأستاذ(ة) مسائل إضافية عند الحاجة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5D34F50-E8E7-02B1-BAF7-667C98AC57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4C8CAE-D096-8B9A-042F-A9D19384D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C6D2944-DEC1-4514-C0B1-8B2DB3E033D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B6FB2AF-0D31-8AA6-4EE3-7C713078DAB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C4263B-5062-F53E-FF5E-12CADBD902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ECEBAE6-4DCB-7EEE-9C1C-A6CE249CB5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FA0F9A9E-AE93-A0E5-45E9-C440AEFCD1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B2DF14-86C0-123A-BA4D-197792C6726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0ABDE1D-3FE6-35C6-99AB-EA08EC541F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E744E6-998D-A030-286C-CA7CFDA47D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2D8C3A6E-7790-36BD-BDF6-18472C82594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5F080817-5AA5-7C61-6CC1-3FC04DCD39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7D7FE9-9111-D050-9799-86F6C17012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0AC8264-027F-416B-89AC-31DA9F3EFD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85526"/>
            <a:ext cx="7557025" cy="34963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FD5064-6F13-A6E0-EFCF-4ABD154DA1C5}"/>
              </a:ext>
            </a:extLst>
          </p:cNvPr>
          <p:cNvSpPr txBox="1"/>
          <p:nvPr/>
        </p:nvSpPr>
        <p:spPr>
          <a:xfrm>
            <a:off x="4879331" y="4472376"/>
            <a:ext cx="1990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0CD150-1797-C165-E45E-816C4C701B28}"/>
              </a:ext>
            </a:extLst>
          </p:cNvPr>
          <p:cNvSpPr txBox="1"/>
          <p:nvPr/>
        </p:nvSpPr>
        <p:spPr>
          <a:xfrm>
            <a:off x="5749498" y="5194323"/>
            <a:ext cx="49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F52FFE2-A405-CADF-6E51-6A42B5AA3F7A}"/>
              </a:ext>
            </a:extLst>
          </p:cNvPr>
          <p:cNvSpPr/>
          <p:nvPr/>
        </p:nvSpPr>
        <p:spPr>
          <a:xfrm>
            <a:off x="1332344" y="3784282"/>
            <a:ext cx="294954" cy="3834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DC8E537-2336-FAAD-A4E9-A4794C96BC72}"/>
              </a:ext>
            </a:extLst>
          </p:cNvPr>
          <p:cNvSpPr/>
          <p:nvPr/>
        </p:nvSpPr>
        <p:spPr>
          <a:xfrm>
            <a:off x="1762510" y="3784282"/>
            <a:ext cx="294954" cy="3834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4880610-5296-C0D3-A97A-E1201358862D}"/>
              </a:ext>
            </a:extLst>
          </p:cNvPr>
          <p:cNvSpPr/>
          <p:nvPr/>
        </p:nvSpPr>
        <p:spPr>
          <a:xfrm>
            <a:off x="2192676" y="3784282"/>
            <a:ext cx="294954" cy="3834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F4A9E06-E307-33A2-B81B-451D1451A11C}"/>
              </a:ext>
            </a:extLst>
          </p:cNvPr>
          <p:cNvSpPr/>
          <p:nvPr/>
        </p:nvSpPr>
        <p:spPr>
          <a:xfrm>
            <a:off x="2622842" y="3784282"/>
            <a:ext cx="294954" cy="3834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6F42BD2-F6B6-D806-F671-D17E65AEB663}"/>
              </a:ext>
            </a:extLst>
          </p:cNvPr>
          <p:cNvSpPr/>
          <p:nvPr/>
        </p:nvSpPr>
        <p:spPr>
          <a:xfrm>
            <a:off x="3053008" y="3784282"/>
            <a:ext cx="294954" cy="3834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CE94175-2E45-85BD-FD19-CE83481288DE}"/>
              </a:ext>
            </a:extLst>
          </p:cNvPr>
          <p:cNvSpPr/>
          <p:nvPr/>
        </p:nvSpPr>
        <p:spPr>
          <a:xfrm>
            <a:off x="1332344" y="4303738"/>
            <a:ext cx="29495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8B440F7-67BF-0495-BD32-75AFF96541CD}"/>
              </a:ext>
            </a:extLst>
          </p:cNvPr>
          <p:cNvSpPr/>
          <p:nvPr/>
        </p:nvSpPr>
        <p:spPr>
          <a:xfrm>
            <a:off x="1777255" y="4303738"/>
            <a:ext cx="29495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B039489-A363-243A-75BB-708FDE29360D}"/>
              </a:ext>
            </a:extLst>
          </p:cNvPr>
          <p:cNvSpPr/>
          <p:nvPr/>
        </p:nvSpPr>
        <p:spPr>
          <a:xfrm>
            <a:off x="2219976" y="4303738"/>
            <a:ext cx="29495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F5B7578-E6FA-902C-1CF9-9D2EF6E29F52}"/>
              </a:ext>
            </a:extLst>
          </p:cNvPr>
          <p:cNvSpPr/>
          <p:nvPr/>
        </p:nvSpPr>
        <p:spPr>
          <a:xfrm>
            <a:off x="2641406" y="4303738"/>
            <a:ext cx="294954" cy="3834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4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18010</TotalTime>
  <Words>1439</Words>
  <Application>Microsoft Office PowerPoint</Application>
  <PresentationFormat>Affichage à l'écran (4:3)</PresentationFormat>
  <Paragraphs>431</Paragraphs>
  <Slides>51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51</vt:i4>
      </vt:variant>
    </vt:vector>
  </HeadingPairs>
  <TitlesOfParts>
    <vt:vector size="67" baseType="lpstr">
      <vt:lpstr>Calibri</vt:lpstr>
      <vt:lpstr>Aptos</vt:lpstr>
      <vt:lpstr>Arial</vt:lpstr>
      <vt:lpstr>Wingdings</vt:lpstr>
      <vt:lpstr>Dosis</vt:lpstr>
      <vt:lpstr>Effra CC Arbc</vt:lpstr>
      <vt:lpstr>Dosis SemiBold</vt:lpstr>
      <vt:lpstr>Aptos Display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أسبوع المراقبة المستمرة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197</cp:revision>
  <cp:lastPrinted>2025-08-13T10:11:39Z</cp:lastPrinted>
  <dcterms:created xsi:type="dcterms:W3CDTF">2025-08-01T12:31:49Z</dcterms:created>
  <dcterms:modified xsi:type="dcterms:W3CDTF">2026-01-13T15:28:18Z</dcterms:modified>
</cp:coreProperties>
</file>