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42"/>
  </p:notesMasterIdLst>
  <p:handoutMasterIdLst>
    <p:handoutMasterId r:id="rId43"/>
  </p:handoutMasterIdLst>
  <p:sldIdLst>
    <p:sldId id="990" r:id="rId9"/>
    <p:sldId id="2134806708" r:id="rId10"/>
    <p:sldId id="849" r:id="rId11"/>
    <p:sldId id="2134806743" r:id="rId12"/>
    <p:sldId id="2134806719" r:id="rId13"/>
    <p:sldId id="2134806643" r:id="rId14"/>
    <p:sldId id="893" r:id="rId15"/>
    <p:sldId id="784" r:id="rId16"/>
    <p:sldId id="854" r:id="rId17"/>
    <p:sldId id="949" r:id="rId18"/>
    <p:sldId id="981" r:id="rId19"/>
    <p:sldId id="2134806765" r:id="rId20"/>
    <p:sldId id="2134806720" r:id="rId21"/>
    <p:sldId id="2134806792" r:id="rId22"/>
    <p:sldId id="2134806741" r:id="rId23"/>
    <p:sldId id="2134806722" r:id="rId24"/>
    <p:sldId id="983" r:id="rId25"/>
    <p:sldId id="2134806723" r:id="rId26"/>
    <p:sldId id="2134806793" r:id="rId27"/>
    <p:sldId id="2134806794" r:id="rId28"/>
    <p:sldId id="2134806795" r:id="rId29"/>
    <p:sldId id="2134806766" r:id="rId30"/>
    <p:sldId id="2134806767" r:id="rId31"/>
    <p:sldId id="2134806768" r:id="rId32"/>
    <p:sldId id="2134806769" r:id="rId33"/>
    <p:sldId id="2134806796" r:id="rId34"/>
    <p:sldId id="2134806797" r:id="rId35"/>
    <p:sldId id="2134806770" r:id="rId36"/>
    <p:sldId id="2134806724" r:id="rId37"/>
    <p:sldId id="2134806727" r:id="rId38"/>
    <p:sldId id="985" r:id="rId39"/>
    <p:sldId id="793" r:id="rId40"/>
    <p:sldId id="923" r:id="rId41"/>
  </p:sldIdLst>
  <p:sldSz cx="9144000" cy="6858000" type="screen4x3"/>
  <p:notesSz cx="6735763" cy="9866313"/>
  <p:embeddedFontLst>
    <p:embeddedFont>
      <p:font typeface="Dosis" pitchFamily="2" charset="0"/>
      <p:regular r:id="rId44"/>
      <p:bold r:id="rId45"/>
    </p:embeddedFont>
    <p:embeddedFont>
      <p:font typeface="Dosis SemiBold" pitchFamily="2" charset="0"/>
      <p:bold r:id="rId4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9"/>
    <a:srgbClr val="FFDA6D"/>
    <a:srgbClr val="17AB98"/>
    <a:srgbClr val="CCE4A1"/>
    <a:srgbClr val="F6BB00"/>
    <a:srgbClr val="FC8D00"/>
    <a:srgbClr val="4B5050"/>
    <a:srgbClr val="FAE496"/>
    <a:srgbClr val="B2B3A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4061" autoAdjust="0"/>
  </p:normalViewPr>
  <p:slideViewPr>
    <p:cSldViewPr snapToGrid="0">
      <p:cViewPr varScale="1">
        <p:scale>
          <a:sx n="71" d="100"/>
          <a:sy n="71" d="100"/>
        </p:scale>
        <p:origin x="1168" y="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handoutMaster" Target="handoutMasters/handoutMaster1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font" Target="fonts/font3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90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مراجعة (2)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273A760-7474-C4EC-C388-03FF58D6306A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E7AEF97-3B2E-7D35-119A-38FB8F37D5FF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مراجعة (3)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2017151-7795-BAA2-3719-4877AFF20A8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3E02BE-5A2F-8531-1FAA-C7DC1BBB88CD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5B90759-D41E-7E28-35BD-B0FFE9740F13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(4)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8336C4D-B09C-92C0-8A0F-346F27EFFBB3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   مراجعة (1)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 </a:t>
            </a:r>
            <a:r>
              <a:rPr lang="ar-MA" sz="360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الدعم و المراجعة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</a:t>
              </a: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مراجعة (3)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مراجعة (3)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379028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دروس  المرحلة (</a:t>
            </a:r>
            <a:r>
              <a:rPr lang="fr-FR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DCC18DF-AB47-11C5-5FBF-132D03382BA7}"/>
              </a:ext>
            </a:extLst>
          </p:cNvPr>
          <p:cNvGrpSpPr/>
          <p:nvPr/>
        </p:nvGrpSpPr>
        <p:grpSpPr>
          <a:xfrm>
            <a:off x="1422822" y="2351731"/>
            <a:ext cx="6298356" cy="4078398"/>
            <a:chOff x="1422822" y="2351731"/>
            <a:chExt cx="6298356" cy="4078398"/>
          </a:xfrm>
        </p:grpSpPr>
        <p:pic>
          <p:nvPicPr>
            <p:cNvPr id="9" name="Image 8" descr="Une image contenant texte, capture d’écran, diagramme, nombre&#10;&#10;Le contenu généré par l’IA peut être incorrect.">
              <a:extLst>
                <a:ext uri="{FF2B5EF4-FFF2-40B4-BE49-F238E27FC236}">
                  <a16:creationId xmlns:a16="http://schemas.microsoft.com/office/drawing/2014/main" id="{431B3EF3-0DBD-F1B2-3C7F-F421516A6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395975"/>
              <a:ext cx="3149178" cy="3989910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7D4BAD0-A884-3D24-431F-50C426915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2822" y="2351731"/>
              <a:ext cx="3149178" cy="40783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037D29A-5BAE-F8D0-4B6E-CA5642997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349185"/>
              </p:ext>
            </p:extLst>
          </p:nvPr>
        </p:nvGraphicFramePr>
        <p:xfrm>
          <a:off x="715296" y="2846854"/>
          <a:ext cx="771340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3566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09842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أحسب مجموع عددين على السطر وأتعرف الكتابة الجمعية للأعداد</a:t>
                      </a:r>
                      <a:endParaRPr lang="ar-MA" sz="24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CN4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E41018C-689E-B9B7-B7DD-033BE0803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745549"/>
              </p:ext>
            </p:extLst>
          </p:nvPr>
        </p:nvGraphicFramePr>
        <p:xfrm>
          <a:off x="715296" y="3281363"/>
          <a:ext cx="771340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3566">
                  <a:extLst>
                    <a:ext uri="{9D8B030D-6E8A-4147-A177-3AD203B41FA5}">
                      <a16:colId xmlns:a16="http://schemas.microsoft.com/office/drawing/2014/main" val="1513886754"/>
                    </a:ext>
                  </a:extLst>
                </a:gridCol>
                <a:gridCol w="1109842">
                  <a:extLst>
                    <a:ext uri="{9D8B030D-6E8A-4147-A177-3AD203B41FA5}">
                      <a16:colId xmlns:a16="http://schemas.microsoft.com/office/drawing/2014/main" val="366531526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ar-MA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أحسب فرق عددين على السطر</a:t>
                      </a:r>
                      <a:endParaRPr lang="ar-MA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fr-FR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CN5</a:t>
                      </a:r>
                      <a:endParaRPr lang="fr-FR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311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240294"/>
            <a:ext cx="7132941" cy="2554602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501564" y="3436286"/>
            <a:ext cx="697751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عمليات الجمع بالإكمال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العلاقة بين المتساويات الجمعية و </a:t>
            </a:r>
            <a:r>
              <a:rPr lang="ar-MA" sz="26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. </a:t>
            </a:r>
          </a:p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570898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المرحلة الثانية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557A11-F6CC-E6F7-D414-E50516F8983A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أكملوا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على الألواح المتساوية الجمعية التالية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2AADE24E-2D4C-A8F1-FF6C-04AFD79B009E}"/>
              </a:ext>
            </a:extLst>
          </p:cNvPr>
          <p:cNvSpPr txBox="1"/>
          <p:nvPr/>
        </p:nvSpPr>
        <p:spPr>
          <a:xfrm>
            <a:off x="2875936" y="2625213"/>
            <a:ext cx="3392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=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6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A7E3-E936-6878-AE3E-DA81F5B7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5FFBA2-F462-F52A-1503-79982C210DED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B4610-A720-0959-615F-04D84238ED9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B3C7B9-C4B9-3F6A-57BA-BAC3BEB37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B15B15-1E86-C41A-5CDA-9A5B1677A4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F8E6A7-BA21-A513-4A08-53260B49C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1023EB-6E23-0DAF-7E17-CD0E2778CF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3A3499-9AF2-D2D7-747A-9335E12CAAE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718B3CE-7C2F-0C5E-AA41-89DC63B7D9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2D8FB1-3A8E-6C0C-DFCC-41C009E2AC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BFD2FA2-FD6D-B839-8CFF-984A4676441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47A78D-D96F-936B-1C3A-925767F2985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F134BDA-D412-C3A5-0874-7BD7108267A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CAA259-EA30-62ED-59CD-20E756E8864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13F852-5D1D-2FEF-628F-5F7764B1D3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51589-16EB-5F72-B1EF-ED3C350192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92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2025-B772-B775-506D-F5B47EAD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3FCCCD9-985F-D650-64CA-2EAFE4736F40}"/>
              </a:ext>
            </a:extLst>
          </p:cNvPr>
          <p:cNvSpPr txBox="1"/>
          <p:nvPr/>
        </p:nvSpPr>
        <p:spPr>
          <a:xfrm>
            <a:off x="361953" y="777101"/>
            <a:ext cx="7096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 كيف توصل للجواب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02B1DC-A335-347F-1979-A2026A0B9F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10174F-0FF8-6FFE-B6BA-C414C44B2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2B35D4-DCEA-DCA5-D951-D077036160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CFF8A3-FCDE-289A-544F-EA294E969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E4FB50-AFAF-B778-336C-3A7052B967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0D10B3-DB5D-38A0-11F0-5EE031E4A8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188276-34F9-BA0A-4A11-E8D62F4E97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F9D68A-39F3-8339-11F5-65B5AAF385F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21BCF6-2248-DBD5-2D36-BFB0495A32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6AFC8D-B29A-98D4-91E8-8783E43C156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22EFE4E-9368-9F7B-5F12-A26E8B3000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F0CD88-9A97-0842-97ED-473E809A64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557001-7121-0D2E-CB6C-4A29C3F6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2F5186-259B-D655-943A-BFD89FC2D415}"/>
              </a:ext>
            </a:extLst>
          </p:cNvPr>
          <p:cNvSpPr txBox="1"/>
          <p:nvPr/>
        </p:nvSpPr>
        <p:spPr>
          <a:xfrm>
            <a:off x="2875936" y="2625213"/>
            <a:ext cx="3392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=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6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5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2A8DA-2820-686B-235B-704292FEC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EB764F6-74CD-1F1D-0EE9-DEE02214D8F5}"/>
              </a:ext>
            </a:extLst>
          </p:cNvPr>
          <p:cNvSpPr txBox="1"/>
          <p:nvPr/>
        </p:nvSpPr>
        <p:spPr>
          <a:xfrm>
            <a:off x="361953" y="777101"/>
            <a:ext cx="7096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العدد المكمل هو 5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FDED4D1-708A-0A8E-16AF-15FEC85B16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2CCB274-3B6A-45EC-429D-FB4A5ADAB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6642149-EF17-81FC-4C1B-608D5415E4A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1EAAEB7-FF45-5D79-3007-178AD919F2B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915F7D-59E0-4464-6257-BC7727B306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42659D6-7BCD-E508-0832-07B858CB2FB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883FB04-7385-7FC3-8178-ECFC44CB96F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C8955E9-BD1B-44FC-C196-9F5B30D52F5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3E34186C-5C6C-BB72-D59F-952E6E5BE56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59F11E1-9897-C464-C5EF-66040E4D04B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BB11B8B-E5D6-5A66-797F-96CB764EA29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2423D59-DFD3-60C6-0478-45500B11CFC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927A5ED-BDD0-A944-1CFA-5D13C4E5F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D1330F-D9C1-C583-2109-FCDEC0CED667}"/>
              </a:ext>
            </a:extLst>
          </p:cNvPr>
          <p:cNvSpPr txBox="1"/>
          <p:nvPr/>
        </p:nvSpPr>
        <p:spPr>
          <a:xfrm>
            <a:off x="2875936" y="2625213"/>
            <a:ext cx="3392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= </a:t>
            </a:r>
            <a:r>
              <a:rPr lang="ar-MA" sz="6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6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78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8DA4-B5BE-0FAE-A75E-82C28132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D934061-5963-931C-9400-85D82E302E0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C78FEE-24FB-5D53-1F7A-B8447133EF9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81161-EFD5-DCD9-DD6A-840DE859CE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28F959-3F8D-BABA-EF6E-9351713629C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6E7EA1CD-5286-6631-4A35-AB224524896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80BFC31-BB68-5240-1BBF-64E46637E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C8A157-9AA7-9A6E-2970-D0BE40A5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651632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C393AE-0850-251B-28A9-95877FC779F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53800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3337D-BD15-43B5-2C1D-1FFCC6FBA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196D781-8C26-4DE6-856C-BD81E61B64C3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116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ستنجزون النشاط رقم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سأشرح لكم التعليمة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88A1B1-C334-CEDC-0529-E79C07720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2CB5FC-055E-3F63-59C8-2EE94390C4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26E43C-61EC-66BB-A675-1A659E47B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390CB99-D499-0615-5ABC-2B6D4364C5F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09559B6-04BB-C3DA-8879-92F9E1B43F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9DFDA0-B7FC-9DEA-9823-F8C4FD70DD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EF6F93-3857-79A3-D9C7-541E9FCD8F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37A6C0-E9FA-983C-4F5B-8CCE5164134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DA3A300-958E-678C-6FE7-91B49612FD5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FD33A69-8C07-0810-2F57-C8F209D1FEA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45886CE-BF26-FAED-AB68-FCB9477A817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CE05D68-BA2B-942D-6893-E9D7D897599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789F305-8841-2AD5-65C4-58A0F091B7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2BEAB26-43A4-AEB1-869A-631E19B3C212}"/>
              </a:ext>
            </a:extLst>
          </p:cNvPr>
          <p:cNvGrpSpPr/>
          <p:nvPr/>
        </p:nvGrpSpPr>
        <p:grpSpPr>
          <a:xfrm>
            <a:off x="1099653" y="1890720"/>
            <a:ext cx="6944695" cy="4338810"/>
            <a:chOff x="525446" y="1673780"/>
            <a:chExt cx="6944695" cy="4772691"/>
          </a:xfrm>
        </p:grpSpPr>
        <p:pic>
          <p:nvPicPr>
            <p:cNvPr id="3" name="Image 2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D688CBCE-4569-D72C-CB00-67B2C7F16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3504" y="1673780"/>
              <a:ext cx="3486637" cy="4772691"/>
            </a:xfrm>
            <a:prstGeom prst="rect">
              <a:avLst/>
            </a:prstGeom>
          </p:spPr>
        </p:pic>
        <p:pic>
          <p:nvPicPr>
            <p:cNvPr id="12" name="Image 11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714AEE0E-3FEF-D52B-214A-FFEC0805D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5446" y="1683306"/>
              <a:ext cx="3458058" cy="4763165"/>
            </a:xfrm>
            <a:prstGeom prst="rect">
              <a:avLst/>
            </a:prstGeom>
          </p:spPr>
        </p:pic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18287DA-D27A-7AE4-0FF7-8B7FF0A28AF6}"/>
              </a:ext>
            </a:extLst>
          </p:cNvPr>
          <p:cNvSpPr/>
          <p:nvPr/>
        </p:nvSpPr>
        <p:spPr>
          <a:xfrm>
            <a:off x="4855824" y="2063977"/>
            <a:ext cx="2886610" cy="10028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23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32857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يطلب الأستاذ(ة) من بعض المتعلمين القيام إل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ى السبورة بالتناوب للتصحيح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24948A1-C5F3-AFA0-C265-FF6B3EFFF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F4B876E-FE38-52B3-8E25-F20D3F6E68D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3956" y="2504493"/>
            <a:ext cx="7136086" cy="232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DA36-1108-1491-465B-008FA6340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3F2D9E4-2D94-3A9A-1A83-E0E59EA30C18}"/>
              </a:ext>
            </a:extLst>
          </p:cNvPr>
          <p:cNvSpPr txBox="1"/>
          <p:nvPr/>
        </p:nvSpPr>
        <p:spPr>
          <a:xfrm>
            <a:off x="349731" y="764553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يقترح الأستاذ(ة) أمثلة إضافية عند الحاجة </a:t>
            </a:r>
            <a:endParaRPr lang="ar-MA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97819B-716B-BC42-1FF3-2A71EAB46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2D644D5-C8A7-9E35-55AD-3269F7D15A0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9FC562-6A8A-0D6D-59FC-36217AA5E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89B80A6-3AA7-E74E-5149-5AFA9C2260F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0B94B60-714C-08C4-561C-FCD02BE0FA0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8459AEC-B582-9088-2E88-FF6DA02D78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392FEA3-60AE-FD88-0652-05062519B2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4AC8CBB-E374-D229-E18B-9B1390FC67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5024A46-1270-0F89-8F05-7279221583D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83676DC-35F6-0774-A761-601A978FAE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40F7BD9-41BE-E36E-9543-D6DB8FC36A3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B9457F7-CAED-F7C9-C2D8-DD1807C4831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F2B5CBE-A008-E31E-5CA2-9B63D0071C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6C90066-FBCA-047E-4584-95C0A6F8B69D}"/>
              </a:ext>
            </a:extLst>
          </p:cNvPr>
          <p:cNvSpPr txBox="1"/>
          <p:nvPr/>
        </p:nvSpPr>
        <p:spPr>
          <a:xfrm>
            <a:off x="2094419" y="3079402"/>
            <a:ext cx="58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F05C02F-8974-E233-C369-2EA55ED05B86}"/>
              </a:ext>
            </a:extLst>
          </p:cNvPr>
          <p:cNvSpPr txBox="1"/>
          <p:nvPr/>
        </p:nvSpPr>
        <p:spPr>
          <a:xfrm>
            <a:off x="4351079" y="3079402"/>
            <a:ext cx="58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6D14FB1-DA35-9726-4BB7-83732FE99D3A}"/>
              </a:ext>
            </a:extLst>
          </p:cNvPr>
          <p:cNvSpPr txBox="1"/>
          <p:nvPr/>
        </p:nvSpPr>
        <p:spPr>
          <a:xfrm>
            <a:off x="6238420" y="3079401"/>
            <a:ext cx="58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256EA49-4792-7B3C-812C-A921D191F0F6}"/>
              </a:ext>
            </a:extLst>
          </p:cNvPr>
          <p:cNvSpPr txBox="1"/>
          <p:nvPr/>
        </p:nvSpPr>
        <p:spPr>
          <a:xfrm>
            <a:off x="1711266" y="3644009"/>
            <a:ext cx="58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3152817-AF86-D78E-9DB1-9EB58487A68A}"/>
              </a:ext>
            </a:extLst>
          </p:cNvPr>
          <p:cNvSpPr txBox="1"/>
          <p:nvPr/>
        </p:nvSpPr>
        <p:spPr>
          <a:xfrm>
            <a:off x="4365519" y="3644009"/>
            <a:ext cx="58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4CE3C0A-AC9F-1BBB-EAAD-362C8DFAB80E}"/>
              </a:ext>
            </a:extLst>
          </p:cNvPr>
          <p:cNvSpPr txBox="1"/>
          <p:nvPr/>
        </p:nvSpPr>
        <p:spPr>
          <a:xfrm>
            <a:off x="6661436" y="3644008"/>
            <a:ext cx="58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D3FBF8-8351-CB05-6E62-3B8F3A8DAF0D}"/>
              </a:ext>
            </a:extLst>
          </p:cNvPr>
          <p:cNvSpPr txBox="1"/>
          <p:nvPr/>
        </p:nvSpPr>
        <p:spPr>
          <a:xfrm>
            <a:off x="2178526" y="4182152"/>
            <a:ext cx="58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560BA4B-D1CF-66A6-1E95-E40EE47CBBC7}"/>
              </a:ext>
            </a:extLst>
          </p:cNvPr>
          <p:cNvSpPr txBox="1"/>
          <p:nvPr/>
        </p:nvSpPr>
        <p:spPr>
          <a:xfrm>
            <a:off x="3952568" y="4196900"/>
            <a:ext cx="58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736E044-C89C-693D-BE06-1F82F66386F4}"/>
              </a:ext>
            </a:extLst>
          </p:cNvPr>
          <p:cNvSpPr txBox="1"/>
          <p:nvPr/>
        </p:nvSpPr>
        <p:spPr>
          <a:xfrm>
            <a:off x="6740015" y="4198562"/>
            <a:ext cx="58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0</a:t>
            </a:r>
          </a:p>
        </p:txBody>
      </p:sp>
      <p:pic>
        <p:nvPicPr>
          <p:cNvPr id="31" name="Image 30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4484B9B5-E6B1-0F4D-2DE0-A8E7A65E8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548" y="2481158"/>
            <a:ext cx="7258905" cy="223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0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33320-61B1-7889-90FC-A6649A87E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7812F4D-D228-F017-298C-DB119688D6A0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،ستنجزون النشاط رقم 10 سأشرح لكم التعليمة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AA4DCF-7EC5-DD71-EC47-F3A318ED0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D679C62-0344-3D44-2E22-53A70755A17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716F681-5244-B819-1BEE-3CA25EFD1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AB30231-DF09-8236-1362-B96D36BC76F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780F31C-9086-F231-7A8A-25CFA738296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83C4E40-7676-9F1E-82FF-33917D2B95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2CC1B4C-4C2A-2DA1-8126-A9089859200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E60EC21B-EB2B-4820-D017-0D1A88600E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CD9C490-74F6-70F5-C941-F11AA786C55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665D354-13A8-DED7-AF43-153F6471DA8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62765C4-AAAD-772D-904D-EF56378B470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29E838F7-B2BF-B706-58D3-BAB0D526F8F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4ECFC31-1EE9-9784-339D-B4C50BC9B51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1D1D883-C324-4EAB-39E0-1049BE7310E2}"/>
              </a:ext>
            </a:extLst>
          </p:cNvPr>
          <p:cNvGrpSpPr/>
          <p:nvPr/>
        </p:nvGrpSpPr>
        <p:grpSpPr>
          <a:xfrm>
            <a:off x="1099653" y="1890720"/>
            <a:ext cx="6944695" cy="4338810"/>
            <a:chOff x="525446" y="1673780"/>
            <a:chExt cx="6944695" cy="4772691"/>
          </a:xfrm>
        </p:grpSpPr>
        <p:pic>
          <p:nvPicPr>
            <p:cNvPr id="3" name="Image 2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FE3436C8-EC2B-1C37-EBF5-5C53D7FCA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3504" y="1673780"/>
              <a:ext cx="3486637" cy="4772691"/>
            </a:xfrm>
            <a:prstGeom prst="rect">
              <a:avLst/>
            </a:prstGeom>
          </p:spPr>
        </p:pic>
        <p:pic>
          <p:nvPicPr>
            <p:cNvPr id="12" name="Image 11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2D8ACB76-BA5A-EC92-9CA5-9316EF5F6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5446" y="1683306"/>
              <a:ext cx="3458058" cy="4763165"/>
            </a:xfrm>
            <a:prstGeom prst="rect">
              <a:avLst/>
            </a:prstGeom>
          </p:spPr>
        </p:pic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941D218D-CFFD-AE31-CD42-2E1E3C12C63C}"/>
              </a:ext>
            </a:extLst>
          </p:cNvPr>
          <p:cNvSpPr/>
          <p:nvPr/>
        </p:nvSpPr>
        <p:spPr>
          <a:xfrm>
            <a:off x="4855824" y="3042165"/>
            <a:ext cx="2886610" cy="10028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3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3E00E-8458-CE73-45F6-1B3CE812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95A4B9D-68C7-97CF-2321-1C40BC18AB9D}"/>
              </a:ext>
            </a:extLst>
          </p:cNvPr>
          <p:cNvSpPr txBox="1"/>
          <p:nvPr/>
        </p:nvSpPr>
        <p:spPr>
          <a:xfrm>
            <a:off x="349731" y="732857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يطلب الأستاذ(ة) من بعض المتعلمين القيام إل</a:t>
            </a: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ى السبورة بالتناوب للتصحيح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3B96C4-2BBE-083F-C2A8-ACE0379B241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9DD9F58-F123-EFAF-B6A4-5839946C1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C429596-551F-4B29-EF7B-C4C8D412D5F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3638625-E091-237F-3322-D12BBDDA5E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7A94037-EEAD-91ED-3F09-13DD3B0CA7A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DD899D-7025-D956-627A-A40B0FD6B6E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FA1331A-2C07-A8A3-A87A-3EAF883A3E2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2AA07C-3AF0-76F0-F26F-28D186A698A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7768928-B2D1-99EB-6228-79DD01ECF93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5DD039F-45B5-B1BB-1845-2E4D0FA71DE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C0EF2B64-C946-E7A9-9B76-5645609DD33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446E391-7AE5-25DD-71C2-BD6EE90EBF6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908BFAA-EE51-9DD5-B6EF-1D1CFF14C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9" name="Image 8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4ED19FA0-BDB3-DA0B-E32D-A503341CC6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8286" y="2347709"/>
            <a:ext cx="7127426" cy="250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9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6CDE1-8672-8971-50C1-37134A8BB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0192386-07AA-3D2A-60A9-95B107B5EEBC}"/>
              </a:ext>
            </a:extLst>
          </p:cNvPr>
          <p:cNvSpPr txBox="1"/>
          <p:nvPr/>
        </p:nvSpPr>
        <p:spPr>
          <a:xfrm>
            <a:off x="349731" y="764553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  <a:endParaRPr kumimoji="0" lang="ar-MA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يقترح الأستاذ(ة) أمثلة إضافية عند الحاجة </a:t>
            </a:r>
            <a:endParaRPr lang="ar-MA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82480E-F9FF-2293-FC33-37EC9AE4A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7408100-3864-7666-3B16-1DBB41EFC9F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8CE4150-9316-53F7-6EB1-4B3C47725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B46AB06-3E65-FD22-F390-802BB3CCC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665374C-E5E4-FA26-AF56-2F3012810A7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19B2CA4-A5E1-A77A-95C9-5357EA2251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C3B094D-76E3-98DB-0C65-F7BF4994253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4D4C4036-F07F-A1A7-2121-EFED9AD3948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5DD0F7F-A28A-51D5-109C-5DFB04D4111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F0EAF0F-7F47-459D-BE76-27EC4EE1E0E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FF74BF1-AFED-25CE-D807-52E17079669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D110917F-6A93-DE33-7BBB-2B4ABE64A3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3E321FF-90BF-77E3-E599-43FD498486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0BC95DC-33B9-21D4-0934-AB62F936352A}"/>
              </a:ext>
            </a:extLst>
          </p:cNvPr>
          <p:cNvSpPr txBox="1"/>
          <p:nvPr/>
        </p:nvSpPr>
        <p:spPr>
          <a:xfrm>
            <a:off x="2094419" y="3079402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866905-DFB2-310F-ED81-1AF83E54F056}"/>
              </a:ext>
            </a:extLst>
          </p:cNvPr>
          <p:cNvSpPr txBox="1"/>
          <p:nvPr/>
        </p:nvSpPr>
        <p:spPr>
          <a:xfrm>
            <a:off x="6238420" y="3079401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99C6DC0-AC6E-5661-F657-DAE72A401CAB}"/>
              </a:ext>
            </a:extLst>
          </p:cNvPr>
          <p:cNvSpPr txBox="1"/>
          <p:nvPr/>
        </p:nvSpPr>
        <p:spPr>
          <a:xfrm>
            <a:off x="1711266" y="3644009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107B241-AB6E-98C7-75DB-15EE6F1CC589}"/>
              </a:ext>
            </a:extLst>
          </p:cNvPr>
          <p:cNvSpPr txBox="1"/>
          <p:nvPr/>
        </p:nvSpPr>
        <p:spPr>
          <a:xfrm>
            <a:off x="4365519" y="3644009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A9DB1DA-37D9-E6AF-81D9-0E12B5390D5F}"/>
              </a:ext>
            </a:extLst>
          </p:cNvPr>
          <p:cNvSpPr txBox="1"/>
          <p:nvPr/>
        </p:nvSpPr>
        <p:spPr>
          <a:xfrm>
            <a:off x="6661436" y="3644008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4344E4D-1B4A-2772-5FDA-25E7D49F3225}"/>
              </a:ext>
            </a:extLst>
          </p:cNvPr>
          <p:cNvSpPr txBox="1"/>
          <p:nvPr/>
        </p:nvSpPr>
        <p:spPr>
          <a:xfrm>
            <a:off x="2178526" y="4182152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438C07-1291-9CD4-174E-FADA3326C28B}"/>
              </a:ext>
            </a:extLst>
          </p:cNvPr>
          <p:cNvSpPr txBox="1"/>
          <p:nvPr/>
        </p:nvSpPr>
        <p:spPr>
          <a:xfrm>
            <a:off x="3952568" y="4196900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C07F90D-4227-3A6D-9857-7FF0366AE2A6}"/>
              </a:ext>
            </a:extLst>
          </p:cNvPr>
          <p:cNvSpPr txBox="1"/>
          <p:nvPr/>
        </p:nvSpPr>
        <p:spPr>
          <a:xfrm>
            <a:off x="6740015" y="4198562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D575985-412D-0DB9-DD76-524E4AFE89A6}"/>
              </a:ext>
            </a:extLst>
          </p:cNvPr>
          <p:cNvSpPr txBox="1"/>
          <p:nvPr/>
        </p:nvSpPr>
        <p:spPr>
          <a:xfrm>
            <a:off x="6646688" y="3515255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0222DD1-E41F-3EB3-059A-EAFDFEB8370C}"/>
              </a:ext>
            </a:extLst>
          </p:cNvPr>
          <p:cNvSpPr txBox="1"/>
          <p:nvPr/>
        </p:nvSpPr>
        <p:spPr>
          <a:xfrm>
            <a:off x="2086496" y="2963658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E25AEB5-C2FF-A214-229E-148C33AB515C}"/>
              </a:ext>
            </a:extLst>
          </p:cNvPr>
          <p:cNvSpPr txBox="1"/>
          <p:nvPr/>
        </p:nvSpPr>
        <p:spPr>
          <a:xfrm>
            <a:off x="4383896" y="2985059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C5BC1E2-3047-72C0-DF41-C5FEE6640FAC}"/>
              </a:ext>
            </a:extLst>
          </p:cNvPr>
          <p:cNvSpPr txBox="1"/>
          <p:nvPr/>
        </p:nvSpPr>
        <p:spPr>
          <a:xfrm>
            <a:off x="6623178" y="2976368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8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1B221E5-4DCD-4154-2F5D-EBFEBE4C89FA}"/>
              </a:ext>
            </a:extLst>
          </p:cNvPr>
          <p:cNvSpPr txBox="1"/>
          <p:nvPr/>
        </p:nvSpPr>
        <p:spPr>
          <a:xfrm>
            <a:off x="2069602" y="3528434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24CBB79-AD82-39B5-CB95-86A039D59177}"/>
              </a:ext>
            </a:extLst>
          </p:cNvPr>
          <p:cNvSpPr txBox="1"/>
          <p:nvPr/>
        </p:nvSpPr>
        <p:spPr>
          <a:xfrm>
            <a:off x="2047962" y="4073167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D00333A-8994-4603-99E9-B660D90E5545}"/>
              </a:ext>
            </a:extLst>
          </p:cNvPr>
          <p:cNvSpPr txBox="1"/>
          <p:nvPr/>
        </p:nvSpPr>
        <p:spPr>
          <a:xfrm>
            <a:off x="4375778" y="3543265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E3C387A-C840-DD4B-E2DA-9A82C55088F7}"/>
              </a:ext>
            </a:extLst>
          </p:cNvPr>
          <p:cNvSpPr txBox="1"/>
          <p:nvPr/>
        </p:nvSpPr>
        <p:spPr>
          <a:xfrm>
            <a:off x="4329856" y="4068799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9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1F8BC9D-CF53-4A39-C67B-AC3199D54E2A}"/>
              </a:ext>
            </a:extLst>
          </p:cNvPr>
          <p:cNvSpPr txBox="1"/>
          <p:nvPr/>
        </p:nvSpPr>
        <p:spPr>
          <a:xfrm>
            <a:off x="6632212" y="4083553"/>
            <a:ext cx="58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FR" sz="2400" b="1" dirty="0">
              <a:solidFill>
                <a:srgbClr val="C00000"/>
              </a:solidFill>
            </a:endParaRPr>
          </a:p>
        </p:txBody>
      </p:sp>
      <p:pic>
        <p:nvPicPr>
          <p:cNvPr id="36" name="Image 3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876BD2F-0A0B-880D-BD56-9CA5CF27D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371061"/>
            <a:ext cx="6870023" cy="245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7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4C17B-3994-6224-BA71-841C4BCF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8F0D0B-3539-D82A-FECA-4CDFC4ABE9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7AF823-43B5-CADB-3E9A-5CAA5F037D6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1933FC5-EB3B-A940-ACDB-939CA5855F8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E3621BE-C021-030C-868A-B21281E43E3B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55BD1C33-1BCB-58C9-1F9A-F66C85C0ECD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CN5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8158A07-5C84-5D57-DFC4-EC3925BEE2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8842D0-B55F-3837-A6B6-BDE3F411B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E26D3C-9699-6DE1-C594-527B9B587E89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02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34772-653C-5FCD-F91D-984E8B7F9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C9B8755-7DE5-E8CA-7111-399B67DCFE7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الألواح المتساويتين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الطرحيتين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المقابلتين لهذه المتساوية الجمعية 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BDAD2-8BF7-1737-AAE5-57F942B1D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5C839B4-D649-2D77-AAB9-D17B2E9ABA2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8714078-7963-9DAE-759F-309E85B86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2D8AC46-76D9-8F07-BAF5-28FCE45E467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1F04869-1177-69B6-E269-EDC83E8C71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9A2B47-0AD5-BCDA-5BBA-D146E4899B4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2CFAF2-006E-DB0B-F704-25F8C7C034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2BB8CD7-2FA6-2D4D-3A86-7B52A1EB65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9AD0292-3ABE-3138-5A30-EA9C9D6E6D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7D57B93-5C6C-3882-5353-37C508E21FA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BD0AF1D-7F30-8116-E4F2-15146848F9C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DCB2F7C-0BE3-62E7-0C07-1A20C29D0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78B89B2-3EB3-632C-21E3-790848EED59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1FAB4F1-2A1E-1CC6-9D1F-018E9B51084E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114575-4451-1A86-3D53-C01E8C58F47C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. = 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A233562-1BB9-947A-8D69-D66EDDE8DD4E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.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5A24B0B-BD42-2DBE-DE18-7AD9C0A81133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2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7F5D-49F2-8D9D-E616-7476A482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CB5D2C6-20C9-D143-8EE5-B26FE51DC0A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7FB1FB-1413-F306-BD76-60B549FEC1D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DB13A3-11ED-0E97-5CAE-5F2A95B2E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C813B6-0C6A-DA20-C321-ECAC3F332B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9042439-FF13-25BA-ED87-1974E7AD2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F19AFA9-9DFD-DBDC-35D9-B272BC8BFD0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1A28E2D-577C-31E3-E627-F07CA913A8C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B2BFEC9-4B1B-B182-75DF-560E1BE9A2E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E0CE8DD-26B7-1D03-0EEA-C7DB067F82F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29FAEA5-3D99-F4FA-B3F3-F6F2A095F7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FB324F7-B553-4BF7-0A1E-43AF2E6040C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5384464-0C8C-D2E8-7C5F-68393EAB9BB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71716C9-E345-7896-BA9A-9DC7CC330F3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AB71C95-66B4-26DF-4253-7E1F1BB26B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87109B8-EA94-492E-98FB-9911C704EF4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69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FE3B-F4AB-6D72-F1EE-07DFBD28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DBD1AD2-5A69-DE53-F5BB-55A173A7860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من يقوم إلى السبورة ليشرح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1125002-C35F-EC59-55CA-87240F4B27C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0BE811-B189-B0A9-BA96-1A1BF14C3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5966605-5E80-46AD-1551-4047C5A22C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3D076CB-B3EB-56F4-4F4F-EF4D1B52B0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BD2283A-76C8-B393-A4A0-3C8313D0C2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D27053B-C386-E819-2202-07AA5E0608A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0DD3D91-E95D-06EA-550F-F019BD4DA32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F1368EE-02FE-274E-4D55-D73867E9C5D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65F8F77-E803-3B0C-7129-8BBCD60769B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F3BAA0-E176-2C47-35AB-711489F4ECE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68A5B43-22DB-4E6D-B637-AFC71C2899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189729-065A-920E-FA62-DB2FFE9ED5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D459083-CF31-1C72-AD34-90AE550CC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D98733-5142-0BEB-AA6D-65B5A4187FD8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AF4406-2C96-5F00-E0ED-59C77273EA7F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. = 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A2F3FA-C18E-9B98-4B58-26B5F3778132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5BCDBDD-5659-C3B1-4595-91D840E89DC1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0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AC54E-DB85-7767-C57B-AADD35CC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9A47C64-78E2-1A66-DEB3-349C871001E9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9FACEDB-5127-04BC-7148-B30288A054C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5F461F0-F18D-847A-05AD-9AAE0D49D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6B93AB9-682D-E3D9-73E4-01F6ACB5EDC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3DF7723-A07E-C413-E53D-32FB376007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53769AB-9350-031E-938F-AB15155E626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D0D9C0B-A34B-82F2-8C64-550ECF2002A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FBFE0E9-9CDF-7B22-49A0-234A5FB57F3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84025DE-7B1A-5B23-7BE2-B2E0E40645D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F426CD3-7CDC-A1E0-36B5-6340706179E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2BD16E7-4898-56C6-E598-1C68867C54E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E63D981-1BB0-9621-1FC3-DA09BD15BD2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2F57AB6-0DDD-3DC4-B29F-8B0A668F090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81EA748-147D-22F3-4242-B86C9208D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F03079-3BA7-9E54-9419-451328F4F60E}"/>
              </a:ext>
            </a:extLst>
          </p:cNvPr>
          <p:cNvSpPr txBox="1"/>
          <p:nvPr/>
        </p:nvSpPr>
        <p:spPr>
          <a:xfrm>
            <a:off x="556148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4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69C4933-9071-CF46-58B6-AB91FDAE9AC1}"/>
              </a:ext>
            </a:extLst>
          </p:cNvPr>
          <p:cNvSpPr txBox="1"/>
          <p:nvPr/>
        </p:nvSpPr>
        <p:spPr>
          <a:xfrm>
            <a:off x="3338016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7BD986-9F1A-6D51-C68D-B0835DD41579}"/>
              </a:ext>
            </a:extLst>
          </p:cNvPr>
          <p:cNvSpPr txBox="1"/>
          <p:nvPr/>
        </p:nvSpPr>
        <p:spPr>
          <a:xfrm>
            <a:off x="6119884" y="2901894"/>
            <a:ext cx="2285999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ar-MA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4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31F4C93-FD26-B813-F723-0AAF319F8070}"/>
              </a:ext>
            </a:extLst>
          </p:cNvPr>
          <p:cNvCxnSpPr/>
          <p:nvPr/>
        </p:nvCxnSpPr>
        <p:spPr>
          <a:xfrm>
            <a:off x="2909160" y="3379622"/>
            <a:ext cx="42885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81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44A55-6334-99E8-D590-94E23FF12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1BED494-CF4B-F1ED-EE9C-910264C8566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5034762-E4A0-A44F-6B34-7E9F112BB406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97F716B-01CE-93A1-5042-3F53FC84BBD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8312F75-7A41-B898-05B7-31751493A519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C0AD7F5B-D3A5-31D7-DDA9-A0E8AF2900DD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CN5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F06770E-C908-B7B3-6659-9F0AB25E2B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EF2BD04-9CDF-3F8A-FCBE-093CADBF5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563498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CAB39F1-1BD9-A20D-99E3-C38DF05ADEE7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موجهة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822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A154-0CC1-A7D2-64E5-11D808B8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D0B5984-F5E5-E612-C832-5BA456A0810F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 ستنجزون النشاط رقم 11 الصفحة 116، سأشرح لكم التعليمة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0EB044-EA01-E629-11F6-A5E1C4AE2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F28418A-0028-6579-8A3C-72E5C5A804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CF76EF9-D157-3513-3C69-2A01F695C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67D4DE9-E7D4-DDF4-0925-F93C493F64B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A296733-9591-CEFF-1063-9C706FF2B6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59F9F92-C1BB-0F5E-0D5D-A7FC3F96172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32DE0B8-34E3-4CF1-1560-8D4C332543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3E2AE2F-AAA4-6DD9-CC6F-1A15BED537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EAB8D49-7090-153B-6FF7-61E50DBDA01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FDF826C-C927-75CC-86CF-6F4BFF5F94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E2CA256-9804-BAC1-FD36-B7A6176F17D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51768E7-DE57-F174-F695-0FD6AC007B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CB6183F-B474-ABD7-619F-941F6570796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4375F95-4F1A-E3AE-EDF2-28AEE8E05E76}"/>
              </a:ext>
            </a:extLst>
          </p:cNvPr>
          <p:cNvGrpSpPr/>
          <p:nvPr/>
        </p:nvGrpSpPr>
        <p:grpSpPr>
          <a:xfrm>
            <a:off x="1099653" y="1890720"/>
            <a:ext cx="6944695" cy="4338810"/>
            <a:chOff x="525446" y="1673780"/>
            <a:chExt cx="6944695" cy="4772691"/>
          </a:xfrm>
        </p:grpSpPr>
        <p:pic>
          <p:nvPicPr>
            <p:cNvPr id="3" name="Image 2" descr="Une image contenant texte, capture d’écran, diagramme, conception&#10;&#10;Le contenu généré par l’IA peut être incorrect.">
              <a:extLst>
                <a:ext uri="{FF2B5EF4-FFF2-40B4-BE49-F238E27FC236}">
                  <a16:creationId xmlns:a16="http://schemas.microsoft.com/office/drawing/2014/main" id="{F16F681A-1C12-6A6A-85EC-189266CAF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3504" y="1673780"/>
              <a:ext cx="3486637" cy="4772691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7A1B4CFB-A945-4B47-25E1-87EA67A97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5446" y="1683306"/>
              <a:ext cx="3458058" cy="4763165"/>
            </a:xfrm>
            <a:prstGeom prst="rect">
              <a:avLst/>
            </a:prstGeom>
          </p:spPr>
        </p:pic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9C56F511-AF2B-8278-55AF-F1383F3D8817}"/>
              </a:ext>
            </a:extLst>
          </p:cNvPr>
          <p:cNvSpPr/>
          <p:nvPr/>
        </p:nvSpPr>
        <p:spPr>
          <a:xfrm>
            <a:off x="4855824" y="3971498"/>
            <a:ext cx="2886610" cy="8871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21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CC9CF-1F1B-6916-A4BA-076BA6E6B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1F256C5-7F64-CF53-9199-1D0CCD794B94}"/>
              </a:ext>
            </a:extLst>
          </p:cNvPr>
          <p:cNvSpPr txBox="1"/>
          <p:nvPr/>
        </p:nvSpPr>
        <p:spPr>
          <a:xfrm>
            <a:off x="349731" y="762353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 : 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يطلب الأستاذ(ة) من بعض المتعلمين القيام إلى السبورة بالتناوب للتصحيح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8BFC9D-C914-F612-CA5C-384092967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FCDC8C-0E4B-F9FE-F23C-57BA547066A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DA7F77-CC6C-3B7A-6A61-D2AB5FD6C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E61175-58D5-203A-6099-600127604AA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25E116E-FBA8-5223-80F0-43A967F575F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0BF7CE0-D0EB-D414-C3E9-B3203EA024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AE255D7-B266-FB4E-F078-66CC0663B46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CA42106-9E59-3509-A35C-7BFA39C4E2A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639D920-B290-40EA-194B-F6870D2E8CF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FD4876B-6D7F-9AC5-83DD-26FC5ADEFAB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D8D9592-D4D3-897B-7513-D40733E6AA7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0F5803A-68C4-2D95-040E-926072AE700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218A596-7B1F-0861-34FF-3A45972A32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C9CAA44A-70C6-6665-E852-60B45D659E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400281"/>
            <a:ext cx="7557025" cy="252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4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9EF15-AF99-D7E1-ADF5-418D9856C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59659A3-EF07-C606-CDD1-AC7D23DB93A8}"/>
              </a:ext>
            </a:extLst>
          </p:cNvPr>
          <p:cNvSpPr txBox="1"/>
          <p:nvPr/>
        </p:nvSpPr>
        <p:spPr>
          <a:xfrm>
            <a:off x="349731" y="750905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</a:t>
            </a:r>
          </a:p>
          <a:p>
            <a:pPr lvl="0" algn="r" rtl="1">
              <a:defRPr/>
            </a:pPr>
            <a:r>
              <a:rPr kumimoji="0" lang="ar-MA" sz="18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يقترح الأستاذ(ة) أمثلة إضافية عند الحاجة 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CBCE2A-B2B6-9154-DE60-B17578A24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A1E560C-7B4E-37E8-46C8-35F64E9F9A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1C6F30D-4C81-499B-2074-7A8E17283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A867490-09AA-365E-E5EB-587AD28F70A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2009508-3C73-7F2E-DBD9-1210A0BE12F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0F997E4-A6B9-3CB7-E210-4B47F91D5D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2F3A50-3035-66CB-985E-F74858A8225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855B1DC-1038-70D8-9A08-D01A959C8BD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5283754-FB24-FE2E-6F4E-8CB086B295F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D2950C9-3FE0-FE4D-46DD-35BD13BD31D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36157E2-A643-71E5-CBEF-AB53A533649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92DC098-7D1A-C60D-8BB5-1EC4FABF37D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4C99DCA-A4B6-1524-C181-78E5F9A34A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DC4660AF-5DA9-BC58-615C-ED3F3857FB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192" y="2400281"/>
            <a:ext cx="7557025" cy="252146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F02224-7A0E-54E8-620A-A7B79521D63C}"/>
              </a:ext>
            </a:extLst>
          </p:cNvPr>
          <p:cNvSpPr txBox="1"/>
          <p:nvPr/>
        </p:nvSpPr>
        <p:spPr>
          <a:xfrm>
            <a:off x="4800058" y="3004637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4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425619-AFA5-A2B8-9C3B-53DBD0B66D29}"/>
              </a:ext>
            </a:extLst>
          </p:cNvPr>
          <p:cNvSpPr txBox="1"/>
          <p:nvPr/>
        </p:nvSpPr>
        <p:spPr>
          <a:xfrm>
            <a:off x="4183168" y="3007261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2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32825B2-6541-6BB4-AF25-E2BE44D2912D}"/>
              </a:ext>
            </a:extLst>
          </p:cNvPr>
          <p:cNvSpPr txBox="1"/>
          <p:nvPr/>
        </p:nvSpPr>
        <p:spPr>
          <a:xfrm>
            <a:off x="5539427" y="3003582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6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F6A5210-6603-EB1D-D0B4-27FDA2FFE686}"/>
              </a:ext>
            </a:extLst>
          </p:cNvPr>
          <p:cNvSpPr txBox="1"/>
          <p:nvPr/>
        </p:nvSpPr>
        <p:spPr>
          <a:xfrm>
            <a:off x="6941656" y="2948998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2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CCB1335-ACD3-2A5F-0538-D3DDC2993AE4}"/>
              </a:ext>
            </a:extLst>
          </p:cNvPr>
          <p:cNvSpPr txBox="1"/>
          <p:nvPr/>
        </p:nvSpPr>
        <p:spPr>
          <a:xfrm>
            <a:off x="6243855" y="2951898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4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5970F9B-4831-45D8-87D8-98B95125DCDC}"/>
              </a:ext>
            </a:extLst>
          </p:cNvPr>
          <p:cNvSpPr txBox="1"/>
          <p:nvPr/>
        </p:nvSpPr>
        <p:spPr>
          <a:xfrm>
            <a:off x="7591340" y="2976290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6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5433535-BEA6-A3FB-7DB3-08D684B2B986}"/>
              </a:ext>
            </a:extLst>
          </p:cNvPr>
          <p:cNvSpPr txBox="1"/>
          <p:nvPr/>
        </p:nvSpPr>
        <p:spPr>
          <a:xfrm>
            <a:off x="4114600" y="3596189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5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AA63430-83B5-D70B-8803-7CD97977D9CE}"/>
              </a:ext>
            </a:extLst>
          </p:cNvPr>
          <p:cNvSpPr txBox="1"/>
          <p:nvPr/>
        </p:nvSpPr>
        <p:spPr>
          <a:xfrm>
            <a:off x="4829117" y="3615920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9FA1D89-10C0-F220-8741-9E081DA1CB9A}"/>
              </a:ext>
            </a:extLst>
          </p:cNvPr>
          <p:cNvSpPr txBox="1"/>
          <p:nvPr/>
        </p:nvSpPr>
        <p:spPr>
          <a:xfrm>
            <a:off x="5553153" y="3606883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8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7D8CD24-0D8A-E639-1109-03506FAA7E61}"/>
              </a:ext>
            </a:extLst>
          </p:cNvPr>
          <p:cNvSpPr txBox="1"/>
          <p:nvPr/>
        </p:nvSpPr>
        <p:spPr>
          <a:xfrm>
            <a:off x="7616109" y="3567887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8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664D2B7-8C98-A390-EDEC-F1E31AB69BB9}"/>
              </a:ext>
            </a:extLst>
          </p:cNvPr>
          <p:cNvSpPr txBox="1"/>
          <p:nvPr/>
        </p:nvSpPr>
        <p:spPr>
          <a:xfrm>
            <a:off x="6248423" y="3576772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BB1C8CA-9747-BFB1-AA54-BF318B01380B}"/>
              </a:ext>
            </a:extLst>
          </p:cNvPr>
          <p:cNvSpPr txBox="1"/>
          <p:nvPr/>
        </p:nvSpPr>
        <p:spPr>
          <a:xfrm>
            <a:off x="6891728" y="3588357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5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D76E6C8-2732-439C-CFC6-28107984028B}"/>
              </a:ext>
            </a:extLst>
          </p:cNvPr>
          <p:cNvSpPr txBox="1"/>
          <p:nvPr/>
        </p:nvSpPr>
        <p:spPr>
          <a:xfrm>
            <a:off x="4150034" y="4149579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B401BF0-44A1-E3BD-B368-C2C91BFC563D}"/>
              </a:ext>
            </a:extLst>
          </p:cNvPr>
          <p:cNvSpPr txBox="1"/>
          <p:nvPr/>
        </p:nvSpPr>
        <p:spPr>
          <a:xfrm>
            <a:off x="4818011" y="4150239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F2DA735-DEF0-F560-B63B-96FD87E7F9F8}"/>
              </a:ext>
            </a:extLst>
          </p:cNvPr>
          <p:cNvSpPr txBox="1"/>
          <p:nvPr/>
        </p:nvSpPr>
        <p:spPr>
          <a:xfrm>
            <a:off x="5406724" y="4164362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10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4CAB2E7-ECA9-B191-0C81-622756628A5F}"/>
              </a:ext>
            </a:extLst>
          </p:cNvPr>
          <p:cNvSpPr txBox="1"/>
          <p:nvPr/>
        </p:nvSpPr>
        <p:spPr>
          <a:xfrm>
            <a:off x="7496190" y="4168037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10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F989271-7AA6-8ECC-2E04-90BE9F22ACB5}"/>
              </a:ext>
            </a:extLst>
          </p:cNvPr>
          <p:cNvSpPr txBox="1"/>
          <p:nvPr/>
        </p:nvSpPr>
        <p:spPr>
          <a:xfrm>
            <a:off x="6294205" y="4141426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7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5698DE0-C4B1-CDE2-31DA-74F7F4437362}"/>
              </a:ext>
            </a:extLst>
          </p:cNvPr>
          <p:cNvSpPr txBox="1"/>
          <p:nvPr/>
        </p:nvSpPr>
        <p:spPr>
          <a:xfrm>
            <a:off x="6908870" y="4137078"/>
            <a:ext cx="672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3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61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17901</TotalTime>
  <Words>873</Words>
  <Application>Microsoft Office PowerPoint</Application>
  <PresentationFormat>Affichage à l'écran (4:3)</PresentationFormat>
  <Paragraphs>288</Paragraphs>
  <Slides>33</Slides>
  <Notes>3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33</vt:i4>
      </vt:variant>
    </vt:vector>
  </HeadingPairs>
  <TitlesOfParts>
    <vt:vector size="49" baseType="lpstr">
      <vt:lpstr>Calibri</vt:lpstr>
      <vt:lpstr>Aptos</vt:lpstr>
      <vt:lpstr>Arial</vt:lpstr>
      <vt:lpstr>Wingdings</vt:lpstr>
      <vt:lpstr>Dosis</vt:lpstr>
      <vt:lpstr>Effra CC Arbc</vt:lpstr>
      <vt:lpstr>Dosis SemiBold</vt:lpstr>
      <vt:lpstr>Aptos Display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أسبوع الدعم و المراجعة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193</cp:revision>
  <cp:lastPrinted>2025-08-13T10:11:39Z</cp:lastPrinted>
  <dcterms:created xsi:type="dcterms:W3CDTF">2025-08-01T12:31:49Z</dcterms:created>
  <dcterms:modified xsi:type="dcterms:W3CDTF">2026-01-12T14:31:55Z</dcterms:modified>
</cp:coreProperties>
</file>