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4"/>
  </p:notesMasterIdLst>
  <p:handoutMasterIdLst>
    <p:handoutMasterId r:id="rId65"/>
  </p:handoutMasterIdLst>
  <p:sldIdLst>
    <p:sldId id="990" r:id="rId9"/>
    <p:sldId id="2134806708" r:id="rId10"/>
    <p:sldId id="849" r:id="rId11"/>
    <p:sldId id="2134806743" r:id="rId12"/>
    <p:sldId id="2134806719" r:id="rId13"/>
    <p:sldId id="2134806643" r:id="rId14"/>
    <p:sldId id="893" r:id="rId15"/>
    <p:sldId id="784" r:id="rId16"/>
    <p:sldId id="854" r:id="rId17"/>
    <p:sldId id="949" r:id="rId18"/>
    <p:sldId id="981" r:id="rId19"/>
    <p:sldId id="2134806765" r:id="rId20"/>
    <p:sldId id="2134806720" r:id="rId21"/>
    <p:sldId id="829" r:id="rId22"/>
    <p:sldId id="1061" r:id="rId23"/>
    <p:sldId id="1034" r:id="rId24"/>
    <p:sldId id="1083" r:id="rId25"/>
    <p:sldId id="1043" r:id="rId26"/>
    <p:sldId id="1064" r:id="rId27"/>
    <p:sldId id="2134806741" r:id="rId28"/>
    <p:sldId id="2134806722" r:id="rId29"/>
    <p:sldId id="983" r:id="rId30"/>
    <p:sldId id="2134806723" r:id="rId31"/>
    <p:sldId id="2134806766" r:id="rId32"/>
    <p:sldId id="2134806767" r:id="rId33"/>
    <p:sldId id="2134806768" r:id="rId34"/>
    <p:sldId id="2134806769" r:id="rId35"/>
    <p:sldId id="2134806792" r:id="rId36"/>
    <p:sldId id="2134806770" r:id="rId37"/>
    <p:sldId id="2134806724" r:id="rId38"/>
    <p:sldId id="2134806727" r:id="rId39"/>
    <p:sldId id="2134806659" r:id="rId40"/>
    <p:sldId id="1001" r:id="rId41"/>
    <p:sldId id="2134806694" r:id="rId42"/>
    <p:sldId id="2134806695" r:id="rId43"/>
    <p:sldId id="2134806696" r:id="rId44"/>
    <p:sldId id="2134806728" r:id="rId45"/>
    <p:sldId id="2134806742" r:id="rId46"/>
    <p:sldId id="2134806729" r:id="rId47"/>
    <p:sldId id="2134806731" r:id="rId48"/>
    <p:sldId id="2134806732" r:id="rId49"/>
    <p:sldId id="2134806780" r:id="rId50"/>
    <p:sldId id="2134806781" r:id="rId51"/>
    <p:sldId id="2134806782" r:id="rId52"/>
    <p:sldId id="2134806783" r:id="rId53"/>
    <p:sldId id="2134806784" r:id="rId54"/>
    <p:sldId id="2134806785" r:id="rId55"/>
    <p:sldId id="2134806787" r:id="rId56"/>
    <p:sldId id="2134806788" r:id="rId57"/>
    <p:sldId id="2134806789" r:id="rId58"/>
    <p:sldId id="2134806790" r:id="rId59"/>
    <p:sldId id="2134806791" r:id="rId60"/>
    <p:sldId id="985" r:id="rId61"/>
    <p:sldId id="793" r:id="rId62"/>
    <p:sldId id="923" r:id="rId63"/>
  </p:sldIdLst>
  <p:sldSz cx="9144000" cy="6858000" type="screen4x3"/>
  <p:notesSz cx="6735763" cy="9866313"/>
  <p:embeddedFontLst>
    <p:embeddedFont>
      <p:font typeface="Dosis" panose="02010703020202060003" pitchFamily="2" charset="0"/>
      <p:regular r:id="rId66"/>
      <p:bold r:id="rId67"/>
    </p:embeddedFont>
    <p:embeddedFont>
      <p:font typeface="Dosis SemiBold" panose="02010703020202060003" pitchFamily="2" charset="0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CCE4A1"/>
    <a:srgbClr val="F6BB00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6275" autoAdjust="0"/>
  </p:normalViewPr>
  <p:slideViewPr>
    <p:cSldViewPr snapToGrid="0">
      <p:cViewPr varScale="1">
        <p:scale>
          <a:sx n="78" d="100"/>
          <a:sy n="78" d="100"/>
        </p:scale>
        <p:origin x="16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2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handoutMaster" Target="handoutMasters/handoutMaster1.xml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1:54:52.356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1:54:56.64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1:55:01.392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1:59:32.188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2:07:55.860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2:07:55.860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2:07:55.860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2:07:55.860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2:07:55.860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22:07:55.860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95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  <p:sldLayoutId id="214748392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0.png"/><Relationship Id="rId7" Type="http://schemas.openxmlformats.org/officeDocument/2006/relationships/customXml" Target="../ink/ink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41.png"/><Relationship Id="rId4" Type="http://schemas.openxmlformats.org/officeDocument/2006/relationships/customXml" Target="../ink/ink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customXml" Target="../ink/ink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customXml" Target="../ink/ink5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customXml" Target="../ink/ink6.xml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customXml" Target="../ink/ink7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0.png"/><Relationship Id="rId7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customXml" Target="../ink/ink8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customXml" Target="../ink/ink9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customXml" Target="../ink/ink10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273A760-7474-C4EC-C388-03FF58D6306A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E7AEF97-3B2E-7D35-119A-38FB8F37D5FF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2017151-7795-BAA2-3719-4877AFF20A8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(4)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المراقبة المستمرة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/>
                <a:t> </a:t>
              </a:r>
              <a:r>
                <a:rPr lang="ar-MA" dirty="0"/>
                <a:t>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مراجعة (3)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مراجعة (3)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دروس  المرحلة (</a:t>
            </a:r>
            <a:r>
              <a:rPr lang="fr-FR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5DC3A05-6E23-5945-D2F3-E04CDA096CA6}"/>
              </a:ext>
            </a:extLst>
          </p:cNvPr>
          <p:cNvGrpSpPr/>
          <p:nvPr/>
        </p:nvGrpSpPr>
        <p:grpSpPr>
          <a:xfrm>
            <a:off x="1562275" y="2519668"/>
            <a:ext cx="5566211" cy="3507063"/>
            <a:chOff x="865407" y="1566997"/>
            <a:chExt cx="6735115" cy="4667901"/>
          </a:xfrm>
        </p:grpSpPr>
        <p:pic>
          <p:nvPicPr>
            <p:cNvPr id="3" name="Image 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4A1D210-80E9-EC96-1670-A24500013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37728" y="1566997"/>
              <a:ext cx="3362794" cy="4667901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9D828A24-D356-0860-9F27-49DC019B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5407" y="1571759"/>
              <a:ext cx="3372321" cy="46631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A753A38-B6EF-AA7E-E6ED-5F76588645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364533"/>
              </p:ext>
            </p:extLst>
          </p:nvPr>
        </p:nvGraphicFramePr>
        <p:xfrm>
          <a:off x="715296" y="2687955"/>
          <a:ext cx="7713408" cy="7410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872679262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2615585797"/>
                    </a:ext>
                  </a:extLst>
                </a:gridCol>
              </a:tblGrid>
              <a:tr h="108183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ar-MA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أقارن الأطوال باستعمال وحدات اعتباطية </a:t>
                      </a:r>
                      <a:endParaRPr lang="fr-FR" sz="2400" b="1" u="none" strike="noStrike" kern="12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ar-MA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وأرسم خطوطا مستقيمة باستعمال المسطرة</a:t>
                      </a:r>
                      <a:endParaRPr lang="ar-MA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fr-FR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GM2</a:t>
                      </a:r>
                      <a:endParaRPr lang="fr-FR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438830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4087911-1CF9-5BDD-B695-2AD82D76C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026472"/>
              </p:ext>
            </p:extLst>
          </p:nvPr>
        </p:nvGraphicFramePr>
        <p:xfrm>
          <a:off x="715296" y="3766773"/>
          <a:ext cx="7713408" cy="7410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1522975007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420339969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ar-MA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أتعرف وأسمي وأميز وأصنف الأشكال الهندسية وأرسم المربع والمستطيل انطلاقا من رؤوسها</a:t>
                      </a:r>
                      <a:endParaRPr lang="ar-MA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fr-FR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GM3</a:t>
                      </a:r>
                      <a:endParaRPr lang="fr-FR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52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240294"/>
            <a:ext cx="7132941" cy="2554602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501564" y="3436286"/>
            <a:ext cx="6977511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خطوط باستعمال المسطرة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 تسمية الأشكال الهندسية .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رسم المربع و المستطيل </a:t>
            </a:r>
          </a:p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570898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المرحلة الثانية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GM2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رقم الوضع الصحيح للمسطرة لأصل النقطتين بخط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249A5CD-4D03-A776-48C7-90EBBB1B6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77AA3C-399C-4942-EE21-E5769EC7E0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144" y="2411967"/>
            <a:ext cx="3061790" cy="14672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6F119E-1DAE-A076-9210-831155AB0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6691" y="2394965"/>
            <a:ext cx="3644165" cy="1353432"/>
          </a:xfrm>
          <a:prstGeom prst="rect">
            <a:avLst/>
          </a:prstGeom>
        </p:spPr>
      </p:pic>
      <p:sp>
        <p:nvSpPr>
          <p:cNvPr id="19" name="Oval 80">
            <a:extLst>
              <a:ext uri="{FF2B5EF4-FFF2-40B4-BE49-F238E27FC236}">
                <a16:creationId xmlns:a16="http://schemas.microsoft.com/office/drawing/2014/main" id="{C2404105-C91E-A35F-B9E7-C560C931DA49}"/>
              </a:ext>
            </a:extLst>
          </p:cNvPr>
          <p:cNvSpPr>
            <a:spLocks noChangeAspect="1"/>
          </p:cNvSpPr>
          <p:nvPr/>
        </p:nvSpPr>
        <p:spPr>
          <a:xfrm>
            <a:off x="1432304" y="3886619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AC78C3BD-F9BA-AF7F-2F5F-1E058203AADF}"/>
              </a:ext>
            </a:extLst>
          </p:cNvPr>
          <p:cNvSpPr>
            <a:spLocks noChangeAspect="1"/>
          </p:cNvSpPr>
          <p:nvPr/>
        </p:nvSpPr>
        <p:spPr>
          <a:xfrm>
            <a:off x="6847047" y="3886619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A7E3-E936-6878-AE3E-DA81F5B7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5FFBA2-F462-F52A-1503-79982C210DED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610-A720-0959-615F-04D84238ED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3C7B9-C4B9-3F6A-57BA-BAC3BEB3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15B15-1E86-C41A-5CDA-9A5B1677A4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8E6A7-BA21-A513-4A08-53260B49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1023EB-6E23-0DAF-7E17-CD0E2778CF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3A3499-9AF2-D2D7-747A-9335E12CAA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18B3CE-7C2F-0C5E-AA41-89DC63B7D9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2D8FB1-3A8E-6C0C-DFCC-41C009E2AC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BFD2FA2-FD6D-B839-8CFF-984A467644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47A78D-D96F-936B-1C3A-925767F2985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F134BDA-D412-C3A5-0874-7BD7108267A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CAA259-EA30-62ED-59CD-20E756E8864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13F852-5D1D-2FEF-628F-5F7764B1D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51589-16EB-5F72-B1EF-ED3C3501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2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2025-B772-B775-506D-F5B47EAD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3FCCCD9-985F-D650-64CA-2EAFE4736F4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الوضعية رقم 1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2B1DC-A335-347F-1979-A2026A0B9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10174F-0FF8-6FFE-B6BA-C414C44B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2B35D4-DCEA-DCA5-D951-D077036160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CFF8A3-FCDE-289A-544F-EA294E969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4FB50-AFAF-B778-336C-3A7052B967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0D10B3-DB5D-38A0-11F0-5EE031E4A8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188276-34F9-BA0A-4A11-E8D62F4E97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F9D68A-39F3-8339-11F5-65B5AAF385F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21BCF6-2248-DBD5-2D36-BFB0495A32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6AFC8D-B29A-98D4-91E8-8783E43C156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22EFE4E-9368-9F7B-5F12-A26E8B300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F0CD88-9A97-0842-97ED-473E809A64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557001-7121-0D2E-CB6C-4A29C3F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2383BE-52B9-0257-150C-D2361D330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7BDFC7-5E6A-A7DD-86FB-3263D91C11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144" y="2411967"/>
            <a:ext cx="3061790" cy="14672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DB051D-9B75-C923-F304-1F66D21CEB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6691" y="2394965"/>
            <a:ext cx="3644165" cy="1353432"/>
          </a:xfrm>
          <a:prstGeom prst="rect">
            <a:avLst/>
          </a:prstGeom>
        </p:spPr>
      </p:pic>
      <p:sp>
        <p:nvSpPr>
          <p:cNvPr id="21" name="Oval 80">
            <a:extLst>
              <a:ext uri="{FF2B5EF4-FFF2-40B4-BE49-F238E27FC236}">
                <a16:creationId xmlns:a16="http://schemas.microsoft.com/office/drawing/2014/main" id="{585F9D96-739C-F3FD-7891-7941FDEFC288}"/>
              </a:ext>
            </a:extLst>
          </p:cNvPr>
          <p:cNvSpPr>
            <a:spLocks noChangeAspect="1"/>
          </p:cNvSpPr>
          <p:nvPr/>
        </p:nvSpPr>
        <p:spPr>
          <a:xfrm>
            <a:off x="1432304" y="3886619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C589F1DF-3209-147D-10E4-F16E65CF7B39}"/>
              </a:ext>
            </a:extLst>
          </p:cNvPr>
          <p:cNvSpPr>
            <a:spLocks noChangeAspect="1"/>
          </p:cNvSpPr>
          <p:nvPr/>
        </p:nvSpPr>
        <p:spPr>
          <a:xfrm>
            <a:off x="6847047" y="3886619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E1E621-E5F5-1902-7009-B71D3C6F8C8F}"/>
              </a:ext>
            </a:extLst>
          </p:cNvPr>
          <p:cNvSpPr/>
          <p:nvPr/>
        </p:nvSpPr>
        <p:spPr>
          <a:xfrm>
            <a:off x="4816691" y="2123721"/>
            <a:ext cx="3644165" cy="26842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5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707043"/>
            <a:ext cx="6786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لرسم خط يصل النقطتين ، ماذا نفعل في الخطوة الأولى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تتم النمذجة على السبورة باتباع الخطوات التالية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B8AAA02C-A50E-216F-8092-5AB92425D6D1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AAFFAB1-24CC-9B2A-BA3C-02C9CA6B682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57DB4234-C80D-41F3-9E56-5381229B62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C22386F-438F-7EF4-49CE-8C3AF0CD4FE8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54627CA-E7D4-63B6-660F-8D9B07A9A8A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53919EAA-0579-545B-E008-B58E387A8C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D9B76537-6334-0062-B04F-96FAF15FCBD8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3A4F126-011F-F37D-2A94-DDE451BCC44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F129C4D-59D7-164C-B3D9-DC0B62D1B1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74A3C84-297C-3326-DD28-A567E78BC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F82EA6-5FD7-0E22-A891-D14D37F6B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452" y="3472845"/>
            <a:ext cx="333422" cy="276264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D26FE4E6-752E-0CF0-3747-722A67C92C47}"/>
              </a:ext>
            </a:extLst>
          </p:cNvPr>
          <p:cNvSpPr/>
          <p:nvPr/>
        </p:nvSpPr>
        <p:spPr>
          <a:xfrm>
            <a:off x="3716594" y="315966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72D8D3D0-0AA7-4D37-4A31-13FFCBA8274B}"/>
              </a:ext>
            </a:extLst>
          </p:cNvPr>
          <p:cNvSpPr/>
          <p:nvPr/>
        </p:nvSpPr>
        <p:spPr>
          <a:xfrm>
            <a:off x="4753897" y="4806260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E5C42-CC24-8470-6848-ADF2EDE8C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8BEDB5-3A64-608F-DC05-D34531B3E8D2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أَضع المسطرة بحيث تكون النقطتان على نفس الحافة هكذا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CEB2E7-8523-9043-6316-2C00C81AD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45ABC9-F50A-B133-4EDD-CC3FCA41D45B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48E42A-EA4D-5830-BC4E-80A29674D34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F65969D-196E-DA16-542C-E00B0C716F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775330A-134E-95FB-3824-E0EEED6706C7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7BE021C-A2B7-B36D-B99E-C1DB312DDCA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1051239-B40D-8807-3529-63305A587E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0A4B867-D3B0-861A-26E9-D70A793D489D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39EC077-388A-33A0-F01E-DEBE47341FCF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1A7470A-EF3C-00DC-B92F-AB9355B54B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F6DFA70E-5C82-7B7E-833E-E7784E96A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EF599A1-8534-60FF-1AB1-72DD7224C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452" y="3472845"/>
            <a:ext cx="333422" cy="276264"/>
          </a:xfrm>
          <a:prstGeom prst="rect">
            <a:avLst/>
          </a:prstGeom>
        </p:spPr>
      </p:pic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7FBF1D2F-DBB9-601D-9AAF-2E57800E9A23}"/>
              </a:ext>
            </a:extLst>
          </p:cNvPr>
          <p:cNvSpPr/>
          <p:nvPr/>
        </p:nvSpPr>
        <p:spPr>
          <a:xfrm>
            <a:off x="3716594" y="315966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Organigramme : Connecteur 45">
            <a:extLst>
              <a:ext uri="{FF2B5EF4-FFF2-40B4-BE49-F238E27FC236}">
                <a16:creationId xmlns:a16="http://schemas.microsoft.com/office/drawing/2014/main" id="{C4A71D78-CEEF-01A1-02BE-3ECEF1B2362B}"/>
              </a:ext>
            </a:extLst>
          </p:cNvPr>
          <p:cNvSpPr/>
          <p:nvPr/>
        </p:nvSpPr>
        <p:spPr>
          <a:xfrm>
            <a:off x="4753897" y="4806260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EA8F692B-A281-200D-5AB1-92939B5B38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874583">
            <a:off x="2108970" y="3660800"/>
            <a:ext cx="4080495" cy="11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9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1231-92A9-1A93-2806-92B35995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B5628BA-E0FB-D610-B1D4-2611E2896DBB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2BE86-9CAE-08AB-FB1C-1D108033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356DFC-BAAF-06D2-C883-1964B9052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711F7EB7-65E5-7ADD-AC99-27BBDD045E16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B6EB18A-C6BD-8169-B2CA-1B738DB9948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6E109F1E-529A-ABD6-92D4-92B6B691B3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64D21D5-1C5C-144C-214F-F3D1C3FC041A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3E38F45-E68C-5302-1A5E-5724BEBBCC2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32D91F89-A06F-2673-4CFD-8FF14AEA02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0D118CB-EB7D-05AA-9996-A948BEE0D296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CE1D05B-717E-2F17-F82A-5FB0DD37BFD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ثبت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المسطرة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B4F32FC5-B403-F08B-4071-39DCCF29E4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D0997619-03DF-F983-BAB0-A9843FBF9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7672605-05FE-22AF-5C66-627BE35CE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452" y="3472845"/>
            <a:ext cx="333422" cy="276264"/>
          </a:xfrm>
          <a:prstGeom prst="rect">
            <a:avLst/>
          </a:prstGeom>
        </p:spPr>
      </p:pic>
      <p:sp>
        <p:nvSpPr>
          <p:cNvPr id="41" name="Organigramme : Connecteur 40">
            <a:extLst>
              <a:ext uri="{FF2B5EF4-FFF2-40B4-BE49-F238E27FC236}">
                <a16:creationId xmlns:a16="http://schemas.microsoft.com/office/drawing/2014/main" id="{421DCB02-6FFD-88B1-B8F4-737E46041E7B}"/>
              </a:ext>
            </a:extLst>
          </p:cNvPr>
          <p:cNvSpPr/>
          <p:nvPr/>
        </p:nvSpPr>
        <p:spPr>
          <a:xfrm>
            <a:off x="3716594" y="315966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Organigramme : Connecteur 41">
            <a:extLst>
              <a:ext uri="{FF2B5EF4-FFF2-40B4-BE49-F238E27FC236}">
                <a16:creationId xmlns:a16="http://schemas.microsoft.com/office/drawing/2014/main" id="{C8B2A838-0F72-02AB-52A0-8A323E8A3EF8}"/>
              </a:ext>
            </a:extLst>
          </p:cNvPr>
          <p:cNvSpPr/>
          <p:nvPr/>
        </p:nvSpPr>
        <p:spPr>
          <a:xfrm>
            <a:off x="4753897" y="4806260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71CC3D89-B3A8-B511-B1BC-110CA71BEF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874583">
            <a:off x="2108970" y="3660800"/>
            <a:ext cx="4080495" cy="11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E3AE8-72A2-A843-39B8-824FF179D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22DEF8-C6E8-1FBA-8352-A0A42504BB3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نضع اليد هكذا وسط المسطرة  ونثبتها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0413FA-91E7-96AA-9F46-37B953091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1917E932-317E-45E3-7413-65CFAC40666B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B7E3734-EE88-7980-8711-C4DC5162F3F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D3D7CFC5-C7DA-7A81-95DB-4850C504F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5E61E31-08F2-89FB-65EF-CEC8D528A1F0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6FABF5B-D579-C9A2-104B-B2ACB095F58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47A796A4-9330-8812-5D57-37A9229066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35AB3CE-A6F8-C156-EE36-0E2090744EC3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C59A92FC-4D92-8941-BDB5-EB3B7FA0F7F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ثبت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المسطرة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09C08866-39CF-A8EF-527C-573D2D622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E2A8F392-7958-EBCE-234A-95E62017A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82D39068-7858-43B4-2D1E-57B032BC7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452" y="3472845"/>
            <a:ext cx="333422" cy="276264"/>
          </a:xfrm>
          <a:prstGeom prst="rect">
            <a:avLst/>
          </a:prstGeom>
        </p:spPr>
      </p:pic>
      <p:sp>
        <p:nvSpPr>
          <p:cNvPr id="40" name="Organigramme : Connecteur 39">
            <a:extLst>
              <a:ext uri="{FF2B5EF4-FFF2-40B4-BE49-F238E27FC236}">
                <a16:creationId xmlns:a16="http://schemas.microsoft.com/office/drawing/2014/main" id="{2DE7D9A6-D8FF-F551-9921-09513122741F}"/>
              </a:ext>
            </a:extLst>
          </p:cNvPr>
          <p:cNvSpPr/>
          <p:nvPr/>
        </p:nvSpPr>
        <p:spPr>
          <a:xfrm>
            <a:off x="3716594" y="315966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Organigramme : Connecteur 41">
            <a:extLst>
              <a:ext uri="{FF2B5EF4-FFF2-40B4-BE49-F238E27FC236}">
                <a16:creationId xmlns:a16="http://schemas.microsoft.com/office/drawing/2014/main" id="{DC9CF013-C474-1786-C593-B83894D67D9A}"/>
              </a:ext>
            </a:extLst>
          </p:cNvPr>
          <p:cNvSpPr/>
          <p:nvPr/>
        </p:nvSpPr>
        <p:spPr>
          <a:xfrm>
            <a:off x="4753897" y="4806260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1EB852EA-FD37-6098-BADB-56DE0EE02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58">
            <a:off x="1571321" y="3910139"/>
            <a:ext cx="4290547" cy="148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7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7F341-1C44-0BFA-0BA1-19890332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B377C5-FD05-FA38-1CC0-63EF20B397A3}"/>
              </a:ext>
            </a:extLst>
          </p:cNvPr>
          <p:cNvSpPr txBox="1"/>
          <p:nvPr/>
        </p:nvSpPr>
        <p:spPr>
          <a:xfrm>
            <a:off x="0" y="854523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DF987D-7C82-C471-BAE6-9B8BCFE74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C158AE25-DEE0-8A83-275B-B9E4AB511B5F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75C2A46-CA9A-F7ED-C01D-52D71263814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52E77276-86D6-E6A6-1161-E86A1B737E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0A33E543-239C-8FAF-A0D6-831BB26F077C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4AF2135-9453-372C-C8F5-2D7A7D0B306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F234D929-19F0-15D1-A28E-299086FA3E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F3C36E47-5BE4-7F45-D65C-B7CC70654D96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0724EB6D-DCBE-7835-070C-AC6617ED367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Oval 80">
              <a:extLst>
                <a:ext uri="{FF2B5EF4-FFF2-40B4-BE49-F238E27FC236}">
                  <a16:creationId xmlns:a16="http://schemas.microsoft.com/office/drawing/2014/main" id="{00B89DAD-E384-C477-59BC-A7C55133C4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3" name="Image 52">
            <a:extLst>
              <a:ext uri="{FF2B5EF4-FFF2-40B4-BE49-F238E27FC236}">
                <a16:creationId xmlns:a16="http://schemas.microsoft.com/office/drawing/2014/main" id="{93095059-5E65-2927-32B5-930C00A70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2B42C451-007C-E392-49AA-4784EA941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452" y="3472845"/>
            <a:ext cx="333422" cy="276264"/>
          </a:xfrm>
          <a:prstGeom prst="rect">
            <a:avLst/>
          </a:prstGeom>
        </p:spPr>
      </p:pic>
      <p:sp>
        <p:nvSpPr>
          <p:cNvPr id="55" name="Organigramme : Connecteur 54">
            <a:extLst>
              <a:ext uri="{FF2B5EF4-FFF2-40B4-BE49-F238E27FC236}">
                <a16:creationId xmlns:a16="http://schemas.microsoft.com/office/drawing/2014/main" id="{9C8E3E00-37A9-41B3-472A-50749CC3DD85}"/>
              </a:ext>
            </a:extLst>
          </p:cNvPr>
          <p:cNvSpPr/>
          <p:nvPr/>
        </p:nvSpPr>
        <p:spPr>
          <a:xfrm>
            <a:off x="3716594" y="315966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Organigramme : Connecteur 55">
            <a:extLst>
              <a:ext uri="{FF2B5EF4-FFF2-40B4-BE49-F238E27FC236}">
                <a16:creationId xmlns:a16="http://schemas.microsoft.com/office/drawing/2014/main" id="{1C85D23D-A783-4E54-47A8-6CDB10E42423}"/>
              </a:ext>
            </a:extLst>
          </p:cNvPr>
          <p:cNvSpPr/>
          <p:nvPr/>
        </p:nvSpPr>
        <p:spPr>
          <a:xfrm>
            <a:off x="4753897" y="4806260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F09B7012-32CE-629B-6530-6D3E6A4A2A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58">
            <a:off x="1571321" y="3910139"/>
            <a:ext cx="4290547" cy="1487306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D8169A5D-0265-FCD7-EF4E-166AD40A45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131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02125-032E-A76F-4D55-578AAFC95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2EEE31-DD22-53DB-1C0D-11EA5F0BC97A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نأخذ القلم باليد الأخرى ثم نرسم الخط هكذا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9FCA85-35C2-5FED-7AFD-CA3C5CDE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8D93D84-31B1-4C57-46F6-3999201743E7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61FA104-B951-97B1-679D-C6D2B7AB902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B00400D7-83D4-4F85-5AE9-682329878C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101F8BA-DA59-437E-9552-DAA8BCE517A3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529A955-9B9C-231C-6E67-63D239F9626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BED8B29-2CB7-5C46-3F7F-CAD8372F5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DCEEC08-152A-FF4D-899C-8DBF7E4523A5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BF181C5-8B53-787A-BA6E-5029874D6CD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3C88B8A-E0F8-1BFC-8AA3-E473AEDBF2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7AFD1AFC-8613-B782-A330-AF825E1B8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5234916-C28B-7D19-3B9E-FD65DF35E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452" y="3472845"/>
            <a:ext cx="333422" cy="276264"/>
          </a:xfrm>
          <a:prstGeom prst="rect">
            <a:avLst/>
          </a:prstGeom>
        </p:spPr>
      </p:pic>
      <p:sp>
        <p:nvSpPr>
          <p:cNvPr id="30" name="Organigramme : Connecteur 29">
            <a:extLst>
              <a:ext uri="{FF2B5EF4-FFF2-40B4-BE49-F238E27FC236}">
                <a16:creationId xmlns:a16="http://schemas.microsoft.com/office/drawing/2014/main" id="{9281D694-711B-CF57-9D0C-4B3C2C5CA2C3}"/>
              </a:ext>
            </a:extLst>
          </p:cNvPr>
          <p:cNvSpPr/>
          <p:nvPr/>
        </p:nvSpPr>
        <p:spPr>
          <a:xfrm>
            <a:off x="3716594" y="315966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902EBF58-FF25-62BE-C225-B6B5A7B80BC6}"/>
              </a:ext>
            </a:extLst>
          </p:cNvPr>
          <p:cNvSpPr/>
          <p:nvPr/>
        </p:nvSpPr>
        <p:spPr>
          <a:xfrm>
            <a:off x="4753897" y="4806260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6" name="Image 45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B1067EC9-4AFD-D8E7-3BC5-DBB75C1AB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58">
            <a:off x="1586069" y="3910139"/>
            <a:ext cx="4290547" cy="1487306"/>
          </a:xfrm>
          <a:prstGeom prst="rect">
            <a:avLst/>
          </a:prstGeom>
        </p:spPr>
      </p:pic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0AE9AA05-546B-8596-9650-D8169A003F00}"/>
              </a:ext>
            </a:extLst>
          </p:cNvPr>
          <p:cNvCxnSpPr>
            <a:cxnSpLocks/>
          </p:cNvCxnSpPr>
          <p:nvPr/>
        </p:nvCxnSpPr>
        <p:spPr>
          <a:xfrm>
            <a:off x="3812459" y="3287249"/>
            <a:ext cx="969516" cy="1512519"/>
          </a:xfrm>
          <a:prstGeom prst="line">
            <a:avLst/>
          </a:prstGeom>
          <a:ln w="38100">
            <a:solidFill>
              <a:srgbClr val="233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Image 47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752D7871-71FA-7138-4DBD-239493F046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201" y="4159190"/>
            <a:ext cx="742668" cy="69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GM2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3337D-BD15-43B5-2C1D-1FFCC6FBA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196D781-8C26-4DE6-856C-BD81E61B64C3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ستنجزون النشاط رقم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سأشرح لكم التعليمة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88A1B1-C334-CEDC-0529-E79C07720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2CB5FC-055E-3F63-59C8-2EE94390C4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26E43C-61EC-66BB-A675-1A659E47B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390CB99-D499-0615-5ABC-2B6D4364C5F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09559B6-04BB-C3DA-8879-92F9E1B43F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9DFDA0-B7FC-9DEA-9823-F8C4FD70DD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EF6F93-3857-79A3-D9C7-541E9FCD8F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37A6C0-E9FA-983C-4F5B-8CCE5164134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DA3A300-958E-678C-6FE7-91B49612FD5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FD33A69-8C07-0810-2F57-C8F209D1FEA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45886CE-BF26-FAED-AB68-FCB9477A817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CE05D68-BA2B-942D-6893-E9D7D897599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789F305-8841-2AD5-65C4-58A0F091B7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4EB490F-824F-2482-3565-D8E6788D4F81}"/>
              </a:ext>
            </a:extLst>
          </p:cNvPr>
          <p:cNvGrpSpPr/>
          <p:nvPr/>
        </p:nvGrpSpPr>
        <p:grpSpPr>
          <a:xfrm>
            <a:off x="1007319" y="1673780"/>
            <a:ext cx="6735115" cy="4667901"/>
            <a:chOff x="865407" y="1566997"/>
            <a:chExt cx="6735115" cy="4667901"/>
          </a:xfrm>
        </p:grpSpPr>
        <p:pic>
          <p:nvPicPr>
            <p:cNvPr id="23" name="Image 2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9DD2EDC4-9F86-25EE-A68C-0425885E7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7728" y="1566997"/>
              <a:ext cx="3362794" cy="4667901"/>
            </a:xfrm>
            <a:prstGeom prst="rect">
              <a:avLst/>
            </a:prstGeom>
          </p:spPr>
        </p:pic>
        <p:pic>
          <p:nvPicPr>
            <p:cNvPr id="25" name="Image 24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9E88532F-3550-3104-AE01-0C6DE7847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407" y="1571759"/>
              <a:ext cx="3372321" cy="4663139"/>
            </a:xfrm>
            <a:prstGeom prst="rect">
              <a:avLst/>
            </a:prstGeom>
          </p:spPr>
        </p:pic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18287DA-D27A-7AE4-0FF7-8B7FF0A28AF6}"/>
              </a:ext>
            </a:extLst>
          </p:cNvPr>
          <p:cNvSpPr/>
          <p:nvPr/>
        </p:nvSpPr>
        <p:spPr>
          <a:xfrm>
            <a:off x="1250175" y="3111909"/>
            <a:ext cx="2886610" cy="10028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23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32857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يطلب الأستاذ(ة) من بعض المتعلمين القيام إل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ى السبورة بالتناوب للتصحيح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24948A1-C5F3-AFA0-C265-FF6B3EFFF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9FCE0D7-81EC-EE7D-7370-EB72663B555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472880"/>
            <a:ext cx="7557025" cy="208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DA36-1108-1491-465B-008FA6340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3F2D9E4-2D94-3A9A-1A83-E0E59EA30C18}"/>
              </a:ext>
            </a:extLst>
          </p:cNvPr>
          <p:cNvSpPr txBox="1"/>
          <p:nvPr/>
        </p:nvSpPr>
        <p:spPr>
          <a:xfrm>
            <a:off x="349731" y="764553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97819B-716B-BC42-1FF3-2A71EAB46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2D644D5-C8A7-9E35-55AD-3269F7D15A0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9FC562-6A8A-0D6D-59FC-36217AA5E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89B80A6-3AA7-E74E-5149-5AFA9C2260F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0B94B60-714C-08C4-561C-FCD02BE0FA0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8459AEC-B582-9088-2E88-FF6DA02D78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392FEA3-60AE-FD88-0652-05062519B2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4AC8CBB-E374-D229-E18B-9B1390FC67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5024A46-1270-0F89-8F05-7279221583D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83676DC-35F6-0774-A761-601A978FAE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40F7BD9-41BE-E36E-9543-D6DB8FC36A3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B9457F7-CAED-F7C9-C2D8-DD1807C483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F2B5CBE-A008-E31E-5CA2-9B63D0071C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DF3D563-96BA-1984-944D-69F7F35F4FEB}"/>
              </a:ext>
            </a:extLst>
          </p:cNvPr>
          <p:cNvCxnSpPr/>
          <p:nvPr/>
        </p:nvCxnSpPr>
        <p:spPr>
          <a:xfrm>
            <a:off x="1745155" y="3141406"/>
            <a:ext cx="311190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DC9F3D9-2C3B-CB82-20B0-586973B8DA07}"/>
              </a:ext>
            </a:extLst>
          </p:cNvPr>
          <p:cNvCxnSpPr>
            <a:cxnSpLocks/>
          </p:cNvCxnSpPr>
          <p:nvPr/>
        </p:nvCxnSpPr>
        <p:spPr>
          <a:xfrm>
            <a:off x="5688053" y="3386132"/>
            <a:ext cx="1971367" cy="85786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F2B558-612C-2329-ADE9-A4169F2BC4D4}"/>
              </a:ext>
            </a:extLst>
          </p:cNvPr>
          <p:cNvCxnSpPr>
            <a:cxnSpLocks/>
          </p:cNvCxnSpPr>
          <p:nvPr/>
        </p:nvCxnSpPr>
        <p:spPr>
          <a:xfrm>
            <a:off x="1239018" y="4243996"/>
            <a:ext cx="30676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F84823A-1E2D-46B9-FF30-60068CF787C9}"/>
              </a:ext>
            </a:extLst>
          </p:cNvPr>
          <p:cNvCxnSpPr>
            <a:cxnSpLocks/>
          </p:cNvCxnSpPr>
          <p:nvPr/>
        </p:nvCxnSpPr>
        <p:spPr>
          <a:xfrm flipV="1">
            <a:off x="5442073" y="3220278"/>
            <a:ext cx="1980059" cy="109728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Image 35" descr="Une image contenant ligne,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486556B-3B41-79F2-27C8-80EB7247E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530434"/>
            <a:ext cx="7557025" cy="203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0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4C17B-3994-6224-BA71-841C4BCF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8F0D0B-3539-D82A-FECA-4CDFC4ABE9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7AF823-43B5-CADB-3E9A-5CAA5F037D6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933FC5-EB3B-A940-ACDB-939CA5855F8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E3621BE-C021-030C-868A-B21281E43E3B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55BD1C33-1BCB-58C9-1F9A-F66C85C0ECD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GM3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8158A07-5C84-5D57-DFC4-EC3925BEE2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8842D0-B55F-3837-A6B6-BDE3F411B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E26D3C-9699-6DE1-C594-527B9B587E89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02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34772-653C-5FCD-F91D-984E8B7F9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C9B8755-7DE5-E8CA-7111-399B67DCFE7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التسمية المناسبة،  سأقرأ لكم الاختيارات 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BDAD2-8BF7-1737-AAE5-57F942B1D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5C839B4-D649-2D77-AAB9-D17B2E9ABA2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714078-7963-9DAE-759F-309E85B86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2D8AC46-76D9-8F07-BAF5-28FCE45E467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1F04869-1177-69B6-E269-EDC83E8C71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A2B47-0AD5-BCDA-5BBA-D146E4899B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2CFAF2-006E-DB0B-F704-25F8C7C034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2BB8CD7-2FA6-2D4D-3A86-7B52A1EB65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9AD0292-3ABE-3138-5A30-EA9C9D6E6D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7D57B93-5C6C-3882-5353-37C508E21F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D0AF1D-7F30-8116-E4F2-15146848F9C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DCB2F7C-0BE3-62E7-0C07-1A20C29D0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78B89B2-3EB3-632C-21E3-790848EED59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C56031B-CB61-3520-1C03-77504CE20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3F5DBB24-94E3-F2AF-E556-AA0D9A7A47D1}"/>
              </a:ext>
            </a:extLst>
          </p:cNvPr>
          <p:cNvSpPr/>
          <p:nvPr/>
        </p:nvSpPr>
        <p:spPr>
          <a:xfrm>
            <a:off x="3796986" y="1673780"/>
            <a:ext cx="1383631" cy="1375136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20F40A6C-9CBD-F868-1ACA-63E987420642}"/>
              </a:ext>
            </a:extLst>
          </p:cNvPr>
          <p:cNvSpPr>
            <a:spLocks noChangeAspect="1"/>
          </p:cNvSpPr>
          <p:nvPr/>
        </p:nvSpPr>
        <p:spPr>
          <a:xfrm>
            <a:off x="7080593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C83908E6-5663-D586-43A4-A4ABC9EC3849}"/>
              </a:ext>
            </a:extLst>
          </p:cNvPr>
          <p:cNvSpPr>
            <a:spLocks noChangeAspect="1"/>
          </p:cNvSpPr>
          <p:nvPr/>
        </p:nvSpPr>
        <p:spPr>
          <a:xfrm>
            <a:off x="4312119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49E45F74-9EDB-899F-0E19-8D5280BD4FDD}"/>
              </a:ext>
            </a:extLst>
          </p:cNvPr>
          <p:cNvSpPr>
            <a:spLocks noChangeAspect="1"/>
          </p:cNvSpPr>
          <p:nvPr/>
        </p:nvSpPr>
        <p:spPr>
          <a:xfrm>
            <a:off x="1543645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8E7348B-2752-2A50-6F4C-15110946CEAB}"/>
              </a:ext>
            </a:extLst>
          </p:cNvPr>
          <p:cNvSpPr txBox="1"/>
          <p:nvPr/>
        </p:nvSpPr>
        <p:spPr>
          <a:xfrm>
            <a:off x="6592529" y="3819832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مُرَبَّعٌ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7D117DE-CB6B-7FE8-4530-A7240A88048A}"/>
              </a:ext>
            </a:extLst>
          </p:cNvPr>
          <p:cNvSpPr txBox="1"/>
          <p:nvPr/>
        </p:nvSpPr>
        <p:spPr>
          <a:xfrm>
            <a:off x="3776963" y="3826276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مُثَلَّثٌ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224C4CB-8474-B2CB-C2C4-05B667DEEE34}"/>
              </a:ext>
            </a:extLst>
          </p:cNvPr>
          <p:cNvSpPr txBox="1"/>
          <p:nvPr/>
        </p:nvSpPr>
        <p:spPr>
          <a:xfrm>
            <a:off x="961397" y="3826276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قُرْصٌ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2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7F5D-49F2-8D9D-E616-7476A482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B5D2C6-20C9-D143-8EE5-B26FE51DC0A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7FB1FB-1413-F306-BD76-60B549FEC1D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DB13A3-11ED-0E97-5CAE-5F2A95B2E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C813B6-0C6A-DA20-C321-ECAC3F332B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9042439-FF13-25BA-ED87-1974E7AD2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F19AFA9-9DFD-DBDC-35D9-B272BC8BFD0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A28E2D-577C-31E3-E627-F07CA913A8C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B2BFEC9-4B1B-B182-75DF-560E1BE9A2E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E0CE8DD-26B7-1D03-0EEA-C7DB067F82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29FAEA5-3D99-F4FA-B3F3-F6F2A095F7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FB324F7-B553-4BF7-0A1E-43AF2E6040C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5384464-0C8C-D2E8-7C5F-68393EAB9BB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71716C9-E345-7896-BA9A-9DC7CC330F3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AB71C95-66B4-26DF-4253-7E1F1BB26B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7109B8-EA94-492E-98FB-9911C704EF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69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FE3B-F4AB-6D72-F1EE-07DFBD28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DBD1AD2-5A69-DE53-F5BB-55A173A7860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 :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رقم 3 : قرص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1125002-C35F-EC59-55CA-87240F4B27C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0BE811-B189-B0A9-BA96-1A1BF14C3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966605-5E80-46AD-1551-4047C5A22C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3D076CB-B3EB-56F4-4F4F-EF4D1B52B0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BD2283A-76C8-B393-A4A0-3C8313D0C2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D27053B-C386-E819-2202-07AA5E0608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0DD3D91-E95D-06EA-550F-F019BD4DA32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F1368EE-02FE-274E-4D55-D73867E9C5D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65F8F77-E803-3B0C-7129-8BBCD60769B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F3BAA0-E176-2C47-35AB-711489F4ECE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68A5B43-22DB-4E6D-B637-AFC71C2899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189729-065A-920E-FA62-DB2FFE9ED5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D459083-CF31-1C72-AD34-90AE550CC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4667E1-81BD-D0B5-458E-EEFE1A3B6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37" name="Organigramme : Connecteur 36">
            <a:extLst>
              <a:ext uri="{FF2B5EF4-FFF2-40B4-BE49-F238E27FC236}">
                <a16:creationId xmlns:a16="http://schemas.microsoft.com/office/drawing/2014/main" id="{7C8C41E9-A570-F4CE-E9F7-833F8D5D73CD}"/>
              </a:ext>
            </a:extLst>
          </p:cNvPr>
          <p:cNvSpPr/>
          <p:nvPr/>
        </p:nvSpPr>
        <p:spPr>
          <a:xfrm>
            <a:off x="3796986" y="1673780"/>
            <a:ext cx="1383631" cy="1375136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F7D524EB-7547-D4D8-B864-353EBC1AD5C6}"/>
              </a:ext>
            </a:extLst>
          </p:cNvPr>
          <p:cNvSpPr>
            <a:spLocks noChangeAspect="1"/>
          </p:cNvSpPr>
          <p:nvPr/>
        </p:nvSpPr>
        <p:spPr>
          <a:xfrm>
            <a:off x="7080593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27F7CEB4-294C-6B81-0356-7D0F65D2A5D7}"/>
              </a:ext>
            </a:extLst>
          </p:cNvPr>
          <p:cNvSpPr>
            <a:spLocks noChangeAspect="1"/>
          </p:cNvSpPr>
          <p:nvPr/>
        </p:nvSpPr>
        <p:spPr>
          <a:xfrm>
            <a:off x="4312119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01584CAF-44B7-B02E-A43A-1D03E7860973}"/>
              </a:ext>
            </a:extLst>
          </p:cNvPr>
          <p:cNvSpPr>
            <a:spLocks noChangeAspect="1"/>
          </p:cNvSpPr>
          <p:nvPr/>
        </p:nvSpPr>
        <p:spPr>
          <a:xfrm>
            <a:off x="1543645" y="4956256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AAA728B-1B09-2344-F2FC-43F3B1CFE4E2}"/>
              </a:ext>
            </a:extLst>
          </p:cNvPr>
          <p:cNvSpPr txBox="1"/>
          <p:nvPr/>
        </p:nvSpPr>
        <p:spPr>
          <a:xfrm>
            <a:off x="6592529" y="3819832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مُرَبَّعٌ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AC858D0-49C3-CF68-C832-C97559C8DA1E}"/>
              </a:ext>
            </a:extLst>
          </p:cNvPr>
          <p:cNvSpPr txBox="1"/>
          <p:nvPr/>
        </p:nvSpPr>
        <p:spPr>
          <a:xfrm>
            <a:off x="3776963" y="3826276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مُثَلَّثٌ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A2B6CBE-EE14-C543-2B91-911214C7D599}"/>
              </a:ext>
            </a:extLst>
          </p:cNvPr>
          <p:cNvSpPr txBox="1"/>
          <p:nvPr/>
        </p:nvSpPr>
        <p:spPr>
          <a:xfrm>
            <a:off x="961397" y="3826276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قُرْصٌ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E2F2BD8-425D-7356-BE9C-AAFEEF005A46}"/>
              </a:ext>
            </a:extLst>
          </p:cNvPr>
          <p:cNvSpPr/>
          <p:nvPr/>
        </p:nvSpPr>
        <p:spPr>
          <a:xfrm>
            <a:off x="555307" y="3145480"/>
            <a:ext cx="2552489" cy="27029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20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D53F-55D5-4965-AFB7-488DA9478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0572300-9E54-4579-3A42-274B4EBDA7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90A9666-24B9-38F5-ACCD-392F5915C261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5004579-CB14-E72F-B5BD-656B9C6E106E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E2BB1C0-3B85-3203-FDEF-12A33E2CA18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6C9E7AC-C84B-371C-3A4B-CD02E05955BF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GM3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F2D86DE-85BF-13E9-0B46-BBF82677AC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0F603ED-31EE-59C3-748F-4EB911A7C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96005" y="36467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07F5876-BE5D-99C2-DF53-5666F72BF134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833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A154-0CC1-A7D2-64E5-11D808B8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D0B5984-F5E5-E612-C832-5BA456A0810F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ستنجزون النشاط رقم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سأشرح لكم التعليمة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0EB044-EA01-E629-11F6-A5E1C4AE2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F28418A-0028-6579-8A3C-72E5C5A804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F76EF9-D157-3513-3C69-2A01F695C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67D4DE9-E7D4-DDF4-0925-F93C493F64B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A296733-9591-CEFF-1063-9C706FF2B6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59F9F92-C1BB-0F5E-0D5D-A7FC3F96172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32DE0B8-34E3-4CF1-1560-8D4C332543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3E2AE2F-AAA4-6DD9-CC6F-1A15BED537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EAB8D49-7090-153B-6FF7-61E50DBDA01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FDF826C-C927-75CC-86CF-6F4BFF5F94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E2CA256-9804-BAC1-FD36-B7A6176F17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51768E7-DE57-F174-F695-0FD6AC007B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CB6183F-B474-ABD7-619F-941F6570796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9562A4D-416F-EA1E-DE56-8E016FBBBE90}"/>
              </a:ext>
            </a:extLst>
          </p:cNvPr>
          <p:cNvGrpSpPr/>
          <p:nvPr/>
        </p:nvGrpSpPr>
        <p:grpSpPr>
          <a:xfrm>
            <a:off x="1007319" y="1673780"/>
            <a:ext cx="6735115" cy="4667901"/>
            <a:chOff x="865407" y="1566997"/>
            <a:chExt cx="6735115" cy="4667901"/>
          </a:xfrm>
        </p:grpSpPr>
        <p:pic>
          <p:nvPicPr>
            <p:cNvPr id="23" name="Image 2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5894B95-ED3C-AD84-71E3-C00D56AA8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7728" y="1566997"/>
              <a:ext cx="3362794" cy="4667901"/>
            </a:xfrm>
            <a:prstGeom prst="rect">
              <a:avLst/>
            </a:prstGeom>
          </p:spPr>
        </p:pic>
        <p:pic>
          <p:nvPicPr>
            <p:cNvPr id="25" name="Image 24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F98AAA19-BAD7-CDAE-723A-6F8B3581D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407" y="1571759"/>
              <a:ext cx="3372321" cy="4663139"/>
            </a:xfrm>
            <a:prstGeom prst="rect">
              <a:avLst/>
            </a:prstGeom>
          </p:spPr>
        </p:pic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C56F511-AF2B-8278-55AF-F1383F3D8817}"/>
              </a:ext>
            </a:extLst>
          </p:cNvPr>
          <p:cNvSpPr/>
          <p:nvPr/>
        </p:nvSpPr>
        <p:spPr>
          <a:xfrm>
            <a:off x="1269843" y="3849329"/>
            <a:ext cx="2886610" cy="11208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21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CC9CF-1F1B-6916-A4BA-076BA6E6B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1F256C5-7F64-CF53-9199-1D0CCD794B94}"/>
              </a:ext>
            </a:extLst>
          </p:cNvPr>
          <p:cNvSpPr txBox="1"/>
          <p:nvPr/>
        </p:nvSpPr>
        <p:spPr>
          <a:xfrm>
            <a:off x="349731" y="762353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 : 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يطلب الأستاذ(ة) من بعض المتعلمين القيام إلى السبورة بالتناوب للتصحيح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8BFC9D-C914-F612-CA5C-384092967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FCDC8C-0E4B-F9FE-F23C-57BA547066A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DA7F77-CC6C-3B7A-6A61-D2AB5FD6C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E61175-58D5-203A-6099-600127604AA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25E116E-FBA8-5223-80F0-43A967F575F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0BF7CE0-D0EB-D414-C3E9-B3203EA024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AE255D7-B266-FB4E-F078-66CC0663B46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CA42106-9E59-3509-A35C-7BFA39C4E2A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639D920-B290-40EA-194B-F6870D2E8CF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FD4876B-6D7F-9AC5-83DD-26FC5ADEFAB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D8D9592-D4D3-897B-7513-D40733E6AA7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0F5803A-68C4-2D95-040E-926072AE700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218A596-7B1F-0861-34FF-3A45972A32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EEBDDEDF-5CA9-AD54-ED8C-7E06EFA1CD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321122"/>
            <a:ext cx="7557025" cy="28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4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9EF15-AF99-D7E1-ADF5-418D9856C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59659A3-EF07-C606-CDD1-AC7D23DB93A8}"/>
              </a:ext>
            </a:extLst>
          </p:cNvPr>
          <p:cNvSpPr txBox="1"/>
          <p:nvPr/>
        </p:nvSpPr>
        <p:spPr>
          <a:xfrm>
            <a:off x="349731" y="750905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بخاصيات كل شكل هندسي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CBCE2A-B2B6-9154-DE60-B17578A24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A1E560C-7B4E-37E8-46C8-35F64E9F9A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1C6F30D-4C81-499B-2074-7A8E17283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A867490-09AA-365E-E5EB-587AD28F70A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2009508-3C73-7F2E-DBD9-1210A0BE12F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F997E4-A6B9-3CB7-E210-4B47F91D5D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2F3A50-3035-66CB-985E-F74858A8225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855B1DC-1038-70D8-9A08-D01A959C8BD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5283754-FB24-FE2E-6F4E-8CB086B295F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D2950C9-3FE0-FE4D-46DD-35BD13BD31D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36157E2-A643-71E5-CBEF-AB53A533649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92DC098-7D1A-C60D-8BB5-1EC4FABF37D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4C99DCA-A4B6-1524-C181-78E5F9A34A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8F0B99C-6885-1808-F1F5-FC32601F2DF5}"/>
              </a:ext>
            </a:extLst>
          </p:cNvPr>
          <p:cNvCxnSpPr/>
          <p:nvPr/>
        </p:nvCxnSpPr>
        <p:spPr>
          <a:xfrm>
            <a:off x="2079671" y="3429000"/>
            <a:ext cx="1681168" cy="78903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49BD476-BB8F-C427-1BE2-6D9AE24D47BB}"/>
              </a:ext>
            </a:extLst>
          </p:cNvPr>
          <p:cNvCxnSpPr>
            <a:cxnSpLocks/>
          </p:cNvCxnSpPr>
          <p:nvPr/>
        </p:nvCxnSpPr>
        <p:spPr>
          <a:xfrm flipV="1">
            <a:off x="2162755" y="3458496"/>
            <a:ext cx="1598083" cy="7595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B0AD20E-F2BC-3ED6-3999-165EFDF2E3FF}"/>
              </a:ext>
            </a:extLst>
          </p:cNvPr>
          <p:cNvCxnSpPr>
            <a:cxnSpLocks/>
          </p:cNvCxnSpPr>
          <p:nvPr/>
        </p:nvCxnSpPr>
        <p:spPr>
          <a:xfrm flipV="1">
            <a:off x="5383163" y="3458496"/>
            <a:ext cx="1681168" cy="78903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F3EB6C3-DD9C-F320-573B-EB5579A88C46}"/>
              </a:ext>
            </a:extLst>
          </p:cNvPr>
          <p:cNvCxnSpPr>
            <a:cxnSpLocks/>
          </p:cNvCxnSpPr>
          <p:nvPr/>
        </p:nvCxnSpPr>
        <p:spPr>
          <a:xfrm>
            <a:off x="5461897" y="3487992"/>
            <a:ext cx="1587684" cy="7595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Image 30" descr="Une image contenant diagramme, texte, ligne, Police&#10;&#10;Le contenu généré par l’IA peut être incorrect.">
            <a:extLst>
              <a:ext uri="{FF2B5EF4-FFF2-40B4-BE49-F238E27FC236}">
                <a16:creationId xmlns:a16="http://schemas.microsoft.com/office/drawing/2014/main" id="{644BCBEB-F10D-F789-4CF0-4C3DEAD10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07" y="2282283"/>
            <a:ext cx="7526587" cy="285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1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497AFF-578D-1FD6-DE91-448AC69C8553}"/>
              </a:ext>
            </a:extLst>
          </p:cNvPr>
          <p:cNvGrpSpPr/>
          <p:nvPr/>
        </p:nvGrpSpPr>
        <p:grpSpPr>
          <a:xfrm>
            <a:off x="2213653" y="2144743"/>
            <a:ext cx="4912634" cy="2530496"/>
            <a:chOff x="2213653" y="2144743"/>
            <a:chExt cx="4912634" cy="289557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DEEFF65-F186-3294-6459-4CE2A1E7D00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FCA2AD3-F6F1-42C8-665B-D9638F111B54}"/>
                </a:ext>
              </a:extLst>
            </p:cNvPr>
            <p:cNvGrpSpPr/>
            <p:nvPr/>
          </p:nvGrpSpPr>
          <p:grpSpPr>
            <a:xfrm>
              <a:off x="2330245" y="2144743"/>
              <a:ext cx="4044006" cy="802419"/>
              <a:chOff x="-3328427" y="983477"/>
              <a:chExt cx="4685003" cy="802419"/>
            </a:xfrm>
          </p:grpSpPr>
          <p:sp>
            <p:nvSpPr>
              <p:cNvPr id="6" name="Flowchart: Alternate Process 54">
                <a:extLst>
                  <a:ext uri="{FF2B5EF4-FFF2-40B4-BE49-F238E27FC236}">
                    <a16:creationId xmlns:a16="http://schemas.microsoft.com/office/drawing/2014/main" id="{A6DFC84B-59DB-4838-97E4-E950449CEF80}"/>
                  </a:ext>
                </a:extLst>
              </p:cNvPr>
              <p:cNvSpPr/>
              <p:nvPr/>
            </p:nvSpPr>
            <p:spPr>
              <a:xfrm>
                <a:off x="-3328427" y="983477"/>
                <a:ext cx="442664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GM3  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F34BC0E0-4D06-033C-143B-05F480489A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9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275F2D-35A3-563A-4F9A-F10E5EB2E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80854" y="3176615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BC89712-A0B0-967F-ED65-7B6B54F3E896}"/>
              </a:ext>
            </a:extLst>
          </p:cNvPr>
          <p:cNvSpPr txBox="1"/>
          <p:nvPr/>
        </p:nvSpPr>
        <p:spPr>
          <a:xfrm>
            <a:off x="2768286" y="3042564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التي سنعدها من هذا  الرأس لتحديد الرأس الرابع للمستطيل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1B70972-4A3B-324A-B19E-C4B22EF5E06F}"/>
                  </a:ext>
                </a:extLst>
              </p14:cNvPr>
              <p14:cNvContentPartPr/>
              <p14:nvPr/>
            </p14:nvContentPartPr>
            <p14:xfrm>
              <a:off x="3165856" y="3042919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B70972-4A3B-324A-B19E-C4B22EF5E0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03216" y="2980279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3C56149-CD0D-1785-5EB2-CD865F775F66}"/>
                  </a:ext>
                </a:extLst>
              </p14:cNvPr>
              <p14:cNvContentPartPr/>
              <p14:nvPr/>
            </p14:nvContentPartPr>
            <p14:xfrm>
              <a:off x="3138496" y="4462399"/>
              <a:ext cx="360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3C56149-CD0D-1785-5EB2-CD865F775F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75856" y="4399759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682C9CEB-35FD-A47C-4308-3C3003297639}"/>
                  </a:ext>
                </a:extLst>
              </p14:cNvPr>
              <p14:cNvContentPartPr/>
              <p14:nvPr/>
            </p14:nvContentPartPr>
            <p14:xfrm>
              <a:off x="6031816" y="4476079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682C9CEB-35FD-A47C-4308-3C30032976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69176" y="4413079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Image 14" descr="Une image contenant ligne, capture d’écran, carré, diagramme&#10;&#10;Le contenu généré par l’IA peut être incorrect.">
            <a:extLst>
              <a:ext uri="{FF2B5EF4-FFF2-40B4-BE49-F238E27FC236}">
                <a16:creationId xmlns:a16="http://schemas.microsoft.com/office/drawing/2014/main" id="{9B6C37FD-1453-E551-3732-2EB4C0FF74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3734" y="1742839"/>
            <a:ext cx="4896533" cy="3372321"/>
          </a:xfrm>
          <a:prstGeom prst="rect">
            <a:avLst/>
          </a:prstGeom>
        </p:spPr>
      </p:pic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CB0105DF-AEBD-5D13-962D-056CBB1D9358}"/>
              </a:ext>
            </a:extLst>
          </p:cNvPr>
          <p:cNvSpPr/>
          <p:nvPr/>
        </p:nvSpPr>
        <p:spPr>
          <a:xfrm>
            <a:off x="2991012" y="2206163"/>
            <a:ext cx="294968" cy="36871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: ليعد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لتحديد الرأس الرابع للمستطيل ؟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تفاعلي،  يصرح  المتعلمون بالخطوات  المتبعة للتوصل إلى الحل 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68987-69B7-1B49-33EE-91A24B6FF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 descr="Une image contenant ligne, capture d’écran, carré, diagramme&#10;&#10;Le contenu généré par l’IA peut être incorrect.">
            <a:extLst>
              <a:ext uri="{FF2B5EF4-FFF2-40B4-BE49-F238E27FC236}">
                <a16:creationId xmlns:a16="http://schemas.microsoft.com/office/drawing/2014/main" id="{DBA4FAEF-24C5-6E1A-DBD9-68A4B63F8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34" y="2031599"/>
            <a:ext cx="4896533" cy="3372321"/>
          </a:xfrm>
          <a:prstGeom prst="rect">
            <a:avLst/>
          </a:prstGeom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AAC6310B-0949-E457-CB93-9D2157040B4E}"/>
              </a:ext>
            </a:extLst>
          </p:cNvPr>
          <p:cNvSpPr/>
          <p:nvPr/>
        </p:nvSpPr>
        <p:spPr>
          <a:xfrm>
            <a:off x="2991012" y="2494923"/>
            <a:ext cx="294968" cy="36871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C06FB-C54F-33C5-4170-29A35BE1C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43EF88B-CA7D-4236-82DB-4C2FBF0D2E52}"/>
              </a:ext>
            </a:extLst>
          </p:cNvPr>
          <p:cNvSpPr txBox="1"/>
          <p:nvPr/>
        </p:nvSpPr>
        <p:spPr>
          <a:xfrm>
            <a:off x="126536" y="7313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في المستطيل ،  الأضلاع المتقابلة متقايسة إذن سنعد 4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8BF039D-7F7D-6B46-655A-4D1C1A5068F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7E5C2E5-42C0-DFA8-0439-D2C069898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7DB9FED-BE89-630B-AAB7-12EE308C70E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B4F5B0B-CDF6-AB46-AA45-77263CE2C2D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E70D218-5DFB-6C5D-E3B5-5825591A3B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7AC4803-D0BB-75CB-B3FE-043224E531C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27CDE9F-DDBE-2D86-5BE1-B52A00A426E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FC47072-965E-CA78-DB42-96712DD0B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B48A79ED-6824-67CB-734D-F4989404C4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6868790-2C45-0BB3-5BDC-EEF1618B7D8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9BF6B3C-3C84-F6D5-C583-1DC5F36F3B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995A8AF-CD85-ABB8-842D-CD84BAB73CA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1C1AD1-048A-F726-2214-2F571053D6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6ADAFCD2-0D91-2C17-ED4A-4D1AA314689F}"/>
                  </a:ext>
                </a:extLst>
              </p14:cNvPr>
              <p14:cNvContentPartPr/>
              <p14:nvPr/>
            </p14:nvContentPartPr>
            <p14:xfrm>
              <a:off x="6004456" y="2770039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6ADAFCD2-0D91-2C17-ED4A-4D1AA31468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1816" y="2707399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Image 14" descr="Une image contenant ligne, carré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03A1791-CCE1-4B61-DEA2-E03B7467A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571" y="2527613"/>
            <a:ext cx="5178859" cy="355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2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845B8-A8A9-F0C4-9E3A-3B18776EC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8CC0393-17A3-B0D4-3C51-3E5A4B9097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9B48ED6-0FE9-05D5-9357-6326C6A5A911}"/>
              </a:ext>
            </a:extLst>
          </p:cNvPr>
          <p:cNvGrpSpPr/>
          <p:nvPr/>
        </p:nvGrpSpPr>
        <p:grpSpPr>
          <a:xfrm>
            <a:off x="2213653" y="2144743"/>
            <a:ext cx="4912634" cy="2530496"/>
            <a:chOff x="2213653" y="2144743"/>
            <a:chExt cx="4912634" cy="289557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D13DB86-33A6-D6FE-102C-43C5BCE38A9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2D303A8-3BC7-CCBA-42B4-9CBCD45463BA}"/>
                </a:ext>
              </a:extLst>
            </p:cNvPr>
            <p:cNvGrpSpPr/>
            <p:nvPr/>
          </p:nvGrpSpPr>
          <p:grpSpPr>
            <a:xfrm>
              <a:off x="2502568" y="2144743"/>
              <a:ext cx="3871683" cy="802419"/>
              <a:chOff x="-3128789" y="983477"/>
              <a:chExt cx="4485365" cy="802419"/>
            </a:xfrm>
          </p:grpSpPr>
          <p:sp>
            <p:nvSpPr>
              <p:cNvPr id="14" name="Flowchart: Alternate Process 54">
                <a:extLst>
                  <a:ext uri="{FF2B5EF4-FFF2-40B4-BE49-F238E27FC236}">
                    <a16:creationId xmlns:a16="http://schemas.microsoft.com/office/drawing/2014/main" id="{111C6553-75B9-157D-39F2-5CD26888338C}"/>
                  </a:ext>
                </a:extLst>
              </p:cNvPr>
              <p:cNvSpPr/>
              <p:nvPr/>
            </p:nvSpPr>
            <p:spPr>
              <a:xfrm>
                <a:off x="-3128789" y="983477"/>
                <a:ext cx="4227006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GM3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F3DC52E-2A43-8DFA-48EA-5B5626A0D0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6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AFC48C-EF1D-1D9B-0B4F-2ED591BA7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57249" y="373955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2361DAC-80DE-990A-0877-A592F470C12B}"/>
              </a:ext>
            </a:extLst>
          </p:cNvPr>
          <p:cNvSpPr txBox="1"/>
          <p:nvPr/>
        </p:nvSpPr>
        <p:spPr>
          <a:xfrm>
            <a:off x="2768286" y="3042564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4165983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A1138-A380-649D-E916-9CB422E92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05658F-429E-D21D-5AE3-FBDE81BEF54E}"/>
              </a:ext>
            </a:extLst>
          </p:cNvPr>
          <p:cNvSpPr txBox="1"/>
          <p:nvPr/>
        </p:nvSpPr>
        <p:spPr>
          <a:xfrm>
            <a:off x="126536" y="83454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 الصفحة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ستنجزون النشاط رقم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سأشرح لكم التعليمة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54211A1-AF9E-FFDB-D618-D20139C7632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192FE9F-1F5C-5960-9B73-B165B0C4E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25347B2-2F7A-1009-3B3C-48DBFDCA48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AD77233-8233-16B2-ABDB-837270DC625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3C76BA2-19C0-4C31-E17B-452CFFB7B8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107D2A1-B628-1163-BC66-1327CFDC0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C3A5029B-987C-DB18-DA44-5383053DC1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887E6D9-A94E-E393-DB63-7814A0413D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A0C528B-863E-6895-3408-3D8B2C58517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E0EC39E-82CB-FFA3-1101-DBC3D5FB71D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44FF2A1A-439A-7E98-5B48-CAF7E79A6A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0AD9DE1-0FAF-4A89-4588-E509638255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1FDA45-78B1-0AF5-69C7-7B783FFDC6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BA6C9CB-0F62-604E-BD25-FCE3AE707E76}"/>
              </a:ext>
            </a:extLst>
          </p:cNvPr>
          <p:cNvGrpSpPr/>
          <p:nvPr/>
        </p:nvGrpSpPr>
        <p:grpSpPr>
          <a:xfrm>
            <a:off x="1007319" y="1673780"/>
            <a:ext cx="6735115" cy="4667901"/>
            <a:chOff x="865407" y="1566997"/>
            <a:chExt cx="6735115" cy="4667901"/>
          </a:xfrm>
        </p:grpSpPr>
        <p:pic>
          <p:nvPicPr>
            <p:cNvPr id="4" name="Image 3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2632365A-0222-5E15-B0E1-E628A6576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7728" y="1566997"/>
              <a:ext cx="3362794" cy="4667901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90AEEAE4-C178-F47F-5F5B-F4D0A5F0E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407" y="1571759"/>
              <a:ext cx="3372321" cy="4663139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DDC9442-6430-F75E-9F0C-BB0674ACC569}"/>
              </a:ext>
            </a:extLst>
          </p:cNvPr>
          <p:cNvSpPr/>
          <p:nvPr/>
        </p:nvSpPr>
        <p:spPr>
          <a:xfrm>
            <a:off x="1250175" y="4902582"/>
            <a:ext cx="2886610" cy="11208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3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EDCD8-9076-B723-D3F9-D1E58FFF4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2AF95A1-1760-C835-9684-0A409F6339C8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: ليحدد الرأس الرابع ثم يصل بين النقط لرسم مستطيل  ؟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تفاعلي،  يصرح  المتعلمون بالخطوات  المتبعة للتوصل إلى الحل 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99F5451-F677-F837-CEEA-742E1C4444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F754661-D2DE-5DE1-4DAF-E82A37822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D9FEF49-97AF-47DC-5787-41A640905F6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980A3E3-C2A5-86B3-6560-34C11E8E7EF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45C4388-9349-25E8-1E99-70C7FE58F57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C5352D2-D2DA-42BF-34F2-C23E335AB96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5D638F4-363D-FEAC-1785-2F02C0A280E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9E3A377-8194-851D-09A4-55057AEC08C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03E0B86-8C5E-04CF-6310-8220E271996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5E9B138-2917-3F04-3714-6BBA52BC07D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3465B63-359D-C225-F0C7-4E800E543C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07B6930-57FB-A340-40AD-7E16281EB2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DF126D-5C96-B47C-A4A4-CCBBD0FF6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5" name="Image 4" descr="Une image contenant texte, lign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4E87A54-1A43-5AD0-3AC7-BC170BBEB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93" y="1888502"/>
            <a:ext cx="5057615" cy="40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5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F305-6519-6B73-DCFB-120C4321F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4F10114-CFC5-34D6-7D40-7D32A239C42C}"/>
              </a:ext>
            </a:extLst>
          </p:cNvPr>
          <p:cNvSpPr txBox="1"/>
          <p:nvPr/>
        </p:nvSpPr>
        <p:spPr>
          <a:xfrm>
            <a:off x="132735" y="7910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 :   أولا :  نتذكر أن الضلعين المتقابلين متقايسان و نعد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لتحديد الرأس الرابع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B3B2F13-B98E-856A-32F6-ECAB126EE7E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656714A-41EE-199F-4B82-F87FC2B6E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AB6BEE01-07D5-8B6C-A37A-2B98B39B4A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5DEBDD2-DD74-F6ED-5CEA-A8EABCF1611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9BAC6A-FE61-1A8F-F0AA-8C661EE2209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B4467A1-7CAA-A1E2-C836-A3749FAA87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B6205AD-0A20-B130-5621-74AB323EFBE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987C2C3-AC2F-0823-98E4-D41D1D90D38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27059F5-7784-FD6C-0DE7-ABCF3A4CB7B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F3C8C09-FD94-779D-868A-0672C69FDDF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8E082B0-ADD7-09DD-CB94-F017645105F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77B9F6A-8DAD-960A-841B-3F7382EDDB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9F8461-A751-59E9-E133-C88733FB23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lign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A7A8512-6368-EE27-DEE4-7FB845A6A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93" y="1888502"/>
            <a:ext cx="5057615" cy="4035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8B3B896-F715-9C6D-4F7D-88BCB985D036}"/>
                  </a:ext>
                </a:extLst>
              </p14:cNvPr>
              <p14:cNvContentPartPr/>
              <p14:nvPr/>
            </p14:nvContentPartPr>
            <p14:xfrm>
              <a:off x="6244200" y="437919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8B3B896-F715-9C6D-4F7D-88BCB985D03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1200" y="4316192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636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B7FC4-434A-D612-7E44-5810F1808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AF6831E-01C1-C4BA-F1EE-7DD21EC6690F}"/>
              </a:ext>
            </a:extLst>
          </p:cNvPr>
          <p:cNvSpPr txBox="1"/>
          <p:nvPr/>
        </p:nvSpPr>
        <p:spPr>
          <a:xfrm>
            <a:off x="132735" y="79100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نرسم الأضلاع ، الضلع الأول </a:t>
            </a:r>
          </a:p>
          <a:p>
            <a:pPr algn="r" rtl="1">
              <a:defRPr/>
            </a:pP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948ACB6-65B8-0F53-8C66-E1AF5F00ACB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949155D-7F5A-2A80-1564-2E4C201F6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F82E812-EE51-ACDC-BA66-35B05921DBC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8A22B5C-CB12-B773-C595-F6F4A51518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BBE3314-0DAB-E667-1B28-2A49BE270F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E032186-D0C5-3609-0598-E9C8D4E9FF1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2FDD726E-C2C2-4C01-0EDC-731FD5CD40D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91D7F1D-B484-99C4-3C61-3B6B426328E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B4C6FF8-D9C8-EEF0-3B41-FA694E8D0BC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3977655-0DF0-FF75-4824-C78E9665584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08C1D84-5FB6-05BE-3288-F412854688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2AC7F84-1A9D-FFFB-1C37-1BEB89120B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4807DC-E014-6C75-E811-9DEF0E9F94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lign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F450D6D-455A-57C5-494F-9DD5095B9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93" y="1888502"/>
            <a:ext cx="5057615" cy="4035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A02D941-4FD8-31ED-F184-F764E7581FBF}"/>
                  </a:ext>
                </a:extLst>
              </p14:cNvPr>
              <p14:cNvContentPartPr/>
              <p14:nvPr/>
            </p14:nvContentPartPr>
            <p14:xfrm>
              <a:off x="6244200" y="437919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A02D941-4FD8-31ED-F184-F764E7581FB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1200" y="4316192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 1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F1CC161A-2EC8-2400-797D-DF3C9B374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852" y="2086470"/>
            <a:ext cx="742668" cy="698330"/>
          </a:xfrm>
          <a:prstGeom prst="rect">
            <a:avLst/>
          </a:prstGeom>
        </p:spPr>
      </p:pic>
      <p:pic>
        <p:nvPicPr>
          <p:cNvPr id="14" name="Image 1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FB17736E-618C-2B35-0DB6-FF3FEB4EC3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606" y="2831188"/>
            <a:ext cx="4216908" cy="1461780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979439F-F024-9149-2968-E2C668167177}"/>
              </a:ext>
            </a:extLst>
          </p:cNvPr>
          <p:cNvCxnSpPr>
            <a:cxnSpLocks/>
          </p:cNvCxnSpPr>
          <p:nvPr/>
        </p:nvCxnSpPr>
        <p:spPr>
          <a:xfrm>
            <a:off x="3093509" y="2784800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4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59259E-6 L 0.34462 -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2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4239A-F037-0851-D618-997704D36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E38EDE-4B83-08BC-EF5E-D8707F54AAC4}"/>
              </a:ext>
            </a:extLst>
          </p:cNvPr>
          <p:cNvSpPr txBox="1"/>
          <p:nvPr/>
        </p:nvSpPr>
        <p:spPr>
          <a:xfrm>
            <a:off x="132735" y="79100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الضلع الثاني </a:t>
            </a:r>
          </a:p>
          <a:p>
            <a:pPr algn="r" rtl="1">
              <a:defRPr/>
            </a:pP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18BAA14-0009-6AD0-2826-CC45A63E48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4D030F2-664E-540B-F9A2-0414C995D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CB5B03C-D4FA-A8B7-1DBA-E445CF03CBE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2951D77-FB3E-ECCA-8CDD-840FD1DFBF2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1C5EA4B-0BCE-0ECF-CF7D-062356377D8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0F44A7A-3391-2B64-F6C3-1186DF4E73F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827C871-F268-FF67-C7C8-C455D107CF3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666F04A-5E43-FC52-5D39-D792A3EC351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997810E0-0D2A-12D2-716D-1D8E826011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B534531-B8A1-9583-F343-D2E90B85F41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A00EEB4-DC07-F9EE-9C51-A899776115D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888BBF4-1E80-7762-87A4-E3344292347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7087E2-1549-0D56-6FAC-07C3D446E0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lign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5D27431-5A87-A3E8-63B1-C707FDF82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93" y="1888502"/>
            <a:ext cx="5057615" cy="4035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15B9C31C-E0C2-82F2-C53F-2441AD7419C4}"/>
                  </a:ext>
                </a:extLst>
              </p14:cNvPr>
              <p14:cNvContentPartPr/>
              <p14:nvPr/>
            </p14:nvContentPartPr>
            <p14:xfrm>
              <a:off x="6244200" y="437919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15B9C31C-E0C2-82F2-C53F-2441AD7419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1200" y="4316192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 1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1691CCE3-19B9-10F1-7C9F-4D52BC12B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840" y="2136212"/>
            <a:ext cx="742668" cy="698330"/>
          </a:xfrm>
          <a:prstGeom prst="rect">
            <a:avLst/>
          </a:prstGeom>
        </p:spPr>
      </p:pic>
      <p:pic>
        <p:nvPicPr>
          <p:cNvPr id="14" name="Image 1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B400CA6A-9301-9CBA-E628-26FCB3D825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6496" y="2814900"/>
            <a:ext cx="4216908" cy="1461780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7FF4D25-4D39-7833-5E2F-947C16A63618}"/>
              </a:ext>
            </a:extLst>
          </p:cNvPr>
          <p:cNvCxnSpPr>
            <a:cxnSpLocks/>
          </p:cNvCxnSpPr>
          <p:nvPr/>
        </p:nvCxnSpPr>
        <p:spPr>
          <a:xfrm>
            <a:off x="3093509" y="2784800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54DA8DE-4324-30B9-2F38-175B8095408E}"/>
              </a:ext>
            </a:extLst>
          </p:cNvPr>
          <p:cNvCxnSpPr>
            <a:cxnSpLocks/>
          </p:cNvCxnSpPr>
          <p:nvPr/>
        </p:nvCxnSpPr>
        <p:spPr>
          <a:xfrm>
            <a:off x="6244200" y="2784800"/>
            <a:ext cx="0" cy="149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75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5.55112E-17 L 0.00052 0.228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143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4D051-DCBC-6A62-6B24-675782039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3252B41-B907-0171-D228-B738D3A8C6A0}"/>
              </a:ext>
            </a:extLst>
          </p:cNvPr>
          <p:cNvSpPr txBox="1"/>
          <p:nvPr/>
        </p:nvSpPr>
        <p:spPr>
          <a:xfrm>
            <a:off x="132735" y="7910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الضلع الثالث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BE266D4-034B-42C1-57A4-26A72749942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37C5EAB-4267-5F44-2B04-5A5562740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EC97831-5F08-008D-C42C-378217B054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3ED2DE2-EA19-F96A-5096-2A2312356CF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A52E6D5-B44D-B37E-1991-DC0C3DC5C10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EB3CBE6-0334-73F9-123C-407D568CB6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0C7CB0F-F57A-3F3A-3E6A-D230113314D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F2C9FA4-E784-0428-DA04-41BC8FE9526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A0E96F6D-B3A8-226C-51C1-FBCE87C3F79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A357AEFE-4180-E9B6-E203-9372083051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D1091DF-301F-0B61-3D6A-91B465B8EFF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D1122A-0904-B242-90A4-F87889C3A6D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951B1D-3D28-E15D-87AE-E6292765BA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lign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4E9AC9C-7732-E57A-74ED-D88FDC072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93" y="1888502"/>
            <a:ext cx="5057615" cy="4035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1744EE2-E102-8BDE-A152-07E55F919436}"/>
                  </a:ext>
                </a:extLst>
              </p14:cNvPr>
              <p14:cNvContentPartPr/>
              <p14:nvPr/>
            </p14:nvContentPartPr>
            <p14:xfrm>
              <a:off x="6244200" y="437919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1744EE2-E102-8BDE-A152-07E55F91943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1200" y="4316192"/>
                <a:ext cx="126000" cy="12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70409AD-F0B6-DE21-1A76-7E5E1BBBE205}"/>
              </a:ext>
            </a:extLst>
          </p:cNvPr>
          <p:cNvCxnSpPr>
            <a:cxnSpLocks/>
          </p:cNvCxnSpPr>
          <p:nvPr/>
        </p:nvCxnSpPr>
        <p:spPr>
          <a:xfrm>
            <a:off x="3093509" y="2784800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651445B-C7F2-BBA6-F2B4-92EFA3757FC0}"/>
              </a:ext>
            </a:extLst>
          </p:cNvPr>
          <p:cNvCxnSpPr>
            <a:cxnSpLocks/>
          </p:cNvCxnSpPr>
          <p:nvPr/>
        </p:nvCxnSpPr>
        <p:spPr>
          <a:xfrm>
            <a:off x="6244200" y="2784800"/>
            <a:ext cx="0" cy="149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001C63BA-A438-E40C-4BCB-5BFFAC4A47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546" y="4414265"/>
            <a:ext cx="4216908" cy="1461780"/>
          </a:xfrm>
          <a:prstGeom prst="rect">
            <a:avLst/>
          </a:prstGeom>
        </p:spPr>
      </p:pic>
      <p:pic>
        <p:nvPicPr>
          <p:cNvPr id="16" name="Image 15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006374BA-191D-D46C-26E6-F1C79A985B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553" y="3680504"/>
            <a:ext cx="742668" cy="698330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FBC4397-0310-0FE5-A4B0-AA76C5603601}"/>
              </a:ext>
            </a:extLst>
          </p:cNvPr>
          <p:cNvCxnSpPr>
            <a:cxnSpLocks/>
          </p:cNvCxnSpPr>
          <p:nvPr/>
        </p:nvCxnSpPr>
        <p:spPr>
          <a:xfrm>
            <a:off x="3093149" y="4379193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16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0.34271 -0.0097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81" y="-125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D29F4-289E-71E0-75B2-B5FB73F63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D634A6D-2DB8-D0B5-1770-E9460BCF437D}"/>
              </a:ext>
            </a:extLst>
          </p:cNvPr>
          <p:cNvSpPr txBox="1"/>
          <p:nvPr/>
        </p:nvSpPr>
        <p:spPr>
          <a:xfrm>
            <a:off x="132735" y="79100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الرابع </a:t>
            </a:r>
          </a:p>
          <a:p>
            <a:pPr algn="r" rtl="1">
              <a:defRPr/>
            </a:pP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268B099-AAE5-BE98-5A37-D4C8B577CFC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460D115-381D-B002-54C2-11E751E89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145AA00-BD4E-8F5A-8876-6D1F4F3BC9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06AFD28-CD58-CFC4-C0B6-E6238C0FDF9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EB79158-45AF-806A-3C14-04767837E43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AB165CF-B187-AE1E-4370-E545560608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9EDBC7A0-4930-67F9-295E-9468A164114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D5186A1-D7B2-A50A-3C14-FA721EA204E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AA4F8937-6FE0-4181-9D5D-8D267C39E9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A3469547-1183-FC7C-0458-47C7EB4F719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B850E950-2D88-6276-9E6F-32B01633E6F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55B49C7-E0EC-CD15-28D9-98B3A81D38E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E7957B-01C0-C4D7-3338-E498DE611B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lign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4CA0079-BDF9-4B6F-7955-621927149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93" y="1888502"/>
            <a:ext cx="5057615" cy="4035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E9E0BA7-47E2-2482-D189-D253830DB957}"/>
                  </a:ext>
                </a:extLst>
              </p14:cNvPr>
              <p14:cNvContentPartPr/>
              <p14:nvPr/>
            </p14:nvContentPartPr>
            <p14:xfrm>
              <a:off x="6244200" y="437919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E9E0BA7-47E2-2482-D189-D253830DB95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1200" y="4316192"/>
                <a:ext cx="126000" cy="12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BD35F57-18A7-2C8E-C24B-649C55D1F098}"/>
              </a:ext>
            </a:extLst>
          </p:cNvPr>
          <p:cNvCxnSpPr>
            <a:cxnSpLocks/>
          </p:cNvCxnSpPr>
          <p:nvPr/>
        </p:nvCxnSpPr>
        <p:spPr>
          <a:xfrm>
            <a:off x="3093509" y="2784800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B26C440-FBA3-B9D4-5130-57BE23AEBD44}"/>
              </a:ext>
            </a:extLst>
          </p:cNvPr>
          <p:cNvCxnSpPr>
            <a:cxnSpLocks/>
          </p:cNvCxnSpPr>
          <p:nvPr/>
        </p:nvCxnSpPr>
        <p:spPr>
          <a:xfrm>
            <a:off x="6244200" y="2784800"/>
            <a:ext cx="0" cy="149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427FE57-09F7-F5CD-6C1F-CA6F763A1568}"/>
              </a:ext>
            </a:extLst>
          </p:cNvPr>
          <p:cNvCxnSpPr>
            <a:cxnSpLocks/>
          </p:cNvCxnSpPr>
          <p:nvPr/>
        </p:nvCxnSpPr>
        <p:spPr>
          <a:xfrm>
            <a:off x="3046429" y="4378890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D0AB1251-00F2-F091-5D57-FB265A0179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5702">
            <a:off x="3178108" y="2435634"/>
            <a:ext cx="742668" cy="698330"/>
          </a:xfrm>
          <a:prstGeom prst="rect">
            <a:avLst/>
          </a:prstGeom>
        </p:spPr>
      </p:pic>
      <p:pic>
        <p:nvPicPr>
          <p:cNvPr id="6" name="Image 5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23DA6714-43D3-0C22-5046-4D1205DE03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6216" y="3266066"/>
            <a:ext cx="4216908" cy="1461780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13FD5D1-3083-57F9-CC98-23E34F665C3A}"/>
              </a:ext>
            </a:extLst>
          </p:cNvPr>
          <p:cNvCxnSpPr>
            <a:cxnSpLocks/>
          </p:cNvCxnSpPr>
          <p:nvPr/>
        </p:nvCxnSpPr>
        <p:spPr>
          <a:xfrm>
            <a:off x="3032989" y="2784800"/>
            <a:ext cx="0" cy="1646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33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48148E-6 L -0.00486 0.2400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119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93441-E64D-8DA3-5DFE-9C952DA92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B40FA33-DA3A-B0F7-01A8-49BB232BBF12}"/>
              </a:ext>
            </a:extLst>
          </p:cNvPr>
          <p:cNvSpPr txBox="1"/>
          <p:nvPr/>
        </p:nvSpPr>
        <p:spPr>
          <a:xfrm>
            <a:off x="132735" y="79100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قمنا برسم مستطيل: من يقوم إلى السبورة ليحدد طول كل ضلع باعتماد عدد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؟</a:t>
            </a:r>
          </a:p>
          <a:p>
            <a:pPr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يعيد الأستاذ(ة) أو أحد المتعلمين  إنشاء المستطيل على السبورة باتباع نفس  الخطوات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9493CC4-B68C-07C8-C911-35E469BD38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C6CA042-A226-92F8-A3AE-2CA810E33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E94DF88-F402-6D34-74A7-3FD20E39B4D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679BDA4-42B6-7B1F-305E-FD67A95379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B41F780-811A-27F5-D1C0-5CF8DBD360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A52875E-43D1-9A07-455B-768B21E6FED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E426D3FD-D83A-022C-93DB-F693EAD79A3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C2E6456-83A8-A928-FECA-9639E74CEF1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7FD7810-3305-1244-D0F1-2423CFF975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1B33B5-F105-F434-AF05-67971138CAE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9C853ED5-C46F-AC1C-5715-C4BFEFF81AC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5D590A8-2845-B659-1BB0-CAF61C692A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CCCDF1-E919-FE03-5C20-8E1F343E38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lign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FF005CB-2F8F-9F29-BDC7-59656B8FC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93" y="1888502"/>
            <a:ext cx="5057615" cy="4035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299F7BC2-1EA5-12CD-AC1D-3168EB38609A}"/>
                  </a:ext>
                </a:extLst>
              </p14:cNvPr>
              <p14:cNvContentPartPr/>
              <p14:nvPr/>
            </p14:nvContentPartPr>
            <p14:xfrm>
              <a:off x="6244200" y="437919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299F7BC2-1EA5-12CD-AC1D-3168EB3860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1200" y="4316192"/>
                <a:ext cx="126000" cy="12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B61D157-A4FA-230B-6420-F080AEB42B76}"/>
              </a:ext>
            </a:extLst>
          </p:cNvPr>
          <p:cNvCxnSpPr>
            <a:cxnSpLocks/>
          </p:cNvCxnSpPr>
          <p:nvPr/>
        </p:nvCxnSpPr>
        <p:spPr>
          <a:xfrm>
            <a:off x="3093509" y="2784800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C3D0D74-84F5-7C7E-0F21-8A7B59C30B27}"/>
              </a:ext>
            </a:extLst>
          </p:cNvPr>
          <p:cNvCxnSpPr>
            <a:cxnSpLocks/>
          </p:cNvCxnSpPr>
          <p:nvPr/>
        </p:nvCxnSpPr>
        <p:spPr>
          <a:xfrm>
            <a:off x="6244200" y="2784800"/>
            <a:ext cx="0" cy="149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B18D9EC-8B5C-4425-F14A-1E2FAD00EAFE}"/>
              </a:ext>
            </a:extLst>
          </p:cNvPr>
          <p:cNvCxnSpPr>
            <a:cxnSpLocks/>
          </p:cNvCxnSpPr>
          <p:nvPr/>
        </p:nvCxnSpPr>
        <p:spPr>
          <a:xfrm>
            <a:off x="3046429" y="4378890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F9D2769-1056-D633-F232-AF34B351D53C}"/>
              </a:ext>
            </a:extLst>
          </p:cNvPr>
          <p:cNvCxnSpPr>
            <a:cxnSpLocks/>
          </p:cNvCxnSpPr>
          <p:nvPr/>
        </p:nvCxnSpPr>
        <p:spPr>
          <a:xfrm>
            <a:off x="3032989" y="2784800"/>
            <a:ext cx="0" cy="1646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75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C6DE8-C2C2-806D-334D-A7929CDC5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D3FBC51-344A-1753-BB0B-48EB83187E89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: ليصل بين النقط لرسم مربع   ؟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تفاعلي،  يصرح  المتعلمون بالخطوات  المتبعة للتوصل إلى الحل 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591578E-451C-E2B6-0076-B13F56643B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A2C8C94-20E9-63B6-F220-DAA38F70D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5411BF9-200E-59C8-2D41-49EA45C843D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CC339CC-EE86-9254-BAA2-2AD4F41740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7939030-D6DA-F16F-786E-4763BCFFF7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9B7A243-C6AB-5998-94E3-312FFD0110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B6E17162-DFA6-384C-E9B7-5CA8986CAE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980553E-C5CE-2D64-D81E-02D9DC60068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D3F3BFD-5A8C-68A7-91B0-1256191862E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ADECA89-AF37-42C5-F43E-902D1DE0454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4B13D045-8FA7-CE0D-E10C-E8D44B5CB7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E8A1535-8840-39D8-2936-CDC3846B1A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1D10D4B-E2FA-8317-7C62-E940FFCC4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4" name="Image 3" descr="Une image contenant texte, lign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CECE67E1-8F11-AD39-79DB-81C4D5535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475" y="1915782"/>
            <a:ext cx="4919050" cy="400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4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85B49-67CD-AE49-8E59-FA89BAD8F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AB32109-DE13-5187-74D0-2347CEF89C0F}"/>
              </a:ext>
            </a:extLst>
          </p:cNvPr>
          <p:cNvSpPr txBox="1"/>
          <p:nvPr/>
        </p:nvSpPr>
        <p:spPr>
          <a:xfrm>
            <a:off x="132735" y="79100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نرسم الأضلاع ، الضلع الأول </a:t>
            </a:r>
          </a:p>
          <a:p>
            <a:pPr algn="r" rtl="1">
              <a:defRPr/>
            </a:pP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6B6F18B-2FE0-DCC0-B3CC-0B90E5BD135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72EBCBA-04B2-6416-2BFF-AAEC08FD3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D0719E13-68C9-3EAA-F9FB-BA87141FFCC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51E711D-705D-CC04-5199-93DF997A5F4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413DFFA-DE4E-175D-D8EF-FCFDA7A7E05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2CA5CF4-CD7D-8FB9-90AF-98628429DA6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EA29C4C5-FB0C-0A6A-9879-CAB1116A40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6E95D46-CEFC-3C27-4FBD-1CBC343C76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F7FF7B3-4F9D-15FC-13D6-0037287018A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32D5B05-4E57-AE58-9CAE-AE0B8B0FA61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C9D65CF-2B0F-5E7D-EB3C-ACAC3536E0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F5E8EE6-5FCF-88B7-060D-B594767419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AA43B3-8B0A-B2D4-10EA-B8D6475C0F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lign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31C8ADF-3E2E-AC26-7B14-51497A075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475" y="1915782"/>
            <a:ext cx="4919050" cy="4009719"/>
          </a:xfrm>
          <a:prstGeom prst="rect">
            <a:avLst/>
          </a:prstGeom>
        </p:spPr>
      </p:pic>
      <p:pic>
        <p:nvPicPr>
          <p:cNvPr id="14" name="Image 1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32A867A6-B4F4-9846-96BC-E1FFAF5AF1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49" y="2600990"/>
            <a:ext cx="4216908" cy="1461780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9EC8DCA-736C-2D2E-C7F6-D0429D3C6E68}"/>
              </a:ext>
            </a:extLst>
          </p:cNvPr>
          <p:cNvCxnSpPr>
            <a:cxnSpLocks/>
          </p:cNvCxnSpPr>
          <p:nvPr/>
        </p:nvCxnSpPr>
        <p:spPr>
          <a:xfrm>
            <a:off x="3077706" y="2578581"/>
            <a:ext cx="20718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98EF724A-844B-6910-E38B-DCB235B164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913" y="1857843"/>
            <a:ext cx="742668" cy="69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1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7.40741E-7 L 0.22656 7.40741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F5F41-68CE-D50D-8E86-A34995BC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7FA80D0-6998-95B0-C61A-7C0D0BC5E2F5}"/>
              </a:ext>
            </a:extLst>
          </p:cNvPr>
          <p:cNvSpPr txBox="1"/>
          <p:nvPr/>
        </p:nvSpPr>
        <p:spPr>
          <a:xfrm>
            <a:off x="132735" y="79100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الضلع الثاني </a:t>
            </a:r>
          </a:p>
          <a:p>
            <a:pPr algn="r" rtl="1">
              <a:defRPr/>
            </a:pP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FD61F35-99DD-D5FF-589D-D7C1A928B4A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9C9AE16-AA22-37FF-7B45-91692DF73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D6C3D8E8-FDD9-DDF8-5175-72BAE0E30A6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191AEEA-3144-F9EA-A687-3283F6A585F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C8C16F1-3B20-E948-9BD8-84032389E6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2875231-7A99-A79D-01CF-426BC7899AA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F468F514-A9D1-6CC3-C57E-EB5EBA2B7C6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1E6E086-666F-090B-C10D-E3ABBC30FFD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68F45816-04A4-ADA1-476A-B6BAF98F7A5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83B0F76-9107-EB72-BBF5-FDBE7699DB6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29BECE0-0C7F-B236-8361-1D1123E631F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F5D0E54-FB0F-6526-DD90-C30E058ED09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60726B-AC85-DE66-AA14-91FA2861BA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lign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3CBB13F-9A28-4ADB-491B-DDCFB2B74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475" y="1915782"/>
            <a:ext cx="4919050" cy="4009719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EA25CA5-921A-703C-7E1A-EAFC630C8B54}"/>
              </a:ext>
            </a:extLst>
          </p:cNvPr>
          <p:cNvCxnSpPr>
            <a:cxnSpLocks/>
          </p:cNvCxnSpPr>
          <p:nvPr/>
        </p:nvCxnSpPr>
        <p:spPr>
          <a:xfrm>
            <a:off x="3077706" y="2578581"/>
            <a:ext cx="20718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24AF4629-B330-16AA-12C7-04B1BCC99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10172" y="2818430"/>
            <a:ext cx="4216908" cy="1461780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5F0ADE1-7B80-0D60-CA2E-40A1C2DEE58D}"/>
              </a:ext>
            </a:extLst>
          </p:cNvPr>
          <p:cNvCxnSpPr>
            <a:cxnSpLocks/>
          </p:cNvCxnSpPr>
          <p:nvPr/>
        </p:nvCxnSpPr>
        <p:spPr>
          <a:xfrm>
            <a:off x="5161548" y="2619620"/>
            <a:ext cx="0" cy="19923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C8DBC2EC-B579-18E4-E5B0-AF48FC1C8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516" y="1966877"/>
            <a:ext cx="742668" cy="69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2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48148E-6 L 5.55556E-7 0.304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0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8A126-8786-8791-463B-6533D5128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0048962-5603-7138-D324-E9CC7F825171}"/>
              </a:ext>
            </a:extLst>
          </p:cNvPr>
          <p:cNvSpPr txBox="1"/>
          <p:nvPr/>
        </p:nvSpPr>
        <p:spPr>
          <a:xfrm>
            <a:off x="132735" y="7910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الضلع الثالث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9B073CA-4647-3032-9B86-C9C1B482942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F830E3D-4ED8-95D0-70F7-2D21880BF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DEFA37D-C61E-6FA0-8238-AE05B97A7A9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66B46C1-5BE5-FD4D-B4FC-C0BC3D58ADA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6C0BC77-3E71-892D-6685-A2109F5661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A83E8C1-8404-E93E-9AD8-12DA14EC491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CC44926-125B-8215-F6F5-02BFF7FD683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8D98C39-6FB7-F22A-25F5-5F7AC9D0D8B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4A2FA06-FBD8-9144-36D6-F5128870A71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C997293D-6524-6AF2-1612-87137E4B322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B8A8DA5E-067A-D534-C7DD-D5B54DC2D34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CB0BA0F-C5A1-FDF5-E7B6-35470B4EDE1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C231C4-AE0D-3506-7A61-2EC1CED69A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ECD4D86-4D88-ACFF-83C8-08D4274E627E}"/>
              </a:ext>
            </a:extLst>
          </p:cNvPr>
          <p:cNvCxnSpPr>
            <a:cxnSpLocks/>
          </p:cNvCxnSpPr>
          <p:nvPr/>
        </p:nvCxnSpPr>
        <p:spPr>
          <a:xfrm>
            <a:off x="3093509" y="5278517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lign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263D2696-46E5-817D-509E-3A360A6B1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475" y="1915782"/>
            <a:ext cx="4919050" cy="400971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E9B69B9-3D18-7B26-EDB9-657EAC05C9B7}"/>
              </a:ext>
            </a:extLst>
          </p:cNvPr>
          <p:cNvCxnSpPr>
            <a:cxnSpLocks/>
          </p:cNvCxnSpPr>
          <p:nvPr/>
        </p:nvCxnSpPr>
        <p:spPr>
          <a:xfrm>
            <a:off x="3077706" y="2578581"/>
            <a:ext cx="20718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9673ECA-53A0-FFFC-41E8-48FF4C71CE5F}"/>
              </a:ext>
            </a:extLst>
          </p:cNvPr>
          <p:cNvCxnSpPr>
            <a:cxnSpLocks/>
          </p:cNvCxnSpPr>
          <p:nvPr/>
        </p:nvCxnSpPr>
        <p:spPr>
          <a:xfrm>
            <a:off x="5161548" y="2619620"/>
            <a:ext cx="0" cy="19923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A986CC18-1118-77E9-C520-CB99FC8A3B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852" y="4724636"/>
            <a:ext cx="4216908" cy="1461780"/>
          </a:xfrm>
          <a:prstGeom prst="rect">
            <a:avLst/>
          </a:prstGeom>
        </p:spPr>
      </p:pic>
      <p:pic>
        <p:nvPicPr>
          <p:cNvPr id="14" name="Image 13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EC38DD34-116B-9458-DD36-D6B6D64113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06" y="3930254"/>
            <a:ext cx="742668" cy="698330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D795570-0636-F05E-D073-4D517B9E1299}"/>
              </a:ext>
            </a:extLst>
          </p:cNvPr>
          <p:cNvCxnSpPr>
            <a:cxnSpLocks/>
          </p:cNvCxnSpPr>
          <p:nvPr/>
        </p:nvCxnSpPr>
        <p:spPr>
          <a:xfrm>
            <a:off x="3102878" y="4700572"/>
            <a:ext cx="20586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49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L 0.22656 -4.07407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9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6C9F5-D3BA-4777-989F-9D3C5C931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585ED4F-FD7A-1506-EA9C-51E554A77A9E}"/>
              </a:ext>
            </a:extLst>
          </p:cNvPr>
          <p:cNvSpPr txBox="1"/>
          <p:nvPr/>
        </p:nvSpPr>
        <p:spPr>
          <a:xfrm>
            <a:off x="132735" y="79100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الرابع </a:t>
            </a:r>
          </a:p>
          <a:p>
            <a:pPr algn="r" rtl="1">
              <a:defRPr/>
            </a:pP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7CFA046-22C8-9BA5-6BC7-4893D680B17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EFABEE7-8284-1951-8820-2A035B32F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1139F13-CD77-97AE-8EB4-325060609C4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CAA8C5F-49E1-2D21-4310-73DE969C01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450A646-53D1-E236-D3FF-FF13FEB253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B3D803A-60E1-C3D3-B87F-1743F2845A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1B1E48B-D407-8F4E-5A00-FFF3015CF5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DC49D01-8FB1-F73C-B1EC-2D12941C81E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6F81B34-A951-B300-9780-8FEC660D823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21E4537-4C3A-A239-ADA6-06C5F10D61F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CE11FFF-D22D-56BF-E6A8-09CCE1DB1E4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A22A853-50F7-A6A3-CB76-50B3541EFA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D3FC63-F944-5F5F-BEBE-AE6FC08093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4BF33A9-79BD-3C33-77F6-B170880F89C1}"/>
              </a:ext>
            </a:extLst>
          </p:cNvPr>
          <p:cNvCxnSpPr>
            <a:cxnSpLocks/>
          </p:cNvCxnSpPr>
          <p:nvPr/>
        </p:nvCxnSpPr>
        <p:spPr>
          <a:xfrm>
            <a:off x="3093509" y="5278517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Une image contenant texte, lign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7D631CAA-6699-8C72-F78F-67945A364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475" y="1915782"/>
            <a:ext cx="4919050" cy="4009719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B9CA58B-161C-C259-A8B2-983D41E757B7}"/>
              </a:ext>
            </a:extLst>
          </p:cNvPr>
          <p:cNvCxnSpPr>
            <a:cxnSpLocks/>
          </p:cNvCxnSpPr>
          <p:nvPr/>
        </p:nvCxnSpPr>
        <p:spPr>
          <a:xfrm>
            <a:off x="3077706" y="2578581"/>
            <a:ext cx="20718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111A928-F6E6-4C35-C874-99D52A694481}"/>
              </a:ext>
            </a:extLst>
          </p:cNvPr>
          <p:cNvCxnSpPr>
            <a:cxnSpLocks/>
          </p:cNvCxnSpPr>
          <p:nvPr/>
        </p:nvCxnSpPr>
        <p:spPr>
          <a:xfrm>
            <a:off x="5161548" y="2619620"/>
            <a:ext cx="0" cy="19923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45EDFA5-D514-F555-D1E4-59A2342A64A6}"/>
              </a:ext>
            </a:extLst>
          </p:cNvPr>
          <p:cNvCxnSpPr>
            <a:cxnSpLocks/>
          </p:cNvCxnSpPr>
          <p:nvPr/>
        </p:nvCxnSpPr>
        <p:spPr>
          <a:xfrm>
            <a:off x="3102878" y="4700572"/>
            <a:ext cx="20586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23A3B27D-815B-378B-A930-D96651B6E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730" y="2884886"/>
            <a:ext cx="4216908" cy="1461780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0C6F954-4A28-AC22-48AA-839BC9EACD14}"/>
              </a:ext>
            </a:extLst>
          </p:cNvPr>
          <p:cNvCxnSpPr>
            <a:cxnSpLocks/>
          </p:cNvCxnSpPr>
          <p:nvPr/>
        </p:nvCxnSpPr>
        <p:spPr>
          <a:xfrm>
            <a:off x="3065674" y="2607588"/>
            <a:ext cx="0" cy="2080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F747889F-3791-E94D-1A4E-4CD5634EF2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5702">
            <a:off x="3202922" y="2283151"/>
            <a:ext cx="742668" cy="69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2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1.38889E-6 0.3034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1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65672-3E54-BF4B-D847-FA8A760C4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C36B0C5-61D8-8105-6923-7AF7E1318EA1}"/>
              </a:ext>
            </a:extLst>
          </p:cNvPr>
          <p:cNvSpPr txBox="1"/>
          <p:nvPr/>
        </p:nvSpPr>
        <p:spPr>
          <a:xfrm>
            <a:off x="132735" y="79100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قمنا برسم المربع : من يقوم إلى السبورة ليحدد طول كل ضلع باعتماد عدد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؟</a:t>
            </a:r>
          </a:p>
          <a:p>
            <a:pPr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يعيد الأستاذ(ة) أو أحد المتعلمين  إنشاء المربع على السبورة باتباع نفس  الخطوات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F497A44-A4AD-0763-7E50-10E5D639783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63F03C0-5F1D-89D5-22F7-FA1EA5CE2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12093A0-F989-F308-5769-71DB3DC8060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FE373FF-6AA1-2F29-B94E-B1AD389A61B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99FC9A7-DCA6-A609-F353-36519F6FA4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BA16E23-7D68-5233-8EA0-155BD79641B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DBA050F-7F12-08B4-9449-9462FE4BA9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85DB60C-90BD-64A3-FDD7-AC6563B6269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3E14BC3-C972-5B2D-BD9B-12B24C975BD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5D134E1-7501-5961-4913-6B86A7592CB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1AEBA8F-5266-4938-175B-643C0659950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D09F5A9-3F6B-26C3-5AF2-C11C8070596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DC2EDF-C790-4BF6-E474-57B9A21A12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D97E6CA0-9F76-B7AC-51F1-E4FE4D0C8257}"/>
              </a:ext>
            </a:extLst>
          </p:cNvPr>
          <p:cNvCxnSpPr>
            <a:cxnSpLocks/>
          </p:cNvCxnSpPr>
          <p:nvPr/>
        </p:nvCxnSpPr>
        <p:spPr>
          <a:xfrm>
            <a:off x="3093509" y="5278517"/>
            <a:ext cx="3150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texte, lign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D3224599-12EE-529A-99E3-B5098EE99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475" y="1915782"/>
            <a:ext cx="4919050" cy="4009719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D88440F-179E-2085-BB7A-79AD7DBA0E62}"/>
              </a:ext>
            </a:extLst>
          </p:cNvPr>
          <p:cNvCxnSpPr>
            <a:cxnSpLocks/>
          </p:cNvCxnSpPr>
          <p:nvPr/>
        </p:nvCxnSpPr>
        <p:spPr>
          <a:xfrm>
            <a:off x="3077706" y="2578581"/>
            <a:ext cx="20718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46791E0-7DF1-BBDA-F696-7EBF14836973}"/>
              </a:ext>
            </a:extLst>
          </p:cNvPr>
          <p:cNvCxnSpPr>
            <a:cxnSpLocks/>
          </p:cNvCxnSpPr>
          <p:nvPr/>
        </p:nvCxnSpPr>
        <p:spPr>
          <a:xfrm>
            <a:off x="5161548" y="2619620"/>
            <a:ext cx="0" cy="19923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E83D780-2069-E181-DC7C-D35D7D4717BE}"/>
              </a:ext>
            </a:extLst>
          </p:cNvPr>
          <p:cNvCxnSpPr>
            <a:cxnSpLocks/>
          </p:cNvCxnSpPr>
          <p:nvPr/>
        </p:nvCxnSpPr>
        <p:spPr>
          <a:xfrm>
            <a:off x="3102878" y="4700572"/>
            <a:ext cx="20586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942EA2C-7730-5652-119D-394B5AB8CCBA}"/>
              </a:ext>
            </a:extLst>
          </p:cNvPr>
          <p:cNvCxnSpPr>
            <a:cxnSpLocks/>
          </p:cNvCxnSpPr>
          <p:nvPr/>
        </p:nvCxnSpPr>
        <p:spPr>
          <a:xfrm>
            <a:off x="3065674" y="2607588"/>
            <a:ext cx="0" cy="2080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04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17771</TotalTime>
  <Words>1255</Words>
  <Application>Microsoft Office PowerPoint</Application>
  <PresentationFormat>Affichage à l'écran (4:3)</PresentationFormat>
  <Paragraphs>408</Paragraphs>
  <Slides>55</Slides>
  <Notes>3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55</vt:i4>
      </vt:variant>
    </vt:vector>
  </HeadingPairs>
  <TitlesOfParts>
    <vt:vector size="71" baseType="lpstr">
      <vt:lpstr>Calibri</vt:lpstr>
      <vt:lpstr>Aptos</vt:lpstr>
      <vt:lpstr>Arial</vt:lpstr>
      <vt:lpstr>Wingdings</vt:lpstr>
      <vt:lpstr>Effra CC Arbc</vt:lpstr>
      <vt:lpstr>Dosis SemiBold</vt:lpstr>
      <vt:lpstr>Aptos Display</vt:lpstr>
      <vt:lpstr>Dosis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أسبوع المراقبة المستمرة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191</cp:revision>
  <cp:lastPrinted>2025-08-13T10:11:39Z</cp:lastPrinted>
  <dcterms:created xsi:type="dcterms:W3CDTF">2025-08-01T12:31:49Z</dcterms:created>
  <dcterms:modified xsi:type="dcterms:W3CDTF">2026-01-12T20:30:49Z</dcterms:modified>
</cp:coreProperties>
</file>