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83"/>
  </p:notesMasterIdLst>
  <p:handoutMasterIdLst>
    <p:handoutMasterId r:id="rId84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2134806735" r:id="rId21"/>
    <p:sldId id="2134806736" r:id="rId22"/>
    <p:sldId id="982" r:id="rId23"/>
    <p:sldId id="983" r:id="rId24"/>
    <p:sldId id="2134806659" r:id="rId25"/>
    <p:sldId id="751" r:id="rId26"/>
    <p:sldId id="828" r:id="rId27"/>
    <p:sldId id="1006" r:id="rId28"/>
    <p:sldId id="2134806661" r:id="rId29"/>
    <p:sldId id="2134806690" r:id="rId30"/>
    <p:sldId id="2134806719" r:id="rId31"/>
    <p:sldId id="2134806709" r:id="rId32"/>
    <p:sldId id="2134806650" r:id="rId33"/>
    <p:sldId id="1001" r:id="rId34"/>
    <p:sldId id="2134806694" r:id="rId35"/>
    <p:sldId id="2134806695" r:id="rId36"/>
    <p:sldId id="2134806696" r:id="rId37"/>
    <p:sldId id="2134806662" r:id="rId38"/>
    <p:sldId id="2134806683" r:id="rId39"/>
    <p:sldId id="2134806684" r:id="rId40"/>
    <p:sldId id="2134806707" r:id="rId41"/>
    <p:sldId id="2134806664" r:id="rId42"/>
    <p:sldId id="2134806697" r:id="rId43"/>
    <p:sldId id="2134806720" r:id="rId44"/>
    <p:sldId id="2134806710" r:id="rId45"/>
    <p:sldId id="2134806666" r:id="rId46"/>
    <p:sldId id="2134806656" r:id="rId47"/>
    <p:sldId id="962" r:id="rId48"/>
    <p:sldId id="2134806657" r:id="rId49"/>
    <p:sldId id="2134806658" r:id="rId50"/>
    <p:sldId id="2134806669" r:id="rId51"/>
    <p:sldId id="2134806737" r:id="rId52"/>
    <p:sldId id="2134806738" r:id="rId53"/>
    <p:sldId id="2134806739" r:id="rId54"/>
    <p:sldId id="2134806740" r:id="rId55"/>
    <p:sldId id="2134806741" r:id="rId56"/>
    <p:sldId id="2134806742" r:id="rId57"/>
    <p:sldId id="2134806673" r:id="rId58"/>
    <p:sldId id="2134806674" r:id="rId59"/>
    <p:sldId id="2134806723" r:id="rId60"/>
    <p:sldId id="2134806675" r:id="rId61"/>
    <p:sldId id="2134806676" r:id="rId62"/>
    <p:sldId id="2134806732" r:id="rId63"/>
    <p:sldId id="2134806733" r:id="rId64"/>
    <p:sldId id="2134806734" r:id="rId65"/>
    <p:sldId id="2134806677" r:id="rId66"/>
    <p:sldId id="997" r:id="rId67"/>
    <p:sldId id="2134806687" r:id="rId68"/>
    <p:sldId id="832" r:id="rId69"/>
    <p:sldId id="2134806679" r:id="rId70"/>
    <p:sldId id="998" r:id="rId71"/>
    <p:sldId id="984" r:id="rId72"/>
    <p:sldId id="2134806718" r:id="rId73"/>
    <p:sldId id="2134806722" r:id="rId74"/>
    <p:sldId id="2134806747" r:id="rId75"/>
    <p:sldId id="2134806748" r:id="rId76"/>
    <p:sldId id="2134806749" r:id="rId77"/>
    <p:sldId id="2134806750" r:id="rId78"/>
    <p:sldId id="985" r:id="rId79"/>
    <p:sldId id="794" r:id="rId80"/>
    <p:sldId id="793" r:id="rId81"/>
    <p:sldId id="923" r:id="rId8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5"/>
      <p:bold r:id="rId86"/>
    </p:embeddedFont>
    <p:embeddedFont>
      <p:font typeface="Dosis" pitchFamily="2" charset="0"/>
      <p:regular r:id="rId87"/>
      <p:bold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050"/>
    <a:srgbClr val="17AB98"/>
    <a:srgbClr val="FFEFB9"/>
    <a:srgbClr val="FFDA6D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96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93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handoutMaster" Target="handoutMasters/handoutMaster1.xml"/><Relationship Id="rId89" Type="http://schemas.openxmlformats.org/officeDocument/2006/relationships/font" Target="fonts/font5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microsoft.com/office/2018/10/relationships/authors" Target="authors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font" Target="fonts/font1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4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font" Target="fonts/font2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3.fntdata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5:55.3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746 371 24575,'100'2'0,"130"-5"0,-206 1 0,1-1 0,-1-2 0,0 0 0,0-1 0,-1-2 0,0 0 0,24-13 0,67-32 0,-82 39 0,0 0 0,-1-2 0,-1-1 0,0-2 0,31-24 0,-50 34 0,0 1 0,0 0 0,1 1 0,1 0 0,-1 1 0,1 0 0,0 1 0,0 0 0,19-3 0,13 0 0,68-5 0,-58 8 0,42-13 0,-70 11 0,1 2 0,29-2 0,437 3 0,-252 7 0,454-3 0,-670 1 0,-1 2 0,0 1 0,32 9 0,-28-6 0,56 6 0,-9-11 0,-56-3 0,0 1 0,0 1 0,1 0 0,-1 2 0,0 0 0,-1 1 0,1 2 0,22 8 0,-3 4 0,1-2 0,1-2 0,0-1 0,59 10 0,-20-15 0,-1-4 0,104-7 0,-40 0 0,348 3 0,-444-3 0,0-1 0,54-14 0,-9 2 0,7-1 0,-52 7 0,94-5 0,661 13 0,-373 5 0,224-3 0,-611 3 0,0 1 0,71 18 0,-65-12 0,-38-7 0,0 0 0,0 1 0,0 1 0,-1-1 0,1 2 0,-1-1 0,0 1 0,-1 1 0,0-1 0,0 2 0,0-1 0,9 12 0,-10-11 0,0 0 0,0-1 0,1 1 0,1-1 0,-1-1 0,1 0 0,0 0 0,1-1 0,-1 0 0,1 0 0,0-1 0,10 3 0,22-1 0,0-2 0,0-2 0,1-2 0,44-5 0,24 0 0,4 3 0,178 5 0,-281-1 0,-1 0 0,1 1 0,-1 0 0,1 1 0,-1 0 0,0 1 0,-1 0 0,1 1 0,-1 0 0,0 1 0,16 13 0,4 8 0,54 62 0,-77-82 0,16 23 0,37 62 0,-38-57 0,-10-17 0,-1 0 0,0 1 0,-2 0 0,0 0 0,-1 1 0,9 42 0,-14-49 0,11 54 0,-3 1 0,4 106 0,-17 276 0,1-438 0,-1 0 0,0 1 0,0-1 0,-2 0 0,1 0 0,-2-1 0,0 1 0,0-1 0,-1 0 0,0 0 0,-1 0 0,-1-1 0,0 0 0,0-1 0,-1 0 0,-1 0 0,1-1 0,-1 0 0,-1-1 0,0 0 0,0 0 0,0-1 0,-1-1 0,0 0 0,-16 5 0,-47 16 0,-137 30 0,188-50 0,1 1 0,-35 16 0,35-14 0,-1 0 0,-30 7 0,11-5 0,-42 18 0,59-19 0,-1-1 0,0-1 0,-1-2 0,0-1 0,-35 4 0,-338-8 0,186-6 0,201 6 0,0 0 0,0 0 0,0 1 0,1 1 0,-1 0 0,1 1 0,0 0 0,0 1 0,0 1 0,-20 14 0,17-11 0,0-1 0,-1 0 0,0-1 0,-1-1 0,-24 7 0,28-11 0,0 1 0,1 1 0,-1 0 0,1 1 0,0 0 0,0 1 0,1 1 0,0 0 0,0 1 0,1 0 0,0 0 0,1 1 0,0 1 0,-11 14 0,-7 7 0,12-15 0,1 1 0,0 1 0,-17 29 0,-3 11 0,22-40 0,0 2 0,2 0 0,-11 26 0,-53 206 0,66-210 0,7-30 0,0-1 0,-1 1 0,-1-1 0,0 1 0,-11 21 0,-19 38 0,22-45 0,-24 41 0,31-60 0,0-1 0,0 0 0,-1 0 0,0 0 0,-1-1 0,1 0 0,-1 0 0,0-1 0,-13 8 0,-56 25 0,-41 25 0,104-55 0,0 1 0,0 1 0,2 0 0,-1 1 0,1 0 0,-14 19 0,15-18 0,0 0 0,-1 0 0,0-1 0,-1-1 0,0 0 0,-1-1 0,1 0 0,-21 10 0,-10 2 0,-65 21 0,65-27 0,-70 36 0,85-37 0,-1-1 0,-1-2 0,0 0 0,0-2 0,-1-2 0,0-1 0,-48 4 0,-228-7 0,164-6 0,81 1 0,22 1 0,-43 3 0,73-2 0,-1 2 0,1-1 0,0 2 0,-1-1 0,1 1 0,0 1 0,1 0 0,-1 0 0,-9 6 0,-15 12 0,0 1 0,2 2 0,1 0 0,-34 38 0,-95 95 0,26-28 0,126-123 0,0 0 0,0-1 0,-1-1 0,1 1 0,-1-2 0,-1 1 0,1-1 0,0 0 0,-1-1 0,-18 4 0,13-3 0,1 0 0,0 1 0,1 0 0,-19 10 0,11-2 0,-1-1 0,-1-2 0,0 0 0,0-2 0,-1 0 0,-34 6 0,13-7 0,1-3 0,-76-1 0,51-5 0,40-1 0,-1 2 0,1 1 0,0 1 0,-1 1 0,1 2 0,0 1 0,-40 13 0,62-16 0,1 1 0,0 1 0,1-1 0,-1 1 0,1 0 0,-1 0 0,1 0 0,1 1 0,-1 0 0,0 0 0,-5 9 0,-2 6 0,0 0 0,-9 24 0,16-30 0,-1-1 0,-1 0 0,0 0 0,-1-1 0,0 0 0,-1 0 0,-17 18 0,-27 18 0,21-19 0,-36 27 0,59-51 0,0 0 0,0 0 0,-1-1 0,1-1 0,-1 1 0,1-1 0,-1-1 0,0 0 0,-20 1 0,-10-1 0,-48-5 0,36 1 0,-489 0 0,343 2 0,186 1 0,0-1 0,0-1 0,0 1 0,0-2 0,0 0 0,1 0 0,-1-1 0,1-1 0,-1 0 0,1 0 0,1-1 0,-1 0 0,0-1 0,1 0 0,0-1 0,1 0 0,0-1 0,0 0 0,0 0 0,-12-16 0,-223-252 0,237 268 0,1-1 0,0 0 0,1 0 0,0 0 0,1-1 0,-1 1 0,2-1 0,-1 0 0,2 0 0,-1-1 0,0-10 0,1 8 0,-1 1 0,0 0 0,-1 0 0,0 0 0,-1 0 0,0 1 0,-8-13 0,9 19 0,-1 1 0,0-1 0,0 1 0,0 0 0,0 1 0,-1-1 0,1 1 0,-1 0 0,0 1 0,0-1 0,0 1 0,0 0 0,-1 1 0,1-1 0,-1 1 0,1 1 0,-10-1 0,-12 0 0,0 1 0,-44 6 0,60-4 0,1 1 0,0 0 0,0 1 0,0 0 0,0 1 0,1 0 0,-1 0 0,1 1 0,1 1 0,-1 0 0,-14 14 0,-23 15 0,36-27 0,0 2 0,0-1 0,1 1 0,0 1 0,1 0 0,1 0 0,-1 1 0,-9 21 0,9-17 0,0 0 0,-2-1 0,0-1 0,-23 27 0,19-28 0,-7 6 0,1 1 0,1 1 0,-22 32 0,36-46 0,-1 0 0,0 0 0,0-1 0,-1 0 0,0 0 0,0-1 0,-1 0 0,1 0 0,-1-1 0,0 0 0,-1 0 0,1-1 0,-1-1 0,0 1 0,0-2 0,-16 3 0,-14 1 0,-1-1 0,-73-3 0,102-2 0,-98 0 0,-127-4 0,229 3 0,0-1 0,1 1 0,-1-2 0,0 1 0,0-1 0,1 0 0,0 0 0,0-1 0,-10-6 0,-55-49 0,7 5 0,45 37 0,1-1 0,1 0 0,1-2 0,0 0 0,1 0 0,-13-25 0,21 31 0,0 1 0,2-2 0,0 1 0,0 0 0,1-1 0,1 0 0,0-1 0,2 1 0,-3-21 0,3-20 0,4-70 0,1 49 0,1-1849 0,-7 1015 0,3 869 0,-1 14 0,1 0 0,8-51 0,-6 69 0,0 0 0,1 0 0,0 1 0,1-1 0,0 1 0,1 0 0,0 0 0,0 1 0,1-1 0,0 1 0,12-13 0,2 1 0,-1-1 0,0-1 0,19-32 0,-8 12 0,62-68 0,-25 32 0,-51 59 0,-4 5 0,0-1 0,-1 0 0,-1 0 0,0-1 0,13-29 0,-21 38 0,0 1 0,0-1 0,1 1 0,0 0 0,0 0 0,0 0 0,1 0 0,0 1 0,0-1 0,0 1 0,1 0 0,0 0 0,0 1 0,0-1 0,0 1 0,1 0 0,0 1 0,0-1 0,0 1 0,0 0 0,0 1 0,1-1 0,-1 1 0,1 1 0,-1-1 0,1 1 0,0 0 0,0 0 0,-1 1 0,10 1 0,149 1-1365,-129-1-5461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6:28.3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746 371 24575,'100'2'0,"130"-5"0,-206 1 0,1-1 0,-1-2 0,0 0 0,0-1 0,-1-2 0,0 0 0,24-13 0,67-32 0,-82 39 0,0 0 0,-1-2 0,-1-1 0,0-2 0,31-24 0,-50 34 0,0 1 0,0 0 0,1 1 0,1 0 0,-1 1 0,1 0 0,0 1 0,0 0 0,19-3 0,13 0 0,68-5 0,-58 8 0,42-13 0,-70 11 0,1 2 0,29-2 0,437 3 0,-252 7 0,454-3 0,-670 1 0,-1 2 0,0 1 0,32 9 0,-28-6 0,56 6 0,-9-11 0,-56-3 0,0 1 0,0 1 0,1 0 0,-1 2 0,0 0 0,-1 1 0,1 2 0,22 8 0,-3 4 0,1-2 0,1-2 0,0-1 0,59 10 0,-20-15 0,-1-4 0,104-7 0,-40 0 0,348 3 0,-444-3 0,0-1 0,54-14 0,-9 2 0,7-1 0,-52 7 0,94-5 0,661 13 0,-373 5 0,224-3 0,-611 3 0,0 1 0,71 18 0,-65-12 0,-38-7 0,0 0 0,0 1 0,0 1 0,-1-1 0,1 2 0,-1-1 0,0 1 0,-1 1 0,0-1 0,0 2 0,0-1 0,9 12 0,-10-11 0,0 0 0,0-1 0,1 1 0,1-1 0,-1-1 0,1 0 0,0 0 0,1-1 0,-1 0 0,1 0 0,0-1 0,10 3 0,22-1 0,0-2 0,0-2 0,1-2 0,44-5 0,24 0 0,4 3 0,178 5 0,-281-1 0,-1 0 0,1 1 0,-1 0 0,1 1 0,-1 0 0,0 1 0,-1 0 0,1 1 0,-1 0 0,0 1 0,16 13 0,4 8 0,54 62 0,-77-82 0,16 23 0,37 62 0,-38-57 0,-10-17 0,-1 0 0,0 1 0,-2 0 0,0 0 0,-1 1 0,9 42 0,-14-49 0,11 54 0,-3 1 0,4 106 0,-17 276 0,1-438 0,-1 0 0,0 1 0,0-1 0,-2 0 0,1 0 0,-2-1 0,0 1 0,0-1 0,-1 0 0,0 0 0,-1 0 0,-1-1 0,0 0 0,0-1 0,-1 0 0,-1 0 0,1-1 0,-1 0 0,-1-1 0,0 0 0,0 0 0,0-1 0,-1-1 0,0 0 0,-16 5 0,-47 16 0,-137 30 0,188-50 0,1 1 0,-35 16 0,35-14 0,-1 0 0,-30 7 0,11-5 0,-42 18 0,59-19 0,-1-1 0,0-1 0,-1-2 0,0-1 0,-35 4 0,-338-8 0,186-6 0,201 6 0,0 0 0,0 0 0,0 1 0,1 1 0,-1 0 0,1 1 0,0 0 0,0 1 0,0 1 0,-20 14 0,17-11 0,0-1 0,-1 0 0,0-1 0,-1-1 0,-24 7 0,28-11 0,0 1 0,1 1 0,-1 0 0,1 1 0,0 0 0,0 1 0,1 1 0,0 0 0,0 1 0,1 0 0,0 0 0,1 1 0,0 1 0,-11 14 0,-7 7 0,12-15 0,1 1 0,0 1 0,-17 29 0,-3 11 0,22-40 0,0 2 0,2 0 0,-11 26 0,-53 206 0,66-210 0,7-30 0,0-1 0,-1 1 0,-1-1 0,0 1 0,-11 21 0,-19 38 0,22-45 0,-24 41 0,31-60 0,0-1 0,0 0 0,-1 0 0,0 0 0,-1-1 0,1 0 0,-1 0 0,0-1 0,-13 8 0,-56 25 0,-41 25 0,104-55 0,0 1 0,0 1 0,2 0 0,-1 1 0,1 0 0,-14 19 0,15-18 0,0 0 0,-1 0 0,0-1 0,-1-1 0,0 0 0,-1-1 0,1 0 0,-21 10 0,-10 2 0,-65 21 0,65-27 0,-70 36 0,85-37 0,-1-1 0,-1-2 0,0 0 0,0-2 0,-1-2 0,0-1 0,-48 4 0,-228-7 0,164-6 0,81 1 0,22 1 0,-43 3 0,73-2 0,-1 2 0,1-1 0,0 2 0,-1-1 0,1 1 0,0 1 0,1 0 0,-1 0 0,-9 6 0,-15 12 0,0 1 0,2 2 0,1 0 0,-34 38 0,-95 95 0,26-28 0,126-123 0,0 0 0,0-1 0,-1-1 0,1 1 0,-1-2 0,-1 1 0,1-1 0,0 0 0,-1-1 0,-18 4 0,13-3 0,1 0 0,0 1 0,1 0 0,-19 10 0,11-2 0,-1-1 0,-1-2 0,0 0 0,0-2 0,-1 0 0,-34 6 0,13-7 0,1-3 0,-76-1 0,51-5 0,40-1 0,-1 2 0,1 1 0,0 1 0,-1 1 0,1 2 0,0 1 0,-40 13 0,62-16 0,1 1 0,0 1 0,1-1 0,-1 1 0,1 0 0,-1 0 0,1 0 0,1 1 0,-1 0 0,0 0 0,-5 9 0,-2 6 0,0 0 0,-9 24 0,16-30 0,-1-1 0,-1 0 0,0 0 0,-1-1 0,0 0 0,-1 0 0,-17 18 0,-27 18 0,21-19 0,-36 27 0,59-51 0,0 0 0,0 0 0,-1-1 0,1-1 0,-1 1 0,1-1 0,-1-1 0,0 0 0,-20 1 0,-10-1 0,-48-5 0,36 1 0,-489 0 0,343 2 0,186 1 0,0-1 0,0-1 0,0 1 0,0-2 0,0 0 0,1 0 0,-1-1 0,1-1 0,-1 0 0,1 0 0,1-1 0,-1 0 0,0-1 0,1 0 0,0-1 0,1 0 0,0-1 0,0 0 0,0 0 0,-12-16 0,-223-252 0,237 268 0,1-1 0,0 0 0,1 0 0,0 0 0,1-1 0,-1 1 0,2-1 0,-1 0 0,2 0 0,-1-1 0,0-10 0,1 8 0,-1 1 0,0 0 0,-1 0 0,0 0 0,-1 0 0,0 1 0,-8-13 0,9 19 0,-1 1 0,0-1 0,0 1 0,0 0 0,0 1 0,-1-1 0,1 1 0,-1 0 0,0 1 0,0-1 0,0 1 0,0 0 0,-1 1 0,1-1 0,-1 1 0,1 1 0,-10-1 0,-12 0 0,0 1 0,-44 6 0,60-4 0,1 1 0,0 0 0,0 1 0,0 0 0,0 1 0,1 0 0,-1 0 0,1 1 0,1 1 0,-1 0 0,-14 14 0,-23 15 0,36-27 0,0 2 0,0-1 0,1 1 0,0 1 0,1 0 0,1 0 0,-1 1 0,-9 21 0,9-17 0,0 0 0,-2-1 0,0-1 0,-23 27 0,19-28 0,-7 6 0,1 1 0,1 1 0,-22 32 0,36-46 0,-1 0 0,0 0 0,0-1 0,-1 0 0,0 0 0,0-1 0,-1 0 0,1 0 0,-1-1 0,0 0 0,-1 0 0,1-1 0,-1-1 0,0 1 0,0-2 0,-16 3 0,-14 1 0,-1-1 0,-73-3 0,102-2 0,-98 0 0,-127-4 0,229 3 0,0-1 0,1 1 0,-1-2 0,0 1 0,0-1 0,1 0 0,0 0 0,0-1 0,-10-6 0,-55-49 0,7 5 0,45 37 0,1-1 0,1 0 0,1-2 0,0 0 0,1 0 0,-13-25 0,21 31 0,0 1 0,2-2 0,0 1 0,0 0 0,1-1 0,1 0 0,0-1 0,2 1 0,-3-21 0,3-20 0,4-70 0,1 49 0,1-1849 0,-7 1015 0,3 869 0,-1 14 0,1 0 0,8-51 0,-6 69 0,0 0 0,1 0 0,0 1 0,1-1 0,0 1 0,1 0 0,0 0 0,0 1 0,1-1 0,0 1 0,12-13 0,2 1 0,-1-1 0,0-1 0,19-32 0,-8 12 0,62-68 0,-25 32 0,-51 59 0,-4 5 0,0-1 0,-1 0 0,-1 0 0,0-1 0,13-29 0,-21 38 0,0 1 0,0-1 0,1 1 0,0 0 0,0 0 0,0 0 0,1 0 0,0 1 0,0-1 0,0 1 0,1 0 0,0 0 0,0 1 0,0-1 0,0 1 0,1 0 0,0 1 0,0-1 0,0 1 0,0 0 0,0 1 0,1-1 0,-1 1 0,1 1 0,-1-1 0,1 1 0,0 0 0,0 0 0,-1 1 0,10 1 0,149 1-1365,-129-1-5461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6:41.9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746 371 24575,'100'2'0,"130"-5"0,-206 1 0,1-1 0,-1-2 0,0 0 0,0-1 0,-1-2 0,0 0 0,24-13 0,67-32 0,-82 39 0,0 0 0,-1-2 0,-1-1 0,0-2 0,31-24 0,-50 34 0,0 1 0,0 0 0,1 1 0,1 0 0,-1 1 0,1 0 0,0 1 0,0 0 0,19-3 0,13 0 0,68-5 0,-58 8 0,42-13 0,-70 11 0,1 2 0,29-2 0,437 3 0,-252 7 0,454-3 0,-670 1 0,-1 2 0,0 1 0,32 9 0,-28-6 0,56 6 0,-9-11 0,-56-3 0,0 1 0,0 1 0,1 0 0,-1 2 0,0 0 0,-1 1 0,1 2 0,22 8 0,-3 4 0,1-2 0,1-2 0,0-1 0,59 10 0,-20-15 0,-1-4 0,104-7 0,-40 0 0,348 3 0,-444-3 0,0-1 0,54-14 0,-9 2 0,7-1 0,-52 7 0,94-5 0,661 13 0,-373 5 0,224-3 0,-611 3 0,0 1 0,71 18 0,-65-12 0,-38-7 0,0 0 0,0 1 0,0 1 0,-1-1 0,1 2 0,-1-1 0,0 1 0,-1 1 0,0-1 0,0 2 0,0-1 0,9 12 0,-10-11 0,0 0 0,0-1 0,1 1 0,1-1 0,-1-1 0,1 0 0,0 0 0,1-1 0,-1 0 0,1 0 0,0-1 0,10 3 0,22-1 0,0-2 0,0-2 0,1-2 0,44-5 0,24 0 0,4 3 0,178 5 0,-281-1 0,-1 0 0,1 1 0,-1 0 0,1 1 0,-1 0 0,0 1 0,-1 0 0,1 1 0,-1 0 0,0 1 0,16 13 0,4 8 0,54 62 0,-77-82 0,16 23 0,37 62 0,-38-57 0,-10-17 0,-1 0 0,0 1 0,-2 0 0,0 0 0,-1 1 0,9 42 0,-14-49 0,11 54 0,-3 1 0,4 106 0,-17 276 0,1-438 0,-1 0 0,0 1 0,0-1 0,-2 0 0,1 0 0,-2-1 0,0 1 0,0-1 0,-1 0 0,0 0 0,-1 0 0,-1-1 0,0 0 0,0-1 0,-1 0 0,-1 0 0,1-1 0,-1 0 0,-1-1 0,0 0 0,0 0 0,0-1 0,-1-1 0,0 0 0,-16 5 0,-47 16 0,-137 30 0,188-50 0,1 1 0,-35 16 0,35-14 0,-1 0 0,-30 7 0,11-5 0,-42 18 0,59-19 0,-1-1 0,0-1 0,-1-2 0,0-1 0,-35 4 0,-338-8 0,186-6 0,201 6 0,0 0 0,0 0 0,0 1 0,1 1 0,-1 0 0,1 1 0,0 0 0,0 1 0,0 1 0,-20 14 0,17-11 0,0-1 0,-1 0 0,0-1 0,-1-1 0,-24 7 0,28-11 0,0 1 0,1 1 0,-1 0 0,1 1 0,0 0 0,0 1 0,1 1 0,0 0 0,0 1 0,1 0 0,0 0 0,1 1 0,0 1 0,-11 14 0,-7 7 0,12-15 0,1 1 0,0 1 0,-17 29 0,-3 11 0,22-40 0,0 2 0,2 0 0,-11 26 0,-53 206 0,66-210 0,7-30 0,0-1 0,-1 1 0,-1-1 0,0 1 0,-11 21 0,-19 38 0,22-45 0,-24 41 0,31-60 0,0-1 0,0 0 0,-1 0 0,0 0 0,-1-1 0,1 0 0,-1 0 0,0-1 0,-13 8 0,-56 25 0,-41 25 0,104-55 0,0 1 0,0 1 0,2 0 0,-1 1 0,1 0 0,-14 19 0,15-18 0,0 0 0,-1 0 0,0-1 0,-1-1 0,0 0 0,-1-1 0,1 0 0,-21 10 0,-10 2 0,-65 21 0,65-27 0,-70 36 0,85-37 0,-1-1 0,-1-2 0,0 0 0,0-2 0,-1-2 0,0-1 0,-48 4 0,-228-7 0,164-6 0,81 1 0,22 1 0,-43 3 0,73-2 0,-1 2 0,1-1 0,0 2 0,-1-1 0,1 1 0,0 1 0,1 0 0,-1 0 0,-9 6 0,-15 12 0,0 1 0,2 2 0,1 0 0,-34 38 0,-95 95 0,26-28 0,126-123 0,0 0 0,0-1 0,-1-1 0,1 1 0,-1-2 0,-1 1 0,1-1 0,0 0 0,-1-1 0,-18 4 0,13-3 0,1 0 0,0 1 0,1 0 0,-19 10 0,11-2 0,-1-1 0,-1-2 0,0 0 0,0-2 0,-1 0 0,-34 6 0,13-7 0,1-3 0,-76-1 0,51-5 0,40-1 0,-1 2 0,1 1 0,0 1 0,-1 1 0,1 2 0,0 1 0,-40 13 0,62-16 0,1 1 0,0 1 0,1-1 0,-1 1 0,1 0 0,-1 0 0,1 0 0,1 1 0,-1 0 0,0 0 0,-5 9 0,-2 6 0,0 0 0,-9 24 0,16-30 0,-1-1 0,-1 0 0,0 0 0,-1-1 0,0 0 0,-1 0 0,-17 18 0,-27 18 0,21-19 0,-36 27 0,59-51 0,0 0 0,0 0 0,-1-1 0,1-1 0,-1 1 0,1-1 0,-1-1 0,0 0 0,-20 1 0,-10-1 0,-48-5 0,36 1 0,-489 0 0,343 2 0,186 1 0,0-1 0,0-1 0,0 1 0,0-2 0,0 0 0,1 0 0,-1-1 0,1-1 0,-1 0 0,1 0 0,1-1 0,-1 0 0,0-1 0,1 0 0,0-1 0,1 0 0,0-1 0,0 0 0,0 0 0,-12-16 0,-223-252 0,237 268 0,1-1 0,0 0 0,1 0 0,0 0 0,1-1 0,-1 1 0,2-1 0,-1 0 0,2 0 0,-1-1 0,0-10 0,1 8 0,-1 1 0,0 0 0,-1 0 0,0 0 0,-1 0 0,0 1 0,-8-13 0,9 19 0,-1 1 0,0-1 0,0 1 0,0 0 0,0 1 0,-1-1 0,1 1 0,-1 0 0,0 1 0,0-1 0,0 1 0,0 0 0,-1 1 0,1-1 0,-1 1 0,1 1 0,-10-1 0,-12 0 0,0 1 0,-44 6 0,60-4 0,1 1 0,0 0 0,0 1 0,0 0 0,0 1 0,1 0 0,-1 0 0,1 1 0,1 1 0,-1 0 0,-14 14 0,-23 15 0,36-27 0,0 2 0,0-1 0,1 1 0,0 1 0,1 0 0,1 0 0,-1 1 0,-9 21 0,9-17 0,0 0 0,-2-1 0,0-1 0,-23 27 0,19-28 0,-7 6 0,1 1 0,1 1 0,-22 32 0,36-46 0,-1 0 0,0 0 0,0-1 0,-1 0 0,0 0 0,0-1 0,-1 0 0,1 0 0,-1-1 0,0 0 0,-1 0 0,1-1 0,-1-1 0,0 1 0,0-2 0,-16 3 0,-14 1 0,-1-1 0,-73-3 0,102-2 0,-98 0 0,-127-4 0,229 3 0,0-1 0,1 1 0,-1-2 0,0 1 0,0-1 0,1 0 0,0 0 0,0-1 0,-10-6 0,-55-49 0,7 5 0,45 37 0,1-1 0,1 0 0,1-2 0,0 0 0,1 0 0,-13-25 0,21 31 0,0 1 0,2-2 0,0 1 0,0 0 0,1-1 0,1 0 0,0-1 0,2 1 0,-3-21 0,3-20 0,4-70 0,1 49 0,1-1849 0,-7 1015 0,3 869 0,-1 14 0,1 0 0,8-51 0,-6 69 0,0 0 0,1 0 0,0 1 0,1-1 0,0 1 0,1 0 0,0 0 0,0 1 0,1-1 0,0 1 0,12-13 0,2 1 0,-1-1 0,0-1 0,19-32 0,-8 12 0,62-68 0,-25 32 0,-51 59 0,-4 5 0,0-1 0,-1 0 0,-1 0 0,0-1 0,13-29 0,-21 38 0,0 1 0,0-1 0,1 1 0,0 0 0,0 0 0,0 0 0,1 0 0,0 1 0,0-1 0,0 1 0,1 0 0,0 0 0,0 1 0,0-1 0,0 1 0,1 0 0,0 1 0,0-1 0,0 1 0,0 0 0,0 1 0,1-1 0,-1 1 0,1 1 0,-1-1 0,1 1 0,0 0 0,0 0 0,-1 1 0,10 1 0,149 1-1365,-129-1-5461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7586-2F98-4C22-4903-A24180BF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8648F5-34F9-7540-9C45-6424AF01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16036-FF92-B61F-A80C-9FEF5AFB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06E779-1E94-1E36-5BAC-30602653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19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140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77FD8-C51A-9358-97DD-A1BA7B720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BB75B2-D350-BB46-0E00-9714F7ED6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90A6B6-CD13-8827-3F41-00E05AD9B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7DD16D-AE48-1CAB-A25A-B8A0CE3F1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3224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A9F3D-D39C-577C-13E6-1557213F4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6142A9-B3C7-F716-0A77-42C3FD5426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434BD4-9E26-6875-2BA8-DFE389482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28266D-7CCF-84F0-44FD-5E38DA3DB9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87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2E4DD-B368-34FC-0643-92B0CCB5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087526-4640-0796-A7F0-30833F070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68DAEA-2DFA-AEC5-3F5C-BE8487E5D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B4C087-8207-6A1A-F187-64E80FCF7C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5565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2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customXml" Target="../ink/ink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customXml" Target="../ink/ink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customXml" Target="../ink/ink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3.gif"/><Relationship Id="rId4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23.gif"/><Relationship Id="rId4" Type="http://schemas.openxmlformats.org/officeDocument/2006/relationships/image" Target="../media/image3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3.gif"/><Relationship Id="rId4" Type="http://schemas.openxmlformats.org/officeDocument/2006/relationships/image" Target="../media/image35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26.png"/><Relationship Id="rId4" Type="http://schemas.openxmlformats.org/officeDocument/2006/relationships/image" Target="../media/image3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5" Type="http://schemas.openxmlformats.org/officeDocument/2006/relationships/image" Target="../media/image23.gif"/><Relationship Id="rId4" Type="http://schemas.openxmlformats.org/officeDocument/2006/relationships/image" Target="../media/image35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image" Target="../media/image23.gif"/><Relationship Id="rId4" Type="http://schemas.openxmlformats.org/officeDocument/2006/relationships/image" Target="../media/image3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4.png"/><Relationship Id="rId4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2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2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2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2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2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2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6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ea typeface="DengXian" panose="02010600030101010101" pitchFamily="2" charset="-122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س17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11 إلى 19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التجميع بالعشرة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الترتيبية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rtl="1" fontAlgn="auto"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الخامس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F26D80F-00F4-BECC-DEF8-DB31CC40C193}"/>
              </a:ext>
            </a:extLst>
          </p:cNvPr>
          <p:cNvGrpSpPr/>
          <p:nvPr/>
        </p:nvGrpSpPr>
        <p:grpSpPr>
          <a:xfrm>
            <a:off x="1716489" y="2440387"/>
            <a:ext cx="5711023" cy="3704212"/>
            <a:chOff x="1916774" y="2440387"/>
            <a:chExt cx="5711023" cy="3704212"/>
          </a:xfrm>
        </p:grpSpPr>
        <p:pic>
          <p:nvPicPr>
            <p:cNvPr id="3" name="Image 2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42C3E1FE-F4A6-0B5A-5E01-533E74573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2025" y="2440387"/>
              <a:ext cx="2865772" cy="3704212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BDC66106-C9FD-3DA3-F6F9-6F0223073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6774" y="2452322"/>
              <a:ext cx="2845251" cy="3692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18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19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20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722195"/>
            <a:ext cx="673452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بعشرة لعد و تعداد عناصر مجموعة 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0 إلى 19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الأعداد الترتيبية و التعبير عن الرتبة 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برسم تمثيلات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الخامس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111 </a:t>
            </a:r>
          </a:p>
          <a:p>
            <a:pPr algn="r" rtl="1"/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 تمثيل حبات الخوخ و المشمش بأقراص أو دوائر ...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 descr="Une image contenant fruit, pomme, cœur, créativité&#10;&#10;Le contenu généré par l’IA peut être incorrect.">
            <a:extLst>
              <a:ext uri="{FF2B5EF4-FFF2-40B4-BE49-F238E27FC236}">
                <a16:creationId xmlns:a16="http://schemas.microsoft.com/office/drawing/2014/main" id="{56A362DC-E407-EFEF-02BD-ECB08CF0DC7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41187" y="4592149"/>
            <a:ext cx="417085" cy="467290"/>
          </a:xfrm>
          <a:prstGeom prst="rect">
            <a:avLst/>
          </a:prstGeom>
        </p:spPr>
      </p:pic>
      <p:pic>
        <p:nvPicPr>
          <p:cNvPr id="24" name="Image 23" descr="Une image contenant croquis, dessin, Dessin au trait, art&#10;&#10;Le contenu généré par l’IA peut être incorrect.">
            <a:extLst>
              <a:ext uri="{FF2B5EF4-FFF2-40B4-BE49-F238E27FC236}">
                <a16:creationId xmlns:a16="http://schemas.microsoft.com/office/drawing/2014/main" id="{F7EE2157-B9F3-FBB1-1CF1-69442F35D10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32259" y="3767686"/>
            <a:ext cx="414641" cy="458177"/>
          </a:xfrm>
          <a:prstGeom prst="rect">
            <a:avLst/>
          </a:prstGeom>
        </p:spPr>
      </p:pic>
      <p:pic>
        <p:nvPicPr>
          <p:cNvPr id="25" name="Image 24" descr="Une image contenant fruit, pomme, cœur, créativité&#10;&#10;Le contenu généré par l’IA peut être incorrect.">
            <a:extLst>
              <a:ext uri="{FF2B5EF4-FFF2-40B4-BE49-F238E27FC236}">
                <a16:creationId xmlns:a16="http://schemas.microsoft.com/office/drawing/2014/main" id="{4E23DC1C-9CF1-7031-4672-66A7F5EF62D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1751" y="4612734"/>
            <a:ext cx="417085" cy="467290"/>
          </a:xfrm>
          <a:prstGeom prst="rect">
            <a:avLst/>
          </a:prstGeom>
        </p:spPr>
      </p:pic>
      <p:pic>
        <p:nvPicPr>
          <p:cNvPr id="26" name="Image 25" descr="Une image contenant fruit, pomme, cœur, créativité&#10;&#10;Le contenu généré par l’IA peut être incorrect.">
            <a:extLst>
              <a:ext uri="{FF2B5EF4-FFF2-40B4-BE49-F238E27FC236}">
                <a16:creationId xmlns:a16="http://schemas.microsoft.com/office/drawing/2014/main" id="{59919C2A-1BAC-31A9-7521-BE9B6E9BF34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94076" y="4612734"/>
            <a:ext cx="417085" cy="467290"/>
          </a:xfrm>
          <a:prstGeom prst="rect">
            <a:avLst/>
          </a:prstGeom>
        </p:spPr>
      </p:pic>
      <p:pic>
        <p:nvPicPr>
          <p:cNvPr id="28" name="Image 27" descr="Une image contenant croquis, dessin, Dessin au trait, art&#10;&#10;Le contenu généré par l’IA peut être incorrect.">
            <a:extLst>
              <a:ext uri="{FF2B5EF4-FFF2-40B4-BE49-F238E27FC236}">
                <a16:creationId xmlns:a16="http://schemas.microsoft.com/office/drawing/2014/main" id="{91E144D4-B777-EC61-111F-4FA486B1BB4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04431" y="3767686"/>
            <a:ext cx="414641" cy="458177"/>
          </a:xfrm>
          <a:prstGeom prst="rect">
            <a:avLst/>
          </a:prstGeom>
        </p:spPr>
      </p:pic>
      <p:pic>
        <p:nvPicPr>
          <p:cNvPr id="29" name="Image 28" descr="Une image contenant croquis, dessin, Dessin au trait, art&#10;&#10;Le contenu généré par l’IA peut être incorrect.">
            <a:extLst>
              <a:ext uri="{FF2B5EF4-FFF2-40B4-BE49-F238E27FC236}">
                <a16:creationId xmlns:a16="http://schemas.microsoft.com/office/drawing/2014/main" id="{E2AA3F50-4601-F323-E21C-8E17E609E13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73177" y="3792314"/>
            <a:ext cx="414641" cy="458177"/>
          </a:xfrm>
          <a:prstGeom prst="rect">
            <a:avLst/>
          </a:prstGeom>
        </p:spPr>
      </p:pic>
      <p:pic>
        <p:nvPicPr>
          <p:cNvPr id="46" name="Image 45" descr="Une image contenant croquis, dessin, Dessin au trait, art&#10;&#10;Le contenu généré par l’IA peut être incorrect.">
            <a:extLst>
              <a:ext uri="{FF2B5EF4-FFF2-40B4-BE49-F238E27FC236}">
                <a16:creationId xmlns:a16="http://schemas.microsoft.com/office/drawing/2014/main" id="{2B0BCEB0-69CF-8929-0422-23555C4BFF0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45349" y="3751297"/>
            <a:ext cx="414641" cy="45817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9B24D15-DE77-C4C9-B059-861F0A77218E}"/>
              </a:ext>
            </a:extLst>
          </p:cNvPr>
          <p:cNvSpPr txBox="1"/>
          <p:nvPr/>
        </p:nvSpPr>
        <p:spPr>
          <a:xfrm>
            <a:off x="4849909" y="4523214"/>
            <a:ext cx="22588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2" name="Image 5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FACFE7F-1431-1AEC-0BF4-62282A7E67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1680" y="1824085"/>
            <a:ext cx="6020640" cy="40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إلى السبورة ليعد  ويحيط 10 عناصر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3690BD-1A40-2404-9C5B-AD93EAC4E2FB}"/>
              </a:ext>
            </a:extLst>
          </p:cNvPr>
          <p:cNvGrpSpPr/>
          <p:nvPr/>
        </p:nvGrpSpPr>
        <p:grpSpPr>
          <a:xfrm>
            <a:off x="2900845" y="2167813"/>
            <a:ext cx="3301725" cy="2133460"/>
            <a:chOff x="2900845" y="2304293"/>
            <a:chExt cx="3301725" cy="2133460"/>
          </a:xfrm>
        </p:grpSpPr>
        <p:pic>
          <p:nvPicPr>
            <p:cNvPr id="8" name="Image 7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0CBF8C0F-0FB5-AE51-77D7-9F8249514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00403" y="2304293"/>
              <a:ext cx="577414" cy="611682"/>
            </a:xfrm>
            <a:prstGeom prst="rect">
              <a:avLst/>
            </a:prstGeom>
          </p:spPr>
        </p:pic>
        <p:pic>
          <p:nvPicPr>
            <p:cNvPr id="9" name="Image 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88B3AF6B-45E9-2A61-8421-BDF83E6DE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7080" y="2304293"/>
              <a:ext cx="577414" cy="611682"/>
            </a:xfrm>
            <a:prstGeom prst="rect">
              <a:avLst/>
            </a:prstGeom>
          </p:spPr>
        </p:pic>
        <p:pic>
          <p:nvPicPr>
            <p:cNvPr id="19" name="Image 1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0D550E0-84A1-E19F-79EC-4D3452CA0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18416" y="2304293"/>
              <a:ext cx="577414" cy="611682"/>
            </a:xfrm>
            <a:prstGeom prst="rect">
              <a:avLst/>
            </a:prstGeom>
          </p:spPr>
        </p:pic>
        <p:pic>
          <p:nvPicPr>
            <p:cNvPr id="20" name="Image 1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10D6A206-10B6-FEF8-C485-940F52C1D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56027" y="2817318"/>
              <a:ext cx="577414" cy="611682"/>
            </a:xfrm>
            <a:prstGeom prst="rect">
              <a:avLst/>
            </a:prstGeom>
          </p:spPr>
        </p:pic>
        <p:pic>
          <p:nvPicPr>
            <p:cNvPr id="21" name="Image 20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143CBE4E-07DF-C53C-9F69-A301EE4D1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56114" y="2817318"/>
              <a:ext cx="577414" cy="611682"/>
            </a:xfrm>
            <a:prstGeom prst="rect">
              <a:avLst/>
            </a:prstGeom>
          </p:spPr>
        </p:pic>
        <p:pic>
          <p:nvPicPr>
            <p:cNvPr id="22" name="Image 21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526D1108-C644-6117-D402-26D59FE20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1393" y="2304293"/>
              <a:ext cx="577414" cy="611682"/>
            </a:xfrm>
            <a:prstGeom prst="rect">
              <a:avLst/>
            </a:prstGeom>
          </p:spPr>
        </p:pic>
        <p:pic>
          <p:nvPicPr>
            <p:cNvPr id="23" name="Image 22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21CB408D-39F5-1A46-8831-0DA4B6500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8629" y="2940847"/>
              <a:ext cx="577414" cy="611682"/>
            </a:xfrm>
            <a:prstGeom prst="rect">
              <a:avLst/>
            </a:prstGeom>
          </p:spPr>
        </p:pic>
        <p:pic>
          <p:nvPicPr>
            <p:cNvPr id="24" name="Image 23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A42FE470-ECEC-0E99-C01E-16155DF51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25156" y="2304293"/>
              <a:ext cx="577414" cy="611682"/>
            </a:xfrm>
            <a:prstGeom prst="rect">
              <a:avLst/>
            </a:prstGeom>
          </p:spPr>
        </p:pic>
        <p:pic>
          <p:nvPicPr>
            <p:cNvPr id="25" name="Image 24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E0A0B3EA-AD25-710E-BE24-440A8FEE1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72480" y="2994213"/>
              <a:ext cx="577414" cy="611682"/>
            </a:xfrm>
            <a:prstGeom prst="rect">
              <a:avLst/>
            </a:prstGeom>
          </p:spPr>
        </p:pic>
        <p:pic>
          <p:nvPicPr>
            <p:cNvPr id="26" name="Image 25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5E1E9F2B-375B-5744-53B8-448FC4450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56071" y="3330343"/>
              <a:ext cx="577414" cy="611682"/>
            </a:xfrm>
            <a:prstGeom prst="rect">
              <a:avLst/>
            </a:prstGeom>
          </p:spPr>
        </p:pic>
        <p:pic>
          <p:nvPicPr>
            <p:cNvPr id="27" name="Image 26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46294990-C685-A995-B435-F1E0DE02C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08313" y="3780653"/>
              <a:ext cx="577414" cy="611682"/>
            </a:xfrm>
            <a:prstGeom prst="rect">
              <a:avLst/>
            </a:prstGeom>
          </p:spPr>
        </p:pic>
        <p:pic>
          <p:nvPicPr>
            <p:cNvPr id="28" name="Image 27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AF97723-0690-D13E-44F7-236A5C0DD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1465" y="3824690"/>
              <a:ext cx="577414" cy="611682"/>
            </a:xfrm>
            <a:prstGeom prst="rect">
              <a:avLst/>
            </a:prstGeom>
          </p:spPr>
        </p:pic>
        <p:pic>
          <p:nvPicPr>
            <p:cNvPr id="29" name="Image 2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81443D19-FC12-6E3A-A739-2416AEA4D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00845" y="3225123"/>
              <a:ext cx="577414" cy="611682"/>
            </a:xfrm>
            <a:prstGeom prst="rect">
              <a:avLst/>
            </a:prstGeom>
          </p:spPr>
        </p:pic>
        <p:pic>
          <p:nvPicPr>
            <p:cNvPr id="30" name="Image 2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18F94DFB-3095-BB3F-EFDF-A0F55270C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16131" y="3826071"/>
              <a:ext cx="577414" cy="611682"/>
            </a:xfrm>
            <a:prstGeom prst="rect">
              <a:avLst/>
            </a:prstGeom>
          </p:spPr>
        </p:pic>
        <p:pic>
          <p:nvPicPr>
            <p:cNvPr id="31" name="Image 30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6367254-843C-30E5-646F-A1239B99B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55663" y="3608413"/>
              <a:ext cx="577414" cy="611682"/>
            </a:xfrm>
            <a:prstGeom prst="rect">
              <a:avLst/>
            </a:prstGeom>
          </p:spPr>
        </p:pic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FE3F486-48A7-8157-D1D4-8A9DE72B8D16}"/>
              </a:ext>
            </a:extLst>
          </p:cNvPr>
          <p:cNvSpPr/>
          <p:nvPr/>
        </p:nvSpPr>
        <p:spPr>
          <a:xfrm>
            <a:off x="2730107" y="1965278"/>
            <a:ext cx="3683787" cy="234740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EB45C-4DFD-371B-1496-F03007433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6584113-0C8D-9DFE-4C9F-92367E675C1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: ( 1-2-3-4-5-6-7-8-9-10) ، نحيط العناصر التي قمنا بعدها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976E3-E0AD-A8FB-A871-379CDD677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76048F2-DB0E-E5EB-9229-36867577EE6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8CE297E-AD97-5C9F-BBE8-2E32F93F2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9011F9B-0AC5-6317-82CF-6EC6EB09CC7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18EADB4-D0CF-8D9A-A4C3-6BE3212998F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16E5A5-3041-3BAB-1534-BA5D7BD2B0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91CE93-F151-5B61-179D-667DE434EFC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101CC82-8613-5C5E-705B-5B765B9CD3C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B63170-F629-A2F9-3ED4-D4712FAAF16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C580C67-4012-146B-43BE-FD3DC6DF138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42E672A-D43D-E790-2DFB-BE6F44FBBB7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9D88193-8B45-AFD1-24A8-844C77AACD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5D068CF-3250-AFC3-E97B-909B13C247D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B291E8CD-A35C-4B06-EAAC-678B7009909A}"/>
              </a:ext>
            </a:extLst>
          </p:cNvPr>
          <p:cNvGrpSpPr/>
          <p:nvPr/>
        </p:nvGrpSpPr>
        <p:grpSpPr>
          <a:xfrm>
            <a:off x="2900845" y="2167813"/>
            <a:ext cx="3301725" cy="2133460"/>
            <a:chOff x="2900845" y="2304293"/>
            <a:chExt cx="3301725" cy="2133460"/>
          </a:xfrm>
        </p:grpSpPr>
        <p:pic>
          <p:nvPicPr>
            <p:cNvPr id="38" name="Image 37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01383705-9A3C-286D-91FF-B13C83AC1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00403" y="2304293"/>
              <a:ext cx="577414" cy="611682"/>
            </a:xfrm>
            <a:prstGeom prst="rect">
              <a:avLst/>
            </a:prstGeom>
          </p:spPr>
        </p:pic>
        <p:pic>
          <p:nvPicPr>
            <p:cNvPr id="41" name="Image 40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212CBDA8-8946-2616-37AE-F2C912929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7080" y="2304293"/>
              <a:ext cx="577414" cy="611682"/>
            </a:xfrm>
            <a:prstGeom prst="rect">
              <a:avLst/>
            </a:prstGeom>
          </p:spPr>
        </p:pic>
        <p:pic>
          <p:nvPicPr>
            <p:cNvPr id="42" name="Image 41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70B8CAF2-2552-CB02-C4A7-D018292A3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18416" y="2304293"/>
              <a:ext cx="577414" cy="611682"/>
            </a:xfrm>
            <a:prstGeom prst="rect">
              <a:avLst/>
            </a:prstGeom>
          </p:spPr>
        </p:pic>
        <p:pic>
          <p:nvPicPr>
            <p:cNvPr id="43" name="Image 42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7EE8443F-1A6D-AEED-1BD8-1573C0638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56027" y="2817318"/>
              <a:ext cx="577414" cy="611682"/>
            </a:xfrm>
            <a:prstGeom prst="rect">
              <a:avLst/>
            </a:prstGeom>
          </p:spPr>
        </p:pic>
        <p:pic>
          <p:nvPicPr>
            <p:cNvPr id="44" name="Image 43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647A3217-59C2-5053-FEB3-38FB11EDB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56114" y="2817318"/>
              <a:ext cx="577414" cy="611682"/>
            </a:xfrm>
            <a:prstGeom prst="rect">
              <a:avLst/>
            </a:prstGeom>
          </p:spPr>
        </p:pic>
        <p:pic>
          <p:nvPicPr>
            <p:cNvPr id="45" name="Image 44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8089DD72-9F3C-1EBF-8E72-7D4D05DB0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1393" y="2304293"/>
              <a:ext cx="577414" cy="611682"/>
            </a:xfrm>
            <a:prstGeom prst="rect">
              <a:avLst/>
            </a:prstGeom>
          </p:spPr>
        </p:pic>
        <p:pic>
          <p:nvPicPr>
            <p:cNvPr id="46" name="Image 45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6D843639-73EE-F4BC-7280-1DBD5064F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8629" y="2940847"/>
              <a:ext cx="577414" cy="611682"/>
            </a:xfrm>
            <a:prstGeom prst="rect">
              <a:avLst/>
            </a:prstGeom>
          </p:spPr>
        </p:pic>
        <p:pic>
          <p:nvPicPr>
            <p:cNvPr id="47" name="Image 46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CB64C0E5-E5BD-BDBA-1EF2-F12C77CC7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25156" y="2304293"/>
              <a:ext cx="577414" cy="611682"/>
            </a:xfrm>
            <a:prstGeom prst="rect">
              <a:avLst/>
            </a:prstGeom>
          </p:spPr>
        </p:pic>
        <p:pic>
          <p:nvPicPr>
            <p:cNvPr id="48" name="Image 47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BF73A81F-F1E8-4C9F-C4B7-37F6783D8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72480" y="2994213"/>
              <a:ext cx="577414" cy="611682"/>
            </a:xfrm>
            <a:prstGeom prst="rect">
              <a:avLst/>
            </a:prstGeom>
          </p:spPr>
        </p:pic>
        <p:pic>
          <p:nvPicPr>
            <p:cNvPr id="49" name="Image 4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61CF7B9F-CD40-228A-B026-2679F8ED0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56071" y="3330343"/>
              <a:ext cx="577414" cy="611682"/>
            </a:xfrm>
            <a:prstGeom prst="rect">
              <a:avLst/>
            </a:prstGeom>
          </p:spPr>
        </p:pic>
        <p:pic>
          <p:nvPicPr>
            <p:cNvPr id="50" name="Image 4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8977354D-5FB7-F8E3-919E-4BBC9D960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08313" y="3780653"/>
              <a:ext cx="577414" cy="611682"/>
            </a:xfrm>
            <a:prstGeom prst="rect">
              <a:avLst/>
            </a:prstGeom>
          </p:spPr>
        </p:pic>
        <p:pic>
          <p:nvPicPr>
            <p:cNvPr id="51" name="Image 50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3865F98-A8E0-AE11-735F-435A9E75D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1465" y="3824690"/>
              <a:ext cx="577414" cy="611682"/>
            </a:xfrm>
            <a:prstGeom prst="rect">
              <a:avLst/>
            </a:prstGeom>
          </p:spPr>
        </p:pic>
        <p:pic>
          <p:nvPicPr>
            <p:cNvPr id="52" name="Image 51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B6E9B445-1FF7-5D0E-97F8-D74EEB023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00845" y="3225123"/>
              <a:ext cx="577414" cy="611682"/>
            </a:xfrm>
            <a:prstGeom prst="rect">
              <a:avLst/>
            </a:prstGeom>
          </p:spPr>
        </p:pic>
        <p:pic>
          <p:nvPicPr>
            <p:cNvPr id="54" name="Image 53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5BB623B3-7062-B2A3-E500-C9B622666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16131" y="3826071"/>
              <a:ext cx="577414" cy="611682"/>
            </a:xfrm>
            <a:prstGeom prst="rect">
              <a:avLst/>
            </a:prstGeom>
          </p:spPr>
        </p:pic>
        <p:pic>
          <p:nvPicPr>
            <p:cNvPr id="55" name="Image 54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518A7CC1-0F32-4ED2-733C-F150A6A3A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55663" y="3608413"/>
              <a:ext cx="577414" cy="611682"/>
            </a:xfrm>
            <a:prstGeom prst="rect">
              <a:avLst/>
            </a:prstGeom>
          </p:spPr>
        </p:pic>
      </p:grp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110727DA-D86F-385C-0C4B-D9A72B941F60}"/>
              </a:ext>
            </a:extLst>
          </p:cNvPr>
          <p:cNvSpPr/>
          <p:nvPr/>
        </p:nvSpPr>
        <p:spPr>
          <a:xfrm>
            <a:off x="2730107" y="1965278"/>
            <a:ext cx="3683787" cy="234740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D5C750D-B88E-FFF7-12BF-80A14A191206}"/>
              </a:ext>
            </a:extLst>
          </p:cNvPr>
          <p:cNvCxnSpPr>
            <a:cxnSpLocks/>
          </p:cNvCxnSpPr>
          <p:nvPr/>
        </p:nvCxnSpPr>
        <p:spPr>
          <a:xfrm flipV="1">
            <a:off x="3700055" y="2390985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27AF7E4-61BA-239D-FDB2-E263E47091B4}"/>
              </a:ext>
            </a:extLst>
          </p:cNvPr>
          <p:cNvCxnSpPr>
            <a:cxnSpLocks/>
          </p:cNvCxnSpPr>
          <p:nvPr/>
        </p:nvCxnSpPr>
        <p:spPr>
          <a:xfrm flipV="1">
            <a:off x="3047024" y="2375018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92C6EEA-DC4B-3B90-2BE8-666E033ABBBD}"/>
              </a:ext>
            </a:extLst>
          </p:cNvPr>
          <p:cNvCxnSpPr>
            <a:cxnSpLocks/>
          </p:cNvCxnSpPr>
          <p:nvPr/>
        </p:nvCxnSpPr>
        <p:spPr>
          <a:xfrm flipV="1">
            <a:off x="4369118" y="236388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2C33513-04E7-D8FD-BCB6-E94FE7FBF953}"/>
              </a:ext>
            </a:extLst>
          </p:cNvPr>
          <p:cNvCxnSpPr>
            <a:cxnSpLocks/>
          </p:cNvCxnSpPr>
          <p:nvPr/>
        </p:nvCxnSpPr>
        <p:spPr>
          <a:xfrm flipV="1">
            <a:off x="5000237" y="2340670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0CACD80-3937-C089-4312-5C15E772DEDC}"/>
              </a:ext>
            </a:extLst>
          </p:cNvPr>
          <p:cNvCxnSpPr>
            <a:cxnSpLocks/>
          </p:cNvCxnSpPr>
          <p:nvPr/>
        </p:nvCxnSpPr>
        <p:spPr>
          <a:xfrm flipV="1">
            <a:off x="5644370" y="2375017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FB90350-366E-A3A6-A7D3-6F84F26AEBB4}"/>
              </a:ext>
            </a:extLst>
          </p:cNvPr>
          <p:cNvCxnSpPr>
            <a:cxnSpLocks/>
          </p:cNvCxnSpPr>
          <p:nvPr/>
        </p:nvCxnSpPr>
        <p:spPr>
          <a:xfrm flipV="1">
            <a:off x="3378506" y="288145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58780A7-0BA7-5B6F-53F7-C82BC0A15BA9}"/>
              </a:ext>
            </a:extLst>
          </p:cNvPr>
          <p:cNvCxnSpPr>
            <a:cxnSpLocks/>
          </p:cNvCxnSpPr>
          <p:nvPr/>
        </p:nvCxnSpPr>
        <p:spPr>
          <a:xfrm flipV="1">
            <a:off x="3985481" y="288145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C00F263-520E-4C4A-D41B-9DA8F0590F28}"/>
              </a:ext>
            </a:extLst>
          </p:cNvPr>
          <p:cNvCxnSpPr>
            <a:cxnSpLocks/>
          </p:cNvCxnSpPr>
          <p:nvPr/>
        </p:nvCxnSpPr>
        <p:spPr>
          <a:xfrm flipV="1">
            <a:off x="4795964" y="3005248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587A0AE-906C-E96F-C996-63C8BC5AB993}"/>
              </a:ext>
            </a:extLst>
          </p:cNvPr>
          <p:cNvCxnSpPr>
            <a:cxnSpLocks/>
          </p:cNvCxnSpPr>
          <p:nvPr/>
        </p:nvCxnSpPr>
        <p:spPr>
          <a:xfrm flipV="1">
            <a:off x="2921087" y="3271215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55E8D70-9477-8CEB-01B1-321C04242AA9}"/>
              </a:ext>
            </a:extLst>
          </p:cNvPr>
          <p:cNvCxnSpPr>
            <a:cxnSpLocks/>
          </p:cNvCxnSpPr>
          <p:nvPr/>
        </p:nvCxnSpPr>
        <p:spPr>
          <a:xfrm flipV="1">
            <a:off x="3682027" y="3372512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DB4C28CD-43F0-EE58-14AD-F090C6CA373B}"/>
                  </a:ext>
                </a:extLst>
              </p14:cNvPr>
              <p14:cNvContentPartPr/>
              <p14:nvPr/>
            </p14:nvContentPartPr>
            <p14:xfrm>
              <a:off x="2872823" y="2033791"/>
              <a:ext cx="3454920" cy="17737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DB4C28CD-43F0-EE58-14AD-F090C6CA373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4183" y="2024791"/>
                <a:ext cx="3472560" cy="179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09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B6690-C197-0493-87E6-BE2C1C909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558CEDB-060C-3FB4-03FE-22CA3F16C449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العناصر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EEF22B-3942-D67A-9AA7-3EB513E35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0BC30A7-F70E-863D-2FFD-504CBC19E7D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536E8D5-AA9F-2075-C576-D87C40B14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4DA2FD-71BC-A211-7ED4-795A20C5C12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060033-A40F-793B-C13D-6BC84B425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41B070D-7295-F8EF-A099-5C78F80B6B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2588D2D-C771-56E5-9AE8-5A5A8E65FE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D915F83-592B-54B3-962E-BE8A991115B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B77A035-2904-91E1-4A76-14D6AE712C3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CA8560-D7BF-8664-CEE1-415532E32F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B23A94-C4D5-20FA-87B7-B9EA720317B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F5A5A64-12C8-8165-B594-23B1D21EA2C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2FC8EB4-8A59-D15E-30BA-B9F5B62158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041DED0-88DD-B569-75A4-5F64CAFD42CA}"/>
              </a:ext>
            </a:extLst>
          </p:cNvPr>
          <p:cNvSpPr txBox="1"/>
          <p:nvPr/>
        </p:nvSpPr>
        <p:spPr>
          <a:xfrm>
            <a:off x="2656161" y="4575797"/>
            <a:ext cx="3831679" cy="64698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... وَحَداتٍ وَ  ...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688AFF1-FF53-C060-78CC-A5FD37007089}"/>
              </a:ext>
            </a:extLst>
          </p:cNvPr>
          <p:cNvSpPr txBox="1"/>
          <p:nvPr/>
        </p:nvSpPr>
        <p:spPr>
          <a:xfrm>
            <a:off x="4195976" y="5389015"/>
            <a:ext cx="752049" cy="64698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..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EF747D-DA93-4169-993A-AD70362E4EB4}"/>
              </a:ext>
            </a:extLst>
          </p:cNvPr>
          <p:cNvGrpSpPr/>
          <p:nvPr/>
        </p:nvGrpSpPr>
        <p:grpSpPr>
          <a:xfrm>
            <a:off x="2900845" y="2167813"/>
            <a:ext cx="3301725" cy="2133460"/>
            <a:chOff x="2900845" y="2304293"/>
            <a:chExt cx="3301725" cy="2133460"/>
          </a:xfrm>
        </p:grpSpPr>
        <p:pic>
          <p:nvPicPr>
            <p:cNvPr id="20" name="Image 1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C07E45BA-FE49-871B-618B-FEA11942D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00403" y="2304293"/>
              <a:ext cx="577414" cy="611682"/>
            </a:xfrm>
            <a:prstGeom prst="rect">
              <a:avLst/>
            </a:prstGeom>
          </p:spPr>
        </p:pic>
        <p:pic>
          <p:nvPicPr>
            <p:cNvPr id="32" name="Image 31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20B5F41-2064-CD11-08A0-B54248152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7080" y="2304293"/>
              <a:ext cx="577414" cy="611682"/>
            </a:xfrm>
            <a:prstGeom prst="rect">
              <a:avLst/>
            </a:prstGeom>
          </p:spPr>
        </p:pic>
        <p:pic>
          <p:nvPicPr>
            <p:cNvPr id="33" name="Image 32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D3FC6C1-E9AF-0E91-736F-DE320CFF6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18416" y="2304293"/>
              <a:ext cx="577414" cy="611682"/>
            </a:xfrm>
            <a:prstGeom prst="rect">
              <a:avLst/>
            </a:prstGeom>
          </p:spPr>
        </p:pic>
        <p:pic>
          <p:nvPicPr>
            <p:cNvPr id="34" name="Image 33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CDCA3C99-0911-CD52-2F11-0E525DB76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56027" y="2817318"/>
              <a:ext cx="577414" cy="611682"/>
            </a:xfrm>
            <a:prstGeom prst="rect">
              <a:avLst/>
            </a:prstGeom>
          </p:spPr>
        </p:pic>
        <p:pic>
          <p:nvPicPr>
            <p:cNvPr id="35" name="Image 34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932126B8-092F-D9A1-358C-5E9FD0B59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56114" y="2817318"/>
              <a:ext cx="577414" cy="611682"/>
            </a:xfrm>
            <a:prstGeom prst="rect">
              <a:avLst/>
            </a:prstGeom>
          </p:spPr>
        </p:pic>
        <p:pic>
          <p:nvPicPr>
            <p:cNvPr id="36" name="Image 35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D8C4C968-9E4D-1B8D-E757-9522D4E16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1393" y="2304293"/>
              <a:ext cx="577414" cy="611682"/>
            </a:xfrm>
            <a:prstGeom prst="rect">
              <a:avLst/>
            </a:prstGeom>
          </p:spPr>
        </p:pic>
        <p:pic>
          <p:nvPicPr>
            <p:cNvPr id="37" name="Image 36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EAF7C8CB-3DA9-6718-B2FD-EC7D71E57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8629" y="2940847"/>
              <a:ext cx="577414" cy="611682"/>
            </a:xfrm>
            <a:prstGeom prst="rect">
              <a:avLst/>
            </a:prstGeom>
          </p:spPr>
        </p:pic>
        <p:pic>
          <p:nvPicPr>
            <p:cNvPr id="39" name="Image 3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B9B5E574-12CE-125A-B7A7-FEB01E560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25156" y="2304293"/>
              <a:ext cx="577414" cy="611682"/>
            </a:xfrm>
            <a:prstGeom prst="rect">
              <a:avLst/>
            </a:prstGeom>
          </p:spPr>
        </p:pic>
        <p:pic>
          <p:nvPicPr>
            <p:cNvPr id="40" name="Image 3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859142D9-F06B-42D5-9322-32AF80E36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72480" y="2994213"/>
              <a:ext cx="577414" cy="611682"/>
            </a:xfrm>
            <a:prstGeom prst="rect">
              <a:avLst/>
            </a:prstGeom>
          </p:spPr>
        </p:pic>
        <p:pic>
          <p:nvPicPr>
            <p:cNvPr id="53" name="Image 52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DAEC8271-266C-F2CC-F4F1-B21374C01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56071" y="3330343"/>
              <a:ext cx="577414" cy="611682"/>
            </a:xfrm>
            <a:prstGeom prst="rect">
              <a:avLst/>
            </a:prstGeom>
          </p:spPr>
        </p:pic>
        <p:pic>
          <p:nvPicPr>
            <p:cNvPr id="58" name="Image 57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62EADE6-850F-1FF7-ADA7-8F45CEE11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08313" y="3780653"/>
              <a:ext cx="577414" cy="611682"/>
            </a:xfrm>
            <a:prstGeom prst="rect">
              <a:avLst/>
            </a:prstGeom>
          </p:spPr>
        </p:pic>
        <p:pic>
          <p:nvPicPr>
            <p:cNvPr id="59" name="Image 5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25B3EBDE-46FC-36FA-D161-BE44ECDE1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1465" y="3824690"/>
              <a:ext cx="577414" cy="611682"/>
            </a:xfrm>
            <a:prstGeom prst="rect">
              <a:avLst/>
            </a:prstGeom>
          </p:spPr>
        </p:pic>
        <p:pic>
          <p:nvPicPr>
            <p:cNvPr id="60" name="Image 5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E4393C4C-9E9C-1C2A-4DD1-3BFFC0AB6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00845" y="3225123"/>
              <a:ext cx="577414" cy="611682"/>
            </a:xfrm>
            <a:prstGeom prst="rect">
              <a:avLst/>
            </a:prstGeom>
          </p:spPr>
        </p:pic>
        <p:pic>
          <p:nvPicPr>
            <p:cNvPr id="61" name="Image 60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7E5DBF8E-8904-9C5B-2244-3C89AA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16131" y="3826071"/>
              <a:ext cx="577414" cy="611682"/>
            </a:xfrm>
            <a:prstGeom prst="rect">
              <a:avLst/>
            </a:prstGeom>
          </p:spPr>
        </p:pic>
        <p:pic>
          <p:nvPicPr>
            <p:cNvPr id="62" name="Image 61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D4AA11F1-95B0-9BC9-F686-AE72E3657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55663" y="3608413"/>
              <a:ext cx="577414" cy="611682"/>
            </a:xfrm>
            <a:prstGeom prst="rect">
              <a:avLst/>
            </a:prstGeom>
          </p:spPr>
        </p:pic>
      </p:grp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2E3ECCBF-2C07-6078-6AAF-9AF490D85AAF}"/>
              </a:ext>
            </a:extLst>
          </p:cNvPr>
          <p:cNvSpPr/>
          <p:nvPr/>
        </p:nvSpPr>
        <p:spPr>
          <a:xfrm>
            <a:off x="2730107" y="1965278"/>
            <a:ext cx="3683787" cy="234740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B839BD69-1D20-8C43-8706-71AEB94FD26A}"/>
              </a:ext>
            </a:extLst>
          </p:cNvPr>
          <p:cNvCxnSpPr>
            <a:cxnSpLocks/>
          </p:cNvCxnSpPr>
          <p:nvPr/>
        </p:nvCxnSpPr>
        <p:spPr>
          <a:xfrm flipV="1">
            <a:off x="3700055" y="2390985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09F04A1A-FD94-4B68-F3B2-8DF9830511B8}"/>
              </a:ext>
            </a:extLst>
          </p:cNvPr>
          <p:cNvCxnSpPr>
            <a:cxnSpLocks/>
          </p:cNvCxnSpPr>
          <p:nvPr/>
        </p:nvCxnSpPr>
        <p:spPr>
          <a:xfrm flipV="1">
            <a:off x="3047024" y="2375018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0EA0AD7B-6A59-59E6-3D62-DEBCE1239238}"/>
              </a:ext>
            </a:extLst>
          </p:cNvPr>
          <p:cNvCxnSpPr>
            <a:cxnSpLocks/>
          </p:cNvCxnSpPr>
          <p:nvPr/>
        </p:nvCxnSpPr>
        <p:spPr>
          <a:xfrm flipV="1">
            <a:off x="4369118" y="236388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42A97CAC-F079-4882-0FBC-6A7771D2242E}"/>
              </a:ext>
            </a:extLst>
          </p:cNvPr>
          <p:cNvCxnSpPr>
            <a:cxnSpLocks/>
          </p:cNvCxnSpPr>
          <p:nvPr/>
        </p:nvCxnSpPr>
        <p:spPr>
          <a:xfrm flipV="1">
            <a:off x="5000237" y="2340670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69DBDC2B-0A4D-9A67-01AE-2DD5E2DDE86E}"/>
              </a:ext>
            </a:extLst>
          </p:cNvPr>
          <p:cNvCxnSpPr>
            <a:cxnSpLocks/>
          </p:cNvCxnSpPr>
          <p:nvPr/>
        </p:nvCxnSpPr>
        <p:spPr>
          <a:xfrm flipV="1">
            <a:off x="5644370" y="2375017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71D799AC-5B4F-0999-0F98-3EA42A1C5A55}"/>
              </a:ext>
            </a:extLst>
          </p:cNvPr>
          <p:cNvCxnSpPr>
            <a:cxnSpLocks/>
          </p:cNvCxnSpPr>
          <p:nvPr/>
        </p:nvCxnSpPr>
        <p:spPr>
          <a:xfrm flipV="1">
            <a:off x="3378506" y="288145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EF47AD5-E488-F3F4-7225-79CB18962B4B}"/>
              </a:ext>
            </a:extLst>
          </p:cNvPr>
          <p:cNvCxnSpPr>
            <a:cxnSpLocks/>
          </p:cNvCxnSpPr>
          <p:nvPr/>
        </p:nvCxnSpPr>
        <p:spPr>
          <a:xfrm flipV="1">
            <a:off x="3985481" y="288145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F74FA43C-4599-63CD-FA83-7BDF499CDE0C}"/>
              </a:ext>
            </a:extLst>
          </p:cNvPr>
          <p:cNvCxnSpPr>
            <a:cxnSpLocks/>
          </p:cNvCxnSpPr>
          <p:nvPr/>
        </p:nvCxnSpPr>
        <p:spPr>
          <a:xfrm flipV="1">
            <a:off x="4795964" y="3005248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A8FB3DD0-636C-DC21-FD81-ADDD6F68D777}"/>
              </a:ext>
            </a:extLst>
          </p:cNvPr>
          <p:cNvCxnSpPr>
            <a:cxnSpLocks/>
          </p:cNvCxnSpPr>
          <p:nvPr/>
        </p:nvCxnSpPr>
        <p:spPr>
          <a:xfrm flipV="1">
            <a:off x="2921087" y="3271215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C032EB35-ACD8-B6F8-00BB-EC176B5815EF}"/>
              </a:ext>
            </a:extLst>
          </p:cNvPr>
          <p:cNvCxnSpPr>
            <a:cxnSpLocks/>
          </p:cNvCxnSpPr>
          <p:nvPr/>
        </p:nvCxnSpPr>
        <p:spPr>
          <a:xfrm flipV="1">
            <a:off x="3682027" y="3372512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4" name="Encre 73">
                <a:extLst>
                  <a:ext uri="{FF2B5EF4-FFF2-40B4-BE49-F238E27FC236}">
                    <a16:creationId xmlns:a16="http://schemas.microsoft.com/office/drawing/2014/main" id="{D4E39D29-15BB-34E2-02DB-7EAE57481248}"/>
                  </a:ext>
                </a:extLst>
              </p14:cNvPr>
              <p14:cNvContentPartPr/>
              <p14:nvPr/>
            </p14:nvContentPartPr>
            <p14:xfrm>
              <a:off x="2872823" y="2033791"/>
              <a:ext cx="3454920" cy="1773720"/>
            </p14:xfrm>
          </p:contentPart>
        </mc:Choice>
        <mc:Fallback xmlns="">
          <p:pic>
            <p:nvPicPr>
              <p:cNvPr id="74" name="Encre 73">
                <a:extLst>
                  <a:ext uri="{FF2B5EF4-FFF2-40B4-BE49-F238E27FC236}">
                    <a16:creationId xmlns:a16="http://schemas.microsoft.com/office/drawing/2014/main" id="{D4E39D29-15BB-34E2-02DB-7EAE574812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4183" y="2024791"/>
                <a:ext cx="3472560" cy="179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129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لدينا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وحدات و 1 عشرات أي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0" name="ZoneTexte 79">
            <a:extLst>
              <a:ext uri="{FF2B5EF4-FFF2-40B4-BE49-F238E27FC236}">
                <a16:creationId xmlns:a16="http://schemas.microsoft.com/office/drawing/2014/main" id="{ADDF2562-5E68-1DAD-9E5E-2C3C4D10D36D}"/>
              </a:ext>
            </a:extLst>
          </p:cNvPr>
          <p:cNvSpPr txBox="1"/>
          <p:nvPr/>
        </p:nvSpPr>
        <p:spPr>
          <a:xfrm>
            <a:off x="2656161" y="4575797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b="1" dirty="0">
                <a:solidFill>
                  <a:schemeClr val="accent1"/>
                </a:solidFill>
              </a:rPr>
              <a:t> وَحَداتٍ وَ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accent1"/>
                </a:solidFill>
              </a:rPr>
              <a:t>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163682CD-22F6-1C1D-5231-5B33817B22AC}"/>
              </a:ext>
            </a:extLst>
          </p:cNvPr>
          <p:cNvSpPr txBox="1"/>
          <p:nvPr/>
        </p:nvSpPr>
        <p:spPr>
          <a:xfrm>
            <a:off x="4195976" y="5547125"/>
            <a:ext cx="752049" cy="64698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B444014-5140-F0DF-98E6-FC92716BB99A}"/>
              </a:ext>
            </a:extLst>
          </p:cNvPr>
          <p:cNvGrpSpPr/>
          <p:nvPr/>
        </p:nvGrpSpPr>
        <p:grpSpPr>
          <a:xfrm>
            <a:off x="2900845" y="2167813"/>
            <a:ext cx="3301725" cy="2133460"/>
            <a:chOff x="2900845" y="2304293"/>
            <a:chExt cx="3301725" cy="2133460"/>
          </a:xfrm>
        </p:grpSpPr>
        <p:pic>
          <p:nvPicPr>
            <p:cNvPr id="3" name="Image 2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C671B161-B87B-BE08-1A99-81C49412E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00403" y="2304293"/>
              <a:ext cx="577414" cy="611682"/>
            </a:xfrm>
            <a:prstGeom prst="rect">
              <a:avLst/>
            </a:prstGeom>
          </p:spPr>
        </p:pic>
        <p:pic>
          <p:nvPicPr>
            <p:cNvPr id="9" name="Image 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C378C825-0B85-4400-E7A2-9A64E0895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7080" y="2304293"/>
              <a:ext cx="577414" cy="611682"/>
            </a:xfrm>
            <a:prstGeom prst="rect">
              <a:avLst/>
            </a:prstGeom>
          </p:spPr>
        </p:pic>
        <p:pic>
          <p:nvPicPr>
            <p:cNvPr id="12" name="Image 11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878806CD-DFBB-7894-9430-F50B58921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18416" y="2304293"/>
              <a:ext cx="577414" cy="611682"/>
            </a:xfrm>
            <a:prstGeom prst="rect">
              <a:avLst/>
            </a:prstGeom>
          </p:spPr>
        </p:pic>
        <p:pic>
          <p:nvPicPr>
            <p:cNvPr id="20" name="Image 1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9C1D32A5-1F21-499D-A940-254E28AEF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56027" y="2817318"/>
              <a:ext cx="577414" cy="611682"/>
            </a:xfrm>
            <a:prstGeom prst="rect">
              <a:avLst/>
            </a:prstGeom>
          </p:spPr>
        </p:pic>
        <p:pic>
          <p:nvPicPr>
            <p:cNvPr id="21" name="Image 20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CE4614C0-5685-49DB-18FF-A623448D6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56114" y="2817318"/>
              <a:ext cx="577414" cy="611682"/>
            </a:xfrm>
            <a:prstGeom prst="rect">
              <a:avLst/>
            </a:prstGeom>
          </p:spPr>
        </p:pic>
        <p:pic>
          <p:nvPicPr>
            <p:cNvPr id="22" name="Image 21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24948DB8-657D-4D99-388E-9A6322115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1393" y="2304293"/>
              <a:ext cx="577414" cy="611682"/>
            </a:xfrm>
            <a:prstGeom prst="rect">
              <a:avLst/>
            </a:prstGeom>
          </p:spPr>
        </p:pic>
        <p:pic>
          <p:nvPicPr>
            <p:cNvPr id="23" name="Image 22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DB552D6C-2B0F-B7B0-5D3E-B6AFC77DC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8629" y="2940847"/>
              <a:ext cx="577414" cy="611682"/>
            </a:xfrm>
            <a:prstGeom prst="rect">
              <a:avLst/>
            </a:prstGeom>
          </p:spPr>
        </p:pic>
        <p:pic>
          <p:nvPicPr>
            <p:cNvPr id="24" name="Image 23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1EF22E72-87DD-7157-6B45-F7A2C528B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25156" y="2304293"/>
              <a:ext cx="577414" cy="611682"/>
            </a:xfrm>
            <a:prstGeom prst="rect">
              <a:avLst/>
            </a:prstGeom>
          </p:spPr>
        </p:pic>
        <p:pic>
          <p:nvPicPr>
            <p:cNvPr id="25" name="Image 24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5A4BC923-D901-0FE8-C621-039B1BB7D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72480" y="2994213"/>
              <a:ext cx="577414" cy="611682"/>
            </a:xfrm>
            <a:prstGeom prst="rect">
              <a:avLst/>
            </a:prstGeom>
          </p:spPr>
        </p:pic>
        <p:pic>
          <p:nvPicPr>
            <p:cNvPr id="26" name="Image 25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B2B1E6FC-7BA0-4137-4E62-0A87958BC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56071" y="3330343"/>
              <a:ext cx="577414" cy="611682"/>
            </a:xfrm>
            <a:prstGeom prst="rect">
              <a:avLst/>
            </a:prstGeom>
          </p:spPr>
        </p:pic>
        <p:pic>
          <p:nvPicPr>
            <p:cNvPr id="27" name="Image 26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F362064A-38C3-36A4-9BF2-ECB10A09C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08313" y="3780653"/>
              <a:ext cx="577414" cy="611682"/>
            </a:xfrm>
            <a:prstGeom prst="rect">
              <a:avLst/>
            </a:prstGeom>
          </p:spPr>
        </p:pic>
        <p:pic>
          <p:nvPicPr>
            <p:cNvPr id="28" name="Image 27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165FB635-6DDE-69F4-3C13-5CE6A6385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1465" y="3824690"/>
              <a:ext cx="577414" cy="611682"/>
            </a:xfrm>
            <a:prstGeom prst="rect">
              <a:avLst/>
            </a:prstGeom>
          </p:spPr>
        </p:pic>
        <p:pic>
          <p:nvPicPr>
            <p:cNvPr id="29" name="Image 28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B4FF860B-EBDB-A71B-6B49-0CC635836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00845" y="3225123"/>
              <a:ext cx="577414" cy="611682"/>
            </a:xfrm>
            <a:prstGeom prst="rect">
              <a:avLst/>
            </a:prstGeom>
          </p:spPr>
        </p:pic>
        <p:pic>
          <p:nvPicPr>
            <p:cNvPr id="30" name="Image 29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5167B9D9-7DA1-B6D7-9048-31CDF4176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16131" y="3826071"/>
              <a:ext cx="577414" cy="611682"/>
            </a:xfrm>
            <a:prstGeom prst="rect">
              <a:avLst/>
            </a:prstGeom>
          </p:spPr>
        </p:pic>
        <p:pic>
          <p:nvPicPr>
            <p:cNvPr id="31" name="Image 30" descr="Une image contenant fruit, pomme, clip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0FB358A1-C8E2-CBA0-1EF4-91FF0B12A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55663" y="3608413"/>
              <a:ext cx="577414" cy="611682"/>
            </a:xfrm>
            <a:prstGeom prst="rect">
              <a:avLst/>
            </a:prstGeom>
          </p:spPr>
        </p:pic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01EBF26-F9F0-DCCE-DD1A-685748A36313}"/>
              </a:ext>
            </a:extLst>
          </p:cNvPr>
          <p:cNvSpPr/>
          <p:nvPr/>
        </p:nvSpPr>
        <p:spPr>
          <a:xfrm>
            <a:off x="2730107" y="1965278"/>
            <a:ext cx="3683787" cy="234740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B34AC75F-F9E6-1692-AA58-0CF60CAD3F9D}"/>
              </a:ext>
            </a:extLst>
          </p:cNvPr>
          <p:cNvCxnSpPr>
            <a:cxnSpLocks/>
          </p:cNvCxnSpPr>
          <p:nvPr/>
        </p:nvCxnSpPr>
        <p:spPr>
          <a:xfrm flipV="1">
            <a:off x="3700055" y="2390985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78D93960-2628-4396-EAA2-1E087ED8082A}"/>
              </a:ext>
            </a:extLst>
          </p:cNvPr>
          <p:cNvCxnSpPr>
            <a:cxnSpLocks/>
          </p:cNvCxnSpPr>
          <p:nvPr/>
        </p:nvCxnSpPr>
        <p:spPr>
          <a:xfrm flipV="1">
            <a:off x="3047024" y="2375018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47D4E5E-8A85-A534-854A-F68D1005D431}"/>
              </a:ext>
            </a:extLst>
          </p:cNvPr>
          <p:cNvCxnSpPr>
            <a:cxnSpLocks/>
          </p:cNvCxnSpPr>
          <p:nvPr/>
        </p:nvCxnSpPr>
        <p:spPr>
          <a:xfrm flipV="1">
            <a:off x="4369118" y="236388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47003DC-E0C6-211F-DA52-E589C07D5F2D}"/>
              </a:ext>
            </a:extLst>
          </p:cNvPr>
          <p:cNvCxnSpPr>
            <a:cxnSpLocks/>
          </p:cNvCxnSpPr>
          <p:nvPr/>
        </p:nvCxnSpPr>
        <p:spPr>
          <a:xfrm flipV="1">
            <a:off x="5000237" y="2340670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21311D85-9CDF-5F44-FEAB-404C6C92F28B}"/>
              </a:ext>
            </a:extLst>
          </p:cNvPr>
          <p:cNvCxnSpPr>
            <a:cxnSpLocks/>
          </p:cNvCxnSpPr>
          <p:nvPr/>
        </p:nvCxnSpPr>
        <p:spPr>
          <a:xfrm flipV="1">
            <a:off x="5644370" y="2375017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8F0D15EA-6D20-B7E9-C894-FB6999E09586}"/>
              </a:ext>
            </a:extLst>
          </p:cNvPr>
          <p:cNvCxnSpPr>
            <a:cxnSpLocks/>
          </p:cNvCxnSpPr>
          <p:nvPr/>
        </p:nvCxnSpPr>
        <p:spPr>
          <a:xfrm flipV="1">
            <a:off x="3378506" y="288145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82F66C5-64BA-0958-2127-B73AC7EFEF0D}"/>
              </a:ext>
            </a:extLst>
          </p:cNvPr>
          <p:cNvCxnSpPr>
            <a:cxnSpLocks/>
          </p:cNvCxnSpPr>
          <p:nvPr/>
        </p:nvCxnSpPr>
        <p:spPr>
          <a:xfrm flipV="1">
            <a:off x="3985481" y="2881459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12F8187-AF94-5021-D3F3-18B221D26E18}"/>
              </a:ext>
            </a:extLst>
          </p:cNvPr>
          <p:cNvCxnSpPr>
            <a:cxnSpLocks/>
          </p:cNvCxnSpPr>
          <p:nvPr/>
        </p:nvCxnSpPr>
        <p:spPr>
          <a:xfrm flipV="1">
            <a:off x="4795964" y="3005248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B053045-042E-D856-FBB3-EBCF8D29C874}"/>
              </a:ext>
            </a:extLst>
          </p:cNvPr>
          <p:cNvCxnSpPr>
            <a:cxnSpLocks/>
          </p:cNvCxnSpPr>
          <p:nvPr/>
        </p:nvCxnSpPr>
        <p:spPr>
          <a:xfrm flipV="1">
            <a:off x="2921087" y="3271215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30812362-604C-E3BC-7A96-D543B006A359}"/>
              </a:ext>
            </a:extLst>
          </p:cNvPr>
          <p:cNvCxnSpPr>
            <a:cxnSpLocks/>
          </p:cNvCxnSpPr>
          <p:nvPr/>
        </p:nvCxnSpPr>
        <p:spPr>
          <a:xfrm flipV="1">
            <a:off x="3682027" y="3372512"/>
            <a:ext cx="537148" cy="2659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3" name="Encre 42">
                <a:extLst>
                  <a:ext uri="{FF2B5EF4-FFF2-40B4-BE49-F238E27FC236}">
                    <a16:creationId xmlns:a16="http://schemas.microsoft.com/office/drawing/2014/main" id="{B46FAC4E-649E-EA35-4F95-04955C265DD1}"/>
                  </a:ext>
                </a:extLst>
              </p14:cNvPr>
              <p14:cNvContentPartPr/>
              <p14:nvPr/>
            </p14:nvContentPartPr>
            <p14:xfrm>
              <a:off x="2872823" y="2033791"/>
              <a:ext cx="3454920" cy="1773720"/>
            </p14:xfrm>
          </p:contentPart>
        </mc:Choice>
        <mc:Fallback xmlns="">
          <p:pic>
            <p:nvPicPr>
              <p:cNvPr id="43" name="Encre 42">
                <a:extLst>
                  <a:ext uri="{FF2B5EF4-FFF2-40B4-BE49-F238E27FC236}">
                    <a16:creationId xmlns:a16="http://schemas.microsoft.com/office/drawing/2014/main" id="{B46FAC4E-649E-EA35-4F95-04955C265D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4183" y="2024791"/>
                <a:ext cx="3472560" cy="179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سنتعلم مع مجد وندى  كيف نجمع بعشرة لعد و تعداد عناصر مجموعة ؟ 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036" name="Image 7">
            <a:extLst>
              <a:ext uri="{FF2B5EF4-FFF2-40B4-BE49-F238E27FC236}">
                <a16:creationId xmlns:a16="http://schemas.microsoft.com/office/drawing/2014/main" id="{9A9E5548-B081-9C9A-3B59-77DCF9970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217738"/>
            <a:ext cx="40767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8">
            <a:extLst>
              <a:ext uri="{FF2B5EF4-FFF2-40B4-BE49-F238E27FC236}">
                <a16:creationId xmlns:a16="http://schemas.microsoft.com/office/drawing/2014/main" id="{F8F75A03-2465-F55C-9717-71771BEAA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363788"/>
            <a:ext cx="25939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6E1C910-3438-79DC-E19E-E1B9900C35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A4FF2-19A5-9DE0-8114-A422FBD6DAA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667C7-6344-5897-42DE-D552E5C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9207C4-26B9-D835-BFA0-36D229AF8C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29236A8-B794-09D0-25D4-83CEA1BE3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8CF6BB-0966-89C0-6F24-BBFA0AC6E3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3D6112-314D-3638-4440-AD0C61626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1BC026C-2B7A-C9EB-1083-EF4D4E1C83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48C843-2B82-D2C8-D933-8619BF88BA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356BC6-3C71-574F-7290-C9ED1E303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B5D986-9B93-F0EA-F4FC-5F370839B5F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6B12C4-10BE-ABF8-5AE2-DB71D0CEAD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B3E596-6534-BDE8-0093-B56B6BD546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P2S5L1">
            <a:hlinkClick r:id="" action="ppaction://media"/>
            <a:extLst>
              <a:ext uri="{FF2B5EF4-FFF2-40B4-BE49-F238E27FC236}">
                <a16:creationId xmlns:a16="http://schemas.microsoft.com/office/drawing/2014/main" id="{4B524B82-962D-F658-A303-44C06F7651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464" y="1824656"/>
            <a:ext cx="7988549" cy="4493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87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عد و تعداد عناصر مجموعة   ؟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EE6DEA9-588B-9356-26D8-E3CDEEFD3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313" y="2245659"/>
            <a:ext cx="6042806" cy="335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112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5105B73-F1FB-5A68-8961-62094D64BB63}"/>
              </a:ext>
            </a:extLst>
          </p:cNvPr>
          <p:cNvGrpSpPr/>
          <p:nvPr/>
        </p:nvGrpSpPr>
        <p:grpSpPr>
          <a:xfrm>
            <a:off x="751852" y="2044602"/>
            <a:ext cx="5711023" cy="3704212"/>
            <a:chOff x="1916774" y="2440387"/>
            <a:chExt cx="5711023" cy="3704212"/>
          </a:xfrm>
        </p:grpSpPr>
        <p:pic>
          <p:nvPicPr>
            <p:cNvPr id="8" name="Image 7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06408D45-169A-9465-65A1-1DE2FF89F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2025" y="2440387"/>
              <a:ext cx="2865772" cy="3704212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962F3C83-46B3-65A5-52A1-2A58663B4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16774" y="2452322"/>
              <a:ext cx="2845251" cy="3692277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883730" y="2401460"/>
            <a:ext cx="2230468" cy="1406265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1754421-44B0-674F-D1A6-AEDF26854C0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1435" y="1936092"/>
            <a:ext cx="5881131" cy="375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5CE9-8FAE-2B28-4D2D-3F1B0B16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93D71D-59A7-7B8B-2CBD-7DA7DFC2B78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E6EF49-7F24-1CC0-7AB3-41BB0C98DA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7A81647-D63F-5EC5-8307-06CD31936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866D558-BBD6-0F26-3540-4AE4716D41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70164F-2B1B-B631-6862-5E815B4422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4E04831-8D8F-CFB2-C93F-4BFD88698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DC62D13-2399-D75D-70CC-7D69D1259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C5E9F8E-3412-0D1D-6335-923CC924AE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794568-F107-7BC2-5CD3-B07CCD9B65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0348379-7A6C-4B85-D984-49CA32BBA1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55FFBC2-DB43-CAD6-97D9-2655A1B7FF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35777E-F6F5-D210-5015-96A70168E5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7A5A2B-E006-BD46-E45A-924611BF8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07E01-C78A-85F0-6E1C-86626AB28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" name="Image 55" descr="Une image contenant texte, capture d’écran, Police, machine à sous&#10;&#10;Le contenu généré par l’IA peut être incorrect.">
            <a:extLst>
              <a:ext uri="{FF2B5EF4-FFF2-40B4-BE49-F238E27FC236}">
                <a16:creationId xmlns:a16="http://schemas.microsoft.com/office/drawing/2014/main" id="{FEE14732-FA94-52D6-C4A5-3D8961CBF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594" y="2323798"/>
            <a:ext cx="6148813" cy="36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العدد الممثل بالمكعبات و القضبان 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plastique, bleu, cylindre&#10;&#10;Le contenu généré par l’IA peut être incorrect.">
            <a:extLst>
              <a:ext uri="{FF2B5EF4-FFF2-40B4-BE49-F238E27FC236}">
                <a16:creationId xmlns:a16="http://schemas.microsoft.com/office/drawing/2014/main" id="{CF3ECF48-4EDF-857B-D426-8E6BB5589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829" y="1622571"/>
            <a:ext cx="1230342" cy="26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الممثل هو 13  . 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ECCB29B-159A-5D2D-70D6-9C9486D0BDD2}"/>
              </a:ext>
            </a:extLst>
          </p:cNvPr>
          <p:cNvSpPr txBox="1"/>
          <p:nvPr/>
        </p:nvSpPr>
        <p:spPr>
          <a:xfrm>
            <a:off x="3799126" y="4412117"/>
            <a:ext cx="1545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plastique, bleu, cylindre&#10;&#10;Le contenu généré par l’IA peut être incorrect.">
            <a:extLst>
              <a:ext uri="{FF2B5EF4-FFF2-40B4-BE49-F238E27FC236}">
                <a16:creationId xmlns:a16="http://schemas.microsoft.com/office/drawing/2014/main" id="{616D3B02-A60C-EBD0-8552-2E43F4940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829" y="1622571"/>
            <a:ext cx="1230342" cy="26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2736" y="926781"/>
            <a:ext cx="73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سنتعلم مع ندى و 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 نكتب بالأرقام العدد الممثل بالمكعبات و القضبان ؟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3FB1CE-B88B-DA08-7AB3-9AFBE8526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F683B6-B65A-B394-6F03-59A9CE059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1131C-06CD-0938-4F4A-C05E70468A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993AC3-EDC3-8F3A-31AD-DB19BDFDA2F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5E0CC09-DEDE-C54B-EF97-36CBED2B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CD6B5E9-F955-C8DB-6B81-AAD33B18F3A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20DFE-A178-EE54-FEC8-D66808A729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D5A983-A7B1-7982-CB24-B1007CA776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5B8D4F-3373-8225-42EF-2710183075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370FB99-B5EA-1142-4AE3-2B824282B8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D469BC9-7ADF-E186-A530-4DF328B6DD4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2BD3B4-830D-93CB-0EB8-1A27FA7E00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D0E6AF9-38E2-D3A4-18A2-1BBDC11B496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D67CB48-2A3A-931E-F18F-4DF6643487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329F40-7D60-649C-CB26-4A80DE5A62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D3CFC-17FB-16C6-559A-930F96EAA0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792A26-76ED-43ED-FFC2-E7F5FEA5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ADF7BF-5EBE-8F5C-B21A-97690567B2A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F5B9967-C8B3-CE6B-0BEB-51194A4B19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6375F-E2CE-42A5-17E6-7BDB43409E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CC73A1-A7B5-B36C-64E1-DC7BA730D1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FBCD655A-C540-A65B-0428-8664349D59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F5EBEE-E6AB-A6BF-A17F-E55E2BAE533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38168A-F21F-96D5-6AF9-8BD7CC787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4126713-84D2-D0D1-DC0B-DD2E736307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865F1F-476C-9E5B-81FE-20C7F429F7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40484C-1C1D-484D-C14A-6877523C0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N1P2S5L2V2">
            <a:hlinkClick r:id="" action="ppaction://media"/>
            <a:extLst>
              <a:ext uri="{FF2B5EF4-FFF2-40B4-BE49-F238E27FC236}">
                <a16:creationId xmlns:a16="http://schemas.microsoft.com/office/drawing/2014/main" id="{6D7BBFB2-751D-ED13-951C-C244294725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5849" y="1884829"/>
            <a:ext cx="7773398" cy="437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إيجاد العدد الممثل بالمكعبات و القضبان  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C502C3A-8402-7FAA-792B-D6E893D81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859" y="2323209"/>
            <a:ext cx="5490882" cy="304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113 أنجزوا  النشاط رقم 4.سأشرح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19D4BED-5274-1EEF-4EC1-F4A3EF95E2C0}"/>
              </a:ext>
            </a:extLst>
          </p:cNvPr>
          <p:cNvGrpSpPr/>
          <p:nvPr/>
        </p:nvGrpSpPr>
        <p:grpSpPr>
          <a:xfrm>
            <a:off x="751852" y="2044602"/>
            <a:ext cx="5711023" cy="3704212"/>
            <a:chOff x="1916774" y="2440387"/>
            <a:chExt cx="5711023" cy="3704212"/>
          </a:xfrm>
        </p:grpSpPr>
        <p:pic>
          <p:nvPicPr>
            <p:cNvPr id="5" name="Image 4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B2180C40-580A-2866-AFE7-A6F3527D0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62025" y="2440387"/>
              <a:ext cx="2865772" cy="3704212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BE860905-C465-AD26-05E3-EC681E8EC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16774" y="2452322"/>
              <a:ext cx="2845251" cy="3692277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912334" y="2271251"/>
            <a:ext cx="2452971" cy="115774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0F2A3-3C76-294E-CAB3-EB06A566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9BC9DE0-78E5-BA54-A6D8-2C2A207E8696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يعين الأستاذ(ة) بعض المتعلمين للقيام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F15570-383E-F345-5D8E-17B0F3843C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FCE65BD-D0F8-4505-2328-29705FC5C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AE1E11C-B30D-C4EC-73A0-65BAC1458A3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9F86C2C-B7A8-A7F2-285F-2C76F35AAB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1C1DF61-0562-E9B1-83B1-0E1EFEEED8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AE40C89-9D39-180A-67E6-AC91F7EEB0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C595B69-33CF-4FB3-5851-DED46D23C0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DE6AFF3-F864-1A1D-4DE0-1458641CFFF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9EB9974-3DCF-C8B5-5A54-0D1A79E7B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78AC8F-6DAE-5D25-51E4-FAA5A42EA24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8E6C657-EB12-D20B-8C60-4FBFF537E05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D75B44-0C07-CFF5-1BD9-87940334BEA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CE7046-AEDC-54FB-F608-37D0A87FBA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7F36C0-2456-5A08-BA7A-B4A1B65F4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23" y="1978816"/>
            <a:ext cx="3109458" cy="390053"/>
          </a:xfrm>
          <a:prstGeom prst="rect">
            <a:avLst/>
          </a:prstGeom>
        </p:spPr>
      </p:pic>
      <p:pic>
        <p:nvPicPr>
          <p:cNvPr id="10" name="Image 9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6DDA0471-44A4-F788-4B4A-90E360F41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88" y="2216097"/>
            <a:ext cx="6991224" cy="343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85FD4D08-F938-1152-7E1D-AD078C006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88" y="2216097"/>
            <a:ext cx="6991224" cy="3432628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EED32DC-EA07-C285-C079-7130DF28E881}"/>
              </a:ext>
            </a:extLst>
          </p:cNvPr>
          <p:cNvCxnSpPr/>
          <p:nvPr/>
        </p:nvCxnSpPr>
        <p:spPr>
          <a:xfrm>
            <a:off x="2020675" y="4312693"/>
            <a:ext cx="3411134" cy="532262"/>
          </a:xfrm>
          <a:prstGeom prst="line">
            <a:avLst/>
          </a:prstGeom>
          <a:ln w="28575">
            <a:solidFill>
              <a:srgbClr val="17AB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99AE2B5-29DB-D5AF-EA8E-9F39B664F7BC}"/>
              </a:ext>
            </a:extLst>
          </p:cNvPr>
          <p:cNvCxnSpPr/>
          <p:nvPr/>
        </p:nvCxnSpPr>
        <p:spPr>
          <a:xfrm>
            <a:off x="3753134" y="4312693"/>
            <a:ext cx="3343702" cy="532262"/>
          </a:xfrm>
          <a:prstGeom prst="line">
            <a:avLst/>
          </a:prstGeom>
          <a:ln w="28575">
            <a:solidFill>
              <a:srgbClr val="4B5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20A65C1-E7FF-1E1B-1DBF-5B57B32EE55E}"/>
              </a:ext>
            </a:extLst>
          </p:cNvPr>
          <p:cNvCxnSpPr/>
          <p:nvPr/>
        </p:nvCxnSpPr>
        <p:spPr>
          <a:xfrm flipH="1">
            <a:off x="3753134" y="4312693"/>
            <a:ext cx="1678675" cy="53226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AEEB926-4D67-549F-ED9C-B12E35D2B480}"/>
              </a:ext>
            </a:extLst>
          </p:cNvPr>
          <p:cNvCxnSpPr/>
          <p:nvPr/>
        </p:nvCxnSpPr>
        <p:spPr>
          <a:xfrm flipH="1">
            <a:off x="2079671" y="4312693"/>
            <a:ext cx="5017165" cy="532262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Image 32" descr="Une image contenant ligne, capture d’écran, texte, diagramme&#10;&#10;Le contenu généré par l’IA peut être incorrect.">
            <a:extLst>
              <a:ext uri="{FF2B5EF4-FFF2-40B4-BE49-F238E27FC236}">
                <a16:creationId xmlns:a16="http://schemas.microsoft.com/office/drawing/2014/main" id="{EC10E3B7-D5BF-AB3A-2BF3-D100F12AC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690" y="2002336"/>
            <a:ext cx="7400620" cy="352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19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اكتبوا على الألواح رتبة السيارة الحمراء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illustration, dessin humorist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2BF14371-F600-E9B0-9D45-A497EEFEB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80" y="2133419"/>
            <a:ext cx="5982535" cy="2591162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6479A14-5D53-3528-C8CF-6B859C5A8D7B}"/>
              </a:ext>
            </a:extLst>
          </p:cNvPr>
          <p:cNvCxnSpPr/>
          <p:nvPr/>
        </p:nvCxnSpPr>
        <p:spPr>
          <a:xfrm>
            <a:off x="6652898" y="2758767"/>
            <a:ext cx="577515" cy="12272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35751EE-513B-868C-B2A2-01E638F5F8F4}"/>
              </a:ext>
            </a:extLst>
          </p:cNvPr>
          <p:cNvSpPr txBox="1"/>
          <p:nvPr/>
        </p:nvSpPr>
        <p:spPr>
          <a:xfrm>
            <a:off x="4875999" y="4797437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A7E713-7592-20A7-7D6B-EC3A872F668C}"/>
              </a:ext>
            </a:extLst>
          </p:cNvPr>
          <p:cNvSpPr txBox="1"/>
          <p:nvPr/>
        </p:nvSpPr>
        <p:spPr>
          <a:xfrm>
            <a:off x="1218890" y="4797437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اَلثّانِيَّةُ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7C15BE-88B9-17EA-D3CE-D0C63BFF1E92}"/>
              </a:ext>
            </a:extLst>
          </p:cNvPr>
          <p:cNvSpPr txBox="1"/>
          <p:nvPr/>
        </p:nvSpPr>
        <p:spPr>
          <a:xfrm>
            <a:off x="3076659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اَلرّابِعَةُ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683849-BFEB-254C-B20D-A934BDC52DB0}"/>
              </a:ext>
            </a:extLst>
          </p:cNvPr>
          <p:cNvSpPr txBox="1"/>
          <p:nvPr/>
        </p:nvSpPr>
        <p:spPr>
          <a:xfrm>
            <a:off x="6616910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4CE1B52D-E4CE-14F2-562F-090C3F08D03A}"/>
              </a:ext>
            </a:extLst>
          </p:cNvPr>
          <p:cNvSpPr/>
          <p:nvPr/>
        </p:nvSpPr>
        <p:spPr>
          <a:xfrm>
            <a:off x="3465095" y="1708484"/>
            <a:ext cx="288758" cy="57751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 تحتل السيارة الحمراء الرتبة الثالثة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illustration, dessin humorist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9D799B65-32A0-0C0F-4BFA-FB5C1F540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80" y="2133419"/>
            <a:ext cx="5982535" cy="2591162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6CFDFB1-1407-AF19-265B-BBBC8C33A756}"/>
              </a:ext>
            </a:extLst>
          </p:cNvPr>
          <p:cNvCxnSpPr/>
          <p:nvPr/>
        </p:nvCxnSpPr>
        <p:spPr>
          <a:xfrm>
            <a:off x="6652898" y="2758767"/>
            <a:ext cx="577515" cy="12272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5A7AB91-C350-2BAD-F36E-1E1B62667E11}"/>
              </a:ext>
            </a:extLst>
          </p:cNvPr>
          <p:cNvSpPr txBox="1"/>
          <p:nvPr/>
        </p:nvSpPr>
        <p:spPr>
          <a:xfrm>
            <a:off x="4875999" y="4797437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4EEDAB-F13C-06E4-655E-CE11A43C5B80}"/>
              </a:ext>
            </a:extLst>
          </p:cNvPr>
          <p:cNvSpPr txBox="1"/>
          <p:nvPr/>
        </p:nvSpPr>
        <p:spPr>
          <a:xfrm>
            <a:off x="1218890" y="4797437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اَلثّانِيَّةُ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AFB2105-4E1F-2245-54F0-A6991A590D2F}"/>
              </a:ext>
            </a:extLst>
          </p:cNvPr>
          <p:cNvSpPr txBox="1"/>
          <p:nvPr/>
        </p:nvSpPr>
        <p:spPr>
          <a:xfrm>
            <a:off x="3076659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اَلرّابِعَةُ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62D4192-70A8-CDE0-A1E0-FBF7B46B712A}"/>
              </a:ext>
            </a:extLst>
          </p:cNvPr>
          <p:cNvSpPr txBox="1"/>
          <p:nvPr/>
        </p:nvSpPr>
        <p:spPr>
          <a:xfrm>
            <a:off x="6616910" y="4797437"/>
            <a:ext cx="1227006" cy="44267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CD30354A-88C8-4AE3-F132-64A398D4A69E}"/>
              </a:ext>
            </a:extLst>
          </p:cNvPr>
          <p:cNvSpPr/>
          <p:nvPr/>
        </p:nvSpPr>
        <p:spPr>
          <a:xfrm>
            <a:off x="3465095" y="1708484"/>
            <a:ext cx="288758" cy="57751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الدرس19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74831" y="3486583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AF8A9-0A48-A22B-ACE3-EB0035097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9C4DB4F-39DA-6603-598C-4B9B7DC80E2A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اكتبوا على الألواح رتبة السيارة الصفراء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C69AAD2-032E-6ABD-5ADF-80ADB30868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F7170087-7CC8-1602-1D2E-A695D200D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7E936E88-2AC5-E8BA-0FC9-F58D7B8B085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FE74E533-7C8B-ED12-6967-B7997CF6135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957CDC11-6E95-D3D3-29A0-AB58297BB2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B7952BD-5867-0D77-10F6-026577D7EF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7A70CE8-2712-9D1D-C98A-AC5AE379120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E97691F-553A-AD27-DAD9-95B49B74874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725C148D-D464-9F56-772A-651C63704F0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C589DDC2-F6DE-DD62-B5A1-034CA122CE8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BDB8993C-350C-84D3-18D8-8CC7765241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89054BC-84A1-963E-6CE0-12802E7458A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C0CDF2-C9B4-3142-E576-608C74AA3E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illustration, dessin humorist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B2C95533-DA07-8B9F-441A-9AB89841B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80" y="2133419"/>
            <a:ext cx="5982535" cy="2591162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9EB6AEC-546B-5E1B-739A-C7FA8B59C308}"/>
              </a:ext>
            </a:extLst>
          </p:cNvPr>
          <p:cNvCxnSpPr/>
          <p:nvPr/>
        </p:nvCxnSpPr>
        <p:spPr>
          <a:xfrm>
            <a:off x="6652898" y="2758767"/>
            <a:ext cx="577515" cy="12272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EC4CE3A-E17D-8FFB-A8C0-DF477934A6BD}"/>
              </a:ext>
            </a:extLst>
          </p:cNvPr>
          <p:cNvSpPr txBox="1"/>
          <p:nvPr/>
        </p:nvSpPr>
        <p:spPr>
          <a:xfrm>
            <a:off x="4875999" y="4797437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798AB5-9DCB-21EC-39BC-792B752F7287}"/>
              </a:ext>
            </a:extLst>
          </p:cNvPr>
          <p:cNvSpPr txBox="1"/>
          <p:nvPr/>
        </p:nvSpPr>
        <p:spPr>
          <a:xfrm>
            <a:off x="1218890" y="4797437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اَلثّانِيَّةُ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73C62A-17F1-9EA3-6FCA-1B80BDAF4D8A}"/>
              </a:ext>
            </a:extLst>
          </p:cNvPr>
          <p:cNvSpPr txBox="1"/>
          <p:nvPr/>
        </p:nvSpPr>
        <p:spPr>
          <a:xfrm>
            <a:off x="3076659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اَلرّابِعَةُ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1FA023-B78B-D146-B337-9B57F25F583E}"/>
              </a:ext>
            </a:extLst>
          </p:cNvPr>
          <p:cNvSpPr txBox="1"/>
          <p:nvPr/>
        </p:nvSpPr>
        <p:spPr>
          <a:xfrm>
            <a:off x="6616910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BDB52867-60D7-346F-4D85-E35D2FB233DA}"/>
              </a:ext>
            </a:extLst>
          </p:cNvPr>
          <p:cNvSpPr/>
          <p:nvPr/>
        </p:nvSpPr>
        <p:spPr>
          <a:xfrm>
            <a:off x="5755818" y="1617889"/>
            <a:ext cx="288758" cy="57751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58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D7369-F5EA-4F60-DC52-5EFB891AC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05AB779-508A-CFA4-E791-99FDB0C313A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32BCDFD-F8FE-EA12-C36D-B7EBD1A32CE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B86B2AA-2215-4606-530A-2D76EEAB3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0D037F1-D60F-10B1-4D5A-179B254B093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156D467-1B44-954E-37DE-4BA71E8E13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751F674-AC5E-A70F-A0D3-505A94A4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CDD1C9-9450-E1DC-CB68-6D0064EEC2A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FC93724-5B0D-650F-9B19-D8257EE0B4C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CAE9EDA-FC81-475D-3E75-534E1813DD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78D697C-3FC9-A330-6532-EA39E34207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74DC508-9533-E9B7-66E5-863548F16AC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813BD95-E153-4FF8-5747-1B8A4CBB4E6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5500395-A247-1E8C-088A-AB3ADD17E2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F2DD0D6-D7BD-D228-B958-462369C592E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98BD7B-E926-D901-2C4D-FD24A53176A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964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66DBD-B89B-2CF5-51BA-C60CCAA1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EB6C9FD9-647A-F800-2BD3-562DF5AF74A2}"/>
              </a:ext>
            </a:extLst>
          </p:cNvPr>
          <p:cNvSpPr txBox="1"/>
          <p:nvPr/>
        </p:nvSpPr>
        <p:spPr>
          <a:xfrm>
            <a:off x="250723" y="7450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 تحتل السيارة الصفراء  الرتبة الأولى 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DD89FA83-A1D9-6E1D-F30C-97E0ED144F7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70B8B89-1883-6B40-1A4F-E409A256B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56F2059-5B8C-A71F-4D01-F22A8F29CBC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8CCDCF69-8A89-8BE1-164B-5AECE5122A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7B5D1486-A015-EAAB-F1F4-A0DCF1E7E0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912FF76-AA32-2BE3-CF9B-CFB27AC857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C3E65C0-777C-23C5-A75C-87236976ED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F4DD836-2DA9-F7E3-7C7C-128C7DD6B3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65D1562-3FBF-7BB7-12A4-4451C12DB8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6AB099D-7D0E-F79B-5C0A-4C62771C600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C9C16B02-B4CE-0988-BD69-54DF4AEDAC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ED6FBC16-F4FD-D0FF-FEC7-0F93608380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9FDDD-90E1-328E-8A9D-505A49AB01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illustration, dessin humorist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EC15BC5C-84ED-96C2-C3F0-540395D0A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80" y="2133419"/>
            <a:ext cx="5982535" cy="259116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41B9133-8CEB-E1C6-C383-57A3F861D457}"/>
              </a:ext>
            </a:extLst>
          </p:cNvPr>
          <p:cNvCxnSpPr/>
          <p:nvPr/>
        </p:nvCxnSpPr>
        <p:spPr>
          <a:xfrm>
            <a:off x="6652898" y="2758767"/>
            <a:ext cx="577515" cy="12272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F86A7285-F610-65DE-003F-5BE152CC4C8D}"/>
              </a:ext>
            </a:extLst>
          </p:cNvPr>
          <p:cNvSpPr txBox="1"/>
          <p:nvPr/>
        </p:nvSpPr>
        <p:spPr>
          <a:xfrm>
            <a:off x="4875999" y="4797437"/>
            <a:ext cx="1168577" cy="44267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6DE690-9B22-E454-8855-142F14A249E0}"/>
              </a:ext>
            </a:extLst>
          </p:cNvPr>
          <p:cNvSpPr txBox="1"/>
          <p:nvPr/>
        </p:nvSpPr>
        <p:spPr>
          <a:xfrm>
            <a:off x="1218890" y="4797437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اَلثّانِيَّةُ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386F02-15AF-40EC-9B01-0987091D0503}"/>
              </a:ext>
            </a:extLst>
          </p:cNvPr>
          <p:cNvSpPr txBox="1"/>
          <p:nvPr/>
        </p:nvSpPr>
        <p:spPr>
          <a:xfrm>
            <a:off x="3076659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اَلرّابِعَةُ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85524B-421A-0E77-868A-779992DD16B1}"/>
              </a:ext>
            </a:extLst>
          </p:cNvPr>
          <p:cNvSpPr txBox="1"/>
          <p:nvPr/>
        </p:nvSpPr>
        <p:spPr>
          <a:xfrm>
            <a:off x="6616910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3F45566-D08C-276B-7232-DD40E98F99CE}"/>
              </a:ext>
            </a:extLst>
          </p:cNvPr>
          <p:cNvSpPr/>
          <p:nvPr/>
        </p:nvSpPr>
        <p:spPr>
          <a:xfrm>
            <a:off x="5755818" y="1617889"/>
            <a:ext cx="288758" cy="57751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15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08329-87B8-6D1C-A16E-81AD3717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61DCC29-A7E3-4A70-492C-24D320BBE5C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اكتبوا على الألواح رتبة السيارة الزرقاء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20160E5-462C-DA0B-4583-1160CB006B7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FAC38E34-CAFB-9D0C-6F2B-C910C4957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F7BCBE6-3FA3-613D-12CA-49E73875FCC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CEC32A1-D5E2-50B1-1C2C-0A262DD5F36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5DF07FE-0797-B789-D175-807A0B1AAE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94200D9-7424-4586-0276-B7A1CF706D5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24F0538-D1BC-5338-B6F5-CDAD24088A0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6529C0C9-CE27-2CC4-948B-36B0E69DAE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692903D4-4A91-2E59-2850-E9E2C959ED7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7E0242F-1FAE-02D7-2DF5-74B8902A3C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B335DFB1-80D6-848C-B9E7-206D143B0D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757FA3B7-A08F-FA3D-827D-5CCFC067FD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29CB26-343D-AEBA-36AF-59D3A163B9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illustration, dessin humorist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1BCAF2AD-2AAA-ADB1-91DD-59FAB688D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80" y="2133419"/>
            <a:ext cx="5982535" cy="2591162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084531E-8A91-F83E-851E-4B7420A13A25}"/>
              </a:ext>
            </a:extLst>
          </p:cNvPr>
          <p:cNvCxnSpPr/>
          <p:nvPr/>
        </p:nvCxnSpPr>
        <p:spPr>
          <a:xfrm>
            <a:off x="6652898" y="2758767"/>
            <a:ext cx="577515" cy="12272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2E2D39C-ED78-7AA1-5952-5B3BFE7A0308}"/>
              </a:ext>
            </a:extLst>
          </p:cNvPr>
          <p:cNvSpPr txBox="1"/>
          <p:nvPr/>
        </p:nvSpPr>
        <p:spPr>
          <a:xfrm>
            <a:off x="4875999" y="4797437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E6300A-DF8B-49D1-632E-999C34FE6F38}"/>
              </a:ext>
            </a:extLst>
          </p:cNvPr>
          <p:cNvSpPr txBox="1"/>
          <p:nvPr/>
        </p:nvSpPr>
        <p:spPr>
          <a:xfrm>
            <a:off x="1218890" y="4797437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اَلثّانِيَّةُ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379617-8F0C-D6F6-024B-3989B411FA06}"/>
              </a:ext>
            </a:extLst>
          </p:cNvPr>
          <p:cNvSpPr txBox="1"/>
          <p:nvPr/>
        </p:nvSpPr>
        <p:spPr>
          <a:xfrm>
            <a:off x="3076659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اَلرّابِعَةُ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1288BC-E38B-29CF-1C70-0CE6034B7583}"/>
              </a:ext>
            </a:extLst>
          </p:cNvPr>
          <p:cNvSpPr txBox="1"/>
          <p:nvPr/>
        </p:nvSpPr>
        <p:spPr>
          <a:xfrm>
            <a:off x="6616910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27642534-4336-BA36-0E99-89F1E59BB0E2}"/>
              </a:ext>
            </a:extLst>
          </p:cNvPr>
          <p:cNvSpPr/>
          <p:nvPr/>
        </p:nvSpPr>
        <p:spPr>
          <a:xfrm>
            <a:off x="2215567" y="1734726"/>
            <a:ext cx="288758" cy="57751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10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F7D21-BB11-3239-4193-3F1DD2EAF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6EA9E4E-3F9A-FF49-3927-90EA1B64220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18D502-98C3-15D8-824D-F1370DC3984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237E39-0269-AD45-DF2D-DA22A3D5A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75C1809-31C6-A9D7-1ACF-B4F88AB9246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9BF9847-66B2-F8C8-F045-2F3EF90B05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56BE20F-C1C1-A62E-1BDB-88BFE617A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12D5087-6CBB-3011-1C50-C69BA527D18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85E9AB6-8A46-3082-FA4F-A2D976650C3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0DBB79D-F835-633A-FD11-F038431967C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BD1640E-0D3E-0FBA-AD03-A6A3F9FA93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8757EB8-EC17-4CCC-CA9C-66B1EA92CC0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C4730BC-14C4-3B54-19C2-8C306371A56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D60D7FF-6829-79CA-C27F-586627AC1B9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AF6A12-C409-462E-615B-478442B14F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4D19A1-D38D-09A6-B8ED-8C0D092ACC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71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AC86D-E088-84B9-29F3-43A3D8026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D40DA5B-D562-057F-D163-0BD645DF5897}"/>
              </a:ext>
            </a:extLst>
          </p:cNvPr>
          <p:cNvSpPr txBox="1"/>
          <p:nvPr/>
        </p:nvSpPr>
        <p:spPr>
          <a:xfrm>
            <a:off x="250723" y="7450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 تحتل السيارة الزرقاء   الرتبة الرابعة 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424CBAE4-B635-33BD-F500-EC86A46593B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5AF0346-C530-ACA8-40F3-56F117810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A3CC4936-3E4D-B8B9-5FF1-CB52B8C2D9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A05C1440-E36E-23D0-49A7-8DAA699F89B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497ADA2C-4B2D-9409-8B6D-635BD276C1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F7B6CEAC-B97F-ECE7-3925-0811B368304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BDD6AD05-D03D-313E-92BE-304311A3C47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428F9D29-6F97-0C18-20A8-A5E36D60657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852AA7C4-D52F-80D2-A884-C2A58B9D5DB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9235FD84-D9B7-4D11-C58E-2BD9BCB5FFA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E190600-60CD-39B6-1185-ED921FE2916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7A0A62A5-8774-E6F6-F09E-5F996D89B7C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9C7020-A7F9-D8CF-4F86-CCD1F9EEE6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illustration, dessin humorist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7359D329-94AD-E1F6-BDED-0723AA34F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80" y="2133419"/>
            <a:ext cx="5982535" cy="259116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37B6838-D6AA-6F24-B054-84EA848EA088}"/>
              </a:ext>
            </a:extLst>
          </p:cNvPr>
          <p:cNvCxnSpPr/>
          <p:nvPr/>
        </p:nvCxnSpPr>
        <p:spPr>
          <a:xfrm>
            <a:off x="6652898" y="2758767"/>
            <a:ext cx="577515" cy="12272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99550FC1-43B5-8A92-3BA4-4E8CC85960E2}"/>
              </a:ext>
            </a:extLst>
          </p:cNvPr>
          <p:cNvSpPr txBox="1"/>
          <p:nvPr/>
        </p:nvSpPr>
        <p:spPr>
          <a:xfrm>
            <a:off x="4875999" y="4797437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56C5CF-989A-F63E-960D-C988E2076CB2}"/>
              </a:ext>
            </a:extLst>
          </p:cNvPr>
          <p:cNvSpPr txBox="1"/>
          <p:nvPr/>
        </p:nvSpPr>
        <p:spPr>
          <a:xfrm>
            <a:off x="1218890" y="4797437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اَلثّانِيَّةُ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FD6AFF-CA6D-FCEF-378C-9F2C79F12067}"/>
              </a:ext>
            </a:extLst>
          </p:cNvPr>
          <p:cNvSpPr txBox="1"/>
          <p:nvPr/>
        </p:nvSpPr>
        <p:spPr>
          <a:xfrm>
            <a:off x="3076659" y="4797437"/>
            <a:ext cx="1227006" cy="44267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اَلرّابِعَةُ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BE8537A-CD20-93EC-032E-B2B788A7142F}"/>
              </a:ext>
            </a:extLst>
          </p:cNvPr>
          <p:cNvSpPr txBox="1"/>
          <p:nvPr/>
        </p:nvSpPr>
        <p:spPr>
          <a:xfrm>
            <a:off x="6616910" y="4797437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8C28EB9E-1AA6-4133-B190-4EB5E31960AA}"/>
              </a:ext>
            </a:extLst>
          </p:cNvPr>
          <p:cNvSpPr/>
          <p:nvPr/>
        </p:nvSpPr>
        <p:spPr>
          <a:xfrm>
            <a:off x="2215567" y="1734726"/>
            <a:ext cx="288758" cy="577516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50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519" y="3681349"/>
            <a:ext cx="3391194" cy="1742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1E7455-3C4D-0F08-5629-581E48790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D74739-83F2-9C1E-A12A-23C4A4CCF9D8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A86600-FDC4-E382-917B-334799B3A2FB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يُمْسِكُ  نَبيلٌ   3  دَراهِمَ بِيَدِه اليُمْنى  ، وَ 6 دَراهِمَ بِيَدِهِ الْيُسْرى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دِرْهَماً لَدى نَبيل؟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في هذا الجدول  على الألواح دراهم  نبيل 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تمثيل الدراهم بدوائر أو أقراص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A788C2-560D-AD5E-7BE8-5F4210E6A11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36D4AF-5911-B301-6AEA-DA3BE8DD2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A5BF42-8C75-351A-5491-6ED35B5915F0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809AB5-C1D5-D98D-B35C-3A9617A30690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يُمْسِكُ  نَبيلٌ   3  دَراهِمَ بِيَدِه اليُمْنى  ، وَ 6 دَراهِمَ بِيَدِهِ الْيُسْرى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دِرْهَماً لَدى نَبيل؟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E052DC3-8ECB-9A9F-D9EF-DA690DB7F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136150"/>
              </p:ext>
            </p:extLst>
          </p:nvPr>
        </p:nvGraphicFramePr>
        <p:xfrm>
          <a:off x="1601003" y="3784559"/>
          <a:ext cx="60960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1290128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6928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الْيُسْرى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الْيُمْنى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8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3600" b="1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5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نمثل الدراهم بأقراص و نرسم 3 دراهم في خانة اليد اليمنى و 6 دراهم في خانة اليد اليسرى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B6014E1-2826-1AEF-C6CB-1F5AB1461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331713"/>
              </p:ext>
            </p:extLst>
          </p:nvPr>
        </p:nvGraphicFramePr>
        <p:xfrm>
          <a:off x="1438303" y="2788920"/>
          <a:ext cx="60960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1290128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6928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الْيُسْرى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الْيُمْنى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8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3600" b="1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5472"/>
                  </a:ext>
                </a:extLst>
              </a:tr>
            </a:tbl>
          </a:graphicData>
        </a:graphic>
      </p:graphicFrame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676C2E2F-CF6F-2184-EAF3-C3D36646499C}"/>
              </a:ext>
            </a:extLst>
          </p:cNvPr>
          <p:cNvSpPr/>
          <p:nvPr/>
        </p:nvSpPr>
        <p:spPr>
          <a:xfrm>
            <a:off x="5264218" y="3501709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D8759E04-27ED-D99F-3833-A56DF26854DE}"/>
              </a:ext>
            </a:extLst>
          </p:cNvPr>
          <p:cNvSpPr/>
          <p:nvPr/>
        </p:nvSpPr>
        <p:spPr>
          <a:xfrm>
            <a:off x="5849755" y="3501708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3D3AF7B-30D0-931C-74CB-C19BB240021C}"/>
              </a:ext>
            </a:extLst>
          </p:cNvPr>
          <p:cNvSpPr/>
          <p:nvPr/>
        </p:nvSpPr>
        <p:spPr>
          <a:xfrm>
            <a:off x="6435292" y="35017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AC6B2844-7F0B-805D-99CD-DDBFE4B4EEAA}"/>
              </a:ext>
            </a:extLst>
          </p:cNvPr>
          <p:cNvSpPr/>
          <p:nvPr/>
        </p:nvSpPr>
        <p:spPr>
          <a:xfrm>
            <a:off x="1611764" y="3501709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C2BE09E7-4DA5-86D5-DEBC-491F9A2DBBE2}"/>
              </a:ext>
            </a:extLst>
          </p:cNvPr>
          <p:cNvSpPr/>
          <p:nvPr/>
        </p:nvSpPr>
        <p:spPr>
          <a:xfrm>
            <a:off x="2076981" y="3501708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D764DE53-9FF4-AD7A-0603-1BADAA58E3CA}"/>
              </a:ext>
            </a:extLst>
          </p:cNvPr>
          <p:cNvSpPr/>
          <p:nvPr/>
        </p:nvSpPr>
        <p:spPr>
          <a:xfrm>
            <a:off x="2554230" y="35017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DF6BD175-87D8-86CD-422B-D6D6A9A6EA17}"/>
              </a:ext>
            </a:extLst>
          </p:cNvPr>
          <p:cNvSpPr/>
          <p:nvPr/>
        </p:nvSpPr>
        <p:spPr>
          <a:xfrm>
            <a:off x="3062473" y="35166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DE0898E4-8238-F319-B8A3-6A101D969670}"/>
              </a:ext>
            </a:extLst>
          </p:cNvPr>
          <p:cNvSpPr/>
          <p:nvPr/>
        </p:nvSpPr>
        <p:spPr>
          <a:xfrm>
            <a:off x="3539722" y="3510312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BB31A719-DB99-9866-F55A-C5F62FD4F5D4}"/>
              </a:ext>
            </a:extLst>
          </p:cNvPr>
          <p:cNvSpPr/>
          <p:nvPr/>
        </p:nvSpPr>
        <p:spPr>
          <a:xfrm>
            <a:off x="4021146" y="3501706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94969-6807-0CF5-839D-7CF8A4B6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A617F21-CA0B-D9BB-D8DE-C12A0AEB243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الالواح المتساوية المناسبة لحساب عدد الدراهم لدى نبيل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A576B1E-BEFA-F0CA-15E3-B7430A35BAE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B4B275C-5D93-E26F-63BE-1F48249EE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32A01D-92D1-924D-2CFE-37482395DFC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395D10D8-9057-2964-EF01-0EF71E38C7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2C0CEF8-A789-6DC6-170F-BE4D8061D6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6D2048F9-6474-B48E-EA4F-BD68A24599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C094640-B007-2518-EF35-EFFAD4690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E69A893-7460-1CB1-4E3B-62E17E2A5B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6B1ADC14-F15D-A2A7-46D9-7290EB7918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CDA838A-A5FC-E1F8-0AAE-B8ACFFFBAC5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F9EE7520-4190-8B50-C58B-223F246B0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386C94B5-1A09-57EE-BC3C-D3A854DAC9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A0D5AB-68E2-C7C7-48BA-EA4D1DC100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A882A82-1472-90AB-0934-5F12FB39D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389438"/>
              </p:ext>
            </p:extLst>
          </p:nvPr>
        </p:nvGraphicFramePr>
        <p:xfrm>
          <a:off x="1438303" y="2788920"/>
          <a:ext cx="60960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1290128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6928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الْيُسْرى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الْيُمْنى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8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3600" b="1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5472"/>
                  </a:ext>
                </a:extLst>
              </a:tr>
            </a:tbl>
          </a:graphicData>
        </a:graphic>
      </p:graphicFrame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50C9B5C9-FC6E-9E9B-16DA-0E1C8D25B194}"/>
              </a:ext>
            </a:extLst>
          </p:cNvPr>
          <p:cNvSpPr/>
          <p:nvPr/>
        </p:nvSpPr>
        <p:spPr>
          <a:xfrm>
            <a:off x="5264218" y="3501709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9C8187B-F3EA-6CA9-586B-B067B4EA79DF}"/>
              </a:ext>
            </a:extLst>
          </p:cNvPr>
          <p:cNvSpPr/>
          <p:nvPr/>
        </p:nvSpPr>
        <p:spPr>
          <a:xfrm>
            <a:off x="5849755" y="3501708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08187EF8-532C-1D7D-7481-898788942DEF}"/>
              </a:ext>
            </a:extLst>
          </p:cNvPr>
          <p:cNvSpPr/>
          <p:nvPr/>
        </p:nvSpPr>
        <p:spPr>
          <a:xfrm>
            <a:off x="6435292" y="35017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E337ECDF-B651-48B0-7F6D-338F34864AE7}"/>
              </a:ext>
            </a:extLst>
          </p:cNvPr>
          <p:cNvSpPr/>
          <p:nvPr/>
        </p:nvSpPr>
        <p:spPr>
          <a:xfrm>
            <a:off x="1611764" y="3501709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95B4470D-1400-A9B0-EB62-B4733CF6F30F}"/>
              </a:ext>
            </a:extLst>
          </p:cNvPr>
          <p:cNvSpPr/>
          <p:nvPr/>
        </p:nvSpPr>
        <p:spPr>
          <a:xfrm>
            <a:off x="2076981" y="3501708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36FF422C-51F8-DD3C-61EC-339A5FD8C579}"/>
              </a:ext>
            </a:extLst>
          </p:cNvPr>
          <p:cNvSpPr/>
          <p:nvPr/>
        </p:nvSpPr>
        <p:spPr>
          <a:xfrm>
            <a:off x="2554230" y="35017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1019AAF6-C0B3-A4D6-2C40-E5D4CDF61B13}"/>
              </a:ext>
            </a:extLst>
          </p:cNvPr>
          <p:cNvSpPr/>
          <p:nvPr/>
        </p:nvSpPr>
        <p:spPr>
          <a:xfrm>
            <a:off x="3062473" y="35166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CA439B1-789C-30C6-AF70-62AA33B33780}"/>
              </a:ext>
            </a:extLst>
          </p:cNvPr>
          <p:cNvSpPr/>
          <p:nvPr/>
        </p:nvSpPr>
        <p:spPr>
          <a:xfrm>
            <a:off x="3539722" y="3510312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D10153DD-A6DB-8B36-0642-76C6FE70C4E7}"/>
              </a:ext>
            </a:extLst>
          </p:cNvPr>
          <p:cNvSpPr/>
          <p:nvPr/>
        </p:nvSpPr>
        <p:spPr>
          <a:xfrm>
            <a:off x="4021146" y="3501706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9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9 = 6 + 3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لدى نبيل 9 دراهم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5603CF-5369-4B26-5EB1-337A3922F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533" y="4189397"/>
            <a:ext cx="2512933" cy="9233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516121" y="4313789"/>
            <a:ext cx="2064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36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D0B4A96-08AA-20A4-50B6-C92473A19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375163"/>
              </p:ext>
            </p:extLst>
          </p:nvPr>
        </p:nvGraphicFramePr>
        <p:xfrm>
          <a:off x="1438303" y="2788920"/>
          <a:ext cx="60960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12901283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6928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الْيُسْرى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accent1"/>
                          </a:solidFill>
                        </a:rPr>
                        <a:t>دَراهِمُ الْيَدُ الْيُمْنى </a:t>
                      </a:r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8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3600" b="1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5472"/>
                  </a:ext>
                </a:extLst>
              </a:tr>
            </a:tbl>
          </a:graphicData>
        </a:graphic>
      </p:graphicFrame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B65C9FA-C477-F06C-26D1-5CBE88F66558}"/>
              </a:ext>
            </a:extLst>
          </p:cNvPr>
          <p:cNvSpPr/>
          <p:nvPr/>
        </p:nvSpPr>
        <p:spPr>
          <a:xfrm>
            <a:off x="5264218" y="3501709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39BB1BEF-5942-6008-81EE-D70563BDAADE}"/>
              </a:ext>
            </a:extLst>
          </p:cNvPr>
          <p:cNvSpPr/>
          <p:nvPr/>
        </p:nvSpPr>
        <p:spPr>
          <a:xfrm>
            <a:off x="5849755" y="3501708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E8362C48-3733-2E8E-0775-5EF9D2F69FF1}"/>
              </a:ext>
            </a:extLst>
          </p:cNvPr>
          <p:cNvSpPr/>
          <p:nvPr/>
        </p:nvSpPr>
        <p:spPr>
          <a:xfrm>
            <a:off x="6435292" y="35017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E6EB110C-9CE6-AEAA-27E5-A9BAC9D80A11}"/>
              </a:ext>
            </a:extLst>
          </p:cNvPr>
          <p:cNvSpPr/>
          <p:nvPr/>
        </p:nvSpPr>
        <p:spPr>
          <a:xfrm>
            <a:off x="1611764" y="3501709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68F7BA8B-C3B6-79BB-3908-824CC7FDF9F5}"/>
              </a:ext>
            </a:extLst>
          </p:cNvPr>
          <p:cNvSpPr/>
          <p:nvPr/>
        </p:nvSpPr>
        <p:spPr>
          <a:xfrm>
            <a:off x="2076981" y="3501708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27B7AD6E-0AE7-05C7-8981-785C200F01CB}"/>
              </a:ext>
            </a:extLst>
          </p:cNvPr>
          <p:cNvSpPr/>
          <p:nvPr/>
        </p:nvSpPr>
        <p:spPr>
          <a:xfrm>
            <a:off x="2554230" y="35017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5A397B70-AFEC-7A3C-F947-18FF2558A99E}"/>
              </a:ext>
            </a:extLst>
          </p:cNvPr>
          <p:cNvSpPr/>
          <p:nvPr/>
        </p:nvSpPr>
        <p:spPr>
          <a:xfrm>
            <a:off x="3062473" y="3516607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684AA390-87D7-1A48-613B-4B98BAD50FC4}"/>
              </a:ext>
            </a:extLst>
          </p:cNvPr>
          <p:cNvSpPr/>
          <p:nvPr/>
        </p:nvSpPr>
        <p:spPr>
          <a:xfrm>
            <a:off x="3539722" y="3510312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8085908D-A479-D8BC-606A-D9C6722B1502}"/>
              </a:ext>
            </a:extLst>
          </p:cNvPr>
          <p:cNvSpPr/>
          <p:nvPr/>
        </p:nvSpPr>
        <p:spPr>
          <a:xfrm>
            <a:off x="4021146" y="3501706"/>
            <a:ext cx="394105" cy="450501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14F7-7959-13B0-253B-7AE6B52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0730939-C942-1668-8D2E-3242C24449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B9DD9-213C-60F3-A0A6-1F81ACF3F80B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3E7019-6F33-36FD-FDC3-D3FE9AF83F2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B9E478E-15C6-7446-7782-20EDD3C08F4E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73AB2E09-0D03-3C21-34C4-A6992D4402A6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6534977-77C4-11DB-2E68-432AF5578B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667078D-B891-37D8-A850-D1A33273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9286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7A6FE9-ED20-1225-8399-942B1B84B4FD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32234376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" y="907927"/>
            <a:ext cx="7505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سنتعلم مع ندى و مجد  كي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 نحل مسألة برسم تمثيلات ؟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AC90EE-F8DB-1526-D16D-A0B4358E4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65A450-36FD-6F9C-BE71-76FFF96BA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9B65942-803D-900D-694B-EE16C7EB5F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0980BBC-3608-820D-1264-69004E4837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6CE5C6-5F05-75D0-3482-0B8EC9CCE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6544CA1-B11A-2867-188E-5E35D9F889E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2CFED58-0524-0481-8FE8-61EC6297B2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E9723B-4540-7235-626E-AFE1CC8FD7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CAB0B22-2C7C-52FE-0430-684A01456A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E3DF1F7-AB90-9FEE-1636-CBF9079B953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AEE60F4-D363-6089-DF35-6482CC8A3DF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08DBE6-5BD1-0692-59E3-818A47FC94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0EE3FB-8513-6FD7-EE6B-FFE2C3DD4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64BFB3-A9A5-FB1B-5A88-65796D96E7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1AD7F74-B19D-741D-9B48-95E6F9D7D87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10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35606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E708BFA-D62E-7AD3-84DA-93CF252D0F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E2F11D-AEB4-FA34-91C3-528C6D6B3C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944F1F-9467-40D8-07C2-389B5D3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386AB2-B1EF-54D2-DF06-B3FC46887D7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C209DA-6736-552D-64F6-C003ED4FD0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A01B5E-1D78-16C1-0D0E-77DA4E27AB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0D101D-35C5-5C29-6669-5F5F246B43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78DEF4B-6B2C-CB22-EEAE-33D038BDE7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43038FB-580B-9C13-FEB4-032CC0540F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E5917C-A6C9-5EC0-3E15-FAE5AA39C4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E592808-8C9A-1111-530D-486E4A2C18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E13D91-5669-9BBD-6778-DC5ADA74AE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6A5B96-AA20-8C46-53AC-FB0ADC16B0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N1P2S5L4">
            <a:hlinkClick r:id="" action="ppaction://media"/>
            <a:extLst>
              <a:ext uri="{FF2B5EF4-FFF2-40B4-BE49-F238E27FC236}">
                <a16:creationId xmlns:a16="http://schemas.microsoft.com/office/drawing/2014/main" id="{9D71B1A7-DB91-CB6B-6AE6-B132F09244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4133" y="1858434"/>
            <a:ext cx="7844367" cy="441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045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0343" y="92786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حل مسألة   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399D24-6A10-2886-6D1E-A7DFA2DC1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0853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BE7869-A7C1-433C-3679-5B0239CC35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FD8318-FB54-7EBB-F921-CB7053582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2B6258-94DB-D88D-A001-1071BF66B3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90FBD63-3F97-3175-A918-72F54F7D47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A741000-4153-06B1-AFC9-5C952A8A0E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678A45-D02F-DDCC-DEC3-BD9C21843B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970C2CD-8215-754A-1062-A1155475FF2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0BA79C-98D9-3D58-E0DC-2448A6BAF8A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922838C-4B3E-607C-12D8-F42512BD652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E0FA19D-6725-BB30-1018-28C648CBF0B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D612883-017F-375C-34DA-D2978C0BD4F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B3758FC-D272-A004-AED9-7667362F58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9359710-E033-2696-14C0-066288238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3550" y="2291999"/>
            <a:ext cx="5676899" cy="314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113 ستنجزون  النشاط  رقم  5،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257553B-2C83-5DF3-2041-F80BA31CFC08}"/>
              </a:ext>
            </a:extLst>
          </p:cNvPr>
          <p:cNvGrpSpPr/>
          <p:nvPr/>
        </p:nvGrpSpPr>
        <p:grpSpPr>
          <a:xfrm>
            <a:off x="751852" y="2044602"/>
            <a:ext cx="5711023" cy="3704212"/>
            <a:chOff x="1916774" y="2440387"/>
            <a:chExt cx="5711023" cy="3704212"/>
          </a:xfrm>
        </p:grpSpPr>
        <p:pic>
          <p:nvPicPr>
            <p:cNvPr id="8" name="Image 7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3E479E30-133A-7A2D-99D5-853338C29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2025" y="2440387"/>
              <a:ext cx="2865772" cy="3704212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FB010C64-4271-15DF-C73C-3C19ADCF1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16774" y="2452322"/>
              <a:ext cx="2845251" cy="3692277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809067" y="3320716"/>
            <a:ext cx="2730820" cy="115503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5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C299523-1E6A-D7EB-FB2A-C7E44B531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451" y="2195144"/>
            <a:ext cx="6999097" cy="387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F2AF062-1466-5CBA-C1D9-90B93385DE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451" y="2195144"/>
            <a:ext cx="6999097" cy="387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2110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4744060" y="4853983"/>
            <a:ext cx="19908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= 5 </a:t>
            </a:r>
          </a:p>
        </p:txBody>
      </p:sp>
      <p:pic>
        <p:nvPicPr>
          <p:cNvPr id="23" name="Image 2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402FF88-11BA-E962-C667-E739EA049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646" y="2075218"/>
            <a:ext cx="7196709" cy="406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AFE54-AAED-216E-AFD9-1839E1EA1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CBC71F8-CB82-2185-BC48-CCD8E056361C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ستنجزون  النشاط  رقم 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AFF01D8-431F-A225-CE2A-930E4A90024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4084CA-8948-D418-EA23-CDC30C0D1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27B6701-C3E8-6B8B-CEAE-D1D0C09B906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E769677-F98A-776A-0BAD-2402932F98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20344AA-7A7B-9FE1-59D2-2B3BA9218BA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54ED7A5-0C1A-44CD-7D77-C8E90EB0B00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A306A93-CD6A-B487-7306-1D1BBFA984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B66CA9B-A9C5-C95E-6F3E-200D2CAFF03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8EA5F51E-5F1E-7054-CE8A-91119452FE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331EE4E-D68F-2967-8025-FE918D8E1AA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597F928-C0C2-DC46-6647-1A14A34A87D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B00CAB1-560D-D8E5-C7D4-E2F6BA527E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0500D5-6B8D-256B-E8A7-CD7BA958C1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D9A2BB-C987-259A-EBF2-F7EB98537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A32AD84-6C38-DBF9-4EB0-119EDB174C3E}"/>
              </a:ext>
            </a:extLst>
          </p:cNvPr>
          <p:cNvGrpSpPr/>
          <p:nvPr/>
        </p:nvGrpSpPr>
        <p:grpSpPr>
          <a:xfrm>
            <a:off x="751852" y="2044602"/>
            <a:ext cx="5711023" cy="3704212"/>
            <a:chOff x="1916774" y="2440387"/>
            <a:chExt cx="5711023" cy="3704212"/>
          </a:xfrm>
        </p:grpSpPr>
        <p:pic>
          <p:nvPicPr>
            <p:cNvPr id="8" name="Image 7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2AF59F75-C2FD-6BDE-EEB3-0C5F3FA91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2025" y="2440387"/>
              <a:ext cx="2865772" cy="3704212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A9926CD1-03E5-25DD-FD25-A4265FEEB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16774" y="2452322"/>
              <a:ext cx="2845251" cy="3692277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561D704-4436-5D56-4E7E-EF44C163BF17}"/>
              </a:ext>
            </a:extLst>
          </p:cNvPr>
          <p:cNvSpPr/>
          <p:nvPr/>
        </p:nvSpPr>
        <p:spPr>
          <a:xfrm>
            <a:off x="809067" y="4405237"/>
            <a:ext cx="2730820" cy="115503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76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9EA26-6530-D7C6-B1BD-1A3C7F50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0A88FCC-672A-87C6-7252-6A737BA22A3B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5AC8C97-96B7-EDE0-D0C7-0F4276D53D7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2D450B8-B7A7-8DA1-40CA-54B0FA190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CEDAB5F-6374-63EB-07AD-D28E2125FF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8498481-4C9C-2085-888E-7292E1EC4F9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24A70A2-D6BA-7598-B1B6-5FB16A6778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A5C50DD-2693-FB1F-DE01-DF196C0EE2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8FABB83A-BB4D-368F-3D7F-CEEDD955467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4A8698EC-4240-485B-4C46-3ECF0A5C77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A9B1F66C-02DB-3514-1E1E-C85FE112034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2949A6D6-E85E-E6E0-053F-A68E68CED3B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6CC04890-23E7-E3A7-9991-77867D9378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FDBE4EEA-38C3-BBA6-F4F4-F36521A069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3B65F6-946A-29A3-04BC-CC8CC29F9F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417AE2D-5403-973B-FB01-09FA64A5C5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33567"/>
            <a:ext cx="7557025" cy="349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65CC-80A9-99B0-D10D-0EC18C5A6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36288C-C03F-D66C-E702-C563194742E8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5E1FA4B5-A137-DE16-4D8B-493F824904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5200285-9CD9-7D32-8C28-F95A81D90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D2417681-6619-60E2-8228-58EADD4435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6EE1486-20BA-06B4-54F0-7532AE314AD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B667D7F-1FD8-2DCA-BDD4-A319DE869D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792D71DB-AA23-F005-CC28-58ED1E7326F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DA0DCEF3-249E-4688-2681-AF414859F72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E85F6F4-9E14-ECC8-DB30-5BDC009648D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B31B0A37-ED81-2A65-E2D2-DBE13C9325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658EFE2D-0D4D-A33E-07C8-6F94F9C0674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0D2E1EA4-4289-FFEB-3EC2-ECCCDB869D4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A4563E9D-D931-420F-8883-C6E523326E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79B367-6197-0DE2-01DB-E41493A226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3247EB5-969C-E337-FC64-3FB24B09906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33567"/>
            <a:ext cx="7557025" cy="349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3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1EEB1-7F43-072B-EE3F-9836B427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B1F6F6E4-2D65-7BE5-314D-1929AF64891D}"/>
              </a:ext>
            </a:extLst>
          </p:cNvPr>
          <p:cNvSpPr txBox="1"/>
          <p:nvPr/>
        </p:nvSpPr>
        <p:spPr>
          <a:xfrm>
            <a:off x="250723" y="72110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08C2851-8F5D-8A85-98D5-FEA556B7DF8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2EFDC55D-1C80-58F7-B76A-545FF19D2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05E1281A-600D-5218-938F-0A132F8A338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9E81682-A1BC-7D36-1C59-FCE26B0C25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A745962-359C-ECDD-6F31-989BB7D1ACF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A4AF335-7A59-C14D-E395-2B3CE0AB13E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5A32E17-B268-6544-F47E-85A5CDC3475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84BC41E2-7DE8-88B5-1BC2-BAB79FFED52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C7A1E537-2ED5-0BD6-9B00-73F0956CDEE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3AE1A91-EC60-925B-C9AE-A07711270BE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42C8318-2B8B-AA14-8090-3FDE478D3BC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6797110C-C69E-4ABB-591B-91902BE267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814E86-8E2D-B0BB-2B7D-E37BF36893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1B44E4-6E84-496A-10D6-FEB58AA14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615" y="3346425"/>
            <a:ext cx="2662738" cy="196985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855029D-964F-BCB2-C5AB-2A91E0E6B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985713"/>
              </p:ext>
            </p:extLst>
          </p:nvPr>
        </p:nvGraphicFramePr>
        <p:xfrm>
          <a:off x="1027932" y="3281311"/>
          <a:ext cx="4055604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7802">
                  <a:extLst>
                    <a:ext uri="{9D8B030D-6E8A-4147-A177-3AD203B41FA5}">
                      <a16:colId xmlns:a16="http://schemas.microsoft.com/office/drawing/2014/main" val="1525365561"/>
                    </a:ext>
                  </a:extLst>
                </a:gridCol>
                <a:gridCol w="2027802">
                  <a:extLst>
                    <a:ext uri="{9D8B030D-6E8A-4147-A177-3AD203B41FA5}">
                      <a16:colId xmlns:a16="http://schemas.microsoft.com/office/drawing/2014/main" val="16140148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MA" sz="1800" b="1" dirty="0">
                          <a:solidFill>
                            <a:schemeClr val="accent1"/>
                          </a:solidFill>
                        </a:rPr>
                        <a:t>النَّجْماتُ الْتي رَبِحَتْها حَنانُ </a:t>
                      </a:r>
                      <a:endParaRPr lang="fr-FR" sz="18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35254" marR="352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1800" b="1" dirty="0">
                          <a:solidFill>
                            <a:schemeClr val="accent1"/>
                          </a:solidFill>
                        </a:rPr>
                        <a:t>النَّجْماتُ الْتي كانَتْ في رَصيدِ حَنانَ</a:t>
                      </a:r>
                      <a:endParaRPr lang="fr-FR" sz="18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35254" marR="35254"/>
                </a:tc>
                <a:extLst>
                  <a:ext uri="{0D108BD9-81ED-4DB2-BD59-A6C34878D82A}">
                    <a16:rowId xmlns:a16="http://schemas.microsoft.com/office/drawing/2014/main" val="120386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8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35254" marR="35254"/>
                </a:tc>
                <a:tc>
                  <a:txBody>
                    <a:bodyPr/>
                    <a:lstStyle/>
                    <a:p>
                      <a:endParaRPr lang="fr-FR" sz="18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35254" marR="35254"/>
                </a:tc>
                <a:extLst>
                  <a:ext uri="{0D108BD9-81ED-4DB2-BD59-A6C34878D82A}">
                    <a16:rowId xmlns:a16="http://schemas.microsoft.com/office/drawing/2014/main" val="107558977"/>
                  </a:ext>
                </a:extLst>
              </a:tr>
            </a:tbl>
          </a:graphicData>
        </a:graphic>
      </p:graphicFrame>
      <p:pic>
        <p:nvPicPr>
          <p:cNvPr id="8" name="Image 7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8E732E5C-F46D-C692-8A6E-084A7AEB298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2226" y="3941847"/>
            <a:ext cx="294432" cy="282291"/>
          </a:xfrm>
          <a:prstGeom prst="rect">
            <a:avLst/>
          </a:prstGeom>
        </p:spPr>
      </p:pic>
      <p:pic>
        <p:nvPicPr>
          <p:cNvPr id="9" name="Image 8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348FECE7-207F-3CC6-29A3-C0B3C28C82F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1092" y="3941846"/>
            <a:ext cx="294432" cy="282291"/>
          </a:xfrm>
          <a:prstGeom prst="rect">
            <a:avLst/>
          </a:prstGeom>
        </p:spPr>
      </p:pic>
      <p:pic>
        <p:nvPicPr>
          <p:cNvPr id="10" name="Image 9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48C9E377-8BF7-2FC3-CC77-3C26FB65335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6008" y="3941845"/>
            <a:ext cx="294432" cy="282291"/>
          </a:xfrm>
          <a:prstGeom prst="rect">
            <a:avLst/>
          </a:prstGeom>
        </p:spPr>
      </p:pic>
      <p:pic>
        <p:nvPicPr>
          <p:cNvPr id="12" name="Image 11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FC625548-CF5C-1353-F583-3A64298816E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7668" y="3941845"/>
            <a:ext cx="294432" cy="282291"/>
          </a:xfrm>
          <a:prstGeom prst="rect">
            <a:avLst/>
          </a:prstGeom>
        </p:spPr>
      </p:pic>
      <p:pic>
        <p:nvPicPr>
          <p:cNvPr id="14" name="Image 13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60CE82FD-A722-FD89-3457-89E3737057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9549" y="3941844"/>
            <a:ext cx="294432" cy="282291"/>
          </a:xfrm>
          <a:prstGeom prst="rect">
            <a:avLst/>
          </a:prstGeom>
        </p:spPr>
      </p:pic>
      <p:pic>
        <p:nvPicPr>
          <p:cNvPr id="15" name="Image 14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B33A858F-CB9F-643C-2E77-9DE3D5DA540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6998" y="3941843"/>
            <a:ext cx="294432" cy="282291"/>
          </a:xfrm>
          <a:prstGeom prst="rect">
            <a:avLst/>
          </a:prstGeom>
        </p:spPr>
      </p:pic>
      <p:pic>
        <p:nvPicPr>
          <p:cNvPr id="16" name="Image 15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6E8EF8DD-69A2-72A8-1D76-77DECF8AA3E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9028" y="3941842"/>
            <a:ext cx="294432" cy="282291"/>
          </a:xfrm>
          <a:prstGeom prst="rect">
            <a:avLst/>
          </a:prstGeom>
        </p:spPr>
      </p:pic>
      <p:pic>
        <p:nvPicPr>
          <p:cNvPr id="17" name="Image 16" descr="Une image contenant étoile, jaune, Papier de bricolage, Papier couché&#10;&#10;Le contenu généré par l’IA peut être incorrect.">
            <a:extLst>
              <a:ext uri="{FF2B5EF4-FFF2-40B4-BE49-F238E27FC236}">
                <a16:creationId xmlns:a16="http://schemas.microsoft.com/office/drawing/2014/main" id="{4DCADDA3-0E45-21DA-8C08-705C331660E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7753" y="3941841"/>
            <a:ext cx="294432" cy="2822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8C4A9B-9FE9-FC43-99D3-3661F92B352B}"/>
              </a:ext>
            </a:extLst>
          </p:cNvPr>
          <p:cNvSpPr txBox="1"/>
          <p:nvPr/>
        </p:nvSpPr>
        <p:spPr>
          <a:xfrm>
            <a:off x="4137774" y="4884670"/>
            <a:ext cx="43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</a:p>
        </p:txBody>
      </p:sp>
      <p:pic>
        <p:nvPicPr>
          <p:cNvPr id="22" name="Image 2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4F9A58C-3C23-5D2C-34C4-82AE6A07CB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88" y="1992777"/>
            <a:ext cx="7557025" cy="347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في المنزل، ستنجزون الأنشطة المتبقية على الصفحتين 112 و 113</a:t>
            </a:r>
            <a:endParaRPr lang="ar-MA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C40F29-F119-AF16-ECAC-31EE7F4E9E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16A3958-F554-215B-83C9-49464DA4C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4EBC8C5-C486-CBC0-6D25-E0038B9A373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70E6D7-E388-30E3-6B63-87A4CEA53CE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6F906C8-773E-C916-401C-D953D68CDB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AA0B05-7796-F66F-DA71-21EC97B88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DD789A9-9E6B-FE0F-A0D8-9F490955F4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F78DDD0-0A66-561C-7415-1931620DCE3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52B7E11-A505-D9B3-653C-F48E0A1F4FB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C5BFE5-D321-F132-B395-B1A08560233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8BC48C8-BBF5-2400-DA32-4F9E7D3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755394-87CD-165F-6AEE-83329C8FBB2A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5E199-BE1F-F2A9-9565-1118877B1B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5B1DED0-22E3-340D-CE98-522A9B304650}"/>
              </a:ext>
            </a:extLst>
          </p:cNvPr>
          <p:cNvGrpSpPr/>
          <p:nvPr/>
        </p:nvGrpSpPr>
        <p:grpSpPr>
          <a:xfrm>
            <a:off x="1430938" y="1845744"/>
            <a:ext cx="6282125" cy="4074633"/>
            <a:chOff x="1916774" y="2440387"/>
            <a:chExt cx="5711023" cy="3704212"/>
          </a:xfrm>
        </p:grpSpPr>
        <p:pic>
          <p:nvPicPr>
            <p:cNvPr id="8" name="Image 7" descr="Une image contenant texte, capture d’écran, nombre, conception&#10;&#10;Le contenu généré par l’IA peut être incorrect.">
              <a:extLst>
                <a:ext uri="{FF2B5EF4-FFF2-40B4-BE49-F238E27FC236}">
                  <a16:creationId xmlns:a16="http://schemas.microsoft.com/office/drawing/2014/main" id="{7C34228E-2FAB-54BA-2151-55CDB4A28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2025" y="2440387"/>
              <a:ext cx="2865772" cy="3704212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0535543F-D734-FB5E-2FDA-1478AF29E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16774" y="2452322"/>
              <a:ext cx="2845251" cy="3692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18125</TotalTime>
  <Words>1707</Words>
  <Application>Microsoft Office PowerPoint</Application>
  <PresentationFormat>Affichage à l'écran (4:3)</PresentationFormat>
  <Paragraphs>600</Paragraphs>
  <Slides>74</Slides>
  <Notes>16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74</vt:i4>
      </vt:variant>
    </vt:vector>
  </HeadingPairs>
  <TitlesOfParts>
    <vt:vector size="91" baseType="lpstr">
      <vt:lpstr>Effra CC Arbc</vt:lpstr>
      <vt:lpstr>Aptos Display</vt:lpstr>
      <vt:lpstr>Calibri</vt:lpstr>
      <vt:lpstr>DengXian</vt:lpstr>
      <vt:lpstr>Aptos</vt:lpstr>
      <vt:lpstr>Arial</vt:lpstr>
      <vt:lpstr>Wingdings</vt:lpstr>
      <vt:lpstr>Dosis</vt:lpstr>
      <vt:lpstr>Microsoft Uighur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الخامس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195</cp:revision>
  <cp:lastPrinted>2025-08-13T10:11:39Z</cp:lastPrinted>
  <dcterms:created xsi:type="dcterms:W3CDTF">2025-08-01T12:31:49Z</dcterms:created>
  <dcterms:modified xsi:type="dcterms:W3CDTF">2026-01-09T19:47:11Z</dcterms:modified>
</cp:coreProperties>
</file>