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80"/>
  </p:notesMasterIdLst>
  <p:handoutMasterIdLst>
    <p:handoutMasterId r:id="rId81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784" r:id="rId13"/>
    <p:sldId id="948" r:id="rId14"/>
    <p:sldId id="1120" r:id="rId15"/>
    <p:sldId id="964" r:id="rId16"/>
    <p:sldId id="1053" r:id="rId17"/>
    <p:sldId id="1057" r:id="rId18"/>
    <p:sldId id="907" r:id="rId19"/>
    <p:sldId id="1022" r:id="rId20"/>
    <p:sldId id="1123" r:id="rId21"/>
    <p:sldId id="1099" r:id="rId22"/>
    <p:sldId id="1100" r:id="rId23"/>
    <p:sldId id="1180" r:id="rId24"/>
    <p:sldId id="1181" r:id="rId25"/>
    <p:sldId id="1182" r:id="rId26"/>
    <p:sldId id="786" r:id="rId27"/>
    <p:sldId id="751" r:id="rId28"/>
    <p:sldId id="828" r:id="rId29"/>
    <p:sldId id="890" r:id="rId30"/>
    <p:sldId id="787" r:id="rId31"/>
    <p:sldId id="740" r:id="rId32"/>
    <p:sldId id="1101" r:id="rId33"/>
    <p:sldId id="1124" r:id="rId34"/>
    <p:sldId id="1128" r:id="rId35"/>
    <p:sldId id="1137" r:id="rId36"/>
    <p:sldId id="1136" r:id="rId37"/>
    <p:sldId id="1129" r:id="rId38"/>
    <p:sldId id="1130" r:id="rId39"/>
    <p:sldId id="1139" r:id="rId40"/>
    <p:sldId id="1138" r:id="rId41"/>
    <p:sldId id="1140" r:id="rId42"/>
    <p:sldId id="1141" r:id="rId43"/>
    <p:sldId id="1142" r:id="rId44"/>
    <p:sldId id="1183" r:id="rId45"/>
    <p:sldId id="1144" r:id="rId46"/>
    <p:sldId id="1184" r:id="rId47"/>
    <p:sldId id="1185" r:id="rId48"/>
    <p:sldId id="1186" r:id="rId49"/>
    <p:sldId id="1187" r:id="rId50"/>
    <p:sldId id="909" r:id="rId51"/>
    <p:sldId id="976" r:id="rId52"/>
    <p:sldId id="1091" r:id="rId53"/>
    <p:sldId id="1145" r:id="rId54"/>
    <p:sldId id="1146" r:id="rId55"/>
    <p:sldId id="1147" r:id="rId56"/>
    <p:sldId id="1148" r:id="rId57"/>
    <p:sldId id="1149" r:id="rId58"/>
    <p:sldId id="1150" r:id="rId59"/>
    <p:sldId id="1154" r:id="rId60"/>
    <p:sldId id="1155" r:id="rId61"/>
    <p:sldId id="1156" r:id="rId62"/>
    <p:sldId id="1188" r:id="rId63"/>
    <p:sldId id="1189" r:id="rId64"/>
    <p:sldId id="1190" r:id="rId65"/>
    <p:sldId id="910" r:id="rId66"/>
    <p:sldId id="848" r:id="rId67"/>
    <p:sldId id="916" r:id="rId68"/>
    <p:sldId id="924" r:id="rId69"/>
    <p:sldId id="849" r:id="rId70"/>
    <p:sldId id="1055" r:id="rId71"/>
    <p:sldId id="788" r:id="rId72"/>
    <p:sldId id="956" r:id="rId73"/>
    <p:sldId id="850" r:id="rId74"/>
    <p:sldId id="1021" r:id="rId75"/>
    <p:sldId id="789" r:id="rId76"/>
    <p:sldId id="794" r:id="rId77"/>
    <p:sldId id="793" r:id="rId78"/>
    <p:sldId id="930" r:id="rId7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2"/>
      <p:bold r:id="rId83"/>
    </p:embeddedFont>
    <p:embeddedFont>
      <p:font typeface="Dosis" pitchFamily="2" charset="0"/>
      <p:regular r:id="rId84"/>
      <p:bold r:id="rId85"/>
    </p:embeddedFont>
    <p:embeddedFont>
      <p:font typeface="Dosis SemiBold" pitchFamily="2" charset="0"/>
      <p:bold r:id="rId8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FEFB9"/>
    <a:srgbClr val="FFDA6D"/>
    <a:srgbClr val="FCC302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061" autoAdjust="0"/>
  </p:normalViewPr>
  <p:slideViewPr>
    <p:cSldViewPr snapToGrid="0">
      <p:cViewPr varScale="1">
        <p:scale>
          <a:sx n="75" d="100"/>
          <a:sy n="75" d="100"/>
        </p:scale>
        <p:origin x="104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3.fntdata"/><Relationship Id="rId89" Type="http://schemas.openxmlformats.org/officeDocument/2006/relationships/theme" Target="theme/theme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2.fntdata"/><Relationship Id="rId88" Type="http://schemas.openxmlformats.org/officeDocument/2006/relationships/viewProps" Target="viewProps.xml"/><Relationship Id="rId9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handoutMaster" Target="handoutMasters/handoutMaster1.xml"/><Relationship Id="rId86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presProps" Target="presProps.xml"/><Relationship Id="rId61" Type="http://schemas.openxmlformats.org/officeDocument/2006/relationships/slide" Target="slides/slide56.xml"/><Relationship Id="rId82" Type="http://schemas.openxmlformats.org/officeDocument/2006/relationships/font" Target="fonts/font1.fntdata"/><Relationship Id="rId19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547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8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24" Type="http://schemas.openxmlformats.org/officeDocument/2006/relationships/image" Target="../media/image550.png"/><Relationship Id="rId4" Type="http://schemas.openxmlformats.org/officeDocument/2006/relationships/customXml" Target="../ink/ink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11 إلى 19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التجميع بالعشرة 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الترتيبية 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 برسم تمثيلات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09FDAFA-29CB-7FFE-1635-3D014732F859}"/>
              </a:ext>
            </a:extLst>
          </p:cNvPr>
          <p:cNvGrpSpPr/>
          <p:nvPr/>
        </p:nvGrpSpPr>
        <p:grpSpPr>
          <a:xfrm>
            <a:off x="1481934" y="2326767"/>
            <a:ext cx="6180132" cy="3937556"/>
            <a:chOff x="2150675" y="2326767"/>
            <a:chExt cx="6180132" cy="3937556"/>
          </a:xfrm>
        </p:grpSpPr>
        <p:pic>
          <p:nvPicPr>
            <p:cNvPr id="7" name="Image 6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E21907B7-7FC4-E8D0-3F5C-06E4FA7C4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0741" y="2326767"/>
              <a:ext cx="3090066" cy="3937556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47B27989-96CF-0E92-E382-30209B6C3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0675" y="2326767"/>
              <a:ext cx="3090066" cy="39375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برسم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6FBB77-5032-579D-26A8-AC0D323453C5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CEAE0E8-7E3F-7962-84F1-AF9B3F36C1A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97D672C-D716-56C0-0249-AA8A19A72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4F178A6-D7CE-5739-748B-A70FE22F9709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A50C661A-FFBA-9CDD-E47F-7F18C3177DE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40ECF58-F4CE-1F09-7341-583413DD7C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CD666E8-27CA-287E-4A22-B162FBC8F5EB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5D13CED-6C78-D11A-2E1B-916F2525EA9C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109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CD07276A-DEA1-8788-3D1B-4BA6D9C8B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47" y="2296451"/>
            <a:ext cx="6839905" cy="302937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BB30E5D-4A42-D183-E3FB-2FD2F0A90DA7}"/>
              </a:ext>
            </a:extLst>
          </p:cNvPr>
          <p:cNvSpPr txBox="1"/>
          <p:nvPr/>
        </p:nvSpPr>
        <p:spPr>
          <a:xfrm>
            <a:off x="2470244" y="4435522"/>
            <a:ext cx="30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texte, Polic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6EC59C5-D285-173F-3659-C32026D0B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176" y="2311015"/>
            <a:ext cx="7733647" cy="33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D9B-B4C2-1782-7153-BDE2B258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44C403C-78A2-9F11-2873-1240945552D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9258063-C2E8-0E96-5124-7042BC5704C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88821A-02D5-4801-5782-1DC7BCFA69B2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F71F41D-A2EB-B46A-253F-70B35D729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4657" y="3686986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66E859C-9CF7-F77D-0F6C-DDB04F98335A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73D24C73-80CF-1470-600D-E29A75969E6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835C385E-AC6F-64DD-8853-3AE23F90A2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96B37E9-DEFD-554E-C653-4977177D934F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3035B2D-641F-4ADB-1EEF-CF5908C777E5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539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12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 descr="Une image contenant texte, Appareils électroniques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D6ACDDF2-B2BF-1BE9-76FC-671DB8F9E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18299"/>
            <a:ext cx="3331405" cy="462027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87379" y="5239701"/>
            <a:ext cx="2767263" cy="6798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الكتابات الجمعية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Police, ligne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7DDFA9CE-5093-2E4B-4EC0-62485E48C0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8818" y="2262346"/>
            <a:ext cx="6706365" cy="161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Police, ligne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01470EE2-6B5E-865A-BDAA-61089333E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818" y="2262346"/>
            <a:ext cx="6706365" cy="161754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7A537A4-F861-B2C4-5A53-47175874F516}"/>
              </a:ext>
            </a:extLst>
          </p:cNvPr>
          <p:cNvSpPr txBox="1"/>
          <p:nvPr/>
        </p:nvSpPr>
        <p:spPr>
          <a:xfrm>
            <a:off x="2658584" y="2274378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D76D09-2DA9-500E-6BB6-92E67D615D49}"/>
              </a:ext>
            </a:extLst>
          </p:cNvPr>
          <p:cNvSpPr txBox="1"/>
          <p:nvPr/>
        </p:nvSpPr>
        <p:spPr>
          <a:xfrm>
            <a:off x="4976008" y="2286410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6F196B9-DE2A-2524-0BCA-AE4864609E6D}"/>
              </a:ext>
            </a:extLst>
          </p:cNvPr>
          <p:cNvSpPr txBox="1"/>
          <p:nvPr/>
        </p:nvSpPr>
        <p:spPr>
          <a:xfrm>
            <a:off x="2589746" y="319198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29ED93-E8E1-B79B-83A0-7963F3BEFADF}"/>
              </a:ext>
            </a:extLst>
          </p:cNvPr>
          <p:cNvSpPr txBox="1"/>
          <p:nvPr/>
        </p:nvSpPr>
        <p:spPr>
          <a:xfrm>
            <a:off x="5000072" y="3202859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22B05A-1701-8F22-44EF-6471EB43547E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B9A56-9E4B-43DA-19C7-4C9DBA44571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C3183D8-69F3-629D-04BE-DA64EAA99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0561" y="4159342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79B2B12-9358-C097-44A8-35CD98F4760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3EF1E78E-2BD0-03B7-88FF-F8C57BA862F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B454173-9694-D0C9-71FD-EECF8B9F9C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73D4CC1-23AF-487C-01B2-BEB3395392F7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8F47435-340C-301F-3888-E9718BD823D7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256CB-0DB8-82C0-E1DF-0F519681A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AB04157-CBEC-6C37-ED6A-930D34EFA71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  المناسبة لعدد قطع البسكويت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F28550-A9F5-CF04-34AA-F53A12EC8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EA579CD-3769-19EB-E6DE-FB0A47245959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1105E1C-D165-3514-1FD8-5A3580C6BB87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16E9730-B169-6358-B970-4AA24E271A6B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BB0D26B-76D9-60BF-AA8E-0D5560592A68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77F9DA5-09B9-49D7-8845-16222A9BE911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3F0BD460-E1BA-A6A9-6306-55E1C9E2C797}"/>
              </a:ext>
            </a:extLst>
          </p:cNvPr>
          <p:cNvSpPr/>
          <p:nvPr/>
        </p:nvSpPr>
        <p:spPr>
          <a:xfrm>
            <a:off x="2044950" y="3183242"/>
            <a:ext cx="1232682" cy="978370"/>
          </a:xfrm>
          <a:prstGeom prst="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76CFD8F5-3117-ED80-4820-CB80AB30CEC0}"/>
              </a:ext>
            </a:extLst>
          </p:cNvPr>
          <p:cNvSpPr/>
          <p:nvPr/>
        </p:nvSpPr>
        <p:spPr>
          <a:xfrm>
            <a:off x="3497061" y="3183242"/>
            <a:ext cx="1232682" cy="978370"/>
          </a:xfrm>
          <a:prstGeom prst="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AB885EEB-C7D5-A5E1-4C54-4945F96610F7}"/>
              </a:ext>
            </a:extLst>
          </p:cNvPr>
          <p:cNvSpPr/>
          <p:nvPr/>
        </p:nvSpPr>
        <p:spPr>
          <a:xfrm>
            <a:off x="5071722" y="3183242"/>
            <a:ext cx="1232682" cy="978370"/>
          </a:xfrm>
          <a:prstGeom prst="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89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F63C9-ACD6-5775-5353-65949DA6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2C3F52-E42C-CE4C-57A0-7DBC26AC47DF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2136AA-32B8-EAEF-5DED-7ADE6B8BD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00902-292E-E65C-D74F-24097C49D00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0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BE86-965E-A49E-A1B6-8E3032DDC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872C9FA-6790-264D-69E5-332C9560C266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7 = 3 + 4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4 قطع مستديرة و 3 قطع مثلثة الشكل أ ي7 قطع في المجموع 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C4BFF0-FC10-658F-652A-77624D932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8CFACA-675D-DE53-F184-83D2D79C02BE}"/>
              </a:ext>
            </a:extLst>
          </p:cNvPr>
          <p:cNvSpPr txBox="1"/>
          <p:nvPr/>
        </p:nvSpPr>
        <p:spPr>
          <a:xfrm>
            <a:off x="3047734" y="4307729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83EC01D-53BC-95EB-EBD8-2FB9EE0628B1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60559845-8131-E17C-FE4D-427EE3CF4358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398BA9D-6B3A-3DD1-39CA-BCBB5BA313CA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62AF19B-0669-9962-C0C0-A0C92CA9D165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7C41B66-9ABD-44C9-2611-90BEEFED4325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DD9FFD4F-E4F4-EA45-8AA9-EE24E1F9EAE0}"/>
              </a:ext>
            </a:extLst>
          </p:cNvPr>
          <p:cNvSpPr/>
          <p:nvPr/>
        </p:nvSpPr>
        <p:spPr>
          <a:xfrm>
            <a:off x="2044950" y="3183242"/>
            <a:ext cx="1232682" cy="978370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6B0A1791-AEBC-F242-8961-4BF198256E80}"/>
              </a:ext>
            </a:extLst>
          </p:cNvPr>
          <p:cNvSpPr/>
          <p:nvPr/>
        </p:nvSpPr>
        <p:spPr>
          <a:xfrm>
            <a:off x="3497061" y="3183242"/>
            <a:ext cx="1232682" cy="978370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68E445BE-410A-D949-D99B-5D4F613F81AD}"/>
              </a:ext>
            </a:extLst>
          </p:cNvPr>
          <p:cNvSpPr/>
          <p:nvPr/>
        </p:nvSpPr>
        <p:spPr>
          <a:xfrm>
            <a:off x="5071722" y="3183242"/>
            <a:ext cx="1232682" cy="978370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52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المناسبة لعدد قطع البسكويت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308F035-8213-8CC0-F92D-43F33061B632}"/>
              </a:ext>
            </a:extLst>
          </p:cNvPr>
          <p:cNvGrpSpPr/>
          <p:nvPr/>
        </p:nvGrpSpPr>
        <p:grpSpPr>
          <a:xfrm>
            <a:off x="2819034" y="2049833"/>
            <a:ext cx="3505932" cy="958320"/>
            <a:chOff x="2277667" y="2459266"/>
            <a:chExt cx="3505932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B7C170B-3202-66D6-DFAD-9DFCFBE844FA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B9818CD-AF05-EC09-D73B-EB05D15893B5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8AD15F1-973A-0A56-0F00-AC2CC0DB8EF9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E25F16-1585-1449-C91C-D52FFD38DA51}"/>
              </a:ext>
            </a:extLst>
          </p:cNvPr>
          <p:cNvGrpSpPr/>
          <p:nvPr/>
        </p:nvGrpSpPr>
        <p:grpSpPr>
          <a:xfrm>
            <a:off x="2819034" y="3225815"/>
            <a:ext cx="3505932" cy="958320"/>
            <a:chOff x="2277667" y="2459266"/>
            <a:chExt cx="3505932" cy="95832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4031DBA-98C5-109D-67FB-E7F79F051A5A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BABBA0E-C1E4-CF89-D5F6-709A13F2E47F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EC485D9-F1D3-7DF5-ED1A-30E662A644E6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C8978B5-9BB6-0E95-E43F-CC482CE3C85A}"/>
              </a:ext>
            </a:extLst>
          </p:cNvPr>
          <p:cNvGrpSpPr/>
          <p:nvPr/>
        </p:nvGrpSpPr>
        <p:grpSpPr>
          <a:xfrm>
            <a:off x="5337497" y="3305405"/>
            <a:ext cx="1016617" cy="799140"/>
            <a:chOff x="4766982" y="3305404"/>
            <a:chExt cx="1016617" cy="79914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24F04E6C-D7B9-9D3B-C5B2-C3656607DB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E5042D85-1AA7-44D2-CAA6-F74FA13F9BE7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C244E1E-AED8-EC38-06B2-A1206E52F769}"/>
              </a:ext>
            </a:extLst>
          </p:cNvPr>
          <p:cNvGrpSpPr/>
          <p:nvPr/>
        </p:nvGrpSpPr>
        <p:grpSpPr>
          <a:xfrm>
            <a:off x="4092840" y="3279826"/>
            <a:ext cx="1016617" cy="799140"/>
            <a:chOff x="4766982" y="3305404"/>
            <a:chExt cx="1016617" cy="799140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43D566B9-E7FD-32EF-97CA-4660F97192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558A0767-7120-69B3-D435-29264B48BC06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167DBEE-DE96-C319-5152-9C82FD941A1E}"/>
              </a:ext>
            </a:extLst>
          </p:cNvPr>
          <p:cNvGrpSpPr/>
          <p:nvPr/>
        </p:nvGrpSpPr>
        <p:grpSpPr>
          <a:xfrm>
            <a:off x="5392564" y="2089749"/>
            <a:ext cx="1016617" cy="799140"/>
            <a:chOff x="4766982" y="3305404"/>
            <a:chExt cx="1016617" cy="79914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BC581A9-B4A6-4170-A016-30859983E5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F75D78F-968C-A297-CED6-5269A8F3A35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4D13C5-DEFF-0C8C-42D4-AF4D8355ECAB}"/>
              </a:ext>
            </a:extLst>
          </p:cNvPr>
          <p:cNvGrpSpPr/>
          <p:nvPr/>
        </p:nvGrpSpPr>
        <p:grpSpPr>
          <a:xfrm>
            <a:off x="2810867" y="3254247"/>
            <a:ext cx="1016617" cy="799140"/>
            <a:chOff x="4766982" y="3305404"/>
            <a:chExt cx="1016617" cy="799140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F8E6DA7E-CA52-4978-2018-A1967FCE7C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D157F671-48FF-9BA2-2D97-7308FA9212E7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2 = 4 - 6 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6 قطع  بسكويت و أزلنا  4 قطع ستتبقى قطعتين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29E6EF-C5D7-364F-5BA1-F6B4D3CD8AF5}"/>
              </a:ext>
            </a:extLst>
          </p:cNvPr>
          <p:cNvSpPr txBox="1"/>
          <p:nvPr/>
        </p:nvSpPr>
        <p:spPr>
          <a:xfrm>
            <a:off x="3047734" y="4307729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7C6AB29-2931-3714-558A-DBDD77895801}"/>
              </a:ext>
            </a:extLst>
          </p:cNvPr>
          <p:cNvGrpSpPr/>
          <p:nvPr/>
        </p:nvGrpSpPr>
        <p:grpSpPr>
          <a:xfrm>
            <a:off x="2819034" y="2049833"/>
            <a:ext cx="3505932" cy="958320"/>
            <a:chOff x="2277667" y="2459266"/>
            <a:chExt cx="3505932" cy="95832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7459FE6-DAE2-0AB6-4C04-39F13ABF7CE5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872A3CA-4DA4-4DCD-C20F-8BD50059122E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F71A033-BE16-233B-F314-BD65FC97B665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89F7A4-DE25-B878-C76F-2D928F7E7622}"/>
              </a:ext>
            </a:extLst>
          </p:cNvPr>
          <p:cNvGrpSpPr/>
          <p:nvPr/>
        </p:nvGrpSpPr>
        <p:grpSpPr>
          <a:xfrm>
            <a:off x="2819034" y="3225815"/>
            <a:ext cx="3505932" cy="958320"/>
            <a:chOff x="2277667" y="2459266"/>
            <a:chExt cx="3505932" cy="95832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ACA2617-3A9D-9560-043C-87BD41D97525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34AD4B6-9FF5-4439-279F-2823BC091879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834FB56-A56C-E0A3-5B54-76DCBCA5B9A5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EA1D126-6379-1BC1-CBBE-741207EECE4E}"/>
              </a:ext>
            </a:extLst>
          </p:cNvPr>
          <p:cNvGrpSpPr/>
          <p:nvPr/>
        </p:nvGrpSpPr>
        <p:grpSpPr>
          <a:xfrm>
            <a:off x="5337497" y="3305405"/>
            <a:ext cx="1016617" cy="799140"/>
            <a:chOff x="4766982" y="3305404"/>
            <a:chExt cx="1016617" cy="79914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D532CC1-4DD0-B82B-CBCF-3AC3106A76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BBA619A8-EE0C-E9F1-3A46-373D9A3B0F9A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BCCA3BD-CDF8-471A-8A0A-26777F3B185F}"/>
              </a:ext>
            </a:extLst>
          </p:cNvPr>
          <p:cNvGrpSpPr/>
          <p:nvPr/>
        </p:nvGrpSpPr>
        <p:grpSpPr>
          <a:xfrm>
            <a:off x="4092840" y="3279826"/>
            <a:ext cx="1016617" cy="799140"/>
            <a:chOff x="4766982" y="3305404"/>
            <a:chExt cx="1016617" cy="799140"/>
          </a:xfrm>
        </p:grpSpPr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9A30D541-A50E-9800-698A-8B7F1ED1C4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603E0144-0F43-06F9-EA4A-03AE1D71045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4B60F1-B043-3BAC-9B0B-A5EA75C8E8C6}"/>
              </a:ext>
            </a:extLst>
          </p:cNvPr>
          <p:cNvGrpSpPr/>
          <p:nvPr/>
        </p:nvGrpSpPr>
        <p:grpSpPr>
          <a:xfrm>
            <a:off x="5392564" y="2089749"/>
            <a:ext cx="1016617" cy="799140"/>
            <a:chOff x="4766982" y="3305404"/>
            <a:chExt cx="1016617" cy="799140"/>
          </a:xfrm>
        </p:grpSpPr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1A8A925B-2233-38BC-70F3-25EC320299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4365547D-9A1C-A90C-F710-972F5394CB68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AEEFA92-A1B1-6049-C6A7-446AFBFAED6B}"/>
              </a:ext>
            </a:extLst>
          </p:cNvPr>
          <p:cNvGrpSpPr/>
          <p:nvPr/>
        </p:nvGrpSpPr>
        <p:grpSpPr>
          <a:xfrm>
            <a:off x="2810867" y="3254247"/>
            <a:ext cx="1016617" cy="799140"/>
            <a:chOff x="4766982" y="3305404"/>
            <a:chExt cx="1016617" cy="799140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5D3FC086-5839-926E-6898-DC8BD53759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BA907346-05A1-9D3F-CF33-57C5377ACF29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برسم و حلها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نمثل مسألة برسم و نحلها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2S5L4">
            <a:hlinkClick r:id="" action="ppaction://media"/>
            <a:extLst>
              <a:ext uri="{FF2B5EF4-FFF2-40B4-BE49-F238E27FC236}">
                <a16:creationId xmlns:a16="http://schemas.microsoft.com/office/drawing/2014/main" id="{196485A2-339D-9B04-6E55-18DA923D97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4133" y="1858434"/>
            <a:ext cx="7844367" cy="441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04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مسألة برسم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533B12C-7629-0B28-4FB4-C0AF2FA50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550" y="2291999"/>
            <a:ext cx="5676899" cy="314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727187-DAE0-286C-823D-4660B2EC588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71C321-0BA5-22E3-CE72-359F0192B029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صَحْنٍ 10 حَبّاتِ لَوْزٍ ،تَناوَلَ ياسينُ 7 حَبّاتٍ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حَبّاتِ اللَّوْزِ الْمُتَبَقِيَّةِ في الصَّحْنِ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أرسم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06FBCC6-0ECF-64E5-A4C7-6A06A48D2ECD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85BA719-F6B1-2135-7E1E-CA6345A3EDD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ECAE1846-8258-AF6B-1B6C-64B459C5FD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BFC13EA-7879-DCE2-ABF7-250FEB63210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F89D4C-0B3C-E444-C496-F3DFB7AD0B73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صَحْنٍ 10 حَبّاتِ لَوْزٍ ،تَناوَلَ ياسينُ 7 حَبّاتٍ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حَبّاتِ اللَّوْزِ الْمُتَبَقِيَّةِ في الصَّحْنِ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E5ACBD85-AFB4-5582-9335-4565D7E6CEF4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44D5ED7-0576-D368-01A4-F105B041618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E4293357-15CC-D6D6-CFFA-8FC665B098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5C87A63-291B-DA4A-1E03-6E226D78C329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0DB26A4-9222-8BB7-CA68-0146982F7C6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أرسم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41B406E8-362B-62F2-5BB9-D2C4FFEE78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C6A4A00-CFC2-FBAA-8878-CD50955B9D68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9948659-D9AB-B6BD-7A28-BABFA4067BF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1CB1641-D85D-55BE-9547-77990432C4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FD5F8EB-A4EC-D17A-7808-C52A9DC39120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1959855-14BE-268B-3E11-FD73E8074AA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88A8CFFE-ABF5-B5F6-6D53-40816812E7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C8E9C87-57D5-2DB5-C91C-5F4F2B64C44A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A0BBB92-3A6F-5DF1-F08B-F1C9805E3A5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75038A7B-EDEE-09DC-AE01-7D2142B589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A0DB38-E472-6D6D-AB10-F519D97D5C05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5C1F20-F196-829C-EBB5-36212FF46185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صَحْنٍ 10 حَبّاتِ لَوْزٍ ،تَناوَلَ ياسينُ 7 حَبّاتٍ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حَبّاتِ اللَّوْزِ الْمُتَبَقِيَّةِ في الصَّحْنِ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C35BCEF-38E2-8960-278F-62FAF7CEDE86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7F5915-8CBC-7F8E-7CB9-B0BFB621F3D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9A4FDA4-4363-1BED-0D0B-926A7E2DA1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D526EA4-FA96-8AF3-CF6A-92E9804ECD12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075A0C8-53DF-D96C-2225-E72848D35BC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BACD9B4-92A7-FA10-9B36-20DE7E6122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Aptos" panose="02110004020202020204"/>
                  <a:cs typeface="Arial" panose="020B060402020202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41721FF-4A01-64F5-69EA-B2785D0769DE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5AEFA7E-575B-A6DC-6835-E7585DA1B8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7B43981-661F-9649-5D84-CC5E90663F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4B6A52A-AFBB-5FAC-B942-30E79614199D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EF61B7D-4B21-6215-4F6C-240A5852DB0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FF595067-12C2-0D4F-1FB7-40CA893D92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F3F568E-C4D8-70E0-8A49-D40D489C2A3E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C56D780C-D813-D7AF-A351-CB7417230E4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00895AEE-13B8-7726-E040-4A57A386F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BD0358A-4D37-24ED-89EB-ECC2D4CE8B33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34542B-9F69-DA9E-4460-C48A9AE52420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صَحْنٍ 10 حَبّاتِ لَوْزٍ ،تَناوَلَ ياسينُ 7 حَبّاتٍ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حَبّاتِ اللَّوْزِ الْمُتَبَقِيَّةِ في الصَّحْنِ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28F5-D48C-DE80-08E7-0780D213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ED0936-3AD1-A04D-EA3E-45746DF533B6}"/>
              </a:ext>
            </a:extLst>
          </p:cNvPr>
          <p:cNvSpPr txBox="1"/>
          <p:nvPr/>
        </p:nvSpPr>
        <p:spPr>
          <a:xfrm>
            <a:off x="101600" y="753237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ارسموا على الألواح عدد حبات اللوز التي توجد في الصحن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تمثيل اللوز بدوائر أو أقراص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49A03-617D-DFAA-7F71-B837A77D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10DC32CC-6F58-13F0-189D-38AFA3479506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061E0C1-DB86-D45C-B7D2-C3223C49668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9DAD4CFF-4423-38B4-C0B4-FA70DA3CBB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D2507127-2A15-D21A-B2A1-DE68AABC208C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E1C4F1F-5762-373D-07AE-563714BB548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E2099066-D2A3-0796-CD5E-8AD8ED87E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Aptos" panose="02110004020202020204"/>
                  <a:cs typeface="Arial" panose="020B060402020202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26DBF01-9D8F-830E-49ED-49F0C47C7BE9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F253DE0-F2DE-CFB9-8DB8-0249A02B6FC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A5AEF197-71F9-6305-9BCD-02459024D0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7DBED50-5A7B-9353-CAF9-326F45FF30D5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D191F5A5-8F6E-F039-CDC6-E063946619A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F0A37E92-A949-584B-216F-7647CE0748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62DF62F8-0266-C46B-787C-46A935F5C1FC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FB3F83FE-DBCE-6412-9750-DBE41EB0E20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30D76941-DE6A-C75E-8E5F-946070DB96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117C9B4-0E7D-2F85-569F-966C5AC01C31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6D70DC-99A1-4CAB-D539-7E90F8E65A6F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صَحْنٍ 10 حَبّاتِ لَوْزٍ ،تَناوَلَ ياسينُ 7 حَبّاتٍ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حَبّاتِ اللَّوْزِ الْمُتَبَقِيَّةِ في الصَّحْنِ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8375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نرسم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حبات  ( 1-2-3-4-5-6-7-8-9 – 10 )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65E57F3B-5CE3-3EDF-0C4F-0A9EB0D20497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A213CE-FAFA-A03F-540B-CBFDEB60451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A3973AC7-73C8-8666-D5F1-C23EB36086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359D46C-196A-7681-0F84-7F7C501448AF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2AA8FE2-AE66-E65C-288C-DF3C1A695A9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1FDDE659-B1FF-0145-F545-DA94D60A49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Aptos" panose="02110004020202020204"/>
                  <a:cs typeface="Arial" panose="020B060402020202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E061EC2-273C-669D-0359-D1BBA7209B11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5A71711-DEB8-8D51-99A9-699CE500C01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02B8D6BD-6C5C-8E6C-1A8A-499277DB5E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C12D9B5D-E6F3-BD86-F6CD-18BA58CCC843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F736305-4039-8836-B6C1-B45AA2624F7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6F8117DF-9349-3547-A7AC-9846A15BEA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1F01CA8-E436-EA47-6CBC-7285B2D766B9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C927A325-600C-A42B-8743-0A1144300EA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597CB709-6D82-47DF-2434-785969A4F9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A0155A5-4DE8-D991-B7A5-B3D0DCAF97A3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EF0810A-AA58-A105-EBF6-BB9148486A50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6" name="Image 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A0121DF4-BA2E-DF9B-D8E4-319605E19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8" name="Image 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F9E2AB1A-CA19-66D2-2680-59486EBC9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9" name="Image 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4E62528C-EAF4-4B26-A592-FFF1027A7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0" name="Image 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71507BB1-0897-B163-CD6F-F71E130A45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1" name="Image 1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098740E6-436F-EFFD-0C1A-0CE5A8934A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B835743-C99F-1050-D60D-171FDBBAF251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20" name="Image 1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C85C8451-70C4-7512-507C-5FB613F45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1" name="Image 2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546D0E4E-736B-08EF-6B2D-98B54B1EB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2" name="Image 2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7E7456F0-4F42-3CF6-C62A-D14CF58332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3" name="Image 22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09C7F99E-3367-2F25-15AB-0CB9BCD091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8" name="Image 2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8D3213E1-12C0-5A05-E6A6-97A1408880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67E91607-D0E1-6D11-6E9D-54C72DCE5356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D5959A0-2F73-AB4D-AB74-FA885DD5C8C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A9E480C-CAEA-C1E2-7BB4-AE5D9D2B8D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3055D60-93F7-CFE8-71FB-22FF1C2D67F9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891ED3A-CF9B-CD7A-8EAC-89EC33700C5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1DC505F-5533-D4B6-4FB0-0F65A1CB69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79AB5E9-92E8-2F80-A9DE-1FBFACEA7698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270BE12-B3F6-43F1-4D32-33C4C9FECFE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D3122A4-D00A-0060-D72D-CFA66E8D01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FCC91F6-7305-311E-2749-10FED3B2A382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3AFDD34-EC6C-3733-D679-86176BF1299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BB2EC145-59B7-CCE6-1279-769FFD5D21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E102EBC-E5B6-09A8-FEBB-03FAD77FB173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93921AD-6099-A47D-222A-01530F1709B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74C8A2EF-CEF5-F645-85D2-1107466B7B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65E94D9E-B3A7-2A21-4139-25F78C190F95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2401CA4-FC26-2EB1-5991-6C414F93D644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12" name="Image 1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D30D9844-296F-328E-DDF0-65661451DB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4" name="Image 13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1AAFC656-4CCF-013E-AB58-F10DC4874D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0" name="Image 2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664B82B8-83F2-786B-BA31-A148C3E19D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1" name="Image 3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149812CE-ACDE-F828-25DA-D364A0C8C8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2" name="Image 3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E3C1E613-0DC6-96F1-D910-0C747FE3BF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B0EB3F9-CB04-AC05-2FA4-7775F903EBA7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7" name="Image 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1ACAD52E-DFCD-43A8-5174-B5CF5FD4DB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8" name="Image 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A701EBBA-275C-1FF1-0EF6-EE99C52BF6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9" name="Image 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011B5103-67DA-7654-5402-CD01727787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0" name="Image 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71612493-3C3D-439E-964F-1CED4B9C37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1" name="Image 1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3156BA10-78CB-B9E5-9BFE-5AB8970FDF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9EC21-CF9A-690B-4B5B-9DFB4B84C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CE9ECD-821C-5D10-5942-1E78182B265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قوموا بشطب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حبات اللوز التي تناولها ياسين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98E5CA-BEE3-58CE-28A3-E5A5F56B6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E3AB6D48-B7BE-C06E-6541-5D2E8ADA6641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1DD4893-4722-94AB-1983-5AD0C5D498E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84F5791-F3D5-EB8C-443C-4441224AB4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0EFE398-3B9E-443F-DEFA-FA34ACED3573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763DB06-49EE-103B-EF45-5381A473A6D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FCD8CB7A-50CD-123D-2C47-73BDF03AB4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6CDFEA0E-5BEB-7C2E-C69D-0BAA98E2C9D3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9983D35-2C2E-A0D7-26DE-E2C845BCE62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73BA3AB9-C0F0-D20D-EDD5-9565AE4ECA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DA0EE48-0BD6-0BB2-B966-7E2AF75CE4C8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5D3C615-9FC1-F6E5-7831-757197C60B0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6F829B50-5EDA-ABFE-129F-7086C91410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57A2611-C7F1-E289-EB1B-26DF45273617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6B30A0E7-1716-B9D7-26B0-AF496BE47A1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8EECAD8-E13C-5D56-120B-B0F801419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8665AD75-4E2D-EDA5-111D-EE8B6213DDE3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56199A1-B206-0931-D9CD-FB8C19873F81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12" name="Image 1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4872228B-7BDE-9CB4-71B9-F9EB021A9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4" name="Image 13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DC73AF5A-4663-6766-0E7D-90515B6987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5" name="Image 14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A86B4B4-49FC-62D5-E097-1659784A1A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6" name="Image 1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9F4CA157-ADCB-A28E-940E-0D63A557B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7" name="Image 1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DADE7C81-A780-5F0D-FA6A-0CB11DF053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3879C9B-BCFA-58A0-CE04-9DDD2ABCA484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7" name="Image 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3F5331F3-CAB6-DCA3-81CE-BFAE90EF58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8" name="Image 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B76D944B-40E4-91FE-E77F-688ADA9101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9" name="Image 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BBB53D6B-50D0-8110-164E-5ADB126D9D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0" name="Image 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8B81734-BF6E-8D48-9439-1F650B93F1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1" name="Image 1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C4189A25-C623-ADEC-5F52-BFCBA44354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8765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B4198-E7C1-CD27-026E-651CA84C7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7BE7065-D0E0-B732-C287-4140031C37C3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EDC1BC-B670-3EE4-331B-D0259BE28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D4A31C-226B-DE10-8D23-F5DE2D60376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4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92634-FBD0-3885-627B-1D8871441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57AE55-FFDD-49D9-801E-7ACD687BD9D0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نشطب 7 حبات ( 1-2-3-4-5-6-7)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066499-6801-8BAC-8FCA-F9EC0689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4DC5E60-54BA-8CB5-9F79-FA45B4E2D0D5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C76E9C6-DCC8-CC15-FE9D-BE00D6A43B7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6CF6847-6339-07AB-8004-C2CB6082E6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797E60C-353C-F2DD-6275-FA27D10E762F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FDCA6B1-AB9B-C383-DC0E-7FA245B4565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1846430D-1DB0-4061-8A90-FEBC8ACCC9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698CB4C-6117-8F68-70C0-3E1E2DF3BF17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FE67C26-B29A-E76A-C68A-F7EF0AFC1BF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54861029-DFF4-F436-A8D8-DEC0258012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CA67C93-5091-A877-90CD-66C8E57EB93C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53FF693A-3C2B-5E8A-1F4A-AC494A11330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96948ACF-23BA-CFB3-675E-F52EE05DD2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355CC4C9-BDC6-7C40-835F-08157CDAB93A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FCA056EF-602F-DAF3-DD30-97ABD283807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85F6F76-FF74-ABAD-FF4F-1645DAB190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80130A-1F76-9291-AAF6-420C3C27603A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0B520A9-0A2D-65FE-5975-91D1C7CB412B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11" name="Image 1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52104C64-B8A3-3A2B-4D96-CB6096A5E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2" name="Image 1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C1CF449-2396-3280-AD82-9592E34F3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4" name="Image 13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C3FEDFEB-6D3E-A6B6-41FA-4443040322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5" name="Image 14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82CF46B3-62BF-F9A4-3358-76849BEAE2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6" name="Image 1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7966D9A9-5B45-7381-C1D4-4006EC5789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4CA2A2C-179A-B53F-D209-B1C2E1229291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6" name="Image 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0DACF2C0-1E3A-7713-FCEF-9FC02C064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7" name="Image 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7FA08E48-A940-683E-6408-0C71AD11DA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8" name="Image 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A019196B-16EA-83F3-F0C0-1A6A77472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9" name="Image 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AD4BBFC4-8E35-2CD0-24CB-6FFD135B32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0" name="Image 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D0F2822-E1DB-5B57-7653-52EE005315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23CE624-8DF5-B186-24D4-85604F17E829}"/>
              </a:ext>
            </a:extLst>
          </p:cNvPr>
          <p:cNvCxnSpPr/>
          <p:nvPr/>
        </p:nvCxnSpPr>
        <p:spPr>
          <a:xfrm flipV="1">
            <a:off x="2466092" y="3067355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D5A16FD-E1A9-100D-D390-78020D3D0A2F}"/>
              </a:ext>
            </a:extLst>
          </p:cNvPr>
          <p:cNvCxnSpPr/>
          <p:nvPr/>
        </p:nvCxnSpPr>
        <p:spPr>
          <a:xfrm flipV="1">
            <a:off x="3203363" y="3093471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54520DC-EF7C-C154-764E-DCEC7952BB9E}"/>
              </a:ext>
            </a:extLst>
          </p:cNvPr>
          <p:cNvCxnSpPr/>
          <p:nvPr/>
        </p:nvCxnSpPr>
        <p:spPr>
          <a:xfrm flipV="1">
            <a:off x="3983883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01078968-9D07-EFAB-FAEA-AD8FA9754BBC}"/>
              </a:ext>
            </a:extLst>
          </p:cNvPr>
          <p:cNvCxnSpPr/>
          <p:nvPr/>
        </p:nvCxnSpPr>
        <p:spPr>
          <a:xfrm flipV="1">
            <a:off x="4777850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C57FBF-F3DB-81F9-C1A7-7E5FDB073BF3}"/>
              </a:ext>
            </a:extLst>
          </p:cNvPr>
          <p:cNvCxnSpPr/>
          <p:nvPr/>
        </p:nvCxnSpPr>
        <p:spPr>
          <a:xfrm flipV="1">
            <a:off x="5570155" y="3114086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01C74EA-D28B-F3F1-3BC8-F20EA3FDB46B}"/>
              </a:ext>
            </a:extLst>
          </p:cNvPr>
          <p:cNvCxnSpPr/>
          <p:nvPr/>
        </p:nvCxnSpPr>
        <p:spPr>
          <a:xfrm flipV="1">
            <a:off x="2481082" y="3990474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B49014B-2053-FABE-1E1C-2568951B4CF7}"/>
              </a:ext>
            </a:extLst>
          </p:cNvPr>
          <p:cNvCxnSpPr/>
          <p:nvPr/>
        </p:nvCxnSpPr>
        <p:spPr>
          <a:xfrm flipV="1">
            <a:off x="3328577" y="4015780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22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2029-CAB2-558D-FEAB-8CA30F3D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AD5C62F-59E2-86D6-B86F-4BC2136DE88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 ذا نفعل في الخطوة الرابعة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4D2762-D166-C776-0131-8071F480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9FC11BA-6DCB-192B-F50C-4638768B4D47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E30ACB4-1632-2A74-E3DE-CB1E8C7EB95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D2F88852-3FB9-48C2-852E-2322E15DB2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19F7F3C-D876-2B7F-49DF-7BFEA00FB8E7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CBD6601-7D74-C0F6-1808-1EB7A6679DC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9B50B961-5FCA-12BD-E55F-D43F32C7AE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49DBEE3-92F3-FBE0-D6AC-F34247E36C4F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16EB0A8-73F4-69C0-8F7B-585259288DC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03A6F494-DB4B-B18E-40C5-FD7204FB3A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AAB4501-BC60-07F0-91FE-4AFA1C19F6A3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4FF73F3-FB38-2DD3-DAB6-1F5A3702F73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34D10F40-C602-173F-EFD3-7FAB02D73C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9AC93B7-A87C-A8B2-06EE-E4C236D62DEB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7D10389B-8C6D-622D-DD9A-F107CC886F2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7EF0B9C6-C43D-01CC-D55E-070074654D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FAF818-FF59-EB93-D93A-FEEF15E99A59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1FED543-9BB9-B8A1-64E9-49B4ED69D1AC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11" name="Image 1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F1ED5E67-7FD3-989E-F2A1-5684F6CE27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2" name="Image 1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B5B51C5F-9B36-8D84-D829-F558A781C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4" name="Image 13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DD1A6F7F-9A4B-A047-B02E-58605F8586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5" name="Image 14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D8CD5EA5-1564-5AEB-80BB-227278BF06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6" name="Image 1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FCD475B1-FA74-1792-2D3E-BAB825F4D8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B7FB362-E048-923A-A369-3117E36354EF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6" name="Image 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C2639461-60A9-E88E-F101-3F8B92CC9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7" name="Image 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BD9AAB37-BBB3-C3E6-1347-22AEBC9D1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8" name="Image 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5A07E049-500F-CBE1-F8CF-3B27EC3546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9" name="Image 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87E9C988-F211-FD0C-3B86-93B38B2635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0" name="Image 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94C3DEF3-A32E-121F-9E25-F57EECE4C4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7E11B33-AFA2-BFD4-3835-8B8B4508CD46}"/>
              </a:ext>
            </a:extLst>
          </p:cNvPr>
          <p:cNvCxnSpPr/>
          <p:nvPr/>
        </p:nvCxnSpPr>
        <p:spPr>
          <a:xfrm flipV="1">
            <a:off x="2466092" y="3067355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6AF930A-C692-5854-5A51-A739A305833D}"/>
              </a:ext>
            </a:extLst>
          </p:cNvPr>
          <p:cNvCxnSpPr/>
          <p:nvPr/>
        </p:nvCxnSpPr>
        <p:spPr>
          <a:xfrm flipV="1">
            <a:off x="3203363" y="3093471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51440D1-DEED-58E5-5F69-6018B41BD5CD}"/>
              </a:ext>
            </a:extLst>
          </p:cNvPr>
          <p:cNvCxnSpPr/>
          <p:nvPr/>
        </p:nvCxnSpPr>
        <p:spPr>
          <a:xfrm flipV="1">
            <a:off x="3983883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5D38B4D-9FCD-989B-D36B-1478052E873F}"/>
              </a:ext>
            </a:extLst>
          </p:cNvPr>
          <p:cNvCxnSpPr/>
          <p:nvPr/>
        </p:nvCxnSpPr>
        <p:spPr>
          <a:xfrm flipV="1">
            <a:off x="4777850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BD9381F-A74C-31D7-57DD-8E6DB9138CD9}"/>
              </a:ext>
            </a:extLst>
          </p:cNvPr>
          <p:cNvCxnSpPr/>
          <p:nvPr/>
        </p:nvCxnSpPr>
        <p:spPr>
          <a:xfrm flipV="1">
            <a:off x="5570155" y="3114086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4EF03A3-2200-29EB-EEED-7B816C1A2D15}"/>
              </a:ext>
            </a:extLst>
          </p:cNvPr>
          <p:cNvCxnSpPr/>
          <p:nvPr/>
        </p:nvCxnSpPr>
        <p:spPr>
          <a:xfrm flipV="1">
            <a:off x="2481082" y="3990474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87B083C6-6230-107F-FB82-B879B07F9FF8}"/>
              </a:ext>
            </a:extLst>
          </p:cNvPr>
          <p:cNvCxnSpPr/>
          <p:nvPr/>
        </p:nvCxnSpPr>
        <p:spPr>
          <a:xfrm flipV="1">
            <a:off x="3328577" y="4015780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9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حبات اللوز المتبقية في الصحن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B078FE4-7D73-54D8-B617-771151189114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A928260-4C26-16C6-98FB-1FD9694B9BE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ECD08B5-8A0D-0EE8-465A-FA5F334447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24A15D-19AE-ABF8-6868-F671E3DD6FA0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A72CE4-0112-20FF-84B7-3C7673065C6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EB9BEEE-0D1B-D6F7-69C1-54B56EDF77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ED41253-ACF3-96BB-92FB-A6C7DE025D66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400AC50-EEE8-68BC-4208-9110533C974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88647656-94AD-C67A-62FB-42D79E5C07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D208EBD-A69A-45DD-5AAC-53F35C233E1C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0E051BB-B037-AD97-7110-0895506502B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9811C10-9D42-0CF9-B09D-9DEF6D9FF6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CD5605-6E5C-9968-1182-1FF07905469E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7010003-E184-CD85-2D89-2AA3B67D614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59760B1-6C23-5B5E-F33B-BA46E6F306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054E35-6076-78BE-53C0-529EEF31F047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74825D3-59B6-3805-DB7F-8D9AE4496DEC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27" name="Image 2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3023CFCF-BC5C-33B1-60B5-89E0EFD3D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8" name="Image 2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56E0FD60-9CE7-DFC3-9768-ADA3824981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9" name="Image 2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F27F053A-EB8B-A25D-389A-4786C67834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0" name="Image 2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DB9325C7-7233-089B-38CE-0988A31560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1" name="Image 3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9B78C8CF-468B-751A-8F64-8B7EFA8063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364611D-9C98-69B2-8521-023B7C3353F6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15" name="Image 14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3B97AB59-178D-E5D9-4BDC-6590719BB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6" name="Image 1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E64EEDF8-0019-4429-33CB-C9D765D6F9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8" name="Image 1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87CFF26B-6782-5767-7C64-1885ED958D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1" name="Image 2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44DC906F-9477-4863-3870-9217C8A012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6" name="Image 2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5FC52589-6D4B-B4BB-F6CD-F90479D5BF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60C0E22F-FB74-3E57-2D8A-F68974BD5294}"/>
              </a:ext>
            </a:extLst>
          </p:cNvPr>
          <p:cNvCxnSpPr/>
          <p:nvPr/>
        </p:nvCxnSpPr>
        <p:spPr>
          <a:xfrm flipV="1">
            <a:off x="2466092" y="3067355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1AE60B6-38BA-1F91-D188-7B592139AC7A}"/>
              </a:ext>
            </a:extLst>
          </p:cNvPr>
          <p:cNvCxnSpPr/>
          <p:nvPr/>
        </p:nvCxnSpPr>
        <p:spPr>
          <a:xfrm flipV="1">
            <a:off x="3203363" y="3093471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8DA93FF7-DE84-B290-6883-0E168B9B4691}"/>
              </a:ext>
            </a:extLst>
          </p:cNvPr>
          <p:cNvCxnSpPr/>
          <p:nvPr/>
        </p:nvCxnSpPr>
        <p:spPr>
          <a:xfrm flipV="1">
            <a:off x="3983883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4AAD2A7-A645-EC2F-89BF-34DB2438A7AB}"/>
              </a:ext>
            </a:extLst>
          </p:cNvPr>
          <p:cNvCxnSpPr/>
          <p:nvPr/>
        </p:nvCxnSpPr>
        <p:spPr>
          <a:xfrm flipV="1">
            <a:off x="4777850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348E206-3466-C5BD-0F14-B7DE64AB2625}"/>
              </a:ext>
            </a:extLst>
          </p:cNvPr>
          <p:cNvCxnSpPr/>
          <p:nvPr/>
        </p:nvCxnSpPr>
        <p:spPr>
          <a:xfrm flipV="1">
            <a:off x="5570155" y="3114086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C935BE33-E4A4-0985-3D32-29B992C13675}"/>
              </a:ext>
            </a:extLst>
          </p:cNvPr>
          <p:cNvCxnSpPr/>
          <p:nvPr/>
        </p:nvCxnSpPr>
        <p:spPr>
          <a:xfrm flipV="1">
            <a:off x="2481082" y="3990474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6287558B-097F-0F81-7444-1D8D8B36AE6A}"/>
              </a:ext>
            </a:extLst>
          </p:cNvPr>
          <p:cNvCxnSpPr/>
          <p:nvPr/>
        </p:nvCxnSpPr>
        <p:spPr>
          <a:xfrm flipV="1">
            <a:off x="3328577" y="4015780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3 = 3 – 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2D3E04D-43CE-4FCC-044D-5F8557F62EAD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222B421-80EC-A905-7623-D94FB8E7EDF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F53B63C-5DC6-E503-1147-2E222F62EB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2FF5F8-F3AC-C257-70BB-423312CB95DB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F801FA-5BAB-9E84-8F9C-D9D991A1B0A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9E59512-1EA8-B42E-4236-F56DCCB2FE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AB05312-660D-6A5B-BA8B-C091CC97A07A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C08DD67-5D9C-515E-CB61-0AB6DC348B3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BBA0788-A651-AA38-CFCD-24C0D6CB0B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9134AA0-D0BE-B89D-9BBD-EE0A31610103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89D64BB-C11E-16BB-CC85-986AA89E093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23C1D55-D716-07C8-2D26-735FD38469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4BE5238-6AFE-6EB2-D1B1-EBDBF3356A08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A2652D4-E563-24CE-9C98-A4BF1AD842C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C5301F63-996B-116E-354F-475B7DC014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73CB166-ADF6-35BC-AF6B-DF647B9D94A9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CD357C2-450B-733E-C193-925F914159F0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27" name="Image 2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60CB80E4-FBF7-6CBE-9F40-4E4E821AE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8" name="Image 2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FCCE18B9-A53D-068C-6E3E-AE220400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9" name="Image 2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D15CD754-F132-F046-5356-32BA6A4DF4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0" name="Image 2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BB8D236E-BCA9-0336-489A-F98BC1E07F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1" name="Image 3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FF5F6117-165F-C786-08A4-E006F1608B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E28A33C-1542-4EF6-DA32-F577AB3AFD08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15" name="Image 14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8C2C6489-C259-A5E3-3311-0FBFD480E1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6" name="Image 1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110D7F18-DFA9-0651-A605-72FA1FE756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18" name="Image 1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C90819AC-A7A8-C6B6-694B-CA0E6D9374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1" name="Image 2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584D1CDB-6A56-100F-BE91-51F5B734D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26" name="Image 2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E42EFC9B-B27A-DFB6-5606-4F98102444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F85804C-91CC-F7F4-A874-1F7E258E4AE5}"/>
              </a:ext>
            </a:extLst>
          </p:cNvPr>
          <p:cNvCxnSpPr/>
          <p:nvPr/>
        </p:nvCxnSpPr>
        <p:spPr>
          <a:xfrm flipV="1">
            <a:off x="2466092" y="3067355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B6936F9-998E-F123-B09D-A99F5B53551E}"/>
              </a:ext>
            </a:extLst>
          </p:cNvPr>
          <p:cNvCxnSpPr/>
          <p:nvPr/>
        </p:nvCxnSpPr>
        <p:spPr>
          <a:xfrm flipV="1">
            <a:off x="3203363" y="3093471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255D1D28-3131-DDFE-097D-BCA027DA8E07}"/>
              </a:ext>
            </a:extLst>
          </p:cNvPr>
          <p:cNvCxnSpPr/>
          <p:nvPr/>
        </p:nvCxnSpPr>
        <p:spPr>
          <a:xfrm flipV="1">
            <a:off x="3983883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4488601-844D-5220-8852-39290FDE7CA1}"/>
              </a:ext>
            </a:extLst>
          </p:cNvPr>
          <p:cNvCxnSpPr/>
          <p:nvPr/>
        </p:nvCxnSpPr>
        <p:spPr>
          <a:xfrm flipV="1">
            <a:off x="4777850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9A5EDF46-9665-3608-641B-DE68BABC4BA7}"/>
              </a:ext>
            </a:extLst>
          </p:cNvPr>
          <p:cNvCxnSpPr/>
          <p:nvPr/>
        </p:nvCxnSpPr>
        <p:spPr>
          <a:xfrm flipV="1">
            <a:off x="5570155" y="3114086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9118440A-FE3B-FB88-0E24-8E2E35A6CA9B}"/>
              </a:ext>
            </a:extLst>
          </p:cNvPr>
          <p:cNvCxnSpPr/>
          <p:nvPr/>
        </p:nvCxnSpPr>
        <p:spPr>
          <a:xfrm flipV="1">
            <a:off x="2481082" y="3990474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C9DBB6C3-02FB-CEB0-516A-247465904FFE}"/>
              </a:ext>
            </a:extLst>
          </p:cNvPr>
          <p:cNvCxnSpPr/>
          <p:nvPr/>
        </p:nvCxnSpPr>
        <p:spPr>
          <a:xfrm flipV="1">
            <a:off x="3328577" y="4015780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2B9C08D7-7CE5-6137-5C62-CC9DBC756A52}"/>
              </a:ext>
            </a:extLst>
          </p:cNvPr>
          <p:cNvSpPr txBox="1"/>
          <p:nvPr/>
        </p:nvSpPr>
        <p:spPr>
          <a:xfrm>
            <a:off x="2662073" y="4768959"/>
            <a:ext cx="361082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الخامسة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12944FB-9CFF-4ECD-08FC-2DAFC128E161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6A2BA1A-4C69-70C9-9677-4CAD355E079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E5214C8-2650-36D4-FD1A-5139FC9873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28A71AC-7C82-B53C-20E2-07D8E340E9CA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7B4347-192B-2245-BEB5-11643C66504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B39D3593-5568-3658-1BC4-5D27BDFFC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C2E5742-870C-6321-4CE7-908893D2BE42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B8CA29C-8880-14FE-1FBA-4E1D22FBC58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2AD710B3-7632-3654-1CD4-80C1436727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AC331F-E066-0448-86E6-96F37494C009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74A4E27-7C99-CDAC-E4FC-2CFC4A5DE19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79C752B3-EDD5-03EE-CCF0-30BE13327C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7056F31-4408-C66A-F64B-757BB1620C62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E9F2967-1300-D1AB-FB72-7583068527C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0144974F-9F9E-7D4E-EE28-72EAC936C1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67B3E3D-8A15-CA87-6E25-6050737FA6CF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AA8D8D18-494F-9B66-FF26-E09093CBB7A9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41" name="Image 4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019DFFA1-3D25-E96D-7993-F2A6BD842D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8A551336-35F4-5368-2C33-A07426F733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3" name="Image 42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CB336AA4-8436-629F-09E4-93121B1257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5" name="Image 44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31F881CB-6AD6-9D6F-DAF1-9B4825D785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6" name="Image 4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EB70A709-37DB-5E74-2D66-95E7EE998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27A74A1C-FD5A-61A2-7694-F21F1B0622B3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36" name="Image 3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718E8F47-61C6-A1B6-2E88-3DBA13F3D3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7" name="Image 3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4472C7BA-A251-0CBA-6D8B-79899BDAAF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8" name="Image 3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671740FF-4D89-2D68-39A3-D22B0279DC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B898406B-F6B6-F324-1F0E-36D8A3F027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65D5F3AA-E2E0-0C06-55A4-B94E6C6F17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50725B10-F1B7-6378-38F6-012AE8385407}"/>
              </a:ext>
            </a:extLst>
          </p:cNvPr>
          <p:cNvCxnSpPr/>
          <p:nvPr/>
        </p:nvCxnSpPr>
        <p:spPr>
          <a:xfrm flipV="1">
            <a:off x="2466092" y="3067355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6590553-CF8D-5BA4-0BD1-9B726EB0F059}"/>
              </a:ext>
            </a:extLst>
          </p:cNvPr>
          <p:cNvCxnSpPr/>
          <p:nvPr/>
        </p:nvCxnSpPr>
        <p:spPr>
          <a:xfrm flipV="1">
            <a:off x="3203363" y="3093471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7ED87EDF-60B1-2D2C-7804-4D37412F3F91}"/>
              </a:ext>
            </a:extLst>
          </p:cNvPr>
          <p:cNvCxnSpPr/>
          <p:nvPr/>
        </p:nvCxnSpPr>
        <p:spPr>
          <a:xfrm flipV="1">
            <a:off x="3983883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145F429-8A12-E1D3-ECA7-0329759EB98E}"/>
              </a:ext>
            </a:extLst>
          </p:cNvPr>
          <p:cNvCxnSpPr/>
          <p:nvPr/>
        </p:nvCxnSpPr>
        <p:spPr>
          <a:xfrm flipV="1">
            <a:off x="4777850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D1E72E48-072B-47C2-C5D0-8B9CB44645CA}"/>
              </a:ext>
            </a:extLst>
          </p:cNvPr>
          <p:cNvCxnSpPr/>
          <p:nvPr/>
        </p:nvCxnSpPr>
        <p:spPr>
          <a:xfrm flipV="1">
            <a:off x="5570155" y="3114086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63620DB1-717D-5FAD-0C7C-85C3E1EB1206}"/>
              </a:ext>
            </a:extLst>
          </p:cNvPr>
          <p:cNvCxnSpPr/>
          <p:nvPr/>
        </p:nvCxnSpPr>
        <p:spPr>
          <a:xfrm flipV="1">
            <a:off x="2481082" y="3990474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C2F4DF32-A994-C97C-6740-D75A791FBD81}"/>
              </a:ext>
            </a:extLst>
          </p:cNvPr>
          <p:cNvCxnSpPr/>
          <p:nvPr/>
        </p:nvCxnSpPr>
        <p:spPr>
          <a:xfrm flipV="1">
            <a:off x="3328577" y="4015780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8EDC071F-C4A3-22AA-BFB4-3BA6E6015480}"/>
              </a:ext>
            </a:extLst>
          </p:cNvPr>
          <p:cNvSpPr txBox="1"/>
          <p:nvPr/>
        </p:nvSpPr>
        <p:spPr>
          <a:xfrm>
            <a:off x="2662073" y="4768959"/>
            <a:ext cx="361082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عدد حبات اللوز المتبقية في الصحن هو ... حبات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3D536A3-8CFC-FDD6-878F-822640AA7284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BCB7A49-B095-2381-6D03-902BAC7D3F0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4C9B4F6-ADCC-549F-EDBD-989D0A934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A65C2CD-8681-2AF9-B7C2-0461A27DD031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B59BDF0-4AE8-B593-76BC-F67BA2E7553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6DBEA25-A988-E4DD-977D-8D8F97FDA2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7D35BFD-2F6A-44F0-0A6F-8E7BAB49AFB8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4939905-F6D5-1CC0-B6B5-1EAA3BD91A7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14FCBE3-B7DD-F8B5-2EB7-6BA3A978AE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479FD2E-E997-495F-CB29-3F756035E3FB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96CC771-F1F3-ACE1-2837-F237E42FA1E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0AB3A26-22B8-2B86-4799-CC6300E325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AE3F51-954C-E86C-D628-2B93FF8F640A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7BA98F9-B34C-2D71-D14D-7AB6E2CB4C1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DB8997B-8046-A9A1-A22D-96FC9131E1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1395645" y="5818951"/>
            <a:ext cx="5304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حَبّاتِ الْلَّوْزِ الْمُتَبَقِيَّةِ في الصَّحْنِ هُوَ ... حَبّاتٍ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53C078B-D9D4-3C9D-E1CF-600C9391F2F6}"/>
              </a:ext>
            </a:extLst>
          </p:cNvPr>
          <p:cNvSpPr/>
          <p:nvPr/>
        </p:nvSpPr>
        <p:spPr>
          <a:xfrm>
            <a:off x="6755104" y="5843015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A725A96-E778-C84E-5887-51A1194FD71B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BF7D786F-31CC-6E22-A6BD-467261461C18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42" name="Image 4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8E61E690-4C33-F48E-4C62-C85A9CE811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3" name="Image 42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C0D07FF-6C65-A890-59B5-77BE0966F7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6" name="Image 4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6F926EE8-1ADC-B3F1-B9D2-F1C03E2543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7" name="Image 4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7E8135E-7DBB-4325-0AAD-C30834E30C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8" name="Image 4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D1484C03-76D4-E104-BB21-553895C76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2CA6D76E-FBD9-B493-0E3E-5014AAF8A056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37" name="Image 3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CFBB8DD5-64FC-F671-10B4-19134F7E7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8" name="Image 37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F2F81B66-AF66-6101-1F56-29EB3E9AF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36A2939A-482B-0C83-5A8C-0C30AB55B4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6F82E52D-3B8E-8555-B32A-BBBA7B9EA6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1" name="Image 4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50BE2ECA-2D4C-BC38-0E66-996B2D2967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18803B0-4733-8423-0C6A-404619624217}"/>
              </a:ext>
            </a:extLst>
          </p:cNvPr>
          <p:cNvCxnSpPr/>
          <p:nvPr/>
        </p:nvCxnSpPr>
        <p:spPr>
          <a:xfrm flipV="1">
            <a:off x="2466092" y="3067355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9A18DDD7-C487-534E-C63F-77C5B558517B}"/>
              </a:ext>
            </a:extLst>
          </p:cNvPr>
          <p:cNvCxnSpPr/>
          <p:nvPr/>
        </p:nvCxnSpPr>
        <p:spPr>
          <a:xfrm flipV="1">
            <a:off x="3203363" y="3093471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75393C50-575B-DDC6-2DE4-AA6B2040E417}"/>
              </a:ext>
            </a:extLst>
          </p:cNvPr>
          <p:cNvCxnSpPr/>
          <p:nvPr/>
        </p:nvCxnSpPr>
        <p:spPr>
          <a:xfrm flipV="1">
            <a:off x="3983883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67739BF2-75BB-0E9C-E91D-2D42560D7A09}"/>
              </a:ext>
            </a:extLst>
          </p:cNvPr>
          <p:cNvCxnSpPr/>
          <p:nvPr/>
        </p:nvCxnSpPr>
        <p:spPr>
          <a:xfrm flipV="1">
            <a:off x="4777850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C251856D-DF54-5AB7-A128-68C727A488FA}"/>
              </a:ext>
            </a:extLst>
          </p:cNvPr>
          <p:cNvCxnSpPr/>
          <p:nvPr/>
        </p:nvCxnSpPr>
        <p:spPr>
          <a:xfrm flipV="1">
            <a:off x="5570155" y="3114086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7DA9C80E-B653-3DD1-55AC-37ABFC977A85}"/>
              </a:ext>
            </a:extLst>
          </p:cNvPr>
          <p:cNvCxnSpPr/>
          <p:nvPr/>
        </p:nvCxnSpPr>
        <p:spPr>
          <a:xfrm flipV="1">
            <a:off x="2481082" y="3990474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B15070F7-1EA2-9EF4-B9DB-F1EF8A00004F}"/>
              </a:ext>
            </a:extLst>
          </p:cNvPr>
          <p:cNvCxnSpPr/>
          <p:nvPr/>
        </p:nvCxnSpPr>
        <p:spPr>
          <a:xfrm flipV="1">
            <a:off x="3328577" y="4015780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5F600A49-61F0-3070-4D78-BF60D083C8C8}"/>
              </a:ext>
            </a:extLst>
          </p:cNvPr>
          <p:cNvSpPr txBox="1"/>
          <p:nvPr/>
        </p:nvSpPr>
        <p:spPr>
          <a:xfrm>
            <a:off x="2662073" y="4768959"/>
            <a:ext cx="361082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عَدَدُ حَبّاتِ الْلَّوْزِ الْمُتَبَقِيَّةِ في الصَّحْنِ هُوَ 7حَبّاتٍ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5116683-3693-E056-3892-F42D71FB15F9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3883338-E882-AF52-7698-F52977178A5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C76CE5D-C17E-07F3-F8CE-68DDF51363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24EEEC3-7F3E-4302-D23A-90F85E710E4E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A1A9A68-9402-D6A4-E85D-3C97191814E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59A85F3-4421-08FF-660F-5E181C9728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54C43E3-F79A-6C6B-FDE5-C3B1C04CBB39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88E173-6FE1-C21A-E666-16D8FC8C8A7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65C3377-657D-6A9D-16C8-F1EC54147D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7961B1D-CB4F-BFB9-23B3-5A852055A5CC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3DFF791-3CF2-C0C0-8D29-6851E68398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5119DC9-38EE-D955-5EB3-080BCAD06A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A2A6859-F5D7-E374-002E-22346572C8AC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AEAD21E-E6C2-760E-4AAC-A901BC45918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79083209-6CBF-4D50-E45E-31438FF7E2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59795070-8A27-76E5-2660-166DA0054C51}"/>
              </a:ext>
            </a:extLst>
          </p:cNvPr>
          <p:cNvSpPr txBox="1"/>
          <p:nvPr/>
        </p:nvSpPr>
        <p:spPr>
          <a:xfrm>
            <a:off x="1395645" y="5758791"/>
            <a:ext cx="5304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حَبّاتِ الْلَّوْزِ الْمُتَبَقِيَّةِ في الصَّحْنِ هُوَ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حَبّاتٍ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E5EDF164-901B-0560-A4DD-E662F05CEA24}"/>
              </a:ext>
            </a:extLst>
          </p:cNvPr>
          <p:cNvSpPr/>
          <p:nvPr/>
        </p:nvSpPr>
        <p:spPr>
          <a:xfrm>
            <a:off x="6755104" y="5843015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3459C2A-FAFE-7025-4EB6-7F017503DF24}"/>
              </a:ext>
            </a:extLst>
          </p:cNvPr>
          <p:cNvGrpSpPr/>
          <p:nvPr/>
        </p:nvGrpSpPr>
        <p:grpSpPr>
          <a:xfrm>
            <a:off x="2572308" y="2693155"/>
            <a:ext cx="3771443" cy="1906222"/>
            <a:chOff x="2572308" y="2693155"/>
            <a:chExt cx="3771443" cy="1906222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D273247-F326-4CCC-47C6-36006A5DB734}"/>
                </a:ext>
              </a:extLst>
            </p:cNvPr>
            <p:cNvGrpSpPr/>
            <p:nvPr/>
          </p:nvGrpSpPr>
          <p:grpSpPr>
            <a:xfrm>
              <a:off x="2572308" y="2693155"/>
              <a:ext cx="3700588" cy="953111"/>
              <a:chOff x="2183746" y="2535415"/>
              <a:chExt cx="4477712" cy="1268590"/>
            </a:xfrm>
          </p:grpSpPr>
          <p:pic>
            <p:nvPicPr>
              <p:cNvPr id="34" name="Image 33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7B888E6A-1463-B4B7-E68E-3DDE998DB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5" name="Image 34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416D7AD-6201-5208-705C-A4141A17DC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5" name="Image 44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8A66611-6F83-4BEF-3C85-981010FBFE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6" name="Image 45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C212C6FD-C637-8FF1-4331-778B52F796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47" name="Image 46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5CBF3950-BE48-2C30-4BCD-952D7A100E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91488B46-48C0-2CFC-3A1E-502A5BFAB534}"/>
                </a:ext>
              </a:extLst>
            </p:cNvPr>
            <p:cNvGrpSpPr/>
            <p:nvPr/>
          </p:nvGrpSpPr>
          <p:grpSpPr>
            <a:xfrm>
              <a:off x="2643163" y="3646266"/>
              <a:ext cx="3700588" cy="953111"/>
              <a:chOff x="2183746" y="2535415"/>
              <a:chExt cx="4477712" cy="1268590"/>
            </a:xfrm>
          </p:grpSpPr>
          <p:pic>
            <p:nvPicPr>
              <p:cNvPr id="29" name="Image 28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43CD464E-B415-B249-FEB9-BAD5DEEE97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83746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0" name="Image 29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15EACF0A-0346-5D41-7091-3EC246FFAD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042441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1" name="Image 30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0D271FF1-CE50-6A36-3004-7310C9A358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90314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2" name="Image 31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5788882-3649-6FE4-2B0F-ACA10D3321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950008" y="2535415"/>
                <a:ext cx="763577" cy="1268590"/>
              </a:xfrm>
              <a:prstGeom prst="rect">
                <a:avLst/>
              </a:prstGeom>
            </p:spPr>
          </p:pic>
          <p:pic>
            <p:nvPicPr>
              <p:cNvPr id="33" name="Image 32" descr="Une image contenant jaune, créativité&#10;&#10;Le contenu généré par l’IA peut être incorrect.">
                <a:extLst>
                  <a:ext uri="{FF2B5EF4-FFF2-40B4-BE49-F238E27FC236}">
                    <a16:creationId xmlns:a16="http://schemas.microsoft.com/office/drawing/2014/main" id="{221CFA87-A720-53ED-243E-9A3F394C1C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97881" y="2535415"/>
                <a:ext cx="763577" cy="1268590"/>
              </a:xfrm>
              <a:prstGeom prst="rect">
                <a:avLst/>
              </a:prstGeom>
            </p:spPr>
          </p:pic>
        </p:grpSp>
      </p:grp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9570AB51-FC96-C365-C2DA-03844E8D63E1}"/>
              </a:ext>
            </a:extLst>
          </p:cNvPr>
          <p:cNvCxnSpPr/>
          <p:nvPr/>
        </p:nvCxnSpPr>
        <p:spPr>
          <a:xfrm flipV="1">
            <a:off x="2466092" y="3067355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410F0297-3E06-200B-B05C-E20EB74F062A}"/>
              </a:ext>
            </a:extLst>
          </p:cNvPr>
          <p:cNvCxnSpPr/>
          <p:nvPr/>
        </p:nvCxnSpPr>
        <p:spPr>
          <a:xfrm flipV="1">
            <a:off x="3203363" y="3093471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8D9B6DF-C4FD-0D8C-F821-D76D0D1820A7}"/>
              </a:ext>
            </a:extLst>
          </p:cNvPr>
          <p:cNvCxnSpPr/>
          <p:nvPr/>
        </p:nvCxnSpPr>
        <p:spPr>
          <a:xfrm flipV="1">
            <a:off x="3983883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A3824F82-92E4-7902-EE2E-7F3B1E3418EE}"/>
              </a:ext>
            </a:extLst>
          </p:cNvPr>
          <p:cNvCxnSpPr/>
          <p:nvPr/>
        </p:nvCxnSpPr>
        <p:spPr>
          <a:xfrm flipV="1">
            <a:off x="4777850" y="3102752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ACEE0CF-1427-8E8F-98AF-632DB3FF74A2}"/>
              </a:ext>
            </a:extLst>
          </p:cNvPr>
          <p:cNvCxnSpPr/>
          <p:nvPr/>
        </p:nvCxnSpPr>
        <p:spPr>
          <a:xfrm flipV="1">
            <a:off x="5570155" y="3114086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9124B2E5-0E7B-0491-6A1B-0ACC53DA106A}"/>
              </a:ext>
            </a:extLst>
          </p:cNvPr>
          <p:cNvCxnSpPr/>
          <p:nvPr/>
        </p:nvCxnSpPr>
        <p:spPr>
          <a:xfrm flipV="1">
            <a:off x="2481082" y="3990474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7DAB9A3D-5F75-1DA1-3672-6610DC09724C}"/>
              </a:ext>
            </a:extLst>
          </p:cNvPr>
          <p:cNvCxnSpPr/>
          <p:nvPr/>
        </p:nvCxnSpPr>
        <p:spPr>
          <a:xfrm flipV="1">
            <a:off x="3328577" y="4015780"/>
            <a:ext cx="745026" cy="288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67B4A6C9-5AD9-31E1-6797-F548F2BC2FA3}"/>
              </a:ext>
            </a:extLst>
          </p:cNvPr>
          <p:cNvSpPr txBox="1"/>
          <p:nvPr/>
        </p:nvSpPr>
        <p:spPr>
          <a:xfrm>
            <a:off x="2662073" y="4768959"/>
            <a:ext cx="361082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639FD21-B82A-49A5-710D-69B701DC8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7730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: كم سمكة صفراء  في الحوض ؟ كم  سمكة زرقاء ؟ ما هو المطلوب؟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يطرح الأستاذ(ة) الأسئلة بعد قراءة المسألة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B01213-A4AB-C02F-1C50-28704D139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5671AE2-89BF-871C-D8D0-C6BBE2DD9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6A58F-47CA-433A-810F-E681E6865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453" y="2917598"/>
            <a:ext cx="5592592" cy="26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E80F81D-7678-DDAC-FB5F-F06233868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61A9D2-81F6-4A84-6607-458641547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453" y="3280522"/>
            <a:ext cx="5592592" cy="2255472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478DB633-01A2-4815-B57E-226530D5E228}"/>
              </a:ext>
            </a:extLst>
          </p:cNvPr>
          <p:cNvSpPr/>
          <p:nvPr/>
        </p:nvSpPr>
        <p:spPr>
          <a:xfrm>
            <a:off x="7447547" y="297775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8F4CEC-1796-E639-41CF-692F0E0AB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32772" y="2734211"/>
            <a:ext cx="1733816" cy="225547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8013" y="3304436"/>
            <a:ext cx="3960893" cy="22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3B40-8ED3-E020-0FB9-7769B3238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EA21CD-CD3D-535A-E4CE-C1EE9AD3274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نتخيل حوض أسماك فيه  4 سمكات صفراء و 3 سمكات زرقاء 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D19E8D-1923-8FAE-D3A2-7B24919E5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B119CFA-B4AB-6BF5-675A-5BEC238C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234AD9-C3F1-4207-7976-FABC20971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E4D690-82F4-7021-9CD9-184A2A934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8BA3B5-0D51-6523-5C57-8A410632F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5" name="Image 1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ADF7B32-B02E-1D50-C191-5F32D43B6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A3758AF-B075-A07D-ACAE-E7D791643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453" y="3280522"/>
            <a:ext cx="5592592" cy="2255472"/>
          </a:xfrm>
          <a:prstGeom prst="rect">
            <a:avLst/>
          </a:prstGeom>
        </p:spPr>
      </p:pic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C171DEED-F983-CAF4-FC2A-30D00128E87F}"/>
              </a:ext>
            </a:extLst>
          </p:cNvPr>
          <p:cNvSpPr/>
          <p:nvPr/>
        </p:nvSpPr>
        <p:spPr>
          <a:xfrm>
            <a:off x="7447547" y="297775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3171E52-1D10-75FE-7B83-8C7CDA278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32772" y="2734211"/>
            <a:ext cx="1733816" cy="225547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8922DA1-197D-2B59-3A80-0262DBC15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8013" y="3304436"/>
            <a:ext cx="3960893" cy="22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5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على الألواح  السمكات الموجودة في الحوض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تمثيل الأسماك بأشكال ( مربعات – أقراص – مثلثات ...)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5AC836-B55C-AC14-0602-7EDEC6CE1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0135A7-F007-C69D-EDA4-E3CAF193C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83AA43-AF67-E980-48D1-97E525756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526883-CE00-0D7B-BB8C-C6A771518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54F44D-D19C-2FBD-6054-CD3014114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65C7E13-1E0B-F4D9-EE5F-DBA999FE0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41FF1A-2674-10DB-3124-B8179C1AC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814006"/>
            <a:ext cx="2663504" cy="1601668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247083E-44BD-E706-521D-F4D0372AEF7B}"/>
              </a:ext>
            </a:extLst>
          </p:cNvPr>
          <p:cNvSpPr/>
          <p:nvPr/>
        </p:nvSpPr>
        <p:spPr>
          <a:xfrm>
            <a:off x="7451516" y="3395958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01600" y="753237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نرسم 4 سمكات صفراء و 3 سمكات زرقاء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تمثيل السمكات بمربعات أو أقراص أو ...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663C00-AD40-63C2-FF4F-750B59A74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8A70E2-E8DB-696C-CA83-9BDEE8FE1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3B3B16-B67A-D04A-2153-79C6D963A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A8FB3F7-6E09-4B63-D998-45924F513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3F271A-A11A-68DF-CBB7-CE5BA621C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982453"/>
            <a:ext cx="3044526" cy="18314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2592B2-1E4C-0438-F1F6-9366D9EED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462736-6848-45E2-345C-A3F4D9A3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095D6D-9B26-03C8-1E2B-0293C3B9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D4CA08-8B07-F222-B5EA-56037530A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A05041E-FB28-2FBD-EE68-5CF7E3B42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E6AC841-005C-979E-BC23-D82BE1973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692C52-AE07-4A48-56DA-6DC612CA6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814006"/>
            <a:ext cx="2663504" cy="1601668"/>
          </a:xfrm>
          <a:prstGeom prst="rect">
            <a:avLst/>
          </a:prstGeom>
        </p:spPr>
      </p:pic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CA90121A-1D4E-80FA-80FA-EB6D152F0F89}"/>
              </a:ext>
            </a:extLst>
          </p:cNvPr>
          <p:cNvSpPr/>
          <p:nvPr/>
        </p:nvSpPr>
        <p:spPr>
          <a:xfrm>
            <a:off x="7432353" y="3384645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F00D3504-5580-9B5B-4AD0-0124A88FCD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4445" y="3573379"/>
            <a:ext cx="579815" cy="424489"/>
          </a:xfrm>
          <a:prstGeom prst="rect">
            <a:avLst/>
          </a:prstGeom>
        </p:spPr>
      </p:pic>
      <p:pic>
        <p:nvPicPr>
          <p:cNvPr id="22" name="Image 21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ADA0FD26-7ACF-79F9-ED7A-2A26EBDD9B0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2458" y="3573379"/>
            <a:ext cx="579815" cy="424489"/>
          </a:xfrm>
          <a:prstGeom prst="rect">
            <a:avLst/>
          </a:prstGeom>
        </p:spPr>
      </p:pic>
      <p:pic>
        <p:nvPicPr>
          <p:cNvPr id="23" name="Image 22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F98DF89B-04E6-A8AB-430C-FD3D47110D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0471" y="3573379"/>
            <a:ext cx="579815" cy="424489"/>
          </a:xfrm>
          <a:prstGeom prst="rect">
            <a:avLst/>
          </a:prstGeom>
        </p:spPr>
      </p:pic>
      <p:pic>
        <p:nvPicPr>
          <p:cNvPr id="24" name="Image 23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B85FBCBB-DE59-053B-C2E0-EF3C9CDA06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8484" y="3573379"/>
            <a:ext cx="579815" cy="424489"/>
          </a:xfrm>
          <a:prstGeom prst="rect">
            <a:avLst/>
          </a:prstGeom>
        </p:spPr>
      </p:pic>
      <p:pic>
        <p:nvPicPr>
          <p:cNvPr id="26" name="Image 25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D3D24FA3-EBF9-0E65-8288-5CDD015248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0838" y="4176725"/>
            <a:ext cx="585575" cy="345541"/>
          </a:xfrm>
          <a:prstGeom prst="rect">
            <a:avLst/>
          </a:prstGeom>
        </p:spPr>
      </p:pic>
      <p:pic>
        <p:nvPicPr>
          <p:cNvPr id="27" name="Image 26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65BB27AF-DCB4-FA02-7596-34B7F3FDC3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6413" y="4200329"/>
            <a:ext cx="585575" cy="345541"/>
          </a:xfrm>
          <a:prstGeom prst="rect">
            <a:avLst/>
          </a:prstGeom>
        </p:spPr>
      </p:pic>
      <p:pic>
        <p:nvPicPr>
          <p:cNvPr id="6" name="Image 5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36DB4B75-3066-E741-1548-A59F00AA15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003" y="4171264"/>
            <a:ext cx="585575" cy="34554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1FE2276-AF52-1390-9DB6-6FE4BBE8EA3E}"/>
              </a:ext>
            </a:extLst>
          </p:cNvPr>
          <p:cNvSpPr/>
          <p:nvPr/>
        </p:nvSpPr>
        <p:spPr>
          <a:xfrm>
            <a:off x="1428365" y="2851374"/>
            <a:ext cx="2606723" cy="3043449"/>
          </a:xfrm>
          <a:prstGeom prst="roundRect">
            <a:avLst>
              <a:gd name="adj" fmla="val 61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2E6-037E-FF6A-CC69-47673A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CC750-B4E5-0EAC-B2DA-0C6AB396D08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السمكات في الحوض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3D3E-BE3F-EB73-2309-DF916E07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61943E-3C9A-734B-4001-A32FD7CF3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F7E116-5C7E-B1BE-CBBF-273881161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87AA3A-771F-7141-F800-69BF04DBE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E1A3E5-F865-EFC9-2292-2A86C7AD1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E87742-D8F9-B969-F1CE-D05C3A71C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982453"/>
            <a:ext cx="3044526" cy="18314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378638-81E4-ABF6-258C-EF3CDCD1C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71DE3D-4E3B-7344-B7A5-51B6D69A4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617AD2-21F9-EE8B-1C51-10AF3AFF0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84BA96-40EB-336C-9C84-C04FE6C0E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CB3A27-9399-9A57-293F-B12D83362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34" name="Image 3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E887C15-C630-4362-CB9F-5852179CB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D0236BD-6509-576F-203E-D70A2A175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604" y="4632158"/>
            <a:ext cx="2663504" cy="902368"/>
          </a:xfrm>
          <a:prstGeom prst="rect">
            <a:avLst/>
          </a:prstGeom>
        </p:spPr>
      </p:pic>
      <p:sp>
        <p:nvSpPr>
          <p:cNvPr id="36" name="Flèche : gauche 35">
            <a:extLst>
              <a:ext uri="{FF2B5EF4-FFF2-40B4-BE49-F238E27FC236}">
                <a16:creationId xmlns:a16="http://schemas.microsoft.com/office/drawing/2014/main" id="{72EBEDF0-67D1-2562-A6C9-40F77468313F}"/>
              </a:ext>
            </a:extLst>
          </p:cNvPr>
          <p:cNvSpPr/>
          <p:nvPr/>
        </p:nvSpPr>
        <p:spPr>
          <a:xfrm>
            <a:off x="7432353" y="3833750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7" name="Image 36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5837034C-D91E-BDC9-5FF7-00A4DFDEF4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4445" y="3573379"/>
            <a:ext cx="579815" cy="424489"/>
          </a:xfrm>
          <a:prstGeom prst="rect">
            <a:avLst/>
          </a:prstGeom>
        </p:spPr>
      </p:pic>
      <p:pic>
        <p:nvPicPr>
          <p:cNvPr id="38" name="Image 37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78219125-6D05-35E7-4CDD-9B050F4E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2458" y="3573379"/>
            <a:ext cx="579815" cy="424489"/>
          </a:xfrm>
          <a:prstGeom prst="rect">
            <a:avLst/>
          </a:prstGeom>
        </p:spPr>
      </p:pic>
      <p:pic>
        <p:nvPicPr>
          <p:cNvPr id="39" name="Image 38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D924CA9B-2809-6A42-7D08-80F2F23325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0471" y="3573379"/>
            <a:ext cx="579815" cy="424489"/>
          </a:xfrm>
          <a:prstGeom prst="rect">
            <a:avLst/>
          </a:prstGeom>
        </p:spPr>
      </p:pic>
      <p:pic>
        <p:nvPicPr>
          <p:cNvPr id="40" name="Image 39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A5E671F2-CD03-F82B-F7DC-E6418BF4C2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8484" y="3573379"/>
            <a:ext cx="579815" cy="424489"/>
          </a:xfrm>
          <a:prstGeom prst="rect">
            <a:avLst/>
          </a:prstGeom>
        </p:spPr>
      </p:pic>
      <p:pic>
        <p:nvPicPr>
          <p:cNvPr id="41" name="Image 40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6CDDB0B1-7BC9-3F23-417C-B311ACF9C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0838" y="4176725"/>
            <a:ext cx="585575" cy="345541"/>
          </a:xfrm>
          <a:prstGeom prst="rect">
            <a:avLst/>
          </a:prstGeom>
        </p:spPr>
      </p:pic>
      <p:pic>
        <p:nvPicPr>
          <p:cNvPr id="42" name="Image 41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7B5F1520-BAF6-3300-CAC6-6906349760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6413" y="4200329"/>
            <a:ext cx="585575" cy="345541"/>
          </a:xfrm>
          <a:prstGeom prst="rect">
            <a:avLst/>
          </a:prstGeom>
        </p:spPr>
      </p:pic>
      <p:pic>
        <p:nvPicPr>
          <p:cNvPr id="43" name="Image 42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6DFEC3C6-7AC4-63E7-DDE3-290997823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003" y="4171264"/>
            <a:ext cx="585575" cy="34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متساوية جمعية  7 = 3 + 4 ، في الحوض 4 سمكات صفراء و 3 سمكات زرقاء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2D8FCA-1E6E-B889-0A8D-9BDD96EE6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73A700-98FF-153F-74B2-AD6D0E5CC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A94D05-7757-6624-A1F5-4342DCAFF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55E3B5-A4BA-EF92-8F84-B11E56A71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04568F-4C6E-94AF-384A-5D3C9A04B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982453"/>
            <a:ext cx="3044526" cy="18314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CEC1A9-D277-3741-3D81-04E5F3A99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97C24F-303F-4877-CB19-6694FFC81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3F314A-5840-0AFF-55DB-9233C2E92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AFFC58-EB94-C3E6-EF36-3CC90B23E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DB610B-0DE9-9704-12C5-E0A16C86E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35" name="Image 3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D32816B-AEE1-C515-A61B-8F3C4C5A7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2CA3E7B-00F1-33B6-7095-61CDC6F56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604" y="4632158"/>
            <a:ext cx="2663504" cy="902368"/>
          </a:xfrm>
          <a:prstGeom prst="rect">
            <a:avLst/>
          </a:prstGeom>
        </p:spPr>
      </p:pic>
      <p:sp>
        <p:nvSpPr>
          <p:cNvPr id="37" name="Flèche : gauche 36">
            <a:extLst>
              <a:ext uri="{FF2B5EF4-FFF2-40B4-BE49-F238E27FC236}">
                <a16:creationId xmlns:a16="http://schemas.microsoft.com/office/drawing/2014/main" id="{53AB14B5-A77B-A32F-4A3D-196CCFD15BAE}"/>
              </a:ext>
            </a:extLst>
          </p:cNvPr>
          <p:cNvSpPr/>
          <p:nvPr/>
        </p:nvSpPr>
        <p:spPr>
          <a:xfrm>
            <a:off x="7432353" y="3833750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8" name="Image 37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A27E0280-4A07-23AE-A1E2-83A054EC17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4445" y="3573379"/>
            <a:ext cx="579815" cy="424489"/>
          </a:xfrm>
          <a:prstGeom prst="rect">
            <a:avLst/>
          </a:prstGeom>
        </p:spPr>
      </p:pic>
      <p:pic>
        <p:nvPicPr>
          <p:cNvPr id="39" name="Image 38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7DB45431-CE5D-ABEC-E070-CA505D04CC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2458" y="3573379"/>
            <a:ext cx="579815" cy="424489"/>
          </a:xfrm>
          <a:prstGeom prst="rect">
            <a:avLst/>
          </a:prstGeom>
        </p:spPr>
      </p:pic>
      <p:pic>
        <p:nvPicPr>
          <p:cNvPr id="40" name="Image 39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5E8B4E58-84D4-0E09-2C84-1EB851E559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0471" y="3573379"/>
            <a:ext cx="579815" cy="424489"/>
          </a:xfrm>
          <a:prstGeom prst="rect">
            <a:avLst/>
          </a:prstGeom>
        </p:spPr>
      </p:pic>
      <p:pic>
        <p:nvPicPr>
          <p:cNvPr id="41" name="Image 40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62FAE9FD-7A62-98CA-8782-F190564A75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8484" y="3573379"/>
            <a:ext cx="579815" cy="424489"/>
          </a:xfrm>
          <a:prstGeom prst="rect">
            <a:avLst/>
          </a:prstGeom>
        </p:spPr>
      </p:pic>
      <p:pic>
        <p:nvPicPr>
          <p:cNvPr id="42" name="Image 41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363FD287-95F8-04F0-6B02-2DE42CAD8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0838" y="4176725"/>
            <a:ext cx="585575" cy="345541"/>
          </a:xfrm>
          <a:prstGeom prst="rect">
            <a:avLst/>
          </a:prstGeom>
        </p:spPr>
      </p:pic>
      <p:pic>
        <p:nvPicPr>
          <p:cNvPr id="43" name="Image 42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422EA725-06FC-8D34-279D-2F884E630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6413" y="4200329"/>
            <a:ext cx="585575" cy="345541"/>
          </a:xfrm>
          <a:prstGeom prst="rect">
            <a:avLst/>
          </a:prstGeom>
        </p:spPr>
      </p:pic>
      <p:pic>
        <p:nvPicPr>
          <p:cNvPr id="44" name="Image 43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ABB1EF1D-8CC5-2CA0-DA03-F314F5A41E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003" y="4171264"/>
            <a:ext cx="585575" cy="3455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866765" y="4125914"/>
            <a:ext cx="20592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533E-FDB0-9EDD-E73A-D363CA81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72C1A9-E7D2-8AFB-C8F9-D8FEF0F9624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 : في الحوض .... سمكات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01B35-1D32-99CC-FAEB-BDC6E206F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426C4D-1F51-D3B4-5A8B-505662DD9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30B8059-D6BD-9543-F6FE-662FF3B4A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161CD9C-77B1-7E86-13DC-CD687C20D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ADB5978-8EFB-2206-740A-585A58D75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EA77B42-A2AE-3972-787E-9281F2D16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982453"/>
            <a:ext cx="3044526" cy="183149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C81140-2D5B-5068-ADF3-67FFDDB45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792FE68-0A3A-691E-0CA5-136CA6F2A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DAC34C4-A9B0-BC12-88BF-10FB218B0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1240436-1E06-A1B6-6430-B258CAD2C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EEF540E-D4AA-4BEC-3705-3D7D99EDE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34" name="Image 3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67AF21F-4C2A-2CC5-0AEA-CB8AE5F7F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pic>
        <p:nvPicPr>
          <p:cNvPr id="37" name="Image 36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850578A5-7D46-CBC4-4D45-DDEDD7315A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4445" y="3573379"/>
            <a:ext cx="579815" cy="424489"/>
          </a:xfrm>
          <a:prstGeom prst="rect">
            <a:avLst/>
          </a:prstGeom>
        </p:spPr>
      </p:pic>
      <p:pic>
        <p:nvPicPr>
          <p:cNvPr id="38" name="Image 37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281EB3D5-787C-792B-77B7-39B7113C3E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2458" y="3573379"/>
            <a:ext cx="579815" cy="424489"/>
          </a:xfrm>
          <a:prstGeom prst="rect">
            <a:avLst/>
          </a:prstGeom>
        </p:spPr>
      </p:pic>
      <p:pic>
        <p:nvPicPr>
          <p:cNvPr id="39" name="Image 38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975D7E28-1072-B450-4961-38BCFDAF72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0471" y="3573379"/>
            <a:ext cx="579815" cy="424489"/>
          </a:xfrm>
          <a:prstGeom prst="rect">
            <a:avLst/>
          </a:prstGeom>
        </p:spPr>
      </p:pic>
      <p:pic>
        <p:nvPicPr>
          <p:cNvPr id="40" name="Image 39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E809C01C-38F3-C83D-1C72-03D0E5C644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8484" y="3573379"/>
            <a:ext cx="579815" cy="424489"/>
          </a:xfrm>
          <a:prstGeom prst="rect">
            <a:avLst/>
          </a:prstGeom>
        </p:spPr>
      </p:pic>
      <p:pic>
        <p:nvPicPr>
          <p:cNvPr id="41" name="Image 40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9C4DA267-727B-805B-24BE-AEBC9A2C93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0838" y="4176725"/>
            <a:ext cx="585575" cy="345541"/>
          </a:xfrm>
          <a:prstGeom prst="rect">
            <a:avLst/>
          </a:prstGeom>
        </p:spPr>
      </p:pic>
      <p:pic>
        <p:nvPicPr>
          <p:cNvPr id="42" name="Image 41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5A4479EC-DF4A-5958-C54B-CA212F0842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6413" y="4200329"/>
            <a:ext cx="585575" cy="345541"/>
          </a:xfrm>
          <a:prstGeom prst="rect">
            <a:avLst/>
          </a:prstGeom>
        </p:spPr>
      </p:pic>
      <p:pic>
        <p:nvPicPr>
          <p:cNvPr id="43" name="Image 42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7CD8CBCB-55F1-6E3C-E5AE-C99CF29A0D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003" y="4171264"/>
            <a:ext cx="585575" cy="345541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D886E6C3-C833-E98E-A413-8B0AC0A82E55}"/>
              </a:ext>
            </a:extLst>
          </p:cNvPr>
          <p:cNvSpPr txBox="1"/>
          <p:nvPr/>
        </p:nvSpPr>
        <p:spPr>
          <a:xfrm>
            <a:off x="4866765" y="4125914"/>
            <a:ext cx="20592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5" name="Flèche : gauche 44">
            <a:extLst>
              <a:ext uri="{FF2B5EF4-FFF2-40B4-BE49-F238E27FC236}">
                <a16:creationId xmlns:a16="http://schemas.microsoft.com/office/drawing/2014/main" id="{15019C14-3C29-D7F2-25E0-6B3BAF565157}"/>
              </a:ext>
            </a:extLst>
          </p:cNvPr>
          <p:cNvSpPr/>
          <p:nvPr/>
        </p:nvSpPr>
        <p:spPr>
          <a:xfrm>
            <a:off x="6545186" y="513840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34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7D71-885F-35F1-C1FF-D119DEF6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E71852-6264-DF64-103B-F266E53F7E0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14DF9-E5D1-A9D3-0E11-937D7A58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09AB1C-E25D-8041-B080-E899784088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F015E-2EC0-4504-4658-AE6556D1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A51F66-1D6D-82CA-441D-FFD3DB3166D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في الحوض 7 سمكات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1E473-DAF3-02CA-7982-C4E901274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B67C068-7D40-7E37-82DF-1A009AD2B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71B1EC0-9B19-A409-C426-5DF049448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B0AF097-F19E-172D-D52E-8C274273B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F388274-C092-F661-1BA6-BE46A7420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8192901-A917-787E-3FD2-563E65255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982453"/>
            <a:ext cx="3044526" cy="183149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3944C6F-E516-4904-9DB9-3FF8D68DC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DCCBA8B-9184-8090-E907-813A8B6F7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F40A67B-0278-AE69-7013-214125E2C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9B2F4F5-B106-FFF1-FD1D-889220EC4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8E166D3-E150-FDDD-9B13-469061F8B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35" name="Image 3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A708FEB-4A6D-5AAA-DC57-DE8A1D361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02" y="1885349"/>
            <a:ext cx="6211796" cy="3881388"/>
          </a:xfrm>
          <a:prstGeom prst="rect">
            <a:avLst/>
          </a:prstGeom>
        </p:spPr>
      </p:pic>
      <p:sp>
        <p:nvSpPr>
          <p:cNvPr id="36" name="Flèche : gauche 35">
            <a:extLst>
              <a:ext uri="{FF2B5EF4-FFF2-40B4-BE49-F238E27FC236}">
                <a16:creationId xmlns:a16="http://schemas.microsoft.com/office/drawing/2014/main" id="{C7A02062-1B8C-3928-B201-2BA2F0C306B9}"/>
              </a:ext>
            </a:extLst>
          </p:cNvPr>
          <p:cNvSpPr/>
          <p:nvPr/>
        </p:nvSpPr>
        <p:spPr>
          <a:xfrm>
            <a:off x="6545186" y="513840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7" name="Image 36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72007622-AE6B-E869-2509-136CEB44F6F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4445" y="3573379"/>
            <a:ext cx="579815" cy="424489"/>
          </a:xfrm>
          <a:prstGeom prst="rect">
            <a:avLst/>
          </a:prstGeom>
        </p:spPr>
      </p:pic>
      <p:pic>
        <p:nvPicPr>
          <p:cNvPr id="38" name="Image 37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32455B8B-1284-5E6F-5130-F8258C9ABBB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2458" y="3573379"/>
            <a:ext cx="579815" cy="424489"/>
          </a:xfrm>
          <a:prstGeom prst="rect">
            <a:avLst/>
          </a:prstGeom>
        </p:spPr>
      </p:pic>
      <p:pic>
        <p:nvPicPr>
          <p:cNvPr id="39" name="Image 38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7895885B-E352-091E-DBA7-5773C8A7F2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0471" y="3573379"/>
            <a:ext cx="579815" cy="424489"/>
          </a:xfrm>
          <a:prstGeom prst="rect">
            <a:avLst/>
          </a:prstGeom>
        </p:spPr>
      </p:pic>
      <p:pic>
        <p:nvPicPr>
          <p:cNvPr id="40" name="Image 39" descr="Une image contenant clipart, dessin, dessin humoristique, poisson&#10;&#10;Le contenu généré par l’IA peut être incorrect.">
            <a:extLst>
              <a:ext uri="{FF2B5EF4-FFF2-40B4-BE49-F238E27FC236}">
                <a16:creationId xmlns:a16="http://schemas.microsoft.com/office/drawing/2014/main" id="{D5804F98-6BD2-D583-9459-5D372A032A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8484" y="3573379"/>
            <a:ext cx="579815" cy="424489"/>
          </a:xfrm>
          <a:prstGeom prst="rect">
            <a:avLst/>
          </a:prstGeom>
        </p:spPr>
      </p:pic>
      <p:pic>
        <p:nvPicPr>
          <p:cNvPr id="41" name="Image 40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B8945A4C-3990-F1C4-9A84-D0CD26EE0E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0838" y="4176725"/>
            <a:ext cx="585575" cy="345541"/>
          </a:xfrm>
          <a:prstGeom prst="rect">
            <a:avLst/>
          </a:prstGeom>
        </p:spPr>
      </p:pic>
      <p:pic>
        <p:nvPicPr>
          <p:cNvPr id="42" name="Image 41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F4CAC1FE-A0AB-1B4C-0EDB-3A94E82F7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6413" y="4200329"/>
            <a:ext cx="585575" cy="345541"/>
          </a:xfrm>
          <a:prstGeom prst="rect">
            <a:avLst/>
          </a:prstGeom>
        </p:spPr>
      </p:pic>
      <p:pic>
        <p:nvPicPr>
          <p:cNvPr id="43" name="Image 42" descr="Une image contenant Aileron, poisson, dessin, art&#10;&#10;Le contenu généré par l’IA peut être incorrect.">
            <a:extLst>
              <a:ext uri="{FF2B5EF4-FFF2-40B4-BE49-F238E27FC236}">
                <a16:creationId xmlns:a16="http://schemas.microsoft.com/office/drawing/2014/main" id="{6328B82A-1463-32C2-81FB-AF4650A379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003" y="4171264"/>
            <a:ext cx="585575" cy="345541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92B53ACD-DE6F-AC9A-06ED-CC153000BAB7}"/>
              </a:ext>
            </a:extLst>
          </p:cNvPr>
          <p:cNvSpPr txBox="1"/>
          <p:nvPr/>
        </p:nvSpPr>
        <p:spPr>
          <a:xfrm>
            <a:off x="4866765" y="4125914"/>
            <a:ext cx="20592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0B070F-CD0D-F78D-753F-DBB83EC850E5}"/>
              </a:ext>
            </a:extLst>
          </p:cNvPr>
          <p:cNvSpPr txBox="1"/>
          <p:nvPr/>
        </p:nvSpPr>
        <p:spPr>
          <a:xfrm>
            <a:off x="5235832" y="4915706"/>
            <a:ext cx="485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95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110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E93D64C-CE79-F8FB-5D9C-6A4CA4777B75}"/>
              </a:ext>
            </a:extLst>
          </p:cNvPr>
          <p:cNvGrpSpPr/>
          <p:nvPr/>
        </p:nvGrpSpPr>
        <p:grpSpPr>
          <a:xfrm>
            <a:off x="1373650" y="1779329"/>
            <a:ext cx="6180132" cy="3937556"/>
            <a:chOff x="2150675" y="2326767"/>
            <a:chExt cx="6180132" cy="3937556"/>
          </a:xfrm>
        </p:grpSpPr>
        <p:pic>
          <p:nvPicPr>
            <p:cNvPr id="5" name="Image 4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66D1E5A0-23CA-E468-D846-81559578D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40741" y="2326767"/>
              <a:ext cx="3090066" cy="3937556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C5AAE190-68FB-71CB-BC42-1A0EC40FF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0675" y="2326767"/>
              <a:ext cx="3090066" cy="3937556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80286" y="2307150"/>
            <a:ext cx="2775515" cy="1669557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تمثيل حبات الطماطم بأقراص 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9100FC2-1097-60A9-9451-E3414EA7B5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136" y="1944946"/>
            <a:ext cx="5068650" cy="319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8466" y="3323253"/>
            <a:ext cx="1558233" cy="1558233"/>
          </a:xfrm>
          <a:prstGeom prst="rect">
            <a:avLst/>
          </a:prstGeo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3D9D6BC-2B29-5769-9643-650CE1E1E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84" y="2565400"/>
            <a:ext cx="5190998" cy="287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79E6E11-0D71-E23B-7A39-A7FDCD941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467" y="1868806"/>
            <a:ext cx="6133067" cy="386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clipart, rouge, Graphique, illustration&#10;&#10;Le contenu généré par l’IA peut être incorrect.">
            <a:extLst>
              <a:ext uri="{FF2B5EF4-FFF2-40B4-BE49-F238E27FC236}">
                <a16:creationId xmlns:a16="http://schemas.microsoft.com/office/drawing/2014/main" id="{9A8E69E0-7456-33C3-6E4D-3831F67BA5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4321" y="3734319"/>
            <a:ext cx="536804" cy="508483"/>
          </a:xfrm>
          <a:prstGeom prst="rect">
            <a:avLst/>
          </a:prstGeom>
        </p:spPr>
      </p:pic>
      <p:pic>
        <p:nvPicPr>
          <p:cNvPr id="6" name="Image 5" descr="Une image contenant clipart, rouge, Graphique, illustration&#10;&#10;Le contenu généré par l’IA peut être incorrect.">
            <a:extLst>
              <a:ext uri="{FF2B5EF4-FFF2-40B4-BE49-F238E27FC236}">
                <a16:creationId xmlns:a16="http://schemas.microsoft.com/office/drawing/2014/main" id="{E889FB7D-2955-5D64-66EB-C524A3D77B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6194" y="3734319"/>
            <a:ext cx="536804" cy="508483"/>
          </a:xfrm>
          <a:prstGeom prst="rect">
            <a:avLst/>
          </a:prstGeom>
        </p:spPr>
      </p:pic>
      <p:pic>
        <p:nvPicPr>
          <p:cNvPr id="8" name="Image 7" descr="Une image contenant clipart, rouge, Graphique, illustration&#10;&#10;Le contenu généré par l’IA peut être incorrect.">
            <a:extLst>
              <a:ext uri="{FF2B5EF4-FFF2-40B4-BE49-F238E27FC236}">
                <a16:creationId xmlns:a16="http://schemas.microsoft.com/office/drawing/2014/main" id="{614538F6-0DF4-0AFC-7FA2-E03FB4C59B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8067" y="3734319"/>
            <a:ext cx="536804" cy="508483"/>
          </a:xfrm>
          <a:prstGeom prst="rect">
            <a:avLst/>
          </a:prstGeom>
        </p:spPr>
      </p:pic>
      <p:pic>
        <p:nvPicPr>
          <p:cNvPr id="9" name="Image 8" descr="Une image contenant clipart, rouge, Graphique, illustration&#10;&#10;Le contenu généré par l’IA peut être incorrect.">
            <a:extLst>
              <a:ext uri="{FF2B5EF4-FFF2-40B4-BE49-F238E27FC236}">
                <a16:creationId xmlns:a16="http://schemas.microsoft.com/office/drawing/2014/main" id="{E3C19A4D-0038-770F-BE51-3D18636A0B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9390" y="4422714"/>
            <a:ext cx="536804" cy="508483"/>
          </a:xfrm>
          <a:prstGeom prst="rect">
            <a:avLst/>
          </a:prstGeom>
        </p:spPr>
      </p:pic>
      <p:pic>
        <p:nvPicPr>
          <p:cNvPr id="10" name="Image 9" descr="Une image contenant clipart, rouge, Graphique, illustration&#10;&#10;Le contenu généré par l’IA peut être incorrect.">
            <a:extLst>
              <a:ext uri="{FF2B5EF4-FFF2-40B4-BE49-F238E27FC236}">
                <a16:creationId xmlns:a16="http://schemas.microsoft.com/office/drawing/2014/main" id="{D13331B5-5A59-EF5A-64C2-6C84DB3705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5798" y="4422714"/>
            <a:ext cx="536804" cy="508483"/>
          </a:xfrm>
          <a:prstGeom prst="rect">
            <a:avLst/>
          </a:prstGeom>
        </p:spPr>
      </p:pic>
      <p:pic>
        <p:nvPicPr>
          <p:cNvPr id="11" name="Image 10" descr="Une image contenant clipart, rouge, Graphique, illustration&#10;&#10;Le contenu généré par l’IA peut être incorrect.">
            <a:extLst>
              <a:ext uri="{FF2B5EF4-FFF2-40B4-BE49-F238E27FC236}">
                <a16:creationId xmlns:a16="http://schemas.microsoft.com/office/drawing/2014/main" id="{75774792-FE67-72BF-428B-F750FE20F3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2205" y="4422714"/>
            <a:ext cx="536804" cy="50848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32A7B3-AB05-95A5-EEC0-8386172710DC}"/>
              </a:ext>
            </a:extLst>
          </p:cNvPr>
          <p:cNvSpPr txBox="1"/>
          <p:nvPr/>
        </p:nvSpPr>
        <p:spPr>
          <a:xfrm>
            <a:off x="5002967" y="4700364"/>
            <a:ext cx="2257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6 – 3 = 3 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19F3443-37E0-5793-2086-8E36374AC8F6}"/>
              </a:ext>
            </a:extLst>
          </p:cNvPr>
          <p:cNvCxnSpPr/>
          <p:nvPr/>
        </p:nvCxnSpPr>
        <p:spPr>
          <a:xfrm flipV="1">
            <a:off x="1849278" y="3889612"/>
            <a:ext cx="686916" cy="35319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7C7BFB2-8160-E0BE-7D9E-FEAD4885F529}"/>
              </a:ext>
            </a:extLst>
          </p:cNvPr>
          <p:cNvCxnSpPr/>
          <p:nvPr/>
        </p:nvCxnSpPr>
        <p:spPr>
          <a:xfrm flipV="1">
            <a:off x="2470193" y="3889612"/>
            <a:ext cx="686916" cy="35319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888FDD4-D093-DE5C-447D-99DA7FD5BFF6}"/>
              </a:ext>
            </a:extLst>
          </p:cNvPr>
          <p:cNvCxnSpPr/>
          <p:nvPr/>
        </p:nvCxnSpPr>
        <p:spPr>
          <a:xfrm flipV="1">
            <a:off x="3129841" y="3906304"/>
            <a:ext cx="686916" cy="35319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8D6075D1-F099-6FEB-1776-32A8C5F2355B}"/>
              </a:ext>
            </a:extLst>
          </p:cNvPr>
          <p:cNvSpPr txBox="1"/>
          <p:nvPr/>
        </p:nvSpPr>
        <p:spPr>
          <a:xfrm>
            <a:off x="6172732" y="5421162"/>
            <a:ext cx="38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3 </a:t>
            </a:r>
          </a:p>
        </p:txBody>
      </p:sp>
      <p:pic>
        <p:nvPicPr>
          <p:cNvPr id="20" name="Image 19" descr="Une image contenant texte, capture d’écran, fruit, fraise&#10;&#10;Le contenu généré par l’IA peut être incorrect.">
            <a:extLst>
              <a:ext uri="{FF2B5EF4-FFF2-40B4-BE49-F238E27FC236}">
                <a16:creationId xmlns:a16="http://schemas.microsoft.com/office/drawing/2014/main" id="{358E8B11-CA0A-7782-06A5-605036C93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981" y="1992361"/>
            <a:ext cx="6296038" cy="39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111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54CC1275-9123-EAA6-CCD3-377F32660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650" y="1779329"/>
            <a:ext cx="3090066" cy="393755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63955" y="2061902"/>
            <a:ext cx="2909456" cy="1763973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451F672-6745-60F6-35EE-876377335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991" y="2079673"/>
            <a:ext cx="6322019" cy="386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754244" y="532322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e 13">
            <a:extLst>
              <a:ext uri="{FF2B5EF4-FFF2-40B4-BE49-F238E27FC236}">
                <a16:creationId xmlns:a16="http://schemas.microsoft.com/office/drawing/2014/main" id="{43F4B8AD-028C-5505-D76D-36360051D76A}"/>
              </a:ext>
            </a:extLst>
          </p:cNvPr>
          <p:cNvGrpSpPr/>
          <p:nvPr/>
        </p:nvGrpSpPr>
        <p:grpSpPr>
          <a:xfrm>
            <a:off x="1966343" y="3562203"/>
            <a:ext cx="1540533" cy="357367"/>
            <a:chOff x="1857232" y="3540360"/>
            <a:chExt cx="1694586" cy="523220"/>
          </a:xfrm>
          <a:solidFill>
            <a:schemeClr val="bg1">
              <a:lumMod val="85000"/>
            </a:schemeClr>
          </a:solidFill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44D913-B9B0-4589-5F7C-D19CACC322EA}"/>
                </a:ext>
              </a:extLst>
            </p:cNvPr>
            <p:cNvSpPr/>
            <p:nvPr/>
          </p:nvSpPr>
          <p:spPr>
            <a:xfrm>
              <a:off x="1857232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663FC7F-B046-B996-8582-406A8C9742E6}"/>
                </a:ext>
              </a:extLst>
            </p:cNvPr>
            <p:cNvSpPr/>
            <p:nvPr/>
          </p:nvSpPr>
          <p:spPr>
            <a:xfrm>
              <a:off x="2503999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BF78AB-2301-9461-4E3E-B5F90C5F8D15}"/>
                </a:ext>
              </a:extLst>
            </p:cNvPr>
            <p:cNvSpPr/>
            <p:nvPr/>
          </p:nvSpPr>
          <p:spPr>
            <a:xfrm>
              <a:off x="3150766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B89FAAF-CEBC-19B7-67AE-6BA52D0730EC}"/>
              </a:ext>
            </a:extLst>
          </p:cNvPr>
          <p:cNvGrpSpPr/>
          <p:nvPr/>
        </p:nvGrpSpPr>
        <p:grpSpPr>
          <a:xfrm>
            <a:off x="1966343" y="4359828"/>
            <a:ext cx="1540533" cy="357367"/>
            <a:chOff x="1857232" y="3540360"/>
            <a:chExt cx="1694586" cy="523220"/>
          </a:xfrm>
          <a:solidFill>
            <a:schemeClr val="bg1">
              <a:lumMod val="85000"/>
            </a:schemeClr>
          </a:solidFill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01762C7-7B9D-AAB3-EEDD-0962D4DD05ED}"/>
                </a:ext>
              </a:extLst>
            </p:cNvPr>
            <p:cNvSpPr/>
            <p:nvPr/>
          </p:nvSpPr>
          <p:spPr>
            <a:xfrm>
              <a:off x="1857232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F2D8CB5-1BA5-C70F-886A-E0BAE45A3955}"/>
                </a:ext>
              </a:extLst>
            </p:cNvPr>
            <p:cNvSpPr/>
            <p:nvPr/>
          </p:nvSpPr>
          <p:spPr>
            <a:xfrm>
              <a:off x="2503999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45536B0-329D-05E4-532A-B900C26B9111}"/>
                </a:ext>
              </a:extLst>
            </p:cNvPr>
            <p:cNvSpPr/>
            <p:nvPr/>
          </p:nvSpPr>
          <p:spPr>
            <a:xfrm>
              <a:off x="3150766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3082EAD-230F-DB66-8E41-7EDB75DBFF65}"/>
              </a:ext>
            </a:extLst>
          </p:cNvPr>
          <p:cNvGrpSpPr/>
          <p:nvPr/>
        </p:nvGrpSpPr>
        <p:grpSpPr>
          <a:xfrm>
            <a:off x="1966343" y="5152572"/>
            <a:ext cx="1540533" cy="357367"/>
            <a:chOff x="1857232" y="3540360"/>
            <a:chExt cx="1694586" cy="523220"/>
          </a:xfrm>
          <a:solidFill>
            <a:schemeClr val="bg1">
              <a:lumMod val="85000"/>
            </a:schemeClr>
          </a:solidFill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4C367BA-FE5C-18BE-2FE6-93D048C39337}"/>
                </a:ext>
              </a:extLst>
            </p:cNvPr>
            <p:cNvSpPr/>
            <p:nvPr/>
          </p:nvSpPr>
          <p:spPr>
            <a:xfrm>
              <a:off x="1857232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B226F99-5E50-7DA0-0257-C00BDC9EC18C}"/>
                </a:ext>
              </a:extLst>
            </p:cNvPr>
            <p:cNvSpPr/>
            <p:nvPr/>
          </p:nvSpPr>
          <p:spPr>
            <a:xfrm>
              <a:off x="2503999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FFB941E-BC65-9C0E-9541-053C64EDAE10}"/>
                </a:ext>
              </a:extLst>
            </p:cNvPr>
            <p:cNvSpPr/>
            <p:nvPr/>
          </p:nvSpPr>
          <p:spPr>
            <a:xfrm>
              <a:off x="3150766" y="3540360"/>
              <a:ext cx="401052" cy="52322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5D27D8A8-FBE4-9EC2-10EF-C062BBC0EEC8}"/>
              </a:ext>
            </a:extLst>
          </p:cNvPr>
          <p:cNvCxnSpPr>
            <a:cxnSpLocks/>
          </p:cNvCxnSpPr>
          <p:nvPr/>
        </p:nvCxnSpPr>
        <p:spPr>
          <a:xfrm flipV="1">
            <a:off x="2002347" y="3517408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E8E0931-CE96-9964-CC18-E22CBD2628F3}"/>
              </a:ext>
            </a:extLst>
          </p:cNvPr>
          <p:cNvCxnSpPr>
            <a:cxnSpLocks/>
          </p:cNvCxnSpPr>
          <p:nvPr/>
        </p:nvCxnSpPr>
        <p:spPr>
          <a:xfrm flipV="1">
            <a:off x="2591656" y="3549492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4299BFB-5633-C757-8764-C455EB7E1D6E}"/>
              </a:ext>
            </a:extLst>
          </p:cNvPr>
          <p:cNvCxnSpPr>
            <a:cxnSpLocks/>
          </p:cNvCxnSpPr>
          <p:nvPr/>
        </p:nvCxnSpPr>
        <p:spPr>
          <a:xfrm flipV="1">
            <a:off x="3222795" y="3574174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922140A-C3F6-BC19-1C69-1E9DCAAB413F}"/>
              </a:ext>
            </a:extLst>
          </p:cNvPr>
          <p:cNvCxnSpPr>
            <a:cxnSpLocks/>
          </p:cNvCxnSpPr>
          <p:nvPr/>
        </p:nvCxnSpPr>
        <p:spPr>
          <a:xfrm flipV="1">
            <a:off x="1980822" y="4329546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28367567-E863-9414-0667-59587746757C}"/>
              </a:ext>
            </a:extLst>
          </p:cNvPr>
          <p:cNvCxnSpPr>
            <a:cxnSpLocks/>
          </p:cNvCxnSpPr>
          <p:nvPr/>
        </p:nvCxnSpPr>
        <p:spPr>
          <a:xfrm flipV="1">
            <a:off x="2591795" y="4329450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74FD900D-55B3-C3ED-D631-358561B94096}"/>
              </a:ext>
            </a:extLst>
          </p:cNvPr>
          <p:cNvCxnSpPr>
            <a:cxnSpLocks/>
          </p:cNvCxnSpPr>
          <p:nvPr/>
        </p:nvCxnSpPr>
        <p:spPr>
          <a:xfrm flipV="1">
            <a:off x="3222795" y="4367646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80D3B948-774F-3516-9A8D-7F036687F4CE}"/>
              </a:ext>
            </a:extLst>
          </p:cNvPr>
          <p:cNvSpPr txBox="1"/>
          <p:nvPr/>
        </p:nvSpPr>
        <p:spPr>
          <a:xfrm>
            <a:off x="4769445" y="4391417"/>
            <a:ext cx="2066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11BF786-0850-2FB4-D445-59C09CD592C7}"/>
              </a:ext>
            </a:extLst>
          </p:cNvPr>
          <p:cNvSpPr txBox="1"/>
          <p:nvPr/>
        </p:nvSpPr>
        <p:spPr>
          <a:xfrm>
            <a:off x="4952392" y="5152572"/>
            <a:ext cx="44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4" name="Image 3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8CA8FB7-A285-4B11-058E-66ADDFE5F65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86916" y="2011849"/>
            <a:ext cx="6227543" cy="390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110و 111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6E83034-E25B-5A3F-4622-129FD8B134FF}"/>
              </a:ext>
            </a:extLst>
          </p:cNvPr>
          <p:cNvGrpSpPr/>
          <p:nvPr/>
        </p:nvGrpSpPr>
        <p:grpSpPr>
          <a:xfrm>
            <a:off x="1481934" y="1947771"/>
            <a:ext cx="6180132" cy="3937556"/>
            <a:chOff x="2150675" y="2326767"/>
            <a:chExt cx="6180132" cy="3937556"/>
          </a:xfrm>
        </p:grpSpPr>
        <p:pic>
          <p:nvPicPr>
            <p:cNvPr id="5" name="Image 4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CF8EAE9F-5B75-70DF-6D50-28A8BD2EF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40741" y="2326767"/>
              <a:ext cx="3090066" cy="3937556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9E261363-E4E7-6736-6533-389A1D1E0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0675" y="2326767"/>
              <a:ext cx="3090066" cy="39375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19979</TotalTime>
  <Words>1190</Words>
  <Application>Microsoft Office PowerPoint</Application>
  <PresentationFormat>Affichage à l'écran (4:3)</PresentationFormat>
  <Paragraphs>357</Paragraphs>
  <Slides>74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74</vt:i4>
      </vt:variant>
    </vt:vector>
  </HeadingPairs>
  <TitlesOfParts>
    <vt:vector size="88" baseType="lpstr">
      <vt:lpstr>Dosis SemiBold</vt:lpstr>
      <vt:lpstr>Effra CC Arbc</vt:lpstr>
      <vt:lpstr>Aptos Display</vt:lpstr>
      <vt:lpstr>Calibri</vt:lpstr>
      <vt:lpstr>DengXian</vt:lpstr>
      <vt:lpstr>Aptos</vt:lpstr>
      <vt:lpstr>Arial</vt:lpstr>
      <vt:lpstr>Wingdings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219</cp:revision>
  <cp:lastPrinted>2025-08-13T10:11:39Z</cp:lastPrinted>
  <dcterms:created xsi:type="dcterms:W3CDTF">2025-08-01T12:31:49Z</dcterms:created>
  <dcterms:modified xsi:type="dcterms:W3CDTF">2026-01-09T19:40:51Z</dcterms:modified>
</cp:coreProperties>
</file>