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1"/>
  </p:notesMasterIdLst>
  <p:handoutMasterIdLst>
    <p:handoutMasterId r:id="rId72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168" r:id="rId15"/>
    <p:sldId id="1169" r:id="rId16"/>
    <p:sldId id="964" r:id="rId17"/>
    <p:sldId id="1053" r:id="rId18"/>
    <p:sldId id="1057" r:id="rId19"/>
    <p:sldId id="1121" r:id="rId20"/>
    <p:sldId id="1098" r:id="rId21"/>
    <p:sldId id="1186" r:id="rId22"/>
    <p:sldId id="1187" r:id="rId23"/>
    <p:sldId id="1188" r:id="rId24"/>
    <p:sldId id="1189" r:id="rId25"/>
    <p:sldId id="1190" r:id="rId26"/>
    <p:sldId id="1191" r:id="rId27"/>
    <p:sldId id="1192" r:id="rId28"/>
    <p:sldId id="786" r:id="rId29"/>
    <p:sldId id="751" r:id="rId30"/>
    <p:sldId id="828" r:id="rId31"/>
    <p:sldId id="890" r:id="rId32"/>
    <p:sldId id="787" r:id="rId33"/>
    <p:sldId id="740" r:id="rId34"/>
    <p:sldId id="1091" r:id="rId35"/>
    <p:sldId id="1170" r:id="rId36"/>
    <p:sldId id="1171" r:id="rId37"/>
    <p:sldId id="1172" r:id="rId38"/>
    <p:sldId id="1173" r:id="rId39"/>
    <p:sldId id="1174" r:id="rId40"/>
    <p:sldId id="1175" r:id="rId41"/>
    <p:sldId id="1176" r:id="rId42"/>
    <p:sldId id="909" r:id="rId43"/>
    <p:sldId id="976" r:id="rId44"/>
    <p:sldId id="834" r:id="rId45"/>
    <p:sldId id="987" r:id="rId46"/>
    <p:sldId id="1017" r:id="rId47"/>
    <p:sldId id="1177" r:id="rId48"/>
    <p:sldId id="1178" r:id="rId49"/>
    <p:sldId id="1179" r:id="rId50"/>
    <p:sldId id="1180" r:id="rId51"/>
    <p:sldId id="1181" r:id="rId52"/>
    <p:sldId id="1182" r:id="rId53"/>
    <p:sldId id="1183" r:id="rId54"/>
    <p:sldId id="1184" r:id="rId55"/>
    <p:sldId id="1185" r:id="rId56"/>
    <p:sldId id="910" r:id="rId57"/>
    <p:sldId id="848" r:id="rId58"/>
    <p:sldId id="916" r:id="rId59"/>
    <p:sldId id="924" r:id="rId60"/>
    <p:sldId id="849" r:id="rId61"/>
    <p:sldId id="1055" r:id="rId62"/>
    <p:sldId id="788" r:id="rId63"/>
    <p:sldId id="956" r:id="rId64"/>
    <p:sldId id="850" r:id="rId65"/>
    <p:sldId id="1143" r:id="rId66"/>
    <p:sldId id="789" r:id="rId67"/>
    <p:sldId id="794" r:id="rId68"/>
    <p:sldId id="793" r:id="rId69"/>
    <p:sldId id="930" r:id="rId7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3"/>
      <p:bold r:id="rId74"/>
    </p:embeddedFont>
    <p:embeddedFont>
      <p:font typeface="Dosis" pitchFamily="2" charset="0"/>
      <p:regular r:id="rId75"/>
      <p:bold r:id="rId76"/>
    </p:embeddedFont>
    <p:embeddedFont>
      <p:font typeface="Dosis SemiBold" pitchFamily="2" charset="0"/>
      <p:bold r:id="rId77"/>
    </p:embeddedFont>
    <p:embeddedFont>
      <p:font typeface="Microsoft Uighur" panose="02000000000000000000" pitchFamily="2" charset="-78"/>
      <p:regular r:id="rId78"/>
      <p:bold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FEFB9"/>
    <a:srgbClr val="FFDA6D"/>
    <a:srgbClr val="FCC302"/>
    <a:srgbClr val="16AB98"/>
    <a:srgbClr val="FC8D00"/>
    <a:srgbClr val="ACD7CA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microsoft.com/office/2018/10/relationships/authors" Target="author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theme" Target="theme/theme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5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handoutMaster" Target="handoutMasters/handoutMaster1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font" Target="fonts/font3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4.fntdata"/><Relationship Id="rId7" Type="http://schemas.openxmlformats.org/officeDocument/2006/relationships/slide" Target="slides/slide2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09/01/2026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9DC77-2EA4-389F-56E3-434A108B3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C6E3FA-9530-3BA7-7C33-E2B007A528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364F31-46FA-48CA-2AC3-986737A82C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225CB1-FDB1-7846-9688-BD6DCA10D7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4850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66336-6942-F027-3777-A4C533F7A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812CE03-CED6-031D-4132-8D70F87ADA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E579229-696E-F67E-DC63-4233F0F7C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03FBB9D-8B34-4B5B-D90B-58A48A8BC1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88935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80594-33A3-0393-0EE8-2D03B5878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8BE29E3-1AA9-EC0F-7E86-0FBFB8E0ED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EB8E087-4A8C-1A04-03B7-1B86756666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1D48EC-CFBC-1756-F3F9-C418219746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0180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B380F-51DA-0377-779F-9DBF9204B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1BFECC-BAFB-D0D5-0DD1-3D0C6D7545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2E3BFA-CFD7-D9F2-29E6-B6AAB4FA2F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B55EF0-ED27-07BA-2D4F-9122FF360D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838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0F9C6-A7A9-9395-260D-021BC4DC5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59F6AE-90B5-877C-75F9-C380786F4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11CE84-C2BA-FD57-EE6C-1A874A642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EF1DE1-7845-54D4-EFA9-630034604B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3719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7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7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31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.png"/><Relationship Id="rId5" Type="http://schemas.openxmlformats.org/officeDocument/2006/relationships/image" Target="../media/image58.png"/><Relationship Id="rId4" Type="http://schemas.openxmlformats.org/officeDocument/2006/relationships/customXml" Target="../ink/ink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D3D844-C550-89D8-6C7E-C94B070A61E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A662D2F-6FE3-EB1E-7707-28402E977EC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A0005C3-B0D5-BD85-6411-8D3E6681F0E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890F368-F3F5-034D-3B7A-F18AC4AE77EE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140998B-28F2-9F84-8EA9-321E322A4EC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27FADB6-F93D-949B-8FF2-3ECBD947E2A5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9E1BF9-E4A2-00BC-6771-E97D51824C6A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CE79EA-FDC9-06BC-F6BB-D1F27D96148B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F387385-A3F4-1600-C640-0705CE8BE65F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12A1947-9848-D2CE-0980-06B5977F5F95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239372CF-5FD6-E4C2-F1CE-D7E37545B0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4D698EC-0FB2-A0DB-8450-A36736426541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4C59D10-4404-8D26-1165-468FD9E8011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4F8C2490-180F-4DA7-FA3F-FB1F904BDB5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A5553D-74B8-CA92-00BF-F92A5025083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397A0B2-9DCE-BA77-BFFA-83727C795F3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3B6FAB62-996C-1870-72CC-80EC5135B0B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38FB45D-743D-2993-AAEA-62797D3914A1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C096EC9E-CCC9-4324-E8D7-E9B01F3F7291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9D9563BB-14F2-E435-5E1A-5C42E5616ECC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52BFA5C9-2EF5-B85D-3C91-815D8B236E82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1111E-6 0.00162 L -0.09341 0.0011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الأعداد من 11 إلى 19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التجميع بالعشرة  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20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برسم تمثيلات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19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الترتيبية 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الخامس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الأعداد الترتيبية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10A0392-96FB-BD71-62B7-00FA9E3D5DDB}"/>
              </a:ext>
            </a:extLst>
          </p:cNvPr>
          <p:cNvGrpSpPr/>
          <p:nvPr/>
        </p:nvGrpSpPr>
        <p:grpSpPr>
          <a:xfrm>
            <a:off x="1622905" y="2298148"/>
            <a:ext cx="5898191" cy="3794919"/>
            <a:chOff x="1814692" y="2078906"/>
            <a:chExt cx="6488010" cy="417441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BFF2B8E-64C0-7790-96EE-08F2FCAB62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58697" y="2078907"/>
              <a:ext cx="3244005" cy="417441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058532B-6261-2A49-09C9-BD454F5F2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14692" y="2078906"/>
              <a:ext cx="3244005" cy="4174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الأعداد الترتيبية و التعبير عن الرتبة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CEE627B-4256-DEEE-802C-C397649C0802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904032A-D646-A4C3-87C4-0458B05198E0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F93B94F-2EA3-B51A-1737-5F515CE63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BDAFE5B-9249-AA99-B5BF-BFE2C8E9538D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3714DA6F-6E1A-2610-76F5-C0EC9D4A50C0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464E600A-FEAE-7F9F-2770-B4621F2B63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D2E3F04-4B8A-449E-46EA-C7024E2F31A8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بالإكمال 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BC158E5-D5DF-6727-D116-D3C1C08E1B87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الصفحة 107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B3F231A-1A97-6BD5-5F14-D172598A3742}"/>
              </a:ext>
            </a:extLst>
          </p:cNvPr>
          <p:cNvSpPr txBox="1"/>
          <p:nvPr/>
        </p:nvSpPr>
        <p:spPr>
          <a:xfrm>
            <a:off x="3585006" y="4972229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56F17E6-FF18-827C-836C-37CD499D2BD5}"/>
              </a:ext>
            </a:extLst>
          </p:cNvPr>
          <p:cNvCxnSpPr>
            <a:cxnSpLocks/>
          </p:cNvCxnSpPr>
          <p:nvPr/>
        </p:nvCxnSpPr>
        <p:spPr>
          <a:xfrm>
            <a:off x="2064774" y="3097161"/>
            <a:ext cx="4954311" cy="634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2E898B9-3D4C-B7EE-C553-4B6FFA690F34}"/>
              </a:ext>
            </a:extLst>
          </p:cNvPr>
          <p:cNvCxnSpPr>
            <a:cxnSpLocks/>
          </p:cNvCxnSpPr>
          <p:nvPr/>
        </p:nvCxnSpPr>
        <p:spPr>
          <a:xfrm flipV="1">
            <a:off x="2124915" y="3097161"/>
            <a:ext cx="3272995" cy="634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437B944-3F32-0E01-BCD9-1A24A350442D}"/>
              </a:ext>
            </a:extLst>
          </p:cNvPr>
          <p:cNvCxnSpPr>
            <a:cxnSpLocks/>
          </p:cNvCxnSpPr>
          <p:nvPr/>
        </p:nvCxnSpPr>
        <p:spPr>
          <a:xfrm flipV="1">
            <a:off x="3761412" y="3097161"/>
            <a:ext cx="3272995" cy="634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2CC4855-EC0D-7971-3B7B-4F57DF334C4E}"/>
              </a:ext>
            </a:extLst>
          </p:cNvPr>
          <p:cNvCxnSpPr>
            <a:cxnSpLocks/>
          </p:cNvCxnSpPr>
          <p:nvPr/>
        </p:nvCxnSpPr>
        <p:spPr>
          <a:xfrm>
            <a:off x="3761412" y="3097161"/>
            <a:ext cx="1591105" cy="634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E83B0F5B-0357-30FD-9A78-3BADAC90A9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309" y="2320383"/>
            <a:ext cx="6857383" cy="334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349BF-279F-1818-8A11-087DA166F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3EBA8FF-2677-F4D6-A62E-5EF870D624CE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الصفحة 107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94F92A-B4C2-EEA9-F4F5-90347691C8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9067718-9AC1-8E9C-BFF9-8B31B3EDC5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427619"/>
              </p:ext>
            </p:extLst>
          </p:nvPr>
        </p:nvGraphicFramePr>
        <p:xfrm>
          <a:off x="4902021" y="3093066"/>
          <a:ext cx="134177" cy="1125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177">
                  <a:extLst>
                    <a:ext uri="{9D8B030D-6E8A-4147-A177-3AD203B41FA5}">
                      <a16:colId xmlns:a16="http://schemas.microsoft.com/office/drawing/2014/main" val="3295279103"/>
                    </a:ext>
                  </a:extLst>
                </a:gridCol>
              </a:tblGrid>
              <a:tr h="112513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886359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043444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864102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041484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759740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431210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 dirty="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240551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348665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901806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 dirty="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571956"/>
                  </a:ext>
                </a:extLst>
              </a:tr>
            </a:tbl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36B38E8-EA8A-53C6-CEC6-1F78C29906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906499"/>
              </p:ext>
            </p:extLst>
          </p:nvPr>
        </p:nvGraphicFramePr>
        <p:xfrm>
          <a:off x="6604555" y="3093066"/>
          <a:ext cx="134177" cy="1125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177">
                  <a:extLst>
                    <a:ext uri="{9D8B030D-6E8A-4147-A177-3AD203B41FA5}">
                      <a16:colId xmlns:a16="http://schemas.microsoft.com/office/drawing/2014/main" val="3295279103"/>
                    </a:ext>
                  </a:extLst>
                </a:gridCol>
              </a:tblGrid>
              <a:tr h="112513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886359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043444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864102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041484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759740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431210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 dirty="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240551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348665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901806"/>
                  </a:ext>
                </a:extLst>
              </a:tr>
              <a:tr h="112513">
                <a:tc>
                  <a:txBody>
                    <a:bodyPr/>
                    <a:lstStyle/>
                    <a:p>
                      <a:endParaRPr lang="fr-FR" sz="500" dirty="0"/>
                    </a:p>
                  </a:txBody>
                  <a:tcPr marL="29135" marR="29135" marT="13243" marB="13243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571956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817D69F5-F013-60F2-D3F8-544CB0BC8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2019" y="4039573"/>
            <a:ext cx="142664" cy="127486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CCECE5E-724E-9ACF-4CC6-AF07390C36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9360" y="4039573"/>
            <a:ext cx="142664" cy="127486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533B974-2252-E950-D44F-CB882DECF0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7953" y="3853781"/>
            <a:ext cx="142664" cy="127486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A658944-F54E-5C55-F832-0B342DD3D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570" y="4039573"/>
            <a:ext cx="142664" cy="127486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10F28A-5D45-E7D3-4611-1CDA6E541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120" y="3853781"/>
            <a:ext cx="142664" cy="127486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E0714AE-2F82-8F02-DC1B-C1FEB7FDE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409" y="3667989"/>
            <a:ext cx="142664" cy="127486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59F020C-30B8-96C8-C859-165D29316A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4362" y="4039573"/>
            <a:ext cx="142664" cy="127486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50EB72C-8977-0D39-C4E7-6D54A2468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4830" y="3853781"/>
            <a:ext cx="142664" cy="127486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13" name="Image 12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4119BAD3-3BEE-8B8D-C958-2499209CD5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4503" y="2271246"/>
            <a:ext cx="6734994" cy="2698292"/>
          </a:xfrm>
          <a:prstGeom prst="rect">
            <a:avLst/>
          </a:prstGeom>
        </p:spPr>
      </p:pic>
      <p:pic>
        <p:nvPicPr>
          <p:cNvPr id="15" name="Image 14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57E221BD-8203-B833-2E9F-45FD6E8EA4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1096" y="2970357"/>
            <a:ext cx="1276528" cy="119670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504FA70-FEC6-EBF4-D103-136D4CDDDF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302921"/>
              </p:ext>
            </p:extLst>
          </p:nvPr>
        </p:nvGraphicFramePr>
        <p:xfrm>
          <a:off x="3224279" y="3108967"/>
          <a:ext cx="121979" cy="10228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979">
                  <a:extLst>
                    <a:ext uri="{9D8B030D-6E8A-4147-A177-3AD203B41FA5}">
                      <a16:colId xmlns:a16="http://schemas.microsoft.com/office/drawing/2014/main" val="3295279103"/>
                    </a:ext>
                  </a:extLst>
                </a:gridCol>
              </a:tblGrid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886359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043444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864102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041484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759740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431210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240551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348665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901806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 dirty="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571956"/>
                  </a:ext>
                </a:extLst>
              </a:tr>
            </a:tbl>
          </a:graphicData>
        </a:graphic>
      </p:graphicFrame>
      <p:pic>
        <p:nvPicPr>
          <p:cNvPr id="16" name="Image 15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9BE01215-A690-00BE-331B-430B4444F5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5867" y="2954116"/>
            <a:ext cx="1276528" cy="1196702"/>
          </a:xfrm>
          <a:prstGeom prst="rect">
            <a:avLst/>
          </a:prstGeom>
        </p:spPr>
      </p:pic>
      <p:pic>
        <p:nvPicPr>
          <p:cNvPr id="17" name="Image 16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D6212480-5A98-17F9-3601-EE8DDCFC47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128" y="2954116"/>
            <a:ext cx="1276528" cy="119670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C228875-EF2B-A742-A048-CE997FDD88AB}"/>
              </a:ext>
            </a:extLst>
          </p:cNvPr>
          <p:cNvSpPr/>
          <p:nvPr/>
        </p:nvSpPr>
        <p:spPr>
          <a:xfrm>
            <a:off x="3562409" y="3760245"/>
            <a:ext cx="110890" cy="11095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DC6DC2-879C-7B64-6019-8DB04166DFED}"/>
              </a:ext>
            </a:extLst>
          </p:cNvPr>
          <p:cNvSpPr/>
          <p:nvPr/>
        </p:nvSpPr>
        <p:spPr>
          <a:xfrm>
            <a:off x="3776582" y="3769151"/>
            <a:ext cx="110890" cy="11095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B82B6E-148C-DA7B-4CB3-7B8C97074203}"/>
              </a:ext>
            </a:extLst>
          </p:cNvPr>
          <p:cNvSpPr/>
          <p:nvPr/>
        </p:nvSpPr>
        <p:spPr>
          <a:xfrm>
            <a:off x="3562409" y="3954943"/>
            <a:ext cx="110890" cy="11095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B4C5AD-45B5-77AE-36F3-C23461E8B911}"/>
              </a:ext>
            </a:extLst>
          </p:cNvPr>
          <p:cNvSpPr/>
          <p:nvPr/>
        </p:nvSpPr>
        <p:spPr>
          <a:xfrm>
            <a:off x="3781044" y="3954943"/>
            <a:ext cx="110890" cy="11095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79C85F-6764-1C0D-D4AC-D021CC6B842A}"/>
              </a:ext>
            </a:extLst>
          </p:cNvPr>
          <p:cNvSpPr/>
          <p:nvPr/>
        </p:nvSpPr>
        <p:spPr>
          <a:xfrm>
            <a:off x="3710954" y="3557035"/>
            <a:ext cx="110890" cy="11095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485C1693-D761-1309-1340-6AD67828FC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700907"/>
              </p:ext>
            </p:extLst>
          </p:nvPr>
        </p:nvGraphicFramePr>
        <p:xfrm>
          <a:off x="4865490" y="3061514"/>
          <a:ext cx="121979" cy="10228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979">
                  <a:extLst>
                    <a:ext uri="{9D8B030D-6E8A-4147-A177-3AD203B41FA5}">
                      <a16:colId xmlns:a16="http://schemas.microsoft.com/office/drawing/2014/main" val="3295279103"/>
                    </a:ext>
                  </a:extLst>
                </a:gridCol>
              </a:tblGrid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886359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043444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864102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041484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759740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431210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240551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348665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901806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 dirty="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571956"/>
                  </a:ext>
                </a:extLst>
              </a:tr>
            </a:tbl>
          </a:graphicData>
        </a:graphic>
      </p:graphicFrame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D9486F8B-CADD-82C6-3CAC-CE7B2F6B02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628525"/>
              </p:ext>
            </p:extLst>
          </p:nvPr>
        </p:nvGraphicFramePr>
        <p:xfrm>
          <a:off x="6950413" y="3080466"/>
          <a:ext cx="121979" cy="10228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979">
                  <a:extLst>
                    <a:ext uri="{9D8B030D-6E8A-4147-A177-3AD203B41FA5}">
                      <a16:colId xmlns:a16="http://schemas.microsoft.com/office/drawing/2014/main" val="3295279103"/>
                    </a:ext>
                  </a:extLst>
                </a:gridCol>
              </a:tblGrid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886359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043444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864102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041484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759740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431210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240551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348665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901806"/>
                  </a:ext>
                </a:extLst>
              </a:tr>
              <a:tr h="102285">
                <a:tc>
                  <a:txBody>
                    <a:bodyPr/>
                    <a:lstStyle/>
                    <a:p>
                      <a:endParaRPr lang="fr-FR" sz="500" dirty="0"/>
                    </a:p>
                  </a:txBody>
                  <a:tcPr marL="26486" marR="26486" marT="12039" marB="1203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571956"/>
                  </a:ext>
                </a:extLst>
              </a:tr>
            </a:tbl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61850845-31F9-350A-CE27-190422106D40}"/>
              </a:ext>
            </a:extLst>
          </p:cNvPr>
          <p:cNvSpPr/>
          <p:nvPr/>
        </p:nvSpPr>
        <p:spPr>
          <a:xfrm>
            <a:off x="5241656" y="3899466"/>
            <a:ext cx="110890" cy="11095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7C32980-1FA4-8CFB-1EA0-230F2A59871B}"/>
              </a:ext>
            </a:extLst>
          </p:cNvPr>
          <p:cNvSpPr/>
          <p:nvPr/>
        </p:nvSpPr>
        <p:spPr>
          <a:xfrm>
            <a:off x="5473958" y="3912378"/>
            <a:ext cx="110890" cy="11095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B1382C5-6CD6-CEEB-5EB2-25BE0DD57A22}"/>
              </a:ext>
            </a:extLst>
          </p:cNvPr>
          <p:cNvSpPr/>
          <p:nvPr/>
        </p:nvSpPr>
        <p:spPr>
          <a:xfrm>
            <a:off x="5352546" y="3727385"/>
            <a:ext cx="110890" cy="11095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8" name="Image 37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3D638B5-807D-D4D6-5492-BD25F2D573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88" y="2126847"/>
            <a:ext cx="7557025" cy="317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45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7CB1D-5044-9F63-B19D-4B48A68AB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51DB65B-BC7F-1C76-09E7-FD38C396EA6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80C1987-E93F-7A06-D48E-06D6DE37D3F0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53A040E-B55B-25F8-A503-8350FFAE98CC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C2B152C-76F3-A255-5E08-5E31B332B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91736" y="3687020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B13686E-67E8-27D7-836A-B4DDEE406770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365635C3-A233-DF0B-1FBE-B0A489156B8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7842CADC-6C8F-9E8F-072A-D093F916D1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6CAF7BE-C562-1B18-40FA-A3EF0986879B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بالإكمال 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DA9B29A-EE34-4602-EAD1-DF7974795F20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3083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12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 descr="Une image contenant texte, Appareils électroniques, capture d’écran, calculatrice&#10;&#10;Le contenu généré par l’IA peut être incorrect.">
            <a:extLst>
              <a:ext uri="{FF2B5EF4-FFF2-40B4-BE49-F238E27FC236}">
                <a16:creationId xmlns:a16="http://schemas.microsoft.com/office/drawing/2014/main" id="{97BA6EB3-3BE3-53CF-3EF7-387D93CD7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747" y="1618299"/>
            <a:ext cx="3331405" cy="462027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272797" y="4203290"/>
            <a:ext cx="2995306" cy="10364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الكتابات الجمعية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E5654CF-D0E9-2D4C-3B79-857BA4EC0D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717" y="2127787"/>
            <a:ext cx="6806566" cy="245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966C2C0-B3B0-608D-6B68-3DBA23E24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717" y="2127787"/>
            <a:ext cx="6806566" cy="245494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1E8F869-A9FA-5027-F8AA-608F0A1A3C07}"/>
              </a:ext>
            </a:extLst>
          </p:cNvPr>
          <p:cNvSpPr txBox="1"/>
          <p:nvPr/>
        </p:nvSpPr>
        <p:spPr>
          <a:xfrm>
            <a:off x="2590155" y="2127787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99224A6-E635-4183-210B-9608F9432A4A}"/>
              </a:ext>
            </a:extLst>
          </p:cNvPr>
          <p:cNvSpPr txBox="1"/>
          <p:nvPr/>
        </p:nvSpPr>
        <p:spPr>
          <a:xfrm>
            <a:off x="4989214" y="2157282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0A4526F-D91D-7228-3E08-C169E5138BB7}"/>
              </a:ext>
            </a:extLst>
          </p:cNvPr>
          <p:cNvSpPr txBox="1"/>
          <p:nvPr/>
        </p:nvSpPr>
        <p:spPr>
          <a:xfrm>
            <a:off x="2590154" y="3077619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B450ADD-04EE-3038-DD15-34FA185C4D6B}"/>
              </a:ext>
            </a:extLst>
          </p:cNvPr>
          <p:cNvSpPr txBox="1"/>
          <p:nvPr/>
        </p:nvSpPr>
        <p:spPr>
          <a:xfrm>
            <a:off x="4984288" y="3062871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AD7DCD1-03D9-1885-E66F-CFAD3D2F3BFB}"/>
              </a:ext>
            </a:extLst>
          </p:cNvPr>
          <p:cNvSpPr txBox="1"/>
          <p:nvPr/>
        </p:nvSpPr>
        <p:spPr>
          <a:xfrm>
            <a:off x="2599978" y="3997957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6FF27CD-8FC7-8CC5-9918-1F6AE64C704D}"/>
              </a:ext>
            </a:extLst>
          </p:cNvPr>
          <p:cNvSpPr txBox="1"/>
          <p:nvPr/>
        </p:nvSpPr>
        <p:spPr>
          <a:xfrm>
            <a:off x="4979392" y="3968460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82E7E91-4E97-F33F-A51A-6DDD8B0E7E9D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5321912-B3C9-6649-E564-B88D6D93477F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77A3635-C2A1-A9C0-6E73-74C34EC44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8882" y="4187553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9BB54A5-AA57-C0B3-D7A4-E6964806FBA8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61AAB2AA-D674-1BEF-3F18-8E138A4011A3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D5B3AF98-04C1-88C3-E100-ECF4659E05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21A8254E-781F-6B34-F269-A5419B6DDCF7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بالإكمال 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7287A21-D7CB-BEBA-29B8-2931C4E97814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746761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cs typeface="Calibri"/>
                <a:sym typeface="Calibri"/>
              </a:rPr>
              <a:t>انتبهوا، شاركت  هذه الحيوانات  في  سباق على لوح التزلج. :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cs typeface="Calibri"/>
                <a:sym typeface="Calibri"/>
              </a:rPr>
              <a:t>الكلب – السلحفاة – الفأر – الأرنب </a:t>
            </a:r>
          </a:p>
          <a:p>
            <a:pPr lvl="0" algn="r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FC789E28-4B70-25A1-EFDB-065A486AC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431675"/>
            <a:ext cx="7557025" cy="1994651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1ADA658-3347-1F73-F924-E9AC812433DA}"/>
              </a:ext>
            </a:extLst>
          </p:cNvPr>
          <p:cNvCxnSpPr>
            <a:cxnSpLocks/>
          </p:cNvCxnSpPr>
          <p:nvPr/>
        </p:nvCxnSpPr>
        <p:spPr>
          <a:xfrm flipV="1">
            <a:off x="2182763" y="2593908"/>
            <a:ext cx="491118" cy="140290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3B1EE-AC61-C1C7-3E76-3C21989FE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6C800B0-F9F6-A7A3-8CE6-22CA2CC77051}"/>
              </a:ext>
            </a:extLst>
          </p:cNvPr>
          <p:cNvSpPr txBox="1"/>
          <p:nvPr/>
        </p:nvSpPr>
        <p:spPr>
          <a:xfrm>
            <a:off x="132735" y="717265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cs typeface="Calibri"/>
                <a:sym typeface="Calibri"/>
              </a:rPr>
              <a:t>سنرتب هذه الحيوانات حسب قربها من خط الوصول .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cs typeface="Calibri"/>
                <a:sym typeface="Calibri"/>
              </a:rPr>
              <a:t>من يقوم ليحدد الحيوان الأقرب إلى خط الوصول ؟</a:t>
            </a:r>
          </a:p>
          <a:p>
            <a:pPr lvl="0" algn="r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A5F4F3-A0F0-4ED1-592D-CE365FF71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1CEAE2F1-47DB-DA44-3B22-FB4C166FA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431675"/>
            <a:ext cx="7557025" cy="1994651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3F4217E-B5B8-3185-ED8D-BBDB24BDC10E}"/>
              </a:ext>
            </a:extLst>
          </p:cNvPr>
          <p:cNvCxnSpPr>
            <a:cxnSpLocks/>
          </p:cNvCxnSpPr>
          <p:nvPr/>
        </p:nvCxnSpPr>
        <p:spPr>
          <a:xfrm flipV="1">
            <a:off x="2182763" y="2593908"/>
            <a:ext cx="491118" cy="14029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40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F13F1-C691-76E4-2F82-BB9639F16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5EB92F3-045B-BF99-C3B8-CD9407E664F7}"/>
              </a:ext>
            </a:extLst>
          </p:cNvPr>
          <p:cNvSpPr txBox="1"/>
          <p:nvPr/>
        </p:nvSpPr>
        <p:spPr>
          <a:xfrm>
            <a:off x="132735" y="83524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cs typeface="Calibri"/>
                <a:sym typeface="Calibri"/>
              </a:rPr>
              <a:t>نصحح: الحيوان الأقرب إلى خط الوصول هو  السلحفاة </a:t>
            </a:r>
          </a:p>
          <a:p>
            <a:pPr lvl="0" algn="r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BA4424-015E-A050-F03B-3F83FFBE5C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D5DD8DED-4D75-3975-80E7-ACDF302EE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431675"/>
            <a:ext cx="7557025" cy="1994651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B1C0349-B327-57B4-0813-DD71B26F827F}"/>
              </a:ext>
            </a:extLst>
          </p:cNvPr>
          <p:cNvCxnSpPr>
            <a:cxnSpLocks/>
          </p:cNvCxnSpPr>
          <p:nvPr/>
        </p:nvCxnSpPr>
        <p:spPr>
          <a:xfrm flipH="1">
            <a:off x="2295590" y="3687097"/>
            <a:ext cx="727829" cy="0"/>
          </a:xfrm>
          <a:prstGeom prst="line">
            <a:avLst/>
          </a:prstGeom>
          <a:ln w="38100">
            <a:solidFill>
              <a:srgbClr val="FF0000"/>
            </a:solidFill>
            <a:prstDash val="solid"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9A059C9-7B24-76AA-6537-910E0A110E91}"/>
              </a:ext>
            </a:extLst>
          </p:cNvPr>
          <p:cNvCxnSpPr>
            <a:cxnSpLocks/>
          </p:cNvCxnSpPr>
          <p:nvPr/>
        </p:nvCxnSpPr>
        <p:spPr>
          <a:xfrm flipV="1">
            <a:off x="2182763" y="2593908"/>
            <a:ext cx="491118" cy="14029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lipse 2">
            <a:extLst>
              <a:ext uri="{FF2B5EF4-FFF2-40B4-BE49-F238E27FC236}">
                <a16:creationId xmlns:a16="http://schemas.microsoft.com/office/drawing/2014/main" id="{E2060534-0A4C-3A39-2B4E-D3DA140EA947}"/>
              </a:ext>
            </a:extLst>
          </p:cNvPr>
          <p:cNvSpPr/>
          <p:nvPr/>
        </p:nvSpPr>
        <p:spPr>
          <a:xfrm>
            <a:off x="3023419" y="3141408"/>
            <a:ext cx="1039737" cy="8554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805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65890-0B6D-F478-4D71-040258C15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F4982FE-DC87-D385-DA90-803E60F971F6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cs typeface="Calibri"/>
                <a:sym typeface="Calibri"/>
              </a:rPr>
              <a:t>ما هو الحيوان الأقرب إلى خط الوصول  بعد السلحفاة؟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16D948-DACB-6C82-7AF0-3E0640EAE0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C9B72AEF-96DA-AAB0-BF25-B820A1404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431675"/>
            <a:ext cx="7557025" cy="1994651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5C84EDB-15CA-7CC1-5710-F3623B03E445}"/>
              </a:ext>
            </a:extLst>
          </p:cNvPr>
          <p:cNvCxnSpPr>
            <a:cxnSpLocks/>
          </p:cNvCxnSpPr>
          <p:nvPr/>
        </p:nvCxnSpPr>
        <p:spPr>
          <a:xfrm flipV="1">
            <a:off x="2182763" y="2593908"/>
            <a:ext cx="491118" cy="14029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39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5862F-CA94-3D84-83AF-EE1EB7E6E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B30B611-AEBE-E934-0966-1796280F61AD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cs typeface="Calibri"/>
                <a:sym typeface="Calibri"/>
              </a:rPr>
              <a:t>نصحح: الحيوان الذي يأتي بعد السلحفاة من حيث القرب من خط الوصول هو الفأر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97CAD5-32B2-9B77-3582-EAEE6022D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A048AE28-C20F-932A-2992-150030939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431675"/>
            <a:ext cx="7557025" cy="1994651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84FDA5A-0F9F-8724-C552-C1F75D92C7DB}"/>
              </a:ext>
            </a:extLst>
          </p:cNvPr>
          <p:cNvCxnSpPr>
            <a:cxnSpLocks/>
          </p:cNvCxnSpPr>
          <p:nvPr/>
        </p:nvCxnSpPr>
        <p:spPr>
          <a:xfrm flipH="1">
            <a:off x="2536723" y="3052917"/>
            <a:ext cx="1488352" cy="0"/>
          </a:xfrm>
          <a:prstGeom prst="line">
            <a:avLst/>
          </a:prstGeom>
          <a:ln w="38100">
            <a:solidFill>
              <a:srgbClr val="FF0000"/>
            </a:solidFill>
            <a:prstDash val="solid"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5CB0504-7361-DD90-1905-C2A80156FA5F}"/>
              </a:ext>
            </a:extLst>
          </p:cNvPr>
          <p:cNvCxnSpPr>
            <a:cxnSpLocks/>
          </p:cNvCxnSpPr>
          <p:nvPr/>
        </p:nvCxnSpPr>
        <p:spPr>
          <a:xfrm flipV="1">
            <a:off x="2182763" y="2593908"/>
            <a:ext cx="491118" cy="14029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lipse 2">
            <a:extLst>
              <a:ext uri="{FF2B5EF4-FFF2-40B4-BE49-F238E27FC236}">
                <a16:creationId xmlns:a16="http://schemas.microsoft.com/office/drawing/2014/main" id="{2071C18D-663A-A73E-AD4E-1F7F009E6952}"/>
              </a:ext>
            </a:extLst>
          </p:cNvPr>
          <p:cNvSpPr/>
          <p:nvPr/>
        </p:nvSpPr>
        <p:spPr>
          <a:xfrm>
            <a:off x="3849355" y="2514602"/>
            <a:ext cx="1039737" cy="8554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6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2BC3F-EB98-D10B-103D-474B13F17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F6050F9-A39F-99E3-B72A-5C858D9A8164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cs typeface="Calibri"/>
                <a:sym typeface="Calibri"/>
              </a:rPr>
              <a:t>ما هو الحيوان الذي يأتي بعد الفأر؟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798AD1-F682-52B1-CE6E-5C642CA5B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A34F4600-B696-8851-8EFD-243C5C8AD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431675"/>
            <a:ext cx="7557025" cy="1994651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0B44684-0983-F2B7-4B5D-D95B7D083D5A}"/>
              </a:ext>
            </a:extLst>
          </p:cNvPr>
          <p:cNvCxnSpPr>
            <a:cxnSpLocks/>
          </p:cNvCxnSpPr>
          <p:nvPr/>
        </p:nvCxnSpPr>
        <p:spPr>
          <a:xfrm flipV="1">
            <a:off x="2182763" y="2593908"/>
            <a:ext cx="491118" cy="14029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08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5D6C8-C7F5-F181-6B7E-8234C4058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DA5CB11-336F-4153-B698-035390A0C409}"/>
              </a:ext>
            </a:extLst>
          </p:cNvPr>
          <p:cNvSpPr txBox="1"/>
          <p:nvPr/>
        </p:nvSpPr>
        <p:spPr>
          <a:xfrm>
            <a:off x="132735" y="746761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cs typeface="Calibri"/>
                <a:sym typeface="Calibri"/>
              </a:rPr>
              <a:t>نصحح: الحيوان الذي يأتي بعد الفأر من حيث القرب من خط الوصول هو الكلب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cs typeface="Calibri"/>
                <a:sym typeface="Calibri"/>
              </a:rPr>
              <a:t>و يأتي بعده الأرنب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366D7B-9DE0-809B-276D-82400D640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435017FB-79B7-4B0A-FEAD-882AD0C43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431675"/>
            <a:ext cx="7557025" cy="1994651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FB91D49-2E79-795E-BC98-3E10A22EB9D8}"/>
              </a:ext>
            </a:extLst>
          </p:cNvPr>
          <p:cNvCxnSpPr>
            <a:cxnSpLocks/>
          </p:cNvCxnSpPr>
          <p:nvPr/>
        </p:nvCxnSpPr>
        <p:spPr>
          <a:xfrm flipH="1">
            <a:off x="2227007" y="3687098"/>
            <a:ext cx="3244643" cy="0"/>
          </a:xfrm>
          <a:prstGeom prst="line">
            <a:avLst/>
          </a:prstGeom>
          <a:ln w="38100">
            <a:solidFill>
              <a:srgbClr val="FF0000"/>
            </a:solidFill>
            <a:prstDash val="solid"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66F496F-54C1-902B-B9DA-50AC61C6C653}"/>
              </a:ext>
            </a:extLst>
          </p:cNvPr>
          <p:cNvCxnSpPr>
            <a:cxnSpLocks/>
          </p:cNvCxnSpPr>
          <p:nvPr/>
        </p:nvCxnSpPr>
        <p:spPr>
          <a:xfrm flipV="1">
            <a:off x="2182763" y="2593908"/>
            <a:ext cx="491118" cy="14029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lipse 2">
            <a:extLst>
              <a:ext uri="{FF2B5EF4-FFF2-40B4-BE49-F238E27FC236}">
                <a16:creationId xmlns:a16="http://schemas.microsoft.com/office/drawing/2014/main" id="{2E6CD54F-5E1D-915F-A683-55B90E1D508E}"/>
              </a:ext>
            </a:extLst>
          </p:cNvPr>
          <p:cNvSpPr/>
          <p:nvPr/>
        </p:nvSpPr>
        <p:spPr>
          <a:xfrm>
            <a:off x="5262986" y="3045541"/>
            <a:ext cx="1039737" cy="8554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938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92A17-AFCA-3FC0-91DF-8D7ECCC7D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7141150-049E-2F59-D8C6-6A2A7F793FE3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cs typeface="Calibri"/>
                <a:sym typeface="Calibri"/>
              </a:rPr>
              <a:t>إذن الأقرب من خط الوصول هو : السلحفاة  وبعده الفأر ثم الكلب وبعده الأرنب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A0B2C3-4EAB-053B-BA78-9D6FCF4EFE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E373BB92-058D-BAEE-8E31-AADD9CBC8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431675"/>
            <a:ext cx="7557025" cy="1994651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051949E-F325-32F0-5A1F-B127FE811C8A}"/>
              </a:ext>
            </a:extLst>
          </p:cNvPr>
          <p:cNvCxnSpPr>
            <a:cxnSpLocks/>
          </p:cNvCxnSpPr>
          <p:nvPr/>
        </p:nvCxnSpPr>
        <p:spPr>
          <a:xfrm flipV="1">
            <a:off x="2182763" y="2593908"/>
            <a:ext cx="491118" cy="14029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26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2202160" y="3412579"/>
            <a:ext cx="41054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الأعداد الترتيبية و التعبير عن الرتبة 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871466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على الأعداد الترتيبية و التعبير عن الرتبة  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_P2_S5_L3">
            <a:hlinkClick r:id="" action="ppaction://media"/>
            <a:extLst>
              <a:ext uri="{FF2B5EF4-FFF2-40B4-BE49-F238E27FC236}">
                <a16:creationId xmlns:a16="http://schemas.microsoft.com/office/drawing/2014/main" id="{B18870BD-0000-5248-8C4C-90E512D3E6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1388" y="1874653"/>
            <a:ext cx="7633943" cy="429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23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الأعداد الترتيبية 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Rectangle, nombre&#10;&#10;Le contenu généré par l’IA peut être incorrect.">
            <a:extLst>
              <a:ext uri="{FF2B5EF4-FFF2-40B4-BE49-F238E27FC236}">
                <a16:creationId xmlns:a16="http://schemas.microsoft.com/office/drawing/2014/main" id="{2E605F0B-3072-08E0-54DE-11890CF53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882" y="2407278"/>
            <a:ext cx="5141258" cy="291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0" y="849493"/>
            <a:ext cx="7532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نصل  كل سيارة برتبتها ، سننجز هذا النشاط 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D503B339-A0A9-BAF5-A36E-4F9F7CB098B5}"/>
              </a:ext>
            </a:extLst>
          </p:cNvPr>
          <p:cNvGrpSpPr/>
          <p:nvPr/>
        </p:nvGrpSpPr>
        <p:grpSpPr>
          <a:xfrm>
            <a:off x="959458" y="2677403"/>
            <a:ext cx="6657583" cy="2133489"/>
            <a:chOff x="959458" y="2677403"/>
            <a:chExt cx="6657583" cy="2133489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89B9D1A0-AA36-5514-1DB0-C6F61045B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22091" y="2763727"/>
              <a:ext cx="333422" cy="276264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755ACC01-B61E-12DD-786D-261661D7F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3141" y="2816692"/>
              <a:ext cx="5777718" cy="710059"/>
            </a:xfrm>
            <a:prstGeom prst="rect">
              <a:avLst/>
            </a:prstGeom>
          </p:spPr>
        </p:pic>
        <p:pic>
          <p:nvPicPr>
            <p:cNvPr id="33" name="Image 32" descr="Une image contenant carré, texte, échecs&#10;&#10;Le contenu généré par l’IA peut être incorrect.">
              <a:extLst>
                <a:ext uri="{FF2B5EF4-FFF2-40B4-BE49-F238E27FC236}">
                  <a16:creationId xmlns:a16="http://schemas.microsoft.com/office/drawing/2014/main" id="{650E877A-454C-2FEF-814C-EC33790FE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732155">
              <a:off x="570590" y="3066271"/>
              <a:ext cx="1098373" cy="320637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539D3EFF-0361-BFBF-EB6A-9D33BCE74765}"/>
                </a:ext>
              </a:extLst>
            </p:cNvPr>
            <p:cNvSpPr txBox="1"/>
            <p:nvPr/>
          </p:nvSpPr>
          <p:spPr>
            <a:xfrm>
              <a:off x="4813083" y="4368218"/>
              <a:ext cx="1168577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[1]      اَلْأولى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E8470D02-8747-BE57-6FC8-FE9EEC783310}"/>
                </a:ext>
              </a:extLst>
            </p:cNvPr>
            <p:cNvSpPr txBox="1"/>
            <p:nvPr/>
          </p:nvSpPr>
          <p:spPr>
            <a:xfrm>
              <a:off x="1600752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[2]      اَلثّانيَّةُ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9110980F-F14C-8953-430C-190D8985E1B1}"/>
                </a:ext>
              </a:extLst>
            </p:cNvPr>
            <p:cNvSpPr txBox="1"/>
            <p:nvPr/>
          </p:nvSpPr>
          <p:spPr>
            <a:xfrm>
              <a:off x="3236132" y="4368218"/>
              <a:ext cx="1227006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[3]      اَلثّالِثَةُ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842FD6B6-2298-692D-5658-DBD41AD80B6B}"/>
                </a:ext>
              </a:extLst>
            </p:cNvPr>
            <p:cNvSpPr txBox="1"/>
            <p:nvPr/>
          </p:nvSpPr>
          <p:spPr>
            <a:xfrm>
              <a:off x="6331606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[4]      اَلرّابِعَةُ</a:t>
              </a: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FE27F7A8-4CFB-4FA1-0CA3-2F9823EA3C2F}"/>
                </a:ext>
              </a:extLst>
            </p:cNvPr>
            <p:cNvSpPr/>
            <p:nvPr/>
          </p:nvSpPr>
          <p:spPr>
            <a:xfrm>
              <a:off x="226686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55E9B9A5-478F-1C0A-E777-C6F4434FEEA2}"/>
                </a:ext>
              </a:extLst>
            </p:cNvPr>
            <p:cNvSpPr/>
            <p:nvPr/>
          </p:nvSpPr>
          <p:spPr>
            <a:xfrm>
              <a:off x="3794617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E6D83A88-E516-3B60-A0A8-6AF9D758AA40}"/>
                </a:ext>
              </a:extLst>
            </p:cNvPr>
            <p:cNvSpPr/>
            <p:nvPr/>
          </p:nvSpPr>
          <p:spPr>
            <a:xfrm>
              <a:off x="532237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23293E59-476D-07CB-8787-DA22E6DE60A4}"/>
                </a:ext>
              </a:extLst>
            </p:cNvPr>
            <p:cNvSpPr/>
            <p:nvPr/>
          </p:nvSpPr>
          <p:spPr>
            <a:xfrm>
              <a:off x="6850128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37F725C9-34A0-3C5A-E79D-08862C7DEA5C}"/>
                </a:ext>
              </a:extLst>
            </p:cNvPr>
            <p:cNvSpPr/>
            <p:nvPr/>
          </p:nvSpPr>
          <p:spPr>
            <a:xfrm>
              <a:off x="226686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839D7045-16A5-F5A5-0B33-2CD2A2F2B252}"/>
                </a:ext>
              </a:extLst>
            </p:cNvPr>
            <p:cNvSpPr/>
            <p:nvPr/>
          </p:nvSpPr>
          <p:spPr>
            <a:xfrm>
              <a:off x="3794617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1C8BFB45-6295-B17D-FB11-825E556962EF}"/>
                </a:ext>
              </a:extLst>
            </p:cNvPr>
            <p:cNvSpPr/>
            <p:nvPr/>
          </p:nvSpPr>
          <p:spPr>
            <a:xfrm>
              <a:off x="532237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CE8174DE-0AD2-18DF-4AE0-C2FA2FE8A237}"/>
                </a:ext>
              </a:extLst>
            </p:cNvPr>
            <p:cNvSpPr/>
            <p:nvPr/>
          </p:nvSpPr>
          <p:spPr>
            <a:xfrm>
              <a:off x="6850128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السيارة التي تحتل الرتبة الأولى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B47229CF-19F8-BD6C-A441-548CAF25D3D9}"/>
              </a:ext>
            </a:extLst>
          </p:cNvPr>
          <p:cNvGrpSpPr/>
          <p:nvPr/>
        </p:nvGrpSpPr>
        <p:grpSpPr>
          <a:xfrm>
            <a:off x="959458" y="2677403"/>
            <a:ext cx="6657583" cy="2133489"/>
            <a:chOff x="959458" y="2677403"/>
            <a:chExt cx="6657583" cy="2133489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C074D862-1406-5270-AC64-AE4E8560A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22091" y="2763727"/>
              <a:ext cx="333422" cy="276264"/>
            </a:xfrm>
            <a:prstGeom prst="rect">
              <a:avLst/>
            </a:prstGeom>
          </p:spPr>
        </p:pic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B6520949-89D1-A5A6-EE8A-0BBD01CE6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83141" y="2816692"/>
              <a:ext cx="5777718" cy="710059"/>
            </a:xfrm>
            <a:prstGeom prst="rect">
              <a:avLst/>
            </a:prstGeom>
          </p:spPr>
        </p:pic>
        <p:pic>
          <p:nvPicPr>
            <p:cNvPr id="42" name="Image 41" descr="Une image contenant carré, texte, échecs&#10;&#10;Le contenu généré par l’IA peut être incorrect.">
              <a:extLst>
                <a:ext uri="{FF2B5EF4-FFF2-40B4-BE49-F238E27FC236}">
                  <a16:creationId xmlns:a16="http://schemas.microsoft.com/office/drawing/2014/main" id="{099FB1E0-1F8A-FC68-D3D2-55773EFDC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732155">
              <a:off x="570590" y="3066271"/>
              <a:ext cx="1098373" cy="320637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154B2C55-7C44-A538-3F07-728CCE12F010}"/>
                </a:ext>
              </a:extLst>
            </p:cNvPr>
            <p:cNvSpPr txBox="1"/>
            <p:nvPr/>
          </p:nvSpPr>
          <p:spPr>
            <a:xfrm>
              <a:off x="4813083" y="4368218"/>
              <a:ext cx="1168577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[1]      اَلْأولى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57DDE9C0-1566-6E42-A74D-F34685CF1026}"/>
                </a:ext>
              </a:extLst>
            </p:cNvPr>
            <p:cNvSpPr txBox="1"/>
            <p:nvPr/>
          </p:nvSpPr>
          <p:spPr>
            <a:xfrm>
              <a:off x="1600752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[2]      اَلثّانيَّةُ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9055A424-90C3-345C-F3C2-A565C4B9432C}"/>
                </a:ext>
              </a:extLst>
            </p:cNvPr>
            <p:cNvSpPr txBox="1"/>
            <p:nvPr/>
          </p:nvSpPr>
          <p:spPr>
            <a:xfrm>
              <a:off x="3236132" y="4368218"/>
              <a:ext cx="1227006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[3]      اَلثّالِثَةُ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31275671-C6FA-4370-BFF2-21413AD00359}"/>
                </a:ext>
              </a:extLst>
            </p:cNvPr>
            <p:cNvSpPr txBox="1"/>
            <p:nvPr/>
          </p:nvSpPr>
          <p:spPr>
            <a:xfrm>
              <a:off x="6331606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[4]      اَلرّابِعَةُ</a:t>
              </a:r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4EA58385-C3AF-EC07-4020-77E1661DB990}"/>
                </a:ext>
              </a:extLst>
            </p:cNvPr>
            <p:cNvSpPr/>
            <p:nvPr/>
          </p:nvSpPr>
          <p:spPr>
            <a:xfrm>
              <a:off x="226686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E900746C-CE52-0684-C84D-B7D6B960C32B}"/>
                </a:ext>
              </a:extLst>
            </p:cNvPr>
            <p:cNvSpPr/>
            <p:nvPr/>
          </p:nvSpPr>
          <p:spPr>
            <a:xfrm>
              <a:off x="3794617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08AA1E0B-F8FE-9319-CDCA-3DB45BE6D0B4}"/>
                </a:ext>
              </a:extLst>
            </p:cNvPr>
            <p:cNvSpPr/>
            <p:nvPr/>
          </p:nvSpPr>
          <p:spPr>
            <a:xfrm>
              <a:off x="532237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CEEB98BE-6032-84C4-5CEB-307614985D4E}"/>
                </a:ext>
              </a:extLst>
            </p:cNvPr>
            <p:cNvSpPr/>
            <p:nvPr/>
          </p:nvSpPr>
          <p:spPr>
            <a:xfrm>
              <a:off x="6850128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7094194A-2A0D-F7F7-43D9-29902A0CCC9E}"/>
                </a:ext>
              </a:extLst>
            </p:cNvPr>
            <p:cNvSpPr/>
            <p:nvPr/>
          </p:nvSpPr>
          <p:spPr>
            <a:xfrm>
              <a:off x="226686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0E618357-122A-268E-E6F3-1137B38E5459}"/>
                </a:ext>
              </a:extLst>
            </p:cNvPr>
            <p:cNvSpPr/>
            <p:nvPr/>
          </p:nvSpPr>
          <p:spPr>
            <a:xfrm>
              <a:off x="3794617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647989B1-5B73-4035-89F0-A1D53055C8E6}"/>
                </a:ext>
              </a:extLst>
            </p:cNvPr>
            <p:cNvSpPr/>
            <p:nvPr/>
          </p:nvSpPr>
          <p:spPr>
            <a:xfrm>
              <a:off x="532237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98D6EFF7-2D81-D678-7392-0A912FE98F27}"/>
                </a:ext>
              </a:extLst>
            </p:cNvPr>
            <p:cNvSpPr/>
            <p:nvPr/>
          </p:nvSpPr>
          <p:spPr>
            <a:xfrm>
              <a:off x="6850128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6A5E4-F888-C8DA-A9DC-6A5353AFD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66E9F5E-88E6-C5E0-48D7-7205BC38DA09}"/>
              </a:ext>
            </a:extLst>
          </p:cNvPr>
          <p:cNvSpPr txBox="1"/>
          <p:nvPr/>
        </p:nvSpPr>
        <p:spPr>
          <a:xfrm>
            <a:off x="101600" y="796328"/>
            <a:ext cx="7430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السيارة الأقرب إلى خط الوصول هي السيارة الخضراء إذن فهي تحتل الرتبة الأولى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 السيارة الخضراء بالرتبة الأولى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4817513-64FD-7BFD-5552-5C594A0B3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3DC04D67-00AE-D84E-21B4-01E26725E998}"/>
              </a:ext>
            </a:extLst>
          </p:cNvPr>
          <p:cNvGrpSpPr/>
          <p:nvPr/>
        </p:nvGrpSpPr>
        <p:grpSpPr>
          <a:xfrm>
            <a:off x="959458" y="2677403"/>
            <a:ext cx="6657583" cy="2133489"/>
            <a:chOff x="959458" y="2677403"/>
            <a:chExt cx="6657583" cy="2133489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85CF94D5-9B99-14A4-F9D8-1E7526AC0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22091" y="2763727"/>
              <a:ext cx="333422" cy="276264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1F06CDF9-E936-16E4-0B67-9EAB6C8348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3141" y="2816692"/>
              <a:ext cx="5777718" cy="710059"/>
            </a:xfrm>
            <a:prstGeom prst="rect">
              <a:avLst/>
            </a:prstGeom>
          </p:spPr>
        </p:pic>
        <p:pic>
          <p:nvPicPr>
            <p:cNvPr id="29" name="Image 28" descr="Une image contenant carré, texte, échecs&#10;&#10;Le contenu généré par l’IA peut être incorrect.">
              <a:extLst>
                <a:ext uri="{FF2B5EF4-FFF2-40B4-BE49-F238E27FC236}">
                  <a16:creationId xmlns:a16="http://schemas.microsoft.com/office/drawing/2014/main" id="{09322624-CBDB-A933-F820-D0D8C5AC8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732155">
              <a:off x="570590" y="3066271"/>
              <a:ext cx="1098373" cy="320637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877CDD74-3D99-ED52-8AC7-27ADE91FF818}"/>
                </a:ext>
              </a:extLst>
            </p:cNvPr>
            <p:cNvSpPr txBox="1"/>
            <p:nvPr/>
          </p:nvSpPr>
          <p:spPr>
            <a:xfrm>
              <a:off x="4813083" y="4368218"/>
              <a:ext cx="1168577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[1]      اَلْأولى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D3C937CB-4ECF-C1C3-936B-934EB517F9C0}"/>
                </a:ext>
              </a:extLst>
            </p:cNvPr>
            <p:cNvSpPr txBox="1"/>
            <p:nvPr/>
          </p:nvSpPr>
          <p:spPr>
            <a:xfrm>
              <a:off x="1600752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[2]      اَلثّانيَّةُ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760F25FA-E203-9654-4B98-6A73E395F279}"/>
                </a:ext>
              </a:extLst>
            </p:cNvPr>
            <p:cNvSpPr txBox="1"/>
            <p:nvPr/>
          </p:nvSpPr>
          <p:spPr>
            <a:xfrm>
              <a:off x="3236132" y="4368218"/>
              <a:ext cx="1227006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[3]      اَلثّالِثَةُ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65606BE8-CD8F-F979-A571-AEF06DD3E298}"/>
                </a:ext>
              </a:extLst>
            </p:cNvPr>
            <p:cNvSpPr txBox="1"/>
            <p:nvPr/>
          </p:nvSpPr>
          <p:spPr>
            <a:xfrm>
              <a:off x="6331606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[4]      اَلرّابِعَةُ</a:t>
              </a: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2F9C1F41-4324-9A25-4CD2-858EBB77A2B3}"/>
                </a:ext>
              </a:extLst>
            </p:cNvPr>
            <p:cNvSpPr/>
            <p:nvPr/>
          </p:nvSpPr>
          <p:spPr>
            <a:xfrm>
              <a:off x="226686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2AF1960-6EA7-5DE2-C58D-EFDF96174011}"/>
                </a:ext>
              </a:extLst>
            </p:cNvPr>
            <p:cNvSpPr/>
            <p:nvPr/>
          </p:nvSpPr>
          <p:spPr>
            <a:xfrm>
              <a:off x="3794617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D8074B41-134A-C900-CBB9-CBD07B813957}"/>
                </a:ext>
              </a:extLst>
            </p:cNvPr>
            <p:cNvSpPr/>
            <p:nvPr/>
          </p:nvSpPr>
          <p:spPr>
            <a:xfrm>
              <a:off x="532237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76F85778-44F3-5B6B-CB3D-366809E5B137}"/>
                </a:ext>
              </a:extLst>
            </p:cNvPr>
            <p:cNvSpPr/>
            <p:nvPr/>
          </p:nvSpPr>
          <p:spPr>
            <a:xfrm>
              <a:off x="6850128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A7648887-84C6-199C-A4FE-8641471042E0}"/>
                </a:ext>
              </a:extLst>
            </p:cNvPr>
            <p:cNvSpPr/>
            <p:nvPr/>
          </p:nvSpPr>
          <p:spPr>
            <a:xfrm>
              <a:off x="226686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5BB3C9BE-D1D9-55A0-DE12-97EACC71DD8C}"/>
                </a:ext>
              </a:extLst>
            </p:cNvPr>
            <p:cNvSpPr/>
            <p:nvPr/>
          </p:nvSpPr>
          <p:spPr>
            <a:xfrm>
              <a:off x="3794617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1AE06619-64E7-74CD-4D48-14BE50B4258A}"/>
                </a:ext>
              </a:extLst>
            </p:cNvPr>
            <p:cNvSpPr/>
            <p:nvPr/>
          </p:nvSpPr>
          <p:spPr>
            <a:xfrm>
              <a:off x="532237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EDB5DA91-4E29-69DA-1851-7EBD0EC4DDAA}"/>
                </a:ext>
              </a:extLst>
            </p:cNvPr>
            <p:cNvSpPr/>
            <p:nvPr/>
          </p:nvSpPr>
          <p:spPr>
            <a:xfrm>
              <a:off x="6850128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F99A3D5A-D619-A39D-1AC3-F06AA7E3381A}"/>
              </a:ext>
            </a:extLst>
          </p:cNvPr>
          <p:cNvCxnSpPr>
            <a:cxnSpLocks/>
          </p:cNvCxnSpPr>
          <p:nvPr/>
        </p:nvCxnSpPr>
        <p:spPr>
          <a:xfrm>
            <a:off x="2293873" y="3531390"/>
            <a:ext cx="3028499" cy="71825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56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2E0E2-50CE-64D3-20AD-002B4CD1E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A5CEBD7-F17A-F925-AD3A-AECBFAD627FB}"/>
              </a:ext>
            </a:extLst>
          </p:cNvPr>
          <p:cNvSpPr txBox="1"/>
          <p:nvPr/>
        </p:nvSpPr>
        <p:spPr>
          <a:xfrm>
            <a:off x="101600" y="796328"/>
            <a:ext cx="7430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السيارة التي تحتل الرتبة الثانية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FC205D-DD45-B049-F672-5A90768EC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6F3BFD7-54A7-CB95-1A87-4A2D8CB748AF}"/>
              </a:ext>
            </a:extLst>
          </p:cNvPr>
          <p:cNvGrpSpPr/>
          <p:nvPr/>
        </p:nvGrpSpPr>
        <p:grpSpPr>
          <a:xfrm>
            <a:off x="959458" y="2677403"/>
            <a:ext cx="6657583" cy="2133489"/>
            <a:chOff x="959458" y="2677403"/>
            <a:chExt cx="6657583" cy="213348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6176064-3856-9B85-65E8-5979BFE38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22091" y="2763727"/>
              <a:ext cx="333422" cy="276264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D3B1147-DE73-5C63-1BC4-C1863CD54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3141" y="2816692"/>
              <a:ext cx="5777718" cy="710059"/>
            </a:xfrm>
            <a:prstGeom prst="rect">
              <a:avLst/>
            </a:prstGeom>
          </p:spPr>
        </p:pic>
        <p:pic>
          <p:nvPicPr>
            <p:cNvPr id="23" name="Image 22" descr="Une image contenant carré, texte, échecs&#10;&#10;Le contenu généré par l’IA peut être incorrect.">
              <a:extLst>
                <a:ext uri="{FF2B5EF4-FFF2-40B4-BE49-F238E27FC236}">
                  <a16:creationId xmlns:a16="http://schemas.microsoft.com/office/drawing/2014/main" id="{B5DB1D49-F8F0-2122-28F1-0EA02C341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732155">
              <a:off x="570590" y="3066271"/>
              <a:ext cx="1098373" cy="320637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1920FF6E-FE6C-1188-D5BB-8C7C5EC45226}"/>
                </a:ext>
              </a:extLst>
            </p:cNvPr>
            <p:cNvSpPr txBox="1"/>
            <p:nvPr/>
          </p:nvSpPr>
          <p:spPr>
            <a:xfrm>
              <a:off x="4813083" y="4368218"/>
              <a:ext cx="1168577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[1]      اَلْأولى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B00F4EBB-0D3E-F997-6168-A70EB5E4FC42}"/>
                </a:ext>
              </a:extLst>
            </p:cNvPr>
            <p:cNvSpPr txBox="1"/>
            <p:nvPr/>
          </p:nvSpPr>
          <p:spPr>
            <a:xfrm>
              <a:off x="1600752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[2]      اَلثّانيَّةُ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3E158B12-2EC8-6288-4BC1-1872CF351A33}"/>
                </a:ext>
              </a:extLst>
            </p:cNvPr>
            <p:cNvSpPr txBox="1"/>
            <p:nvPr/>
          </p:nvSpPr>
          <p:spPr>
            <a:xfrm>
              <a:off x="3236132" y="4368218"/>
              <a:ext cx="1227006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[3]      اَلثّالِثَةُ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DA250045-EB90-975E-8D24-8299CC091058}"/>
                </a:ext>
              </a:extLst>
            </p:cNvPr>
            <p:cNvSpPr txBox="1"/>
            <p:nvPr/>
          </p:nvSpPr>
          <p:spPr>
            <a:xfrm>
              <a:off x="6331606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[4]      اَلرّابِعَةُ</a:t>
              </a: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5CD7A49C-9A50-D982-C586-FC19A8ADFBAD}"/>
                </a:ext>
              </a:extLst>
            </p:cNvPr>
            <p:cNvSpPr/>
            <p:nvPr/>
          </p:nvSpPr>
          <p:spPr>
            <a:xfrm>
              <a:off x="226686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D287E0A1-8BFD-BD9B-0BDA-42BAE8E793F5}"/>
                </a:ext>
              </a:extLst>
            </p:cNvPr>
            <p:cNvSpPr/>
            <p:nvPr/>
          </p:nvSpPr>
          <p:spPr>
            <a:xfrm>
              <a:off x="3794617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019902D9-282C-C408-6410-06A5E1325E4F}"/>
                </a:ext>
              </a:extLst>
            </p:cNvPr>
            <p:cNvSpPr/>
            <p:nvPr/>
          </p:nvSpPr>
          <p:spPr>
            <a:xfrm>
              <a:off x="532237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A8C92650-3496-43AC-6682-376AE0A2A505}"/>
                </a:ext>
              </a:extLst>
            </p:cNvPr>
            <p:cNvSpPr/>
            <p:nvPr/>
          </p:nvSpPr>
          <p:spPr>
            <a:xfrm>
              <a:off x="6850128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62B89AF5-14FA-B899-40FB-4A1D0E93146F}"/>
                </a:ext>
              </a:extLst>
            </p:cNvPr>
            <p:cNvSpPr/>
            <p:nvPr/>
          </p:nvSpPr>
          <p:spPr>
            <a:xfrm>
              <a:off x="226686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4E624684-83BC-64C2-E6A8-4C5A29BD7F93}"/>
                </a:ext>
              </a:extLst>
            </p:cNvPr>
            <p:cNvSpPr/>
            <p:nvPr/>
          </p:nvSpPr>
          <p:spPr>
            <a:xfrm>
              <a:off x="3794617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AC0B433E-58B1-3EBD-DC36-6492F4D68322}"/>
                </a:ext>
              </a:extLst>
            </p:cNvPr>
            <p:cNvSpPr/>
            <p:nvPr/>
          </p:nvSpPr>
          <p:spPr>
            <a:xfrm>
              <a:off x="532237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2B269F4A-6092-C006-AEEE-DE0B627A1657}"/>
                </a:ext>
              </a:extLst>
            </p:cNvPr>
            <p:cNvSpPr/>
            <p:nvPr/>
          </p:nvSpPr>
          <p:spPr>
            <a:xfrm>
              <a:off x="6850128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968BCA6-53F0-F23E-96C5-05D7699CB85E}"/>
              </a:ext>
            </a:extLst>
          </p:cNvPr>
          <p:cNvCxnSpPr>
            <a:cxnSpLocks/>
          </p:cNvCxnSpPr>
          <p:nvPr/>
        </p:nvCxnSpPr>
        <p:spPr>
          <a:xfrm>
            <a:off x="2293873" y="3531390"/>
            <a:ext cx="3028499" cy="718254"/>
          </a:xfrm>
          <a:prstGeom prst="line">
            <a:avLst/>
          </a:prstGeom>
          <a:ln w="28575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460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A2E15-B433-032D-1836-806F35D8D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A9746B5-4716-B066-80C1-0171A49A52DE}"/>
              </a:ext>
            </a:extLst>
          </p:cNvPr>
          <p:cNvSpPr txBox="1"/>
          <p:nvPr/>
        </p:nvSpPr>
        <p:spPr>
          <a:xfrm>
            <a:off x="101600" y="796328"/>
            <a:ext cx="7430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السيارة الصفراء تأتي بعد السيارة التي تحتل الرتبة الأولى  إذن فهي  تحتل الرتبة الثانية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أًصل السيارة الصفراء بالرتبة الثانية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8C6E80-C2C0-9009-9609-9BE65CA61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FDC50810-9E36-B865-CB21-28E9135E911E}"/>
              </a:ext>
            </a:extLst>
          </p:cNvPr>
          <p:cNvGrpSpPr/>
          <p:nvPr/>
        </p:nvGrpSpPr>
        <p:grpSpPr>
          <a:xfrm>
            <a:off x="959458" y="2677403"/>
            <a:ext cx="6657583" cy="2133489"/>
            <a:chOff x="959458" y="2677403"/>
            <a:chExt cx="6657583" cy="2133489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62C58914-6B5B-E820-0AE2-C01976EE6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22091" y="2763727"/>
              <a:ext cx="333422" cy="276264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7FC4B23-0442-3552-FA89-AF4774526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3141" y="2816692"/>
              <a:ext cx="5777718" cy="710059"/>
            </a:xfrm>
            <a:prstGeom prst="rect">
              <a:avLst/>
            </a:prstGeom>
          </p:spPr>
        </p:pic>
        <p:pic>
          <p:nvPicPr>
            <p:cNvPr id="26" name="Image 25" descr="Une image contenant carré, texte, échecs&#10;&#10;Le contenu généré par l’IA peut être incorrect.">
              <a:extLst>
                <a:ext uri="{FF2B5EF4-FFF2-40B4-BE49-F238E27FC236}">
                  <a16:creationId xmlns:a16="http://schemas.microsoft.com/office/drawing/2014/main" id="{10BBBF17-7F39-6223-7D49-43439941C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732155">
              <a:off x="570590" y="3066271"/>
              <a:ext cx="1098373" cy="320637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DBEC995B-7BF9-9D16-6535-9644B9121A85}"/>
                </a:ext>
              </a:extLst>
            </p:cNvPr>
            <p:cNvSpPr txBox="1"/>
            <p:nvPr/>
          </p:nvSpPr>
          <p:spPr>
            <a:xfrm>
              <a:off x="4813083" y="4368218"/>
              <a:ext cx="1168577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[1]      اَلْأولى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C1D26C8B-4396-4853-0315-3F9B6726C342}"/>
                </a:ext>
              </a:extLst>
            </p:cNvPr>
            <p:cNvSpPr txBox="1"/>
            <p:nvPr/>
          </p:nvSpPr>
          <p:spPr>
            <a:xfrm>
              <a:off x="1600752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[2]      اَلثّانيَّةُ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674D917B-915D-BF22-B248-6253445C569E}"/>
                </a:ext>
              </a:extLst>
            </p:cNvPr>
            <p:cNvSpPr txBox="1"/>
            <p:nvPr/>
          </p:nvSpPr>
          <p:spPr>
            <a:xfrm>
              <a:off x="3236132" y="4368218"/>
              <a:ext cx="1227006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[3]      اَلثّالِثَةُ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BC08B175-135D-F56D-5781-DD83A42E0163}"/>
                </a:ext>
              </a:extLst>
            </p:cNvPr>
            <p:cNvSpPr txBox="1"/>
            <p:nvPr/>
          </p:nvSpPr>
          <p:spPr>
            <a:xfrm>
              <a:off x="6331606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[4]      اَلرّابِعَةُ</a:t>
              </a: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34ED1C75-4356-E3DC-C2F4-73177BD1BE00}"/>
                </a:ext>
              </a:extLst>
            </p:cNvPr>
            <p:cNvSpPr/>
            <p:nvPr/>
          </p:nvSpPr>
          <p:spPr>
            <a:xfrm>
              <a:off x="226686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16BC0E8-CF08-813C-AC0E-25614BD10A66}"/>
                </a:ext>
              </a:extLst>
            </p:cNvPr>
            <p:cNvSpPr/>
            <p:nvPr/>
          </p:nvSpPr>
          <p:spPr>
            <a:xfrm>
              <a:off x="3794617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75BD310D-AC96-063C-D77A-A488E7478615}"/>
                </a:ext>
              </a:extLst>
            </p:cNvPr>
            <p:cNvSpPr/>
            <p:nvPr/>
          </p:nvSpPr>
          <p:spPr>
            <a:xfrm>
              <a:off x="532237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73407FDD-91AC-7B6D-7DAC-75BD6FF68FF1}"/>
                </a:ext>
              </a:extLst>
            </p:cNvPr>
            <p:cNvSpPr/>
            <p:nvPr/>
          </p:nvSpPr>
          <p:spPr>
            <a:xfrm>
              <a:off x="6850128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3490BAFF-6383-1D98-A1C0-5D207C61ABB7}"/>
                </a:ext>
              </a:extLst>
            </p:cNvPr>
            <p:cNvSpPr/>
            <p:nvPr/>
          </p:nvSpPr>
          <p:spPr>
            <a:xfrm>
              <a:off x="226686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BDDF60E2-CC44-06F6-FCE1-BBCF7D762021}"/>
                </a:ext>
              </a:extLst>
            </p:cNvPr>
            <p:cNvSpPr/>
            <p:nvPr/>
          </p:nvSpPr>
          <p:spPr>
            <a:xfrm>
              <a:off x="3794617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E9B8DE77-9B44-5C5D-B022-D1F07FB6869F}"/>
                </a:ext>
              </a:extLst>
            </p:cNvPr>
            <p:cNvSpPr/>
            <p:nvPr/>
          </p:nvSpPr>
          <p:spPr>
            <a:xfrm>
              <a:off x="532237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59A3F033-78B0-99D9-9A43-830E0B70853E}"/>
                </a:ext>
              </a:extLst>
            </p:cNvPr>
            <p:cNvSpPr/>
            <p:nvPr/>
          </p:nvSpPr>
          <p:spPr>
            <a:xfrm>
              <a:off x="6850128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27A89418-0AA6-AA29-3960-A431E370494C}"/>
              </a:ext>
            </a:extLst>
          </p:cNvPr>
          <p:cNvCxnSpPr>
            <a:cxnSpLocks/>
            <a:endCxn id="37" idx="1"/>
          </p:cNvCxnSpPr>
          <p:nvPr/>
        </p:nvCxnSpPr>
        <p:spPr>
          <a:xfrm>
            <a:off x="2367667" y="3601550"/>
            <a:ext cx="2969468" cy="627577"/>
          </a:xfrm>
          <a:prstGeom prst="line">
            <a:avLst/>
          </a:prstGeom>
          <a:ln w="28575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EA383E36-8C15-D3DE-8D03-C47D11C97A01}"/>
              </a:ext>
            </a:extLst>
          </p:cNvPr>
          <p:cNvCxnSpPr>
            <a:cxnSpLocks/>
            <a:endCxn id="35" idx="7"/>
          </p:cNvCxnSpPr>
          <p:nvPr/>
        </p:nvCxnSpPr>
        <p:spPr>
          <a:xfrm flipH="1">
            <a:off x="2352904" y="3569069"/>
            <a:ext cx="1463376" cy="66005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64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F6B51-96FA-6EBA-7B7B-3BBEE3CB0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30F63EE-1FF0-F237-B9EC-F1D711DBD318}"/>
              </a:ext>
            </a:extLst>
          </p:cNvPr>
          <p:cNvSpPr txBox="1"/>
          <p:nvPr/>
        </p:nvSpPr>
        <p:spPr>
          <a:xfrm>
            <a:off x="101600" y="796328"/>
            <a:ext cx="7430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رتبة السيارة الزرقاء 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D17B13-0987-44EF-99ED-F2C2C6363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D43A3DF-ECD3-89A5-984D-F52CD9E4BF84}"/>
              </a:ext>
            </a:extLst>
          </p:cNvPr>
          <p:cNvGrpSpPr/>
          <p:nvPr/>
        </p:nvGrpSpPr>
        <p:grpSpPr>
          <a:xfrm>
            <a:off x="959458" y="2677403"/>
            <a:ext cx="6657583" cy="2133489"/>
            <a:chOff x="959458" y="2677403"/>
            <a:chExt cx="6657583" cy="2133489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38C1AFF-BE9F-F8F0-26B4-9A4FFC940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22091" y="2763727"/>
              <a:ext cx="333422" cy="276264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94E9079-2A5C-FDB8-A2A7-BA2C5E5EA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3141" y="2816692"/>
              <a:ext cx="5777718" cy="710059"/>
            </a:xfrm>
            <a:prstGeom prst="rect">
              <a:avLst/>
            </a:prstGeom>
          </p:spPr>
        </p:pic>
        <p:pic>
          <p:nvPicPr>
            <p:cNvPr id="25" name="Image 24" descr="Une image contenant carré, texte, échecs&#10;&#10;Le contenu généré par l’IA peut être incorrect.">
              <a:extLst>
                <a:ext uri="{FF2B5EF4-FFF2-40B4-BE49-F238E27FC236}">
                  <a16:creationId xmlns:a16="http://schemas.microsoft.com/office/drawing/2014/main" id="{FEF3BE1E-1A02-C1E5-9246-A90D7F41D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732155">
              <a:off x="570590" y="3066271"/>
              <a:ext cx="1098373" cy="320637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F6C0750-FF91-2F02-0824-3B0A5B94AD25}"/>
                </a:ext>
              </a:extLst>
            </p:cNvPr>
            <p:cNvSpPr txBox="1"/>
            <p:nvPr/>
          </p:nvSpPr>
          <p:spPr>
            <a:xfrm>
              <a:off x="4813083" y="4368218"/>
              <a:ext cx="1168577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[1]      اَلْأولى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FEA1A1D7-4C4A-A3B8-6BB9-F7A8DC6A656C}"/>
                </a:ext>
              </a:extLst>
            </p:cNvPr>
            <p:cNvSpPr txBox="1"/>
            <p:nvPr/>
          </p:nvSpPr>
          <p:spPr>
            <a:xfrm>
              <a:off x="1600752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[2]      اَلثّانيَّةُ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DE8F8944-934D-026F-3BE6-2C888393D7D3}"/>
                </a:ext>
              </a:extLst>
            </p:cNvPr>
            <p:cNvSpPr txBox="1"/>
            <p:nvPr/>
          </p:nvSpPr>
          <p:spPr>
            <a:xfrm>
              <a:off x="3236132" y="4368218"/>
              <a:ext cx="1227006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[3]      اَلثّالِثَةُ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376CE40F-1AB0-22FA-C136-186CEFC636D8}"/>
                </a:ext>
              </a:extLst>
            </p:cNvPr>
            <p:cNvSpPr txBox="1"/>
            <p:nvPr/>
          </p:nvSpPr>
          <p:spPr>
            <a:xfrm>
              <a:off x="6331606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[4]      اَلرّابِعَةُ</a:t>
              </a: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B0065F12-70B5-193C-B97E-D921C8FA1CE9}"/>
                </a:ext>
              </a:extLst>
            </p:cNvPr>
            <p:cNvSpPr/>
            <p:nvPr/>
          </p:nvSpPr>
          <p:spPr>
            <a:xfrm>
              <a:off x="226686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20281954-F115-4263-8DFF-B7554D14B977}"/>
                </a:ext>
              </a:extLst>
            </p:cNvPr>
            <p:cNvSpPr/>
            <p:nvPr/>
          </p:nvSpPr>
          <p:spPr>
            <a:xfrm>
              <a:off x="3794617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AF336C90-D5B8-BCE8-683B-26425A1071C7}"/>
                </a:ext>
              </a:extLst>
            </p:cNvPr>
            <p:cNvSpPr/>
            <p:nvPr/>
          </p:nvSpPr>
          <p:spPr>
            <a:xfrm>
              <a:off x="532237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0637B3F6-A50E-1AF5-A268-BE1163DC8246}"/>
                </a:ext>
              </a:extLst>
            </p:cNvPr>
            <p:cNvSpPr/>
            <p:nvPr/>
          </p:nvSpPr>
          <p:spPr>
            <a:xfrm>
              <a:off x="6850128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56FB1D0D-AA0C-EE23-AAF2-2AD54B574D33}"/>
                </a:ext>
              </a:extLst>
            </p:cNvPr>
            <p:cNvSpPr/>
            <p:nvPr/>
          </p:nvSpPr>
          <p:spPr>
            <a:xfrm>
              <a:off x="226686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6174C85-84EE-7D86-2E87-163C0DC18BE9}"/>
                </a:ext>
              </a:extLst>
            </p:cNvPr>
            <p:cNvSpPr/>
            <p:nvPr/>
          </p:nvSpPr>
          <p:spPr>
            <a:xfrm>
              <a:off x="3794617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623EA365-C197-D2F8-E9CF-DF09CFC057EC}"/>
                </a:ext>
              </a:extLst>
            </p:cNvPr>
            <p:cNvSpPr/>
            <p:nvPr/>
          </p:nvSpPr>
          <p:spPr>
            <a:xfrm>
              <a:off x="532237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D4FA2325-AB87-16D2-2555-A3FEAE4A3386}"/>
                </a:ext>
              </a:extLst>
            </p:cNvPr>
            <p:cNvSpPr/>
            <p:nvPr/>
          </p:nvSpPr>
          <p:spPr>
            <a:xfrm>
              <a:off x="6850128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A22FCA68-38BF-8FAD-B07A-C1C6DC5E4324}"/>
              </a:ext>
            </a:extLst>
          </p:cNvPr>
          <p:cNvCxnSpPr>
            <a:cxnSpLocks/>
            <a:endCxn id="36" idx="1"/>
          </p:cNvCxnSpPr>
          <p:nvPr/>
        </p:nvCxnSpPr>
        <p:spPr>
          <a:xfrm>
            <a:off x="2367667" y="3601550"/>
            <a:ext cx="2969468" cy="627577"/>
          </a:xfrm>
          <a:prstGeom prst="line">
            <a:avLst/>
          </a:prstGeom>
          <a:ln w="28575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EC90ED12-824E-6E67-3C97-372FA05CE429}"/>
              </a:ext>
            </a:extLst>
          </p:cNvPr>
          <p:cNvCxnSpPr>
            <a:cxnSpLocks/>
            <a:endCxn id="34" idx="7"/>
          </p:cNvCxnSpPr>
          <p:nvPr/>
        </p:nvCxnSpPr>
        <p:spPr>
          <a:xfrm flipH="1">
            <a:off x="2352904" y="3569069"/>
            <a:ext cx="1463376" cy="660058"/>
          </a:xfrm>
          <a:prstGeom prst="line">
            <a:avLst/>
          </a:prstGeom>
          <a:ln w="28575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023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25BAE-D0E9-5275-4190-63109568C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A50045E-AA7A-1717-2301-BCBE7445B147}"/>
              </a:ext>
            </a:extLst>
          </p:cNvPr>
          <p:cNvSpPr txBox="1"/>
          <p:nvPr/>
        </p:nvSpPr>
        <p:spPr>
          <a:xfrm>
            <a:off x="101600" y="796328"/>
            <a:ext cx="7430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 السيارة الزرقاء تأتي بعد السيارة الثانية إذن فهي تحتل  الرتبة الثالثة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B4C1C2-C2DD-BB8B-0BA1-CE745CA76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59005840-FDF0-0FE9-44BC-B279DB8EEED0}"/>
              </a:ext>
            </a:extLst>
          </p:cNvPr>
          <p:cNvGrpSpPr/>
          <p:nvPr/>
        </p:nvGrpSpPr>
        <p:grpSpPr>
          <a:xfrm>
            <a:off x="959458" y="2677403"/>
            <a:ext cx="6657583" cy="2133489"/>
            <a:chOff x="959458" y="2677403"/>
            <a:chExt cx="6657583" cy="213348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683EC23-6B9C-2B53-5C54-DC53C9CCE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22091" y="2763727"/>
              <a:ext cx="333422" cy="276264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E570873-43F5-E82A-E49D-F689F08F5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3141" y="2816692"/>
              <a:ext cx="5777718" cy="710059"/>
            </a:xfrm>
            <a:prstGeom prst="rect">
              <a:avLst/>
            </a:prstGeom>
          </p:spPr>
        </p:pic>
        <p:pic>
          <p:nvPicPr>
            <p:cNvPr id="8" name="Image 7" descr="Une image contenant carré, texte, échecs&#10;&#10;Le contenu généré par l’IA peut être incorrect.">
              <a:extLst>
                <a:ext uri="{FF2B5EF4-FFF2-40B4-BE49-F238E27FC236}">
                  <a16:creationId xmlns:a16="http://schemas.microsoft.com/office/drawing/2014/main" id="{CD80500F-B2CE-672C-E4AB-AB4D48A06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732155">
              <a:off x="570590" y="3066271"/>
              <a:ext cx="1098373" cy="320637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16BC38E-9EA1-14F5-E738-2DEC83CF94A5}"/>
                </a:ext>
              </a:extLst>
            </p:cNvPr>
            <p:cNvSpPr txBox="1"/>
            <p:nvPr/>
          </p:nvSpPr>
          <p:spPr>
            <a:xfrm>
              <a:off x="4813083" y="4368218"/>
              <a:ext cx="1168577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[1]      اَلْأولى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BEBE0D7-EC20-8891-DCC5-1C53247F850C}"/>
                </a:ext>
              </a:extLst>
            </p:cNvPr>
            <p:cNvSpPr txBox="1"/>
            <p:nvPr/>
          </p:nvSpPr>
          <p:spPr>
            <a:xfrm>
              <a:off x="1600752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[2]      اَلثّانيَّةُ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8007842E-3D0A-F1DA-22B1-05D7E2FFE957}"/>
                </a:ext>
              </a:extLst>
            </p:cNvPr>
            <p:cNvSpPr txBox="1"/>
            <p:nvPr/>
          </p:nvSpPr>
          <p:spPr>
            <a:xfrm>
              <a:off x="3236132" y="4368218"/>
              <a:ext cx="1227006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[3]      اَلثّالِثَةُ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5C2D9A4D-8FDA-4CFA-081F-1DD860234238}"/>
                </a:ext>
              </a:extLst>
            </p:cNvPr>
            <p:cNvSpPr txBox="1"/>
            <p:nvPr/>
          </p:nvSpPr>
          <p:spPr>
            <a:xfrm>
              <a:off x="6331606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[4]      اَلرّابِعَةُ</a:t>
              </a: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21A78C97-1A0D-BFE8-D550-B6A2F590E8B4}"/>
                </a:ext>
              </a:extLst>
            </p:cNvPr>
            <p:cNvSpPr/>
            <p:nvPr/>
          </p:nvSpPr>
          <p:spPr>
            <a:xfrm>
              <a:off x="226686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FF9D902E-EA5F-7298-141C-C79F559E2ADF}"/>
                </a:ext>
              </a:extLst>
            </p:cNvPr>
            <p:cNvSpPr/>
            <p:nvPr/>
          </p:nvSpPr>
          <p:spPr>
            <a:xfrm>
              <a:off x="3794617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07E37E28-0CCB-99FF-EEDE-3CB6324BD6F2}"/>
                </a:ext>
              </a:extLst>
            </p:cNvPr>
            <p:cNvSpPr/>
            <p:nvPr/>
          </p:nvSpPr>
          <p:spPr>
            <a:xfrm>
              <a:off x="532237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08FC6C3F-E819-7B29-BB59-02471B3F6899}"/>
                </a:ext>
              </a:extLst>
            </p:cNvPr>
            <p:cNvSpPr/>
            <p:nvPr/>
          </p:nvSpPr>
          <p:spPr>
            <a:xfrm>
              <a:off x="6850128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DC051050-4703-8946-20A3-E2E6E8C7A644}"/>
                </a:ext>
              </a:extLst>
            </p:cNvPr>
            <p:cNvSpPr/>
            <p:nvPr/>
          </p:nvSpPr>
          <p:spPr>
            <a:xfrm>
              <a:off x="226686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BD0DA9A8-04DD-2234-CAE4-FB7595FA744F}"/>
                </a:ext>
              </a:extLst>
            </p:cNvPr>
            <p:cNvSpPr/>
            <p:nvPr/>
          </p:nvSpPr>
          <p:spPr>
            <a:xfrm>
              <a:off x="3794617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4255F61-5066-0EBB-D872-607E0FB27B47}"/>
                </a:ext>
              </a:extLst>
            </p:cNvPr>
            <p:cNvSpPr/>
            <p:nvPr/>
          </p:nvSpPr>
          <p:spPr>
            <a:xfrm>
              <a:off x="532237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2BCA435A-9518-ED54-E101-F391F1DDDCA6}"/>
                </a:ext>
              </a:extLst>
            </p:cNvPr>
            <p:cNvSpPr/>
            <p:nvPr/>
          </p:nvSpPr>
          <p:spPr>
            <a:xfrm>
              <a:off x="6850128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58C77C2-C364-A321-7E99-0E6628FE80FE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2367667" y="3601550"/>
            <a:ext cx="2969468" cy="627577"/>
          </a:xfrm>
          <a:prstGeom prst="line">
            <a:avLst/>
          </a:prstGeom>
          <a:ln w="28575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7ACCA6E-86AB-A900-D0D8-D898B7AA6EF8}"/>
              </a:ext>
            </a:extLst>
          </p:cNvPr>
          <p:cNvCxnSpPr>
            <a:cxnSpLocks/>
            <a:endCxn id="16" idx="7"/>
          </p:cNvCxnSpPr>
          <p:nvPr/>
        </p:nvCxnSpPr>
        <p:spPr>
          <a:xfrm flipH="1">
            <a:off x="2352904" y="3569069"/>
            <a:ext cx="1463376" cy="660058"/>
          </a:xfrm>
          <a:prstGeom prst="line">
            <a:avLst/>
          </a:prstGeom>
          <a:ln w="28575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C1D25224-ACCC-A86B-432B-8F9F6218A367}"/>
              </a:ext>
            </a:extLst>
          </p:cNvPr>
          <p:cNvCxnSpPr>
            <a:cxnSpLocks/>
            <a:endCxn id="17" idx="6"/>
          </p:cNvCxnSpPr>
          <p:nvPr/>
        </p:nvCxnSpPr>
        <p:spPr>
          <a:xfrm flipH="1">
            <a:off x="3895422" y="3554917"/>
            <a:ext cx="1466521" cy="70837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5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85BBC-0D55-A4E4-FC66-F9B6A40B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2F7958A-2F49-E554-1E80-23B4DBCF598B}"/>
              </a:ext>
            </a:extLst>
          </p:cNvPr>
          <p:cNvSpPr txBox="1"/>
          <p:nvPr/>
        </p:nvSpPr>
        <p:spPr>
          <a:xfrm>
            <a:off x="101600" y="796328"/>
            <a:ext cx="7430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رتبة السيارة الحمراء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4E0161-AB74-72CA-2D2C-0075059E9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3471D5FE-9279-6F70-261A-3C0D72ECA266}"/>
              </a:ext>
            </a:extLst>
          </p:cNvPr>
          <p:cNvGrpSpPr/>
          <p:nvPr/>
        </p:nvGrpSpPr>
        <p:grpSpPr>
          <a:xfrm>
            <a:off x="959458" y="2677403"/>
            <a:ext cx="6657583" cy="2133489"/>
            <a:chOff x="959458" y="2677403"/>
            <a:chExt cx="6657583" cy="213348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C135E04-C084-6B3E-631D-EC48884F1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22091" y="2763727"/>
              <a:ext cx="333422" cy="276264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3BE0223-1A11-80EB-7D85-97065D97C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3141" y="2816692"/>
              <a:ext cx="5777718" cy="710059"/>
            </a:xfrm>
            <a:prstGeom prst="rect">
              <a:avLst/>
            </a:prstGeom>
          </p:spPr>
        </p:pic>
        <p:pic>
          <p:nvPicPr>
            <p:cNvPr id="8" name="Image 7" descr="Une image contenant carré, texte, échecs&#10;&#10;Le contenu généré par l’IA peut être incorrect.">
              <a:extLst>
                <a:ext uri="{FF2B5EF4-FFF2-40B4-BE49-F238E27FC236}">
                  <a16:creationId xmlns:a16="http://schemas.microsoft.com/office/drawing/2014/main" id="{11ADA0CF-2751-15C4-1F63-C8EB37FD7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732155">
              <a:off x="570590" y="3066271"/>
              <a:ext cx="1098373" cy="320637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5374FEF-FA4F-9733-BC7F-CA89A658837B}"/>
                </a:ext>
              </a:extLst>
            </p:cNvPr>
            <p:cNvSpPr txBox="1"/>
            <p:nvPr/>
          </p:nvSpPr>
          <p:spPr>
            <a:xfrm>
              <a:off x="4813083" y="4368218"/>
              <a:ext cx="1168577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[1]      اَلْأولى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1F648C4-04EE-80D2-554A-2066E04F4823}"/>
                </a:ext>
              </a:extLst>
            </p:cNvPr>
            <p:cNvSpPr txBox="1"/>
            <p:nvPr/>
          </p:nvSpPr>
          <p:spPr>
            <a:xfrm>
              <a:off x="1600752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[2]      اَلثّانيَّةُ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7BD5EC4-A804-0346-D23E-FC5A4CF1C3F3}"/>
                </a:ext>
              </a:extLst>
            </p:cNvPr>
            <p:cNvSpPr txBox="1"/>
            <p:nvPr/>
          </p:nvSpPr>
          <p:spPr>
            <a:xfrm>
              <a:off x="3236132" y="4368218"/>
              <a:ext cx="1227006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[3]      اَلثّالِثَةُ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89FE54F3-CAD4-D572-089E-40975B1EBF5C}"/>
                </a:ext>
              </a:extLst>
            </p:cNvPr>
            <p:cNvSpPr txBox="1"/>
            <p:nvPr/>
          </p:nvSpPr>
          <p:spPr>
            <a:xfrm>
              <a:off x="6331606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[4]      اَلرّابِعَةُ</a:t>
              </a: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15B72EC4-FEA4-2EDA-3AB5-B341BE5ECF92}"/>
                </a:ext>
              </a:extLst>
            </p:cNvPr>
            <p:cNvSpPr/>
            <p:nvPr/>
          </p:nvSpPr>
          <p:spPr>
            <a:xfrm>
              <a:off x="226686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52333AC-8000-86B4-0147-4E0C1E18358F}"/>
                </a:ext>
              </a:extLst>
            </p:cNvPr>
            <p:cNvSpPr/>
            <p:nvPr/>
          </p:nvSpPr>
          <p:spPr>
            <a:xfrm>
              <a:off x="3794617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3E404958-6EA9-2ED9-4834-373515044440}"/>
                </a:ext>
              </a:extLst>
            </p:cNvPr>
            <p:cNvSpPr/>
            <p:nvPr/>
          </p:nvSpPr>
          <p:spPr>
            <a:xfrm>
              <a:off x="532237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8900AFD2-86D6-6889-31E3-3DD7ACF47AC4}"/>
                </a:ext>
              </a:extLst>
            </p:cNvPr>
            <p:cNvSpPr/>
            <p:nvPr/>
          </p:nvSpPr>
          <p:spPr>
            <a:xfrm>
              <a:off x="6850128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4C9497C-BA7A-8789-DBB6-0C0304709D0F}"/>
                </a:ext>
              </a:extLst>
            </p:cNvPr>
            <p:cNvSpPr/>
            <p:nvPr/>
          </p:nvSpPr>
          <p:spPr>
            <a:xfrm>
              <a:off x="226686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34B80B8D-D356-53F1-B903-DCA930C8BFE3}"/>
                </a:ext>
              </a:extLst>
            </p:cNvPr>
            <p:cNvSpPr/>
            <p:nvPr/>
          </p:nvSpPr>
          <p:spPr>
            <a:xfrm>
              <a:off x="3794617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C83E80A8-9A81-8B67-B8CD-927023C764A6}"/>
                </a:ext>
              </a:extLst>
            </p:cNvPr>
            <p:cNvSpPr/>
            <p:nvPr/>
          </p:nvSpPr>
          <p:spPr>
            <a:xfrm>
              <a:off x="532237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326A7D89-96D1-145B-023D-886022012101}"/>
                </a:ext>
              </a:extLst>
            </p:cNvPr>
            <p:cNvSpPr/>
            <p:nvPr/>
          </p:nvSpPr>
          <p:spPr>
            <a:xfrm>
              <a:off x="6850128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2ABDCC5-DC9B-7FAC-2D3E-722F9397B818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2367667" y="3601550"/>
            <a:ext cx="2969468" cy="627577"/>
          </a:xfrm>
          <a:prstGeom prst="line">
            <a:avLst/>
          </a:prstGeom>
          <a:ln w="28575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F1D494F-ECA1-8F25-0EB9-BE12B56F35F7}"/>
              </a:ext>
            </a:extLst>
          </p:cNvPr>
          <p:cNvCxnSpPr>
            <a:cxnSpLocks/>
            <a:endCxn id="16" idx="7"/>
          </p:cNvCxnSpPr>
          <p:nvPr/>
        </p:nvCxnSpPr>
        <p:spPr>
          <a:xfrm flipH="1">
            <a:off x="2352904" y="3569069"/>
            <a:ext cx="1463376" cy="660058"/>
          </a:xfrm>
          <a:prstGeom prst="line">
            <a:avLst/>
          </a:prstGeom>
          <a:ln w="28575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B9D4999-9FE6-A2D4-DBFA-757A82DFA319}"/>
              </a:ext>
            </a:extLst>
          </p:cNvPr>
          <p:cNvCxnSpPr>
            <a:cxnSpLocks/>
            <a:endCxn id="17" idx="6"/>
          </p:cNvCxnSpPr>
          <p:nvPr/>
        </p:nvCxnSpPr>
        <p:spPr>
          <a:xfrm flipH="1">
            <a:off x="3895422" y="3554917"/>
            <a:ext cx="1466521" cy="708375"/>
          </a:xfrm>
          <a:prstGeom prst="line">
            <a:avLst/>
          </a:prstGeom>
          <a:ln w="28575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61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9574D-9800-8686-613A-58FC6FA5A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DC731B0-CDBA-14FE-2A35-A7935123FF40}"/>
              </a:ext>
            </a:extLst>
          </p:cNvPr>
          <p:cNvSpPr txBox="1"/>
          <p:nvPr/>
        </p:nvSpPr>
        <p:spPr>
          <a:xfrm>
            <a:off x="101600" y="796328"/>
            <a:ext cx="7430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السيارة الحمراء تأتي بعد السيارة التي تحتل الرتبة الثالثة  إذن فهي تحتل الرتبة  الرابعة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 السيارة الحمراء بالرتبة الرابعة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B36B70-FFB4-9B95-867F-6EC493495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164AC72-9F02-EB12-843B-F32F4589A94C}"/>
              </a:ext>
            </a:extLst>
          </p:cNvPr>
          <p:cNvGrpSpPr/>
          <p:nvPr/>
        </p:nvGrpSpPr>
        <p:grpSpPr>
          <a:xfrm>
            <a:off x="959458" y="2677403"/>
            <a:ext cx="6657583" cy="2133489"/>
            <a:chOff x="959458" y="2677403"/>
            <a:chExt cx="6657583" cy="213348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8CB4DD9-FA2A-8F83-3C36-924CB96C2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22091" y="2763727"/>
              <a:ext cx="333422" cy="276264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EB102E0-9528-9DEE-6AE2-2B7047A02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3141" y="2816692"/>
              <a:ext cx="5777718" cy="710059"/>
            </a:xfrm>
            <a:prstGeom prst="rect">
              <a:avLst/>
            </a:prstGeom>
          </p:spPr>
        </p:pic>
        <p:pic>
          <p:nvPicPr>
            <p:cNvPr id="8" name="Image 7" descr="Une image contenant carré, texte, échecs&#10;&#10;Le contenu généré par l’IA peut être incorrect.">
              <a:extLst>
                <a:ext uri="{FF2B5EF4-FFF2-40B4-BE49-F238E27FC236}">
                  <a16:creationId xmlns:a16="http://schemas.microsoft.com/office/drawing/2014/main" id="{43F1B488-A0CC-0407-8D77-737CBA720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732155">
              <a:off x="570590" y="3066271"/>
              <a:ext cx="1098373" cy="320637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4FBC46D-03CB-2332-FFB8-6F8350CD698E}"/>
                </a:ext>
              </a:extLst>
            </p:cNvPr>
            <p:cNvSpPr txBox="1"/>
            <p:nvPr/>
          </p:nvSpPr>
          <p:spPr>
            <a:xfrm>
              <a:off x="4813083" y="4368218"/>
              <a:ext cx="1168577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[1]      اَلْأولى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99481D4-0838-E301-34D7-4B1173B01F05}"/>
                </a:ext>
              </a:extLst>
            </p:cNvPr>
            <p:cNvSpPr txBox="1"/>
            <p:nvPr/>
          </p:nvSpPr>
          <p:spPr>
            <a:xfrm>
              <a:off x="1600752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[2]      اَلثّانيَّةُ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06C2E4A5-B1CE-0FED-20B7-335052D5222D}"/>
                </a:ext>
              </a:extLst>
            </p:cNvPr>
            <p:cNvSpPr txBox="1"/>
            <p:nvPr/>
          </p:nvSpPr>
          <p:spPr>
            <a:xfrm>
              <a:off x="3236132" y="4368218"/>
              <a:ext cx="1227006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[3]      اَلثّالِثَةُ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347A2EEA-2103-046A-4055-357864991335}"/>
                </a:ext>
              </a:extLst>
            </p:cNvPr>
            <p:cNvSpPr txBox="1"/>
            <p:nvPr/>
          </p:nvSpPr>
          <p:spPr>
            <a:xfrm>
              <a:off x="6331606" y="4368218"/>
              <a:ext cx="1285435" cy="44267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[4]      اَلرّابِعَةُ</a:t>
              </a: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FA92969D-3572-371A-F948-2650E4868DDF}"/>
                </a:ext>
              </a:extLst>
            </p:cNvPr>
            <p:cNvSpPr/>
            <p:nvPr/>
          </p:nvSpPr>
          <p:spPr>
            <a:xfrm>
              <a:off x="226686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F09AEA1-B038-A052-1964-29AF5919D0A8}"/>
                </a:ext>
              </a:extLst>
            </p:cNvPr>
            <p:cNvSpPr/>
            <p:nvPr/>
          </p:nvSpPr>
          <p:spPr>
            <a:xfrm>
              <a:off x="3794617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851D7B10-D505-B77A-A4F0-78DB466D136F}"/>
                </a:ext>
              </a:extLst>
            </p:cNvPr>
            <p:cNvSpPr/>
            <p:nvPr/>
          </p:nvSpPr>
          <p:spPr>
            <a:xfrm>
              <a:off x="5322372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2482FC76-0B4E-92A6-2BE3-56733F5E0832}"/>
                </a:ext>
              </a:extLst>
            </p:cNvPr>
            <p:cNvSpPr/>
            <p:nvPr/>
          </p:nvSpPr>
          <p:spPr>
            <a:xfrm>
              <a:off x="6850128" y="3504916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90172B3-326E-593B-E9F9-D848798C4526}"/>
                </a:ext>
              </a:extLst>
            </p:cNvPr>
            <p:cNvSpPr/>
            <p:nvPr/>
          </p:nvSpPr>
          <p:spPr>
            <a:xfrm>
              <a:off x="226686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3B095461-47E4-8D56-5E7C-07903D451AE0}"/>
                </a:ext>
              </a:extLst>
            </p:cNvPr>
            <p:cNvSpPr/>
            <p:nvPr/>
          </p:nvSpPr>
          <p:spPr>
            <a:xfrm>
              <a:off x="3794617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A558D368-2ADA-547A-E55E-52E218E77D47}"/>
                </a:ext>
              </a:extLst>
            </p:cNvPr>
            <p:cNvSpPr/>
            <p:nvPr/>
          </p:nvSpPr>
          <p:spPr>
            <a:xfrm>
              <a:off x="5322372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6D370ED0-FA2A-B4FF-C295-B47BFB6B64C7}"/>
                </a:ext>
              </a:extLst>
            </p:cNvPr>
            <p:cNvSpPr/>
            <p:nvPr/>
          </p:nvSpPr>
          <p:spPr>
            <a:xfrm>
              <a:off x="6850128" y="4214975"/>
              <a:ext cx="100805" cy="9663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57CDA581-7F42-AA4C-3B8F-71D1DCDC63A5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2367667" y="3601550"/>
            <a:ext cx="2969468" cy="627577"/>
          </a:xfrm>
          <a:prstGeom prst="line">
            <a:avLst/>
          </a:prstGeom>
          <a:ln w="28575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9D4D9BE-437B-29C9-0A67-018EEDE13238}"/>
              </a:ext>
            </a:extLst>
          </p:cNvPr>
          <p:cNvCxnSpPr>
            <a:cxnSpLocks/>
            <a:endCxn id="16" idx="7"/>
          </p:cNvCxnSpPr>
          <p:nvPr/>
        </p:nvCxnSpPr>
        <p:spPr>
          <a:xfrm flipH="1">
            <a:off x="2352904" y="3569069"/>
            <a:ext cx="1463376" cy="660058"/>
          </a:xfrm>
          <a:prstGeom prst="line">
            <a:avLst/>
          </a:prstGeom>
          <a:ln w="28575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571D59E6-0FEF-8D4B-EF72-4B80BB709036}"/>
              </a:ext>
            </a:extLst>
          </p:cNvPr>
          <p:cNvCxnSpPr>
            <a:cxnSpLocks/>
            <a:endCxn id="17" idx="6"/>
          </p:cNvCxnSpPr>
          <p:nvPr/>
        </p:nvCxnSpPr>
        <p:spPr>
          <a:xfrm flipH="1">
            <a:off x="3895422" y="3554917"/>
            <a:ext cx="1466521" cy="708375"/>
          </a:xfrm>
          <a:prstGeom prst="line">
            <a:avLst/>
          </a:prstGeom>
          <a:ln w="28575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275B2EB7-4521-3569-83F1-C660F1DF7D48}"/>
              </a:ext>
            </a:extLst>
          </p:cNvPr>
          <p:cNvCxnSpPr>
            <a:cxnSpLocks/>
          </p:cNvCxnSpPr>
          <p:nvPr/>
        </p:nvCxnSpPr>
        <p:spPr>
          <a:xfrm flipH="1">
            <a:off x="6886883" y="3568565"/>
            <a:ext cx="3930" cy="66005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17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رتبة هذا المتسابق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2" name="Image 11" descr="Une image contenant garçon, personne, dessin humoristique, chaussures&#10;&#10;Le contenu généré par l’IA peut être incorrect.">
            <a:extLst>
              <a:ext uri="{FF2B5EF4-FFF2-40B4-BE49-F238E27FC236}">
                <a16:creationId xmlns:a16="http://schemas.microsoft.com/office/drawing/2014/main" id="{1214CA3E-EF46-B933-6129-B9D5C80AF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101" y="1957182"/>
            <a:ext cx="6077798" cy="2943636"/>
          </a:xfrm>
          <a:prstGeom prst="rect">
            <a:avLst/>
          </a:prstGeom>
        </p:spPr>
      </p:pic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E66D7BBC-1D45-0904-A340-5195446976B8}"/>
              </a:ext>
            </a:extLst>
          </p:cNvPr>
          <p:cNvSpPr/>
          <p:nvPr/>
        </p:nvSpPr>
        <p:spPr>
          <a:xfrm>
            <a:off x="6530986" y="1852903"/>
            <a:ext cx="335578" cy="456759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FF4EE3A-DC13-4AE9-1E5B-4848DB54297C}"/>
              </a:ext>
            </a:extLst>
          </p:cNvPr>
          <p:cNvSpPr txBox="1"/>
          <p:nvPr/>
        </p:nvSpPr>
        <p:spPr>
          <a:xfrm>
            <a:off x="6411504" y="5019902"/>
            <a:ext cx="1168577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[1]      اَلْأوَّلُ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35D0D0-B881-845B-2460-0C5B06001E48}"/>
              </a:ext>
            </a:extLst>
          </p:cNvPr>
          <p:cNvSpPr txBox="1"/>
          <p:nvPr/>
        </p:nvSpPr>
        <p:spPr>
          <a:xfrm>
            <a:off x="1533101" y="5019902"/>
            <a:ext cx="1285435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[2]      اَلثّاني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AE04DD6-E05D-9290-5920-74FE2A84C563}"/>
              </a:ext>
            </a:extLst>
          </p:cNvPr>
          <p:cNvSpPr txBox="1"/>
          <p:nvPr/>
        </p:nvSpPr>
        <p:spPr>
          <a:xfrm>
            <a:off x="4001517" y="5019902"/>
            <a:ext cx="1227006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[3]      اَلثّالِثُ</a:t>
            </a:r>
          </a:p>
        </p:txBody>
      </p:sp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61DD0-ECA6-BB71-4024-04FCBB6F1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27218F-23B7-1F27-633B-5AAF037903F6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BDC8F1-CCB2-B3E8-7683-F6C16A1FD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DD4E9BD-AA1D-1D62-4165-BC1142AC25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48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5498-6CD7-C85B-C3A0-D67E55AF2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9E9403D-3D06-E3D0-69CB-19EB74386D2D}"/>
              </a:ext>
            </a:extLst>
          </p:cNvPr>
          <p:cNvSpPr txBox="1"/>
          <p:nvPr/>
        </p:nvSpPr>
        <p:spPr>
          <a:xfrm>
            <a:off x="132735" y="824553"/>
            <a:ext cx="746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هذا المتسابق يحتل الرتبة الأولى   . من يشرح لنا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54C58B-C430-E795-DEE4-E52CBA76B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garçon, personne, dessin humoristique, chaussures&#10;&#10;Le contenu généré par l’IA peut être incorrect.">
            <a:extLst>
              <a:ext uri="{FF2B5EF4-FFF2-40B4-BE49-F238E27FC236}">
                <a16:creationId xmlns:a16="http://schemas.microsoft.com/office/drawing/2014/main" id="{B7B4C8E6-10D1-2E72-FDFE-9A4C70FD0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101" y="1957182"/>
            <a:ext cx="6077798" cy="2943636"/>
          </a:xfrm>
          <a:prstGeom prst="rect">
            <a:avLst/>
          </a:prstGeom>
        </p:spPr>
      </p:pic>
      <p:sp>
        <p:nvSpPr>
          <p:cNvPr id="4" name="Flèche : bas 3">
            <a:extLst>
              <a:ext uri="{FF2B5EF4-FFF2-40B4-BE49-F238E27FC236}">
                <a16:creationId xmlns:a16="http://schemas.microsoft.com/office/drawing/2014/main" id="{2BE79809-964A-7481-1A8E-94C1892457B6}"/>
              </a:ext>
            </a:extLst>
          </p:cNvPr>
          <p:cNvSpPr/>
          <p:nvPr/>
        </p:nvSpPr>
        <p:spPr>
          <a:xfrm>
            <a:off x="6530986" y="1852903"/>
            <a:ext cx="335578" cy="456759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39968E-C397-83A4-980B-F51328CB59BF}"/>
              </a:ext>
            </a:extLst>
          </p:cNvPr>
          <p:cNvSpPr txBox="1"/>
          <p:nvPr/>
        </p:nvSpPr>
        <p:spPr>
          <a:xfrm>
            <a:off x="6411504" y="5019902"/>
            <a:ext cx="1168577" cy="442674"/>
          </a:xfrm>
          <a:prstGeom prst="roundRect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[1]      اَلْأوَّلُ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C54515D-8374-075C-9C3A-C087F23B6616}"/>
              </a:ext>
            </a:extLst>
          </p:cNvPr>
          <p:cNvSpPr txBox="1"/>
          <p:nvPr/>
        </p:nvSpPr>
        <p:spPr>
          <a:xfrm>
            <a:off x="1533101" y="5019902"/>
            <a:ext cx="1285435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[2]      اَلثّاني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BC0E326-6246-78B7-9DD1-33B1E30C9AD8}"/>
              </a:ext>
            </a:extLst>
          </p:cNvPr>
          <p:cNvSpPr txBox="1"/>
          <p:nvPr/>
        </p:nvSpPr>
        <p:spPr>
          <a:xfrm>
            <a:off x="4001517" y="5019902"/>
            <a:ext cx="1227006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[3]      اَلثّالِثُ</a:t>
            </a:r>
          </a:p>
        </p:txBody>
      </p:sp>
    </p:spTree>
    <p:extLst>
      <p:ext uri="{BB962C8B-B14F-4D97-AF65-F5344CB8AC3E}">
        <p14:creationId xmlns:p14="http://schemas.microsoft.com/office/powerpoint/2010/main" val="215982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F136C-BF49-C5A1-7042-C34A40FE7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F5D8C51-E2DF-26BC-09B5-207012287F2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رتبة هذه  المتسابقة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6B47D4-580F-D6B2-1A1E-ABAEB7C148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2" name="Image 11" descr="Une image contenant garçon, personne, dessin humoristique, chaussures&#10;&#10;Le contenu généré par l’IA peut être incorrect.">
            <a:extLst>
              <a:ext uri="{FF2B5EF4-FFF2-40B4-BE49-F238E27FC236}">
                <a16:creationId xmlns:a16="http://schemas.microsoft.com/office/drawing/2014/main" id="{4145D252-47B6-0849-DE77-4617F9AD2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101" y="1957182"/>
            <a:ext cx="6077798" cy="2943636"/>
          </a:xfrm>
          <a:prstGeom prst="rect">
            <a:avLst/>
          </a:prstGeom>
        </p:spPr>
      </p:pic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7EE8E91C-D7D8-D53C-2D2B-CDBE737C7AA7}"/>
              </a:ext>
            </a:extLst>
          </p:cNvPr>
          <p:cNvSpPr/>
          <p:nvPr/>
        </p:nvSpPr>
        <p:spPr>
          <a:xfrm>
            <a:off x="4447231" y="1908143"/>
            <a:ext cx="335578" cy="456759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CF41EC7-B3DF-93C6-A53F-7B39837C2E07}"/>
              </a:ext>
            </a:extLst>
          </p:cNvPr>
          <p:cNvSpPr txBox="1"/>
          <p:nvPr/>
        </p:nvSpPr>
        <p:spPr>
          <a:xfrm>
            <a:off x="6411504" y="5000263"/>
            <a:ext cx="1168577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[1]      اَلْأولى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07A50C-6231-246C-1938-AA03DE338F89}"/>
              </a:ext>
            </a:extLst>
          </p:cNvPr>
          <p:cNvSpPr txBox="1"/>
          <p:nvPr/>
        </p:nvSpPr>
        <p:spPr>
          <a:xfrm>
            <a:off x="3991647" y="5000263"/>
            <a:ext cx="1285435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[2]      اَلثّانيَّةُ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7EE788-CAAB-1396-6AA1-36FA4F88494A}"/>
              </a:ext>
            </a:extLst>
          </p:cNvPr>
          <p:cNvSpPr txBox="1"/>
          <p:nvPr/>
        </p:nvSpPr>
        <p:spPr>
          <a:xfrm>
            <a:off x="1630219" y="5000263"/>
            <a:ext cx="1227006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[3]      اَلثّالِثَةُ</a:t>
            </a:r>
          </a:p>
        </p:txBody>
      </p:sp>
    </p:spTree>
    <p:extLst>
      <p:ext uri="{BB962C8B-B14F-4D97-AF65-F5344CB8AC3E}">
        <p14:creationId xmlns:p14="http://schemas.microsoft.com/office/powerpoint/2010/main" val="186409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40728-FA85-3D2E-C2E2-13F9BFF58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4287C94-D5F3-CD22-2547-E7532EA7EFEC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5F43F2A-E49C-FC58-E999-8ED401FE8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324A66-D333-76BA-9343-B91CEA94BE1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078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80F7A-52E7-DE53-6E7A-9C26139BF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F688C53-5E80-51BA-85B1-0ECE4866CB23}"/>
              </a:ext>
            </a:extLst>
          </p:cNvPr>
          <p:cNvSpPr txBox="1"/>
          <p:nvPr/>
        </p:nvSpPr>
        <p:spPr>
          <a:xfrm>
            <a:off x="132735" y="824553"/>
            <a:ext cx="746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هذه المتسابقة تحتل الرتبة الثالثة    . من يشرح لنا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A24F50-92B9-579A-DDAE-DC4299277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garçon, personne, dessin humoristique, chaussures&#10;&#10;Le contenu généré par l’IA peut être incorrect.">
            <a:extLst>
              <a:ext uri="{FF2B5EF4-FFF2-40B4-BE49-F238E27FC236}">
                <a16:creationId xmlns:a16="http://schemas.microsoft.com/office/drawing/2014/main" id="{0EF88CD7-2273-D31D-F893-BCB770B47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101" y="1957182"/>
            <a:ext cx="6077798" cy="294363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F23C67D-6642-A87F-8136-BAB462FC9D1A}"/>
              </a:ext>
            </a:extLst>
          </p:cNvPr>
          <p:cNvSpPr txBox="1"/>
          <p:nvPr/>
        </p:nvSpPr>
        <p:spPr>
          <a:xfrm>
            <a:off x="6411504" y="5000263"/>
            <a:ext cx="1168577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[1]      اَلْأولى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44C33B0-002A-7323-611F-0FBC9D53EF9F}"/>
              </a:ext>
            </a:extLst>
          </p:cNvPr>
          <p:cNvSpPr txBox="1"/>
          <p:nvPr/>
        </p:nvSpPr>
        <p:spPr>
          <a:xfrm>
            <a:off x="3991647" y="5000263"/>
            <a:ext cx="1285435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[2]      اَلثّانيَّةُ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08919C0-48D2-4EC2-F7B7-3FD7D903F49E}"/>
              </a:ext>
            </a:extLst>
          </p:cNvPr>
          <p:cNvSpPr txBox="1"/>
          <p:nvPr/>
        </p:nvSpPr>
        <p:spPr>
          <a:xfrm>
            <a:off x="1630219" y="5000263"/>
            <a:ext cx="1227006" cy="442674"/>
          </a:xfrm>
          <a:prstGeom prst="roundRect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[3]      اَلثّالِثَةُ</a:t>
            </a: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34CEB15F-76DC-D5DB-D0B4-65D269A46CF0}"/>
              </a:ext>
            </a:extLst>
          </p:cNvPr>
          <p:cNvSpPr/>
          <p:nvPr/>
        </p:nvSpPr>
        <p:spPr>
          <a:xfrm>
            <a:off x="4447231" y="1908143"/>
            <a:ext cx="335578" cy="456759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439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27CF1-1F39-CD28-00AB-13CDF3390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607F54-F033-78F6-59B2-8BB47C0ED2E3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رتبة هذا  المتسابق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7DF3A8-B5E6-F881-D1BD-F1AC9196A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2" name="Image 11" descr="Une image contenant garçon, personne, dessin humoristique, chaussures&#10;&#10;Le contenu généré par l’IA peut être incorrect.">
            <a:extLst>
              <a:ext uri="{FF2B5EF4-FFF2-40B4-BE49-F238E27FC236}">
                <a16:creationId xmlns:a16="http://schemas.microsoft.com/office/drawing/2014/main" id="{5F70D8DB-19DE-4DE7-FDC5-51F41AC40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101" y="1957182"/>
            <a:ext cx="6077798" cy="2943636"/>
          </a:xfrm>
          <a:prstGeom prst="rect">
            <a:avLst/>
          </a:prstGeom>
        </p:spPr>
      </p:pic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482D5FEF-89D5-BA02-2A19-305DF660FABD}"/>
              </a:ext>
            </a:extLst>
          </p:cNvPr>
          <p:cNvSpPr/>
          <p:nvPr/>
        </p:nvSpPr>
        <p:spPr>
          <a:xfrm>
            <a:off x="3539872" y="1957182"/>
            <a:ext cx="335578" cy="456759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798F4AD-0028-F7E1-BEE0-D0D72EA7CABF}"/>
              </a:ext>
            </a:extLst>
          </p:cNvPr>
          <p:cNvSpPr txBox="1"/>
          <p:nvPr/>
        </p:nvSpPr>
        <p:spPr>
          <a:xfrm>
            <a:off x="4098371" y="5000263"/>
            <a:ext cx="1168577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[4]      اَلرّابِعُ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ECC2F08-F6A7-29EA-C483-1A73532A86CD}"/>
              </a:ext>
            </a:extLst>
          </p:cNvPr>
          <p:cNvSpPr txBox="1"/>
          <p:nvPr/>
        </p:nvSpPr>
        <p:spPr>
          <a:xfrm>
            <a:off x="6508095" y="5045290"/>
            <a:ext cx="1285435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[2]      اَلثّاني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C09231-FCBC-F8C6-0779-956390360572}"/>
              </a:ext>
            </a:extLst>
          </p:cNvPr>
          <p:cNvSpPr txBox="1"/>
          <p:nvPr/>
        </p:nvSpPr>
        <p:spPr>
          <a:xfrm>
            <a:off x="1630219" y="5000263"/>
            <a:ext cx="1227006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[3]      اَلثّالِثُ</a:t>
            </a:r>
          </a:p>
        </p:txBody>
      </p:sp>
    </p:spTree>
    <p:extLst>
      <p:ext uri="{BB962C8B-B14F-4D97-AF65-F5344CB8AC3E}">
        <p14:creationId xmlns:p14="http://schemas.microsoft.com/office/powerpoint/2010/main" val="337846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BD86E-F073-4DA7-BC2E-8AE9E5402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CE5984-C75F-30DB-998B-A81FC963E2BF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9E5D14E-CAD0-339F-ABFB-411180E36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C19E8E3-C8E9-B28B-E137-8D691FF21D0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207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DC83E-4B3B-B38A-8BE5-A9279D95F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0B14DE4-9D08-AA21-EAF7-6483110E994C}"/>
              </a:ext>
            </a:extLst>
          </p:cNvPr>
          <p:cNvSpPr txBox="1"/>
          <p:nvPr/>
        </p:nvSpPr>
        <p:spPr>
          <a:xfrm>
            <a:off x="132735" y="824553"/>
            <a:ext cx="746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هذا المتسابق  يحتل الرتبة  الرابعة     . من يشرح لنا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BCE9BC-621B-8551-E64C-C4793E8EB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garçon, personne, dessin humoristique, chaussures&#10;&#10;Le contenu généré par l’IA peut être incorrect.">
            <a:extLst>
              <a:ext uri="{FF2B5EF4-FFF2-40B4-BE49-F238E27FC236}">
                <a16:creationId xmlns:a16="http://schemas.microsoft.com/office/drawing/2014/main" id="{CA76573C-089A-4C3E-EA00-A9009046A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101" y="1957182"/>
            <a:ext cx="6077798" cy="2943636"/>
          </a:xfrm>
          <a:prstGeom prst="rect">
            <a:avLst/>
          </a:prstGeom>
        </p:spPr>
      </p:pic>
      <p:sp>
        <p:nvSpPr>
          <p:cNvPr id="4" name="Flèche : bas 3">
            <a:extLst>
              <a:ext uri="{FF2B5EF4-FFF2-40B4-BE49-F238E27FC236}">
                <a16:creationId xmlns:a16="http://schemas.microsoft.com/office/drawing/2014/main" id="{FE3BDC07-4C60-D744-933D-3F46117584EA}"/>
              </a:ext>
            </a:extLst>
          </p:cNvPr>
          <p:cNvSpPr/>
          <p:nvPr/>
        </p:nvSpPr>
        <p:spPr>
          <a:xfrm>
            <a:off x="3539872" y="1957182"/>
            <a:ext cx="335578" cy="456759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5A4641A-545C-6472-6E6B-276A3E7D7D41}"/>
              </a:ext>
            </a:extLst>
          </p:cNvPr>
          <p:cNvSpPr txBox="1"/>
          <p:nvPr/>
        </p:nvSpPr>
        <p:spPr>
          <a:xfrm>
            <a:off x="4098371" y="5000263"/>
            <a:ext cx="1168577" cy="442674"/>
          </a:xfrm>
          <a:prstGeom prst="round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[4]      اَلرّابِعُ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A12463A-01FD-28FA-28D1-9AFD42CDB669}"/>
              </a:ext>
            </a:extLst>
          </p:cNvPr>
          <p:cNvSpPr txBox="1"/>
          <p:nvPr/>
        </p:nvSpPr>
        <p:spPr>
          <a:xfrm>
            <a:off x="6508095" y="5045290"/>
            <a:ext cx="1285435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[2]      اَلثّاني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52856E5-B1D4-CD25-8886-B87B656A1F4F}"/>
              </a:ext>
            </a:extLst>
          </p:cNvPr>
          <p:cNvSpPr txBox="1"/>
          <p:nvPr/>
        </p:nvSpPr>
        <p:spPr>
          <a:xfrm>
            <a:off x="1630219" y="5000263"/>
            <a:ext cx="1227006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[3]      اَلثّالِثُ</a:t>
            </a:r>
          </a:p>
        </p:txBody>
      </p:sp>
    </p:spTree>
    <p:extLst>
      <p:ext uri="{BB962C8B-B14F-4D97-AF65-F5344CB8AC3E}">
        <p14:creationId xmlns:p14="http://schemas.microsoft.com/office/powerpoint/2010/main" val="262842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DCAF7-6FB6-AF32-836B-29FD9B2C6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87DE015-0FCF-4D31-0501-A93924E580E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رتبة هذه  المتسابقة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6E2094-6327-B9F9-6F19-78C3A17D6F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2" name="Image 11" descr="Une image contenant garçon, personne, dessin humoristique, chaussures&#10;&#10;Le contenu généré par l’IA peut être incorrect.">
            <a:extLst>
              <a:ext uri="{FF2B5EF4-FFF2-40B4-BE49-F238E27FC236}">
                <a16:creationId xmlns:a16="http://schemas.microsoft.com/office/drawing/2014/main" id="{69E9D26A-E594-95F8-97A6-3F8652F9E4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101" y="1957182"/>
            <a:ext cx="6077798" cy="2943636"/>
          </a:xfrm>
          <a:prstGeom prst="rect">
            <a:avLst/>
          </a:prstGeom>
        </p:spPr>
      </p:pic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62FDCA27-9A2E-E8C3-2FFA-BC9687C8A08A}"/>
              </a:ext>
            </a:extLst>
          </p:cNvPr>
          <p:cNvSpPr/>
          <p:nvPr/>
        </p:nvSpPr>
        <p:spPr>
          <a:xfrm>
            <a:off x="5247585" y="1857737"/>
            <a:ext cx="335578" cy="456759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7617131-D071-59F0-B9DF-08A4E0895173}"/>
              </a:ext>
            </a:extLst>
          </p:cNvPr>
          <p:cNvSpPr txBox="1"/>
          <p:nvPr/>
        </p:nvSpPr>
        <p:spPr>
          <a:xfrm>
            <a:off x="6411504" y="5000263"/>
            <a:ext cx="1168577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[1]      اَلْأولى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33E6EC-D955-1A3B-E1DF-E984B504BF59}"/>
              </a:ext>
            </a:extLst>
          </p:cNvPr>
          <p:cNvSpPr txBox="1"/>
          <p:nvPr/>
        </p:nvSpPr>
        <p:spPr>
          <a:xfrm>
            <a:off x="3991647" y="5000263"/>
            <a:ext cx="1285435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[2]      اَلثّانيَّةُ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A4059E9-1984-9ABA-7557-2ED9E9C5519A}"/>
              </a:ext>
            </a:extLst>
          </p:cNvPr>
          <p:cNvSpPr txBox="1"/>
          <p:nvPr/>
        </p:nvSpPr>
        <p:spPr>
          <a:xfrm>
            <a:off x="1630219" y="5000263"/>
            <a:ext cx="1227006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[3]      اَلثّالِثَةُ</a:t>
            </a:r>
          </a:p>
        </p:txBody>
      </p:sp>
    </p:spTree>
    <p:extLst>
      <p:ext uri="{BB962C8B-B14F-4D97-AF65-F5344CB8AC3E}">
        <p14:creationId xmlns:p14="http://schemas.microsoft.com/office/powerpoint/2010/main" val="7635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64529-102E-A141-9E78-AA33B9DB5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B442763-3E6B-34C3-6C11-39A85B324E8C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523A9A-C39A-394C-AB2E-0DEB47A5B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7B9DDBC-C494-B6E1-0998-E01AA071043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37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4299D-3E8A-CFF4-279E-94B20B3AA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800545-70BC-9227-566B-8DF8EE3DB4D5}"/>
              </a:ext>
            </a:extLst>
          </p:cNvPr>
          <p:cNvSpPr txBox="1"/>
          <p:nvPr/>
        </p:nvSpPr>
        <p:spPr>
          <a:xfrm>
            <a:off x="132735" y="824553"/>
            <a:ext cx="746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هذه المتسابقة تحتل الرتبة الثانية    . من يشرح لنا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E1BE28-9D2B-EAE8-70E1-03A08F7CC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garçon, personne, dessin humoristique, chaussures&#10;&#10;Le contenu généré par l’IA peut être incorrect.">
            <a:extLst>
              <a:ext uri="{FF2B5EF4-FFF2-40B4-BE49-F238E27FC236}">
                <a16:creationId xmlns:a16="http://schemas.microsoft.com/office/drawing/2014/main" id="{9D641275-F21F-1EA4-5472-E2B12CF35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101" y="1957182"/>
            <a:ext cx="6077798" cy="2943636"/>
          </a:xfrm>
          <a:prstGeom prst="rect">
            <a:avLst/>
          </a:prstGeom>
        </p:spPr>
      </p:pic>
      <p:sp>
        <p:nvSpPr>
          <p:cNvPr id="4" name="Flèche : bas 3">
            <a:extLst>
              <a:ext uri="{FF2B5EF4-FFF2-40B4-BE49-F238E27FC236}">
                <a16:creationId xmlns:a16="http://schemas.microsoft.com/office/drawing/2014/main" id="{20B646C4-A2ED-790F-952F-1ED910CEC887}"/>
              </a:ext>
            </a:extLst>
          </p:cNvPr>
          <p:cNvSpPr/>
          <p:nvPr/>
        </p:nvSpPr>
        <p:spPr>
          <a:xfrm>
            <a:off x="5247585" y="1857737"/>
            <a:ext cx="335578" cy="456759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C28213-D13F-FB1B-2728-D98504710C5F}"/>
              </a:ext>
            </a:extLst>
          </p:cNvPr>
          <p:cNvSpPr txBox="1"/>
          <p:nvPr/>
        </p:nvSpPr>
        <p:spPr>
          <a:xfrm>
            <a:off x="6411504" y="5000263"/>
            <a:ext cx="1168577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[1]      اَلْأولى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24F8E3-207A-4EBD-0577-35F4C91316D3}"/>
              </a:ext>
            </a:extLst>
          </p:cNvPr>
          <p:cNvSpPr txBox="1"/>
          <p:nvPr/>
        </p:nvSpPr>
        <p:spPr>
          <a:xfrm>
            <a:off x="3991647" y="5000263"/>
            <a:ext cx="1285435" cy="442674"/>
          </a:xfrm>
          <a:prstGeom prst="round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[2]      اَلثّانيَّةُ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DD5CB29-9308-2D28-22B4-BDBE69565AB5}"/>
              </a:ext>
            </a:extLst>
          </p:cNvPr>
          <p:cNvSpPr txBox="1"/>
          <p:nvPr/>
        </p:nvSpPr>
        <p:spPr>
          <a:xfrm>
            <a:off x="1630219" y="5000263"/>
            <a:ext cx="1227006" cy="44267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[3]      اَلثّالِثَةُ</a:t>
            </a:r>
          </a:p>
        </p:txBody>
      </p:sp>
    </p:spTree>
    <p:extLst>
      <p:ext uri="{BB962C8B-B14F-4D97-AF65-F5344CB8AC3E}">
        <p14:creationId xmlns:p14="http://schemas.microsoft.com/office/powerpoint/2010/main" val="12195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109 سنطبق ما تعلمناه  في  النشاط رقم 3؛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FA2528C-B29C-678F-BE89-9443FE2049C3}"/>
              </a:ext>
            </a:extLst>
          </p:cNvPr>
          <p:cNvGrpSpPr/>
          <p:nvPr/>
        </p:nvGrpSpPr>
        <p:grpSpPr>
          <a:xfrm>
            <a:off x="1622905" y="1979168"/>
            <a:ext cx="5898191" cy="3794919"/>
            <a:chOff x="1814692" y="2078906"/>
            <a:chExt cx="6488010" cy="417441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49315A5-8ACB-2F71-2E5B-F77245C39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58697" y="2078907"/>
              <a:ext cx="3244005" cy="417441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7466EB2-C48C-AF09-DAD5-8DDC8613C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14692" y="2078906"/>
              <a:ext cx="3244005" cy="4174411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722057" y="2174358"/>
            <a:ext cx="2584129" cy="125464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 descr="Une image contenant cheval,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96FA90B-C2CE-2E79-2963-F2D4E9DCAB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137" y="2496294"/>
            <a:ext cx="5677705" cy="247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6825" y="3083385"/>
            <a:ext cx="1686575" cy="1686575"/>
          </a:xfrm>
          <a:prstGeom prst="rect">
            <a:avLst/>
          </a:prstGeom>
        </p:spPr>
      </p:pic>
      <p:pic>
        <p:nvPicPr>
          <p:cNvPr id="4" name="Image 3" descr="Une image contenant texte, capture d’écran, Rectangle, nombre&#10;&#10;Le contenu généré par l’IA peut être incorrect.">
            <a:extLst>
              <a:ext uri="{FF2B5EF4-FFF2-40B4-BE49-F238E27FC236}">
                <a16:creationId xmlns:a16="http://schemas.microsoft.com/office/drawing/2014/main" id="{D739A497-5969-B6DC-4F64-4AE9B9111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313" y="2326596"/>
            <a:ext cx="5141258" cy="291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 descr="Une image contenant cheval,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58684FE-BF5F-3C91-7342-AA0F106D85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8" y="2332409"/>
            <a:ext cx="6870024" cy="299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AC54B47-69E2-A01F-A490-2A16DFFB7A9D}"/>
              </a:ext>
            </a:extLst>
          </p:cNvPr>
          <p:cNvCxnSpPr/>
          <p:nvPr/>
        </p:nvCxnSpPr>
        <p:spPr>
          <a:xfrm flipH="1">
            <a:off x="4178595" y="3657600"/>
            <a:ext cx="3147238" cy="88250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1C992AC-8186-A0B5-6095-0A78D662DF88}"/>
              </a:ext>
            </a:extLst>
          </p:cNvPr>
          <p:cNvCxnSpPr/>
          <p:nvPr/>
        </p:nvCxnSpPr>
        <p:spPr>
          <a:xfrm>
            <a:off x="6305107" y="3657600"/>
            <a:ext cx="0" cy="88250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E39A030-D273-9087-B962-835BD5CF4BA9}"/>
              </a:ext>
            </a:extLst>
          </p:cNvPr>
          <p:cNvCxnSpPr/>
          <p:nvPr/>
        </p:nvCxnSpPr>
        <p:spPr>
          <a:xfrm>
            <a:off x="5295014" y="3657600"/>
            <a:ext cx="2030819" cy="88250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C4281F48-4F7A-E372-7E84-D373126005FA}"/>
              </a:ext>
            </a:extLst>
          </p:cNvPr>
          <p:cNvCxnSpPr/>
          <p:nvPr/>
        </p:nvCxnSpPr>
        <p:spPr>
          <a:xfrm>
            <a:off x="4104167" y="3657600"/>
            <a:ext cx="1201480" cy="88250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ABC2FAC2-0D9A-8CCF-1767-45B873BFEE0C}"/>
              </a:ext>
            </a:extLst>
          </p:cNvPr>
          <p:cNvCxnSpPr/>
          <p:nvPr/>
        </p:nvCxnSpPr>
        <p:spPr>
          <a:xfrm flipH="1">
            <a:off x="2020186" y="3657600"/>
            <a:ext cx="1063256" cy="88250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Image 21" descr="Une image contenant cheval, texte&#10;&#10;Le contenu généré par l’IA peut être incorrect.">
            <a:extLst>
              <a:ext uri="{FF2B5EF4-FFF2-40B4-BE49-F238E27FC236}">
                <a16:creationId xmlns:a16="http://schemas.microsoft.com/office/drawing/2014/main" id="{BAFB5FA3-2710-6678-54BB-FD00A116D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242768"/>
            <a:ext cx="6870023" cy="305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109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0EF49E-BB89-421D-4A0A-9A9EF81742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2905" y="1979168"/>
            <a:ext cx="2949096" cy="3794919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650201" y="3298258"/>
            <a:ext cx="2774222" cy="1355629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45437D8-59EE-7CD4-4F0D-437B32231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107866"/>
            <a:ext cx="6870023" cy="33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05794-44EF-4552-B3EA-9B4E44BF4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A6EE49-ADBC-E4AF-6D68-38E7855F6F00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D0085-4AD0-BFE4-022F-1193DAFB8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2D96EDAE-B797-2B24-D1CC-BB83F317A49E}"/>
                  </a:ext>
                </a:extLst>
              </p14:cNvPr>
              <p14:cNvContentPartPr/>
              <p14:nvPr/>
            </p14:nvContentPartPr>
            <p14:xfrm>
              <a:off x="-736244" y="534086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2D96EDAE-B797-2B24-D1CC-BB83F317A4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754244" y="5322863"/>
                <a:ext cx="36000" cy="3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A136037-2FDD-0B01-2F68-FAA98D6DF401}"/>
              </a:ext>
            </a:extLst>
          </p:cNvPr>
          <p:cNvCxnSpPr/>
          <p:nvPr/>
        </p:nvCxnSpPr>
        <p:spPr>
          <a:xfrm flipH="1">
            <a:off x="3070746" y="3575713"/>
            <a:ext cx="4244454" cy="1023583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C284392-00FD-94CE-9CBC-2E8F55F4CA35}"/>
              </a:ext>
            </a:extLst>
          </p:cNvPr>
          <p:cNvCxnSpPr>
            <a:cxnSpLocks/>
          </p:cNvCxnSpPr>
          <p:nvPr/>
        </p:nvCxnSpPr>
        <p:spPr>
          <a:xfrm flipH="1">
            <a:off x="5308979" y="3575713"/>
            <a:ext cx="982639" cy="1023583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1B62FE12-575D-AF4C-F57A-3CC4879CB1EB}"/>
              </a:ext>
            </a:extLst>
          </p:cNvPr>
          <p:cNvCxnSpPr>
            <a:cxnSpLocks/>
          </p:cNvCxnSpPr>
          <p:nvPr/>
        </p:nvCxnSpPr>
        <p:spPr>
          <a:xfrm flipH="1">
            <a:off x="1937982" y="3589361"/>
            <a:ext cx="3254991" cy="1023583"/>
          </a:xfrm>
          <a:prstGeom prst="line">
            <a:avLst/>
          </a:prstGeom>
          <a:ln w="28575">
            <a:solidFill>
              <a:srgbClr val="1960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9A9DF72F-C8FF-1493-7677-5E9CB7DFFAB2}"/>
              </a:ext>
            </a:extLst>
          </p:cNvPr>
          <p:cNvCxnSpPr>
            <a:cxnSpLocks/>
          </p:cNvCxnSpPr>
          <p:nvPr/>
        </p:nvCxnSpPr>
        <p:spPr>
          <a:xfrm>
            <a:off x="4056796" y="3603009"/>
            <a:ext cx="2234822" cy="1023583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DF66DBAB-ADAB-D3EA-9456-1D448E3C7590}"/>
              </a:ext>
            </a:extLst>
          </p:cNvPr>
          <p:cNvCxnSpPr>
            <a:cxnSpLocks/>
          </p:cNvCxnSpPr>
          <p:nvPr/>
        </p:nvCxnSpPr>
        <p:spPr>
          <a:xfrm>
            <a:off x="3074157" y="3630305"/>
            <a:ext cx="4237630" cy="982639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9542311-AF2A-E6C4-D3F6-9A84F8BCA783}"/>
              </a:ext>
            </a:extLst>
          </p:cNvPr>
          <p:cNvCxnSpPr>
            <a:cxnSpLocks/>
          </p:cNvCxnSpPr>
          <p:nvPr/>
        </p:nvCxnSpPr>
        <p:spPr>
          <a:xfrm>
            <a:off x="1883391" y="3575714"/>
            <a:ext cx="2159757" cy="105087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Image 23" descr="Une image contenant capture d’écran, texte&#10;&#10;Le contenu généré par l’IA peut être incorrect.">
            <a:extLst>
              <a:ext uri="{FF2B5EF4-FFF2-40B4-BE49-F238E27FC236}">
                <a16:creationId xmlns:a16="http://schemas.microsoft.com/office/drawing/2014/main" id="{08420215-1161-570B-48F8-338B32E7D5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753" y="2213128"/>
            <a:ext cx="6912494" cy="337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3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108 و 109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F96B4EB-8618-04C2-011B-C4631FA6559B}"/>
              </a:ext>
            </a:extLst>
          </p:cNvPr>
          <p:cNvGrpSpPr/>
          <p:nvPr/>
        </p:nvGrpSpPr>
        <p:grpSpPr>
          <a:xfrm>
            <a:off x="1622905" y="1755881"/>
            <a:ext cx="5898191" cy="3794919"/>
            <a:chOff x="1814692" y="2078906"/>
            <a:chExt cx="6488010" cy="417441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5E106C2-CB02-980C-2AC9-0DBD8A3B4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58697" y="2078907"/>
              <a:ext cx="3244005" cy="417441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F30C8D0-BF1C-1C4B-83A1-4CE421F6C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14692" y="2078906"/>
              <a:ext cx="3244005" cy="4174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19407</TotalTime>
  <Words>1078</Words>
  <Application>Microsoft Office PowerPoint</Application>
  <PresentationFormat>Affichage à l'écran (4:3)</PresentationFormat>
  <Paragraphs>245</Paragraphs>
  <Slides>65</Slides>
  <Notes>12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65</vt:i4>
      </vt:variant>
    </vt:vector>
  </HeadingPairs>
  <TitlesOfParts>
    <vt:vector size="80" baseType="lpstr">
      <vt:lpstr>Dosis SemiBold</vt:lpstr>
      <vt:lpstr>Effra CC Arbc</vt:lpstr>
      <vt:lpstr>Aptos Display</vt:lpstr>
      <vt:lpstr>Calibri</vt:lpstr>
      <vt:lpstr>DengXian</vt:lpstr>
      <vt:lpstr>Aptos</vt:lpstr>
      <vt:lpstr>Arial</vt:lpstr>
      <vt:lpstr>Wingdings</vt:lpstr>
      <vt:lpstr>Dosis</vt:lpstr>
      <vt:lpstr>Microsoft Uighur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الخامس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229</cp:revision>
  <cp:lastPrinted>2025-08-13T10:11:39Z</cp:lastPrinted>
  <dcterms:created xsi:type="dcterms:W3CDTF">2025-08-01T12:31:49Z</dcterms:created>
  <dcterms:modified xsi:type="dcterms:W3CDTF">2026-01-09T19:36:25Z</dcterms:modified>
</cp:coreProperties>
</file>