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1"/>
  </p:notesMasterIdLst>
  <p:handoutMasterIdLst>
    <p:handoutMasterId r:id="rId72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120" r:id="rId15"/>
    <p:sldId id="964" r:id="rId16"/>
    <p:sldId id="1053" r:id="rId17"/>
    <p:sldId id="1057" r:id="rId18"/>
    <p:sldId id="907" r:id="rId19"/>
    <p:sldId id="1022" r:id="rId20"/>
    <p:sldId id="1123" r:id="rId21"/>
    <p:sldId id="1099" r:id="rId22"/>
    <p:sldId id="1100" r:id="rId23"/>
    <p:sldId id="1164" r:id="rId24"/>
    <p:sldId id="1165" r:id="rId25"/>
    <p:sldId id="1166" r:id="rId26"/>
    <p:sldId id="1167" r:id="rId27"/>
    <p:sldId id="1168" r:id="rId28"/>
    <p:sldId id="1169" r:id="rId29"/>
    <p:sldId id="786" r:id="rId30"/>
    <p:sldId id="751" r:id="rId31"/>
    <p:sldId id="828" r:id="rId32"/>
    <p:sldId id="890" r:id="rId33"/>
    <p:sldId id="787" r:id="rId34"/>
    <p:sldId id="740" r:id="rId35"/>
    <p:sldId id="1156" r:id="rId36"/>
    <p:sldId id="1157" r:id="rId37"/>
    <p:sldId id="1170" r:id="rId38"/>
    <p:sldId id="1158" r:id="rId39"/>
    <p:sldId id="1171" r:id="rId40"/>
    <p:sldId id="1172" r:id="rId41"/>
    <p:sldId id="1173" r:id="rId42"/>
    <p:sldId id="909" r:id="rId43"/>
    <p:sldId id="976" r:id="rId44"/>
    <p:sldId id="1143" r:id="rId45"/>
    <p:sldId id="1145" r:id="rId46"/>
    <p:sldId id="1146" r:id="rId47"/>
    <p:sldId id="1174" r:id="rId48"/>
    <p:sldId id="1175" r:id="rId49"/>
    <p:sldId id="1176" r:id="rId50"/>
    <p:sldId id="1147" r:id="rId51"/>
    <p:sldId id="1148" r:id="rId52"/>
    <p:sldId id="1149" r:id="rId53"/>
    <p:sldId id="1177" r:id="rId54"/>
    <p:sldId id="1178" r:id="rId55"/>
    <p:sldId id="1179" r:id="rId56"/>
    <p:sldId id="910" r:id="rId57"/>
    <p:sldId id="848" r:id="rId58"/>
    <p:sldId id="916" r:id="rId59"/>
    <p:sldId id="924" r:id="rId60"/>
    <p:sldId id="849" r:id="rId61"/>
    <p:sldId id="1055" r:id="rId62"/>
    <p:sldId id="788" r:id="rId63"/>
    <p:sldId id="956" r:id="rId64"/>
    <p:sldId id="850" r:id="rId65"/>
    <p:sldId id="1021" r:id="rId66"/>
    <p:sldId id="789" r:id="rId67"/>
    <p:sldId id="794" r:id="rId68"/>
    <p:sldId id="793" r:id="rId69"/>
    <p:sldId id="930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  <p:embeddedFont>
      <p:font typeface="Dosis SemiBold" pitchFamily="2" charset="0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16AB98"/>
    <a:srgbClr val="FFEFB9"/>
    <a:srgbClr val="FFDA6D"/>
    <a:srgbClr val="ACD7CA"/>
    <a:srgbClr val="FCC302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2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microsoft.com/office/2018/10/relationships/authors" Target="author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5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handoutMaster" Target="handoutMasters/handoutMaster1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1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4.fntdata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547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2679B-DC9B-22B8-0ACA-FCBC722A8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D4A0FC-0E2D-C9C1-FD33-91520E3BE9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F56088-1843-7751-C0FF-50933C12C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5E4E7C-0754-E048-DF30-158776D5D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0443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29F21-4D22-4985-779E-597EF315A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CEB4DC-2EC0-77A3-3F21-7F0FE8662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194479-D524-BA64-B72D-6025A72041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2972B0-88E9-CB5B-526E-CD4131766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290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3544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1D1D6-21F5-ECF3-B5ED-6F503ED2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88001A-7142-1590-688F-74EA670CA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2FBEEC-389C-3741-5DDA-9D8A4B4F8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C285255-59A2-2293-D5F7-C88FCF1760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2420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5C0E6-5BAB-F61F-E840-502C87DB3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0A807D-8EE1-AF1B-85AD-BE9928A96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4F00FF-8913-A40A-7BB7-097D0A5C4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53FB97-C0C3-7BDC-0377-B619F52552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8231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4894F-97F1-CF0A-71A4-D0402C2BB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1B9970-AAFE-7553-9A7D-D9C4566BA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1F52B9-0E2A-6301-32E5-4C0337FA4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2A4E62-2C9F-ECDD-FAAD-F64A036A8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425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0610-909E-1907-6705-FC03BEE92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012ECF-214E-CD03-8F59-18FCFEE1A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D19237-85EC-A62E-91A0-5D176639E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DB8413-C545-8F6D-B063-2BD12EEB2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605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3AF6D-4EDD-A3F0-8E46-7D698418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E8C9AA-B73D-FF24-78D8-85C49CDA3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1A0DE3-3FD2-BDBA-A717-5D05A4155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2F0058-5550-2823-26AE-DF7A0696E9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38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175CC-4B9A-569F-F625-280861F0B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2F9543-5381-4B84-6CCF-2FD22D4843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00D661-F2C6-BBAF-130E-73D32B145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81A543-2E45-6C7E-B0EE-62DBE2462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825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7AB4-4B7C-913A-3439-6DBC57F91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68B33A-B165-D41D-3566-3D9E5CB2F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D72E17-5602-07D0-7F8E-57DCDA3881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FC1D85-8A01-C7F3-DCA5-976E426E88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157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7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5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24" Type="http://schemas.openxmlformats.org/officeDocument/2006/relationships/image" Target="../media/image550.png"/><Relationship Id="rId4" Type="http://schemas.openxmlformats.org/officeDocument/2006/relationships/customXml" Target="../ink/ink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FACC516-1498-C313-F8DE-078A08A41E84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16C3DFE-538F-A46D-80A7-06554A248F47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6CFC979-7EAB-6F62-94B2-DA50FE130EA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F4826A0-17C0-25EA-A8E2-FAA657D3F2F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8759BB5-5B76-46C2-3660-34E0B29B72F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C8AA016A-B111-1D6D-3950-D2EECC48B4D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637D274-A5DB-BB71-A151-60AF83B22092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297EF26-9E57-3CB2-1896-F4F919E1C26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57CF6956-B3B6-FDDE-70F6-9725EB20507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4147283-B4D5-FA06-D23C-274C1E52110A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520A8AFD-8AF1-FFED-43FC-76394A20FD90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EEC5296-2B9F-BBF9-D04E-6C1DD5E54948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6268CFC-5567-6686-5928-C9067943FCA9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الكتابات الجمعية للأعداد في حدود  10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الجمع بالإكمال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و الطرح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الجمع و الطرح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53759D4-6EC4-04D2-F41B-13799088F258}"/>
              </a:ext>
            </a:extLst>
          </p:cNvPr>
          <p:cNvGrpSpPr/>
          <p:nvPr/>
        </p:nvGrpSpPr>
        <p:grpSpPr>
          <a:xfrm>
            <a:off x="1209206" y="2303670"/>
            <a:ext cx="6725588" cy="4111878"/>
            <a:chOff x="1596167" y="2303670"/>
            <a:chExt cx="6725588" cy="4111878"/>
          </a:xfrm>
        </p:grpSpPr>
        <p:pic>
          <p:nvPicPr>
            <p:cNvPr id="7" name="Image 6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7D05FFB8-305C-0F82-26E6-D7D362DA5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58961" y="2303670"/>
              <a:ext cx="3362794" cy="4111878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5BFCD7F5-D006-4DC4-831B-03DACA638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167" y="2303670"/>
              <a:ext cx="3362794" cy="4111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العلاقة بين المتساويات الجمعية و </a:t>
            </a:r>
            <a:r>
              <a:rPr lang="ar-MA" sz="26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6FBB77-5032-579D-26A8-AC0D323453C5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CEAE0E8-7E3F-7962-84F1-AF9B3F36C1A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97D672C-D716-56C0-0249-AA8A19A72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4F178A6-D7CE-5739-748B-A70FE22F9709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A50C661A-FFBA-9CDD-E47F-7F18C3177DE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40ECF58-F4CE-1F09-7341-583413DD7C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CD666E8-27CA-287E-4A22-B162FBC8F5EB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5D13CED-6C78-D11A-2E1B-916F2525EA9C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97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F8FE4E91-25CF-A69E-8C30-111E081F3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83" y="2122908"/>
            <a:ext cx="6391444" cy="334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D9B-B4C2-1782-7153-BDE2B258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44C403C-78A2-9F11-2873-1240945552D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9258063-C2E8-0E96-5124-7042BC5704C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88821A-02D5-4801-5782-1DC7BCFA69B2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F71F41D-A2EB-B46A-253F-70B35D729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4657" y="3686986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66E859C-9CF7-F77D-0F6C-DDB04F98335A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73D24C73-80CF-1470-600D-E29A75969E6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835C385E-AC6F-64DD-8853-3AE23F90A2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96B37E9-DEFD-554E-C653-4977177D934F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3035B2D-641F-4ADB-1EEF-CF5908C777E5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539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11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A5E8B3-6A5F-C7D1-7E83-79086990441B}"/>
              </a:ext>
            </a:extLst>
          </p:cNvPr>
          <p:cNvSpPr txBox="1"/>
          <p:nvPr/>
        </p:nvSpPr>
        <p:spPr>
          <a:xfrm>
            <a:off x="3207224" y="2838734"/>
            <a:ext cx="20608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Insérer la page 9 du livret de calcul mental </a:t>
            </a:r>
          </a:p>
        </p:txBody>
      </p:sp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, Appareils électroniques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8EA95665-312D-E657-25D4-67A11FF61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869" y="1644284"/>
            <a:ext cx="3306283" cy="45942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416255" y="4215309"/>
            <a:ext cx="1307763" cy="17369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207C8395-97C6-6B36-27F8-40E0991FC4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2753" y="1518471"/>
            <a:ext cx="2798494" cy="339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274E5E03-8846-9B2C-7471-1FF58C9A3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912" y="1670681"/>
            <a:ext cx="3386177" cy="41049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7A537A4-F861-B2C4-5A53-47175874F516}"/>
              </a:ext>
            </a:extLst>
          </p:cNvPr>
          <p:cNvSpPr txBox="1"/>
          <p:nvPr/>
        </p:nvSpPr>
        <p:spPr>
          <a:xfrm>
            <a:off x="5496535" y="2514167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6E560B-F47B-289A-F9BB-551734F86EA7}"/>
              </a:ext>
            </a:extLst>
          </p:cNvPr>
          <p:cNvSpPr txBox="1"/>
          <p:nvPr/>
        </p:nvSpPr>
        <p:spPr>
          <a:xfrm>
            <a:off x="5511283" y="343078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5BAE38-73D9-4FFB-875B-7C902D904FC9}"/>
              </a:ext>
            </a:extLst>
          </p:cNvPr>
          <p:cNvSpPr txBox="1"/>
          <p:nvPr/>
        </p:nvSpPr>
        <p:spPr>
          <a:xfrm>
            <a:off x="5555527" y="4290309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9C5642-9C14-C64F-E6DD-CECC65D08A0D}"/>
              </a:ext>
            </a:extLst>
          </p:cNvPr>
          <p:cNvSpPr txBox="1"/>
          <p:nvPr/>
        </p:nvSpPr>
        <p:spPr>
          <a:xfrm>
            <a:off x="5496535" y="5148543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22B05A-1701-8F22-44EF-6471EB43547E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B9A56-9E4B-43DA-19C7-4C9DBA44571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C3183D8-69F3-629D-04BE-DA64EAA99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0561" y="4159342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79B2B12-9358-C097-44A8-35CD98F4760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3EF1E78E-2BD0-03B7-88FF-F8C57BA862F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B454173-9694-D0C9-71FD-EECF8B9F9C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73D4CC1-23AF-487C-01B2-BEB3395392F7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 في حدود 10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8F47435-340C-301F-3888-E9718BD823D7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256CB-0DB8-82C0-E1DF-0F519681A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AB04157-CBEC-6C37-ED6A-930D34EFA71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الكتابة الجمعية المناسبة لعدد الكرات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F28550-A9F5-CF04-34AA-F53A12EC8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51138FD1-BA12-0CF8-B322-393618C37F33}"/>
              </a:ext>
            </a:extLst>
          </p:cNvPr>
          <p:cNvGrpSpPr/>
          <p:nvPr/>
        </p:nvGrpSpPr>
        <p:grpSpPr>
          <a:xfrm>
            <a:off x="1993414" y="2453987"/>
            <a:ext cx="5157172" cy="1366388"/>
            <a:chOff x="1890735" y="2453987"/>
            <a:chExt cx="5157172" cy="1366388"/>
          </a:xfrm>
        </p:grpSpPr>
        <p:pic>
          <p:nvPicPr>
            <p:cNvPr id="19" name="Image 18" descr="Une image contenant balle, football&#10;&#10;Le contenu généré par l’IA peut être incorrect.">
              <a:extLst>
                <a:ext uri="{FF2B5EF4-FFF2-40B4-BE49-F238E27FC236}">
                  <a16:creationId xmlns:a16="http://schemas.microsoft.com/office/drawing/2014/main" id="{5AE54617-D8E7-041B-872D-9C0449F0C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0735" y="2453987"/>
              <a:ext cx="3760822" cy="1366388"/>
            </a:xfrm>
            <a:prstGeom prst="rect">
              <a:avLst/>
            </a:prstGeom>
          </p:spPr>
        </p:pic>
        <p:pic>
          <p:nvPicPr>
            <p:cNvPr id="21" name="Image 20" descr="Une image contenant football, balle, ballon de foot&#10;&#10;Le contenu généré par l’IA peut être incorrect.">
              <a:extLst>
                <a:ext uri="{FF2B5EF4-FFF2-40B4-BE49-F238E27FC236}">
                  <a16:creationId xmlns:a16="http://schemas.microsoft.com/office/drawing/2014/main" id="{1FDC3F94-5C4D-E2FC-6DB3-B5BEA7F5E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5624" y="2470253"/>
              <a:ext cx="1262283" cy="13338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989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F63C9-ACD6-5775-5353-65949DA6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2C3F52-E42C-CE4C-57A0-7DBC26AC47DF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2136AA-32B8-EAEF-5DED-7ADE6B8BD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00902-292E-E65C-D74F-24097C49D00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0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BE86-965E-A49E-A1B6-8E3032DDC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872C9FA-6790-264D-69E5-332C9560C266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4 = 1 + 3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3 كرات حمراء و كرة واحدة سوداء أي 4 كرات في المجموع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C4BFF0-FC10-658F-652A-77624D932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8CFACA-675D-DE53-F184-83D2D79C02BE}"/>
              </a:ext>
            </a:extLst>
          </p:cNvPr>
          <p:cNvSpPr txBox="1"/>
          <p:nvPr/>
        </p:nvSpPr>
        <p:spPr>
          <a:xfrm>
            <a:off x="2920993" y="3994902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58A67-F599-32FE-0A7C-31EF160D4460}"/>
              </a:ext>
            </a:extLst>
          </p:cNvPr>
          <p:cNvGrpSpPr/>
          <p:nvPr/>
        </p:nvGrpSpPr>
        <p:grpSpPr>
          <a:xfrm>
            <a:off x="1993414" y="2453987"/>
            <a:ext cx="5157172" cy="1366388"/>
            <a:chOff x="1890735" y="2453987"/>
            <a:chExt cx="5157172" cy="1366388"/>
          </a:xfrm>
        </p:grpSpPr>
        <p:pic>
          <p:nvPicPr>
            <p:cNvPr id="5" name="Image 4" descr="Une image contenant balle, football&#10;&#10;Le contenu généré par l’IA peut être incorrect.">
              <a:extLst>
                <a:ext uri="{FF2B5EF4-FFF2-40B4-BE49-F238E27FC236}">
                  <a16:creationId xmlns:a16="http://schemas.microsoft.com/office/drawing/2014/main" id="{F2754A06-D39A-E6FF-4EED-D530376CB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90735" y="2453987"/>
              <a:ext cx="3760822" cy="1366388"/>
            </a:xfrm>
            <a:prstGeom prst="rect">
              <a:avLst/>
            </a:prstGeom>
          </p:spPr>
        </p:pic>
        <p:pic>
          <p:nvPicPr>
            <p:cNvPr id="8" name="Image 7" descr="Une image contenant football, balle, ballon de foot&#10;&#10;Le contenu généré par l’IA peut être incorrect.">
              <a:extLst>
                <a:ext uri="{FF2B5EF4-FFF2-40B4-BE49-F238E27FC236}">
                  <a16:creationId xmlns:a16="http://schemas.microsoft.com/office/drawing/2014/main" id="{880F11B5-2DB7-CE79-63C4-9C8DA4DC6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5624" y="2470253"/>
              <a:ext cx="1262283" cy="13338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52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90137-94E7-C83B-B159-87386FA9E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F3200A7-30EE-9976-B605-405C6E16B30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الكتابة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الطرحية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المناسبة لعدد الكرات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8BCAD6-15A3-AA9F-63B8-727AD9995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8B8A296C-BA22-73EC-E691-8829BE53C1CB}"/>
              </a:ext>
            </a:extLst>
          </p:cNvPr>
          <p:cNvGrpSpPr/>
          <p:nvPr/>
        </p:nvGrpSpPr>
        <p:grpSpPr>
          <a:xfrm>
            <a:off x="1993414" y="2453987"/>
            <a:ext cx="5157172" cy="1366388"/>
            <a:chOff x="1890735" y="2453987"/>
            <a:chExt cx="5157172" cy="1366388"/>
          </a:xfrm>
        </p:grpSpPr>
        <p:pic>
          <p:nvPicPr>
            <p:cNvPr id="19" name="Image 18" descr="Une image contenant balle, football&#10;&#10;Le contenu généré par l’IA peut être incorrect.">
              <a:extLst>
                <a:ext uri="{FF2B5EF4-FFF2-40B4-BE49-F238E27FC236}">
                  <a16:creationId xmlns:a16="http://schemas.microsoft.com/office/drawing/2014/main" id="{1B4AD3E6-BECD-4128-30EC-BBFA55900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0735" y="2453987"/>
              <a:ext cx="3760822" cy="1366388"/>
            </a:xfrm>
            <a:prstGeom prst="rect">
              <a:avLst/>
            </a:prstGeom>
          </p:spPr>
        </p:pic>
        <p:pic>
          <p:nvPicPr>
            <p:cNvPr id="21" name="Image 20" descr="Une image contenant football, balle, ballon de foot&#10;&#10;Le contenu généré par l’IA peut être incorrect.">
              <a:extLst>
                <a:ext uri="{FF2B5EF4-FFF2-40B4-BE49-F238E27FC236}">
                  <a16:creationId xmlns:a16="http://schemas.microsoft.com/office/drawing/2014/main" id="{C573FCD4-B156-15B1-A4E7-5445392DD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5624" y="2470253"/>
              <a:ext cx="1262283" cy="1333855"/>
            </a:xfrm>
            <a:prstGeom prst="rect">
              <a:avLst/>
            </a:prstGeom>
          </p:spPr>
        </p:pic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8BBF23A-ABCE-E591-9479-CCE478E82D03}"/>
              </a:ext>
            </a:extLst>
          </p:cNvPr>
          <p:cNvCxnSpPr>
            <a:cxnSpLocks/>
          </p:cNvCxnSpPr>
          <p:nvPr/>
        </p:nvCxnSpPr>
        <p:spPr>
          <a:xfrm>
            <a:off x="6319816" y="2470253"/>
            <a:ext cx="594052" cy="10786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2D8D0BB-CBBC-3C99-9F0A-AABE9CE58194}"/>
              </a:ext>
            </a:extLst>
          </p:cNvPr>
          <p:cNvCxnSpPr>
            <a:cxnSpLocks/>
          </p:cNvCxnSpPr>
          <p:nvPr/>
        </p:nvCxnSpPr>
        <p:spPr>
          <a:xfrm flipV="1">
            <a:off x="5754236" y="2976066"/>
            <a:ext cx="1665457" cy="948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90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B5774-02A9-2D96-E886-08E2CAF55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AC9B49-155E-0B37-0D99-3E420909C1D0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C4CDF4-22A7-B33C-2711-A74F66C55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4F9124-A270-23FA-9751-E06EB5EC7B5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12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970E2-25D3-D835-B265-3116BC892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59B1B8E-0EAB-FB11-8696-A8B5D8484FC2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3 = 1 - 4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 4 كرات ، أزلنا كرة واحدة فبقيت 3 كرات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EC1D5A-4DB8-6E6A-A41E-96738BDF9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DEDE8F-CA04-6DEC-52F3-EDBA3334B3AD}"/>
              </a:ext>
            </a:extLst>
          </p:cNvPr>
          <p:cNvSpPr txBox="1"/>
          <p:nvPr/>
        </p:nvSpPr>
        <p:spPr>
          <a:xfrm>
            <a:off x="2920993" y="3994902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FDF0889-E4CF-69D1-75B2-E772AE3B83E9}"/>
              </a:ext>
            </a:extLst>
          </p:cNvPr>
          <p:cNvGrpSpPr/>
          <p:nvPr/>
        </p:nvGrpSpPr>
        <p:grpSpPr>
          <a:xfrm>
            <a:off x="1993414" y="2453987"/>
            <a:ext cx="5157172" cy="1366388"/>
            <a:chOff x="1890735" y="2453987"/>
            <a:chExt cx="5157172" cy="1366388"/>
          </a:xfrm>
        </p:grpSpPr>
        <p:pic>
          <p:nvPicPr>
            <p:cNvPr id="5" name="Image 4" descr="Une image contenant balle, football&#10;&#10;Le contenu généré par l’IA peut être incorrect.">
              <a:extLst>
                <a:ext uri="{FF2B5EF4-FFF2-40B4-BE49-F238E27FC236}">
                  <a16:creationId xmlns:a16="http://schemas.microsoft.com/office/drawing/2014/main" id="{CCA6E928-7AAB-CF25-3D1C-4002DAE4E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90735" y="2453987"/>
              <a:ext cx="3760822" cy="1366388"/>
            </a:xfrm>
            <a:prstGeom prst="rect">
              <a:avLst/>
            </a:prstGeom>
          </p:spPr>
        </p:pic>
        <p:pic>
          <p:nvPicPr>
            <p:cNvPr id="8" name="Image 7" descr="Une image contenant football, balle, ballon de foot&#10;&#10;Le contenu généré par l’IA peut être incorrect.">
              <a:extLst>
                <a:ext uri="{FF2B5EF4-FFF2-40B4-BE49-F238E27FC236}">
                  <a16:creationId xmlns:a16="http://schemas.microsoft.com/office/drawing/2014/main" id="{55C85515-5729-93FC-E9CB-E4D28C088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5624" y="2470253"/>
              <a:ext cx="1262283" cy="1333855"/>
            </a:xfrm>
            <a:prstGeom prst="rect">
              <a:avLst/>
            </a:prstGeom>
          </p:spPr>
        </p:pic>
      </p:grp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265D7E0-A40C-DB5E-0D86-583E89DC053D}"/>
              </a:ext>
            </a:extLst>
          </p:cNvPr>
          <p:cNvCxnSpPr>
            <a:cxnSpLocks/>
          </p:cNvCxnSpPr>
          <p:nvPr/>
        </p:nvCxnSpPr>
        <p:spPr>
          <a:xfrm>
            <a:off x="6319816" y="2470253"/>
            <a:ext cx="594052" cy="10786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2F21E2C-E87A-528F-6488-AC37BE8827E9}"/>
              </a:ext>
            </a:extLst>
          </p:cNvPr>
          <p:cNvCxnSpPr>
            <a:cxnSpLocks/>
          </p:cNvCxnSpPr>
          <p:nvPr/>
        </p:nvCxnSpPr>
        <p:spPr>
          <a:xfrm flipV="1">
            <a:off x="5754236" y="2976066"/>
            <a:ext cx="1665457" cy="948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29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0A956-2298-8D37-3BFD-23C9EA3E3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5DF35C8-5ECF-45C1-B129-7ED411E74F47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الكتابة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الطرحية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المناسبة لعدد الكرات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3450AF-8209-A43B-BC88-E1E0C7E29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CAA43AE5-6A3B-A3B9-A9F5-8A183308439C}"/>
              </a:ext>
            </a:extLst>
          </p:cNvPr>
          <p:cNvGrpSpPr/>
          <p:nvPr/>
        </p:nvGrpSpPr>
        <p:grpSpPr>
          <a:xfrm>
            <a:off x="1993414" y="2453987"/>
            <a:ext cx="5157172" cy="1366388"/>
            <a:chOff x="1890735" y="2453987"/>
            <a:chExt cx="5157172" cy="1366388"/>
          </a:xfrm>
        </p:grpSpPr>
        <p:pic>
          <p:nvPicPr>
            <p:cNvPr id="19" name="Image 18" descr="Une image contenant balle, football&#10;&#10;Le contenu généré par l’IA peut être incorrect.">
              <a:extLst>
                <a:ext uri="{FF2B5EF4-FFF2-40B4-BE49-F238E27FC236}">
                  <a16:creationId xmlns:a16="http://schemas.microsoft.com/office/drawing/2014/main" id="{020F2BE3-35E1-EDA2-6B01-DFB2CF0D3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0735" y="2453987"/>
              <a:ext cx="3760822" cy="1366388"/>
            </a:xfrm>
            <a:prstGeom prst="rect">
              <a:avLst/>
            </a:prstGeom>
          </p:spPr>
        </p:pic>
        <p:pic>
          <p:nvPicPr>
            <p:cNvPr id="21" name="Image 20" descr="Une image contenant football, balle, ballon de foot&#10;&#10;Le contenu généré par l’IA peut être incorrect.">
              <a:extLst>
                <a:ext uri="{FF2B5EF4-FFF2-40B4-BE49-F238E27FC236}">
                  <a16:creationId xmlns:a16="http://schemas.microsoft.com/office/drawing/2014/main" id="{F9722700-A820-7F8F-9AE5-B25516D52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5624" y="2470253"/>
              <a:ext cx="1262283" cy="1333855"/>
            </a:xfrm>
            <a:prstGeom prst="rect">
              <a:avLst/>
            </a:prstGeom>
          </p:spPr>
        </p:pic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16F146A7-D682-3266-A4DD-AD05B1BC8A92}"/>
              </a:ext>
            </a:extLst>
          </p:cNvPr>
          <p:cNvCxnSpPr>
            <a:cxnSpLocks/>
          </p:cNvCxnSpPr>
          <p:nvPr/>
        </p:nvCxnSpPr>
        <p:spPr>
          <a:xfrm>
            <a:off x="2347415" y="2470253"/>
            <a:ext cx="501295" cy="11173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C2DB5E4-9ED8-6966-F8F4-13FE0510262F}"/>
              </a:ext>
            </a:extLst>
          </p:cNvPr>
          <p:cNvCxnSpPr>
            <a:cxnSpLocks/>
          </p:cNvCxnSpPr>
          <p:nvPr/>
        </p:nvCxnSpPr>
        <p:spPr>
          <a:xfrm flipV="1">
            <a:off x="1859347" y="2732170"/>
            <a:ext cx="1361525" cy="5459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679F14D-20F4-112A-7BFC-A1F2DBC0385D}"/>
              </a:ext>
            </a:extLst>
          </p:cNvPr>
          <p:cNvCxnSpPr>
            <a:cxnSpLocks/>
          </p:cNvCxnSpPr>
          <p:nvPr/>
        </p:nvCxnSpPr>
        <p:spPr>
          <a:xfrm>
            <a:off x="3614096" y="2621172"/>
            <a:ext cx="501295" cy="11173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6482527-AE5E-ECC5-4A02-CA916A922A9E}"/>
              </a:ext>
            </a:extLst>
          </p:cNvPr>
          <p:cNvCxnSpPr>
            <a:cxnSpLocks/>
          </p:cNvCxnSpPr>
          <p:nvPr/>
        </p:nvCxnSpPr>
        <p:spPr>
          <a:xfrm flipV="1">
            <a:off x="3126028" y="2883089"/>
            <a:ext cx="1361525" cy="5459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D53DFE1-CBA7-8679-385C-31FC356C6A75}"/>
              </a:ext>
            </a:extLst>
          </p:cNvPr>
          <p:cNvCxnSpPr>
            <a:cxnSpLocks/>
          </p:cNvCxnSpPr>
          <p:nvPr/>
        </p:nvCxnSpPr>
        <p:spPr>
          <a:xfrm>
            <a:off x="4928200" y="2470253"/>
            <a:ext cx="501295" cy="11173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522D707-1DE5-B2A1-F210-ED0A5F36DFD0}"/>
              </a:ext>
            </a:extLst>
          </p:cNvPr>
          <p:cNvCxnSpPr>
            <a:cxnSpLocks/>
          </p:cNvCxnSpPr>
          <p:nvPr/>
        </p:nvCxnSpPr>
        <p:spPr>
          <a:xfrm flipV="1">
            <a:off x="4440132" y="2732170"/>
            <a:ext cx="1361525" cy="5459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25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76D7F-1521-D285-666A-ED9C6BE31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A1B85B-E849-18E9-DE79-9894D801D446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EEA4BF-B386-0D63-79D5-881C21D62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8CFA40-2457-7EFF-0CE6-7869E612439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76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B4770-0F47-7ACB-2C6F-28B7BD9EC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DADB4B7-CCB6-2494-40F1-780372241D5B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1 = 3 - 4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 4 كرات ، أزلنا 3 كرات فبقيت كرة واحدة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E30F9A-B338-6954-9BD5-0F61BC606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0895956-A56B-BDD2-6A72-863D1CAA0004}"/>
              </a:ext>
            </a:extLst>
          </p:cNvPr>
          <p:cNvSpPr txBox="1"/>
          <p:nvPr/>
        </p:nvSpPr>
        <p:spPr>
          <a:xfrm>
            <a:off x="2920993" y="3994902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CAA069E-908E-F616-D0B4-892FF502CDC5}"/>
              </a:ext>
            </a:extLst>
          </p:cNvPr>
          <p:cNvGrpSpPr/>
          <p:nvPr/>
        </p:nvGrpSpPr>
        <p:grpSpPr>
          <a:xfrm>
            <a:off x="1993414" y="2453987"/>
            <a:ext cx="5157172" cy="1366388"/>
            <a:chOff x="1890735" y="2453987"/>
            <a:chExt cx="5157172" cy="1366388"/>
          </a:xfrm>
        </p:grpSpPr>
        <p:pic>
          <p:nvPicPr>
            <p:cNvPr id="11" name="Image 10" descr="Une image contenant balle, football&#10;&#10;Le contenu généré par l’IA peut être incorrect.">
              <a:extLst>
                <a:ext uri="{FF2B5EF4-FFF2-40B4-BE49-F238E27FC236}">
                  <a16:creationId xmlns:a16="http://schemas.microsoft.com/office/drawing/2014/main" id="{17FC053E-565D-B1B1-EE22-FAD47345D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90735" y="2453987"/>
              <a:ext cx="3760822" cy="1366388"/>
            </a:xfrm>
            <a:prstGeom prst="rect">
              <a:avLst/>
            </a:prstGeom>
          </p:spPr>
        </p:pic>
        <p:pic>
          <p:nvPicPr>
            <p:cNvPr id="12" name="Image 11" descr="Une image contenant football, balle, ballon de foot&#10;&#10;Le contenu généré par l’IA peut être incorrect.">
              <a:extLst>
                <a:ext uri="{FF2B5EF4-FFF2-40B4-BE49-F238E27FC236}">
                  <a16:creationId xmlns:a16="http://schemas.microsoft.com/office/drawing/2014/main" id="{6636DEAD-F043-426B-7034-DC28BA98A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5624" y="2470253"/>
              <a:ext cx="1262283" cy="1333855"/>
            </a:xfrm>
            <a:prstGeom prst="rect">
              <a:avLst/>
            </a:prstGeom>
          </p:spPr>
        </p:pic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89AF0DC-7F93-D340-D17F-F9B20FC5E124}"/>
              </a:ext>
            </a:extLst>
          </p:cNvPr>
          <p:cNvCxnSpPr>
            <a:cxnSpLocks/>
          </p:cNvCxnSpPr>
          <p:nvPr/>
        </p:nvCxnSpPr>
        <p:spPr>
          <a:xfrm>
            <a:off x="2347415" y="2470253"/>
            <a:ext cx="501295" cy="11173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46B83A4-C41E-252D-3E14-2A960125D86A}"/>
              </a:ext>
            </a:extLst>
          </p:cNvPr>
          <p:cNvCxnSpPr>
            <a:cxnSpLocks/>
          </p:cNvCxnSpPr>
          <p:nvPr/>
        </p:nvCxnSpPr>
        <p:spPr>
          <a:xfrm flipV="1">
            <a:off x="1859347" y="2732170"/>
            <a:ext cx="1361525" cy="5459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EB2E7B8-BE48-6924-531A-17B84C7D86B9}"/>
              </a:ext>
            </a:extLst>
          </p:cNvPr>
          <p:cNvCxnSpPr>
            <a:cxnSpLocks/>
          </p:cNvCxnSpPr>
          <p:nvPr/>
        </p:nvCxnSpPr>
        <p:spPr>
          <a:xfrm>
            <a:off x="3614096" y="2621172"/>
            <a:ext cx="501295" cy="11173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530ED10-38AA-15E3-B632-569783867CF9}"/>
              </a:ext>
            </a:extLst>
          </p:cNvPr>
          <p:cNvCxnSpPr>
            <a:cxnSpLocks/>
          </p:cNvCxnSpPr>
          <p:nvPr/>
        </p:nvCxnSpPr>
        <p:spPr>
          <a:xfrm flipV="1">
            <a:off x="3126028" y="2883089"/>
            <a:ext cx="1361525" cy="5459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5390050-32DF-CA0C-7242-FAF117F5353E}"/>
              </a:ext>
            </a:extLst>
          </p:cNvPr>
          <p:cNvCxnSpPr>
            <a:cxnSpLocks/>
          </p:cNvCxnSpPr>
          <p:nvPr/>
        </p:nvCxnSpPr>
        <p:spPr>
          <a:xfrm>
            <a:off x="4928200" y="2470253"/>
            <a:ext cx="501295" cy="11173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1739E84-634D-5064-2CD3-6E23AA40A2F2}"/>
              </a:ext>
            </a:extLst>
          </p:cNvPr>
          <p:cNvCxnSpPr>
            <a:cxnSpLocks/>
          </p:cNvCxnSpPr>
          <p:nvPr/>
        </p:nvCxnSpPr>
        <p:spPr>
          <a:xfrm flipV="1">
            <a:off x="4440132" y="2732170"/>
            <a:ext cx="1361525" cy="5459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2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العلاقة بين المتساوية الجمعية و </a:t>
            </a:r>
            <a:r>
              <a:rPr lang="ar-MA" sz="2800" b="1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على العلاقة بين المتساوية الجمعية و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2S4L3">
            <a:hlinkClick r:id="" action="ppaction://media"/>
            <a:extLst>
              <a:ext uri="{FF2B5EF4-FFF2-40B4-BE49-F238E27FC236}">
                <a16:creationId xmlns:a16="http://schemas.microsoft.com/office/drawing/2014/main" id="{CCC8AD1A-0D5E-F292-09EA-BB3B03D0D1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823" y="2023544"/>
            <a:ext cx="6981565" cy="392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3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يعطينا متساوية  جمعية و  المتساوية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المقابلة لها كما في المثال   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2256E53E-F4B4-C756-DA75-461575894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23" y="2132328"/>
            <a:ext cx="5692588" cy="321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0524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نجد المتساويتين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الطرحيتين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لهذه المتساوية  الجمعية  ،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949637BB-AD45-4A14-F2A3-75F4FB7B573A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+ 3 = 9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DBDA92-0CDC-5BA9-2BD4-8C98DA017175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95A7EE2-5710-036E-B1DD-8E91BA87F55B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1A64E29-EB40-B282-70A1-A9B33DAC6482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879D5-3C41-4C9D-7C05-D6828E62A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C156041-183A-FAEF-13FF-A1660ABD2E4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نمثل الكتابة الجمعية بأقراص :الحد الأول هو 6 و الحد الثاني هو 3 و المجموع هو 9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CBEAF-3694-8BAD-41CB-4061B9FBF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BE6455-9703-6E83-38A4-61FE7541DE03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+ 3 = 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EACE67-27DC-5E77-AB97-7DC14C406B7E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A65E06-8170-19CD-428A-73014C8C4D74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BCBFD47-C687-25CD-A15A-E51BF12D391B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92B7F6F7-25ED-AF6B-F6F5-9ED31A62F357}"/>
              </a:ext>
            </a:extLst>
          </p:cNvPr>
          <p:cNvSpPr/>
          <p:nvPr/>
        </p:nvSpPr>
        <p:spPr>
          <a:xfrm>
            <a:off x="2498064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4121AA5-5AD5-6F75-B0E3-14C844222190}"/>
              </a:ext>
            </a:extLst>
          </p:cNvPr>
          <p:cNvSpPr/>
          <p:nvPr/>
        </p:nvSpPr>
        <p:spPr>
          <a:xfrm>
            <a:off x="3120262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5F4DD06-7FFD-A005-36E4-9359C326D10A}"/>
              </a:ext>
            </a:extLst>
          </p:cNvPr>
          <p:cNvSpPr/>
          <p:nvPr/>
        </p:nvSpPr>
        <p:spPr>
          <a:xfrm>
            <a:off x="3742460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F523290-DF05-2E59-2FA0-B71F95F30E7F}"/>
              </a:ext>
            </a:extLst>
          </p:cNvPr>
          <p:cNvSpPr/>
          <p:nvPr/>
        </p:nvSpPr>
        <p:spPr>
          <a:xfrm>
            <a:off x="4364658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F986A08-3A44-087E-3847-CA072AB1D998}"/>
              </a:ext>
            </a:extLst>
          </p:cNvPr>
          <p:cNvSpPr/>
          <p:nvPr/>
        </p:nvSpPr>
        <p:spPr>
          <a:xfrm>
            <a:off x="187586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6B397A1-4187-9885-4A8A-C56BFBB9F2B8}"/>
              </a:ext>
            </a:extLst>
          </p:cNvPr>
          <p:cNvSpPr/>
          <p:nvPr/>
        </p:nvSpPr>
        <p:spPr>
          <a:xfrm>
            <a:off x="498685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ED1856F-0326-6757-A90D-B568EFF59173}"/>
              </a:ext>
            </a:extLst>
          </p:cNvPr>
          <p:cNvSpPr/>
          <p:nvPr/>
        </p:nvSpPr>
        <p:spPr>
          <a:xfrm>
            <a:off x="5609054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050F4EA-BBD1-EAE7-F11B-81FA74884C8B}"/>
              </a:ext>
            </a:extLst>
          </p:cNvPr>
          <p:cNvSpPr/>
          <p:nvPr/>
        </p:nvSpPr>
        <p:spPr>
          <a:xfrm>
            <a:off x="6231252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C3A7039-5967-5325-9D89-BF875C9D6373}"/>
              </a:ext>
            </a:extLst>
          </p:cNvPr>
          <p:cNvSpPr/>
          <p:nvPr/>
        </p:nvSpPr>
        <p:spPr>
          <a:xfrm>
            <a:off x="6853450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83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953A3-BDE4-5AC2-9FC0-BC47A1B30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5C43FD4-A2C5-0305-8809-F3AF3D0A3D16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حظوا الأقراص  و اكتبوا على الألواح  المتساوية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المناسبة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552E08-57DC-8EF5-172F-88C18AE5C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D8F3811-B506-E980-3A37-B7D537AAB7E5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+ 3 = 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4D6BC9-444E-EA21-B2D6-6C8A0F1CB0A2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BE13EA-8E99-1F80-7ECC-2B8F4BA67291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C199ABB-618B-C1BC-F17F-C1EC0A399FA0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0375A1C4-E472-637C-85F1-BC1344EEDDCA}"/>
              </a:ext>
            </a:extLst>
          </p:cNvPr>
          <p:cNvSpPr/>
          <p:nvPr/>
        </p:nvSpPr>
        <p:spPr>
          <a:xfrm>
            <a:off x="2498064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46C0853-3D37-6AA4-A2F9-D28FE816056E}"/>
              </a:ext>
            </a:extLst>
          </p:cNvPr>
          <p:cNvSpPr/>
          <p:nvPr/>
        </p:nvSpPr>
        <p:spPr>
          <a:xfrm>
            <a:off x="3120262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B1F1FE1-9BD1-6CBD-93D3-5DBA6AC92EF5}"/>
              </a:ext>
            </a:extLst>
          </p:cNvPr>
          <p:cNvSpPr/>
          <p:nvPr/>
        </p:nvSpPr>
        <p:spPr>
          <a:xfrm>
            <a:off x="3742460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A33813A-074C-DA05-68D6-9E3F188C8B33}"/>
              </a:ext>
            </a:extLst>
          </p:cNvPr>
          <p:cNvSpPr/>
          <p:nvPr/>
        </p:nvSpPr>
        <p:spPr>
          <a:xfrm>
            <a:off x="4364658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B5E9BFA-78F7-4137-265D-2131816D321F}"/>
              </a:ext>
            </a:extLst>
          </p:cNvPr>
          <p:cNvSpPr/>
          <p:nvPr/>
        </p:nvSpPr>
        <p:spPr>
          <a:xfrm>
            <a:off x="187586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6019C3B-134E-9337-BB4E-9EA386CF3B64}"/>
              </a:ext>
            </a:extLst>
          </p:cNvPr>
          <p:cNvSpPr/>
          <p:nvPr/>
        </p:nvSpPr>
        <p:spPr>
          <a:xfrm>
            <a:off x="498685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58795E3-0496-7B07-5EDB-2C814FB8B544}"/>
              </a:ext>
            </a:extLst>
          </p:cNvPr>
          <p:cNvSpPr/>
          <p:nvPr/>
        </p:nvSpPr>
        <p:spPr>
          <a:xfrm>
            <a:off x="5609054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3010C33-2952-3E25-76F1-8687A9D7FF79}"/>
              </a:ext>
            </a:extLst>
          </p:cNvPr>
          <p:cNvSpPr/>
          <p:nvPr/>
        </p:nvSpPr>
        <p:spPr>
          <a:xfrm>
            <a:off x="6231252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DC8B699B-8CF7-9F9D-3EFD-DD3ECA4E4BC2}"/>
              </a:ext>
            </a:extLst>
          </p:cNvPr>
          <p:cNvSpPr/>
          <p:nvPr/>
        </p:nvSpPr>
        <p:spPr>
          <a:xfrm>
            <a:off x="6853450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EA1D070-05A7-8096-CD1C-6C993DB17684}"/>
              </a:ext>
            </a:extLst>
          </p:cNvPr>
          <p:cNvCxnSpPr>
            <a:cxnSpLocks/>
          </p:cNvCxnSpPr>
          <p:nvPr/>
        </p:nvCxnSpPr>
        <p:spPr>
          <a:xfrm flipH="1">
            <a:off x="1769483" y="4643646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BB12ECD-E8CD-B564-D1A7-D92B98907F02}"/>
              </a:ext>
            </a:extLst>
          </p:cNvPr>
          <p:cNvCxnSpPr>
            <a:cxnSpLocks/>
          </p:cNvCxnSpPr>
          <p:nvPr/>
        </p:nvCxnSpPr>
        <p:spPr>
          <a:xfrm flipH="1">
            <a:off x="2391681" y="4633410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A240D61C-E3D6-432F-52DA-DBD97C6190F3}"/>
              </a:ext>
            </a:extLst>
          </p:cNvPr>
          <p:cNvCxnSpPr>
            <a:cxnSpLocks/>
          </p:cNvCxnSpPr>
          <p:nvPr/>
        </p:nvCxnSpPr>
        <p:spPr>
          <a:xfrm flipH="1">
            <a:off x="2961212" y="4653882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2774330-9699-16E8-C76B-168DC6AD8832}"/>
              </a:ext>
            </a:extLst>
          </p:cNvPr>
          <p:cNvCxnSpPr>
            <a:cxnSpLocks/>
          </p:cNvCxnSpPr>
          <p:nvPr/>
        </p:nvCxnSpPr>
        <p:spPr>
          <a:xfrm flipH="1">
            <a:off x="3636077" y="4633410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4AF9527-DCDC-9FEF-BD69-53FDEAFD3A37}"/>
              </a:ext>
            </a:extLst>
          </p:cNvPr>
          <p:cNvCxnSpPr>
            <a:cxnSpLocks/>
          </p:cNvCxnSpPr>
          <p:nvPr/>
        </p:nvCxnSpPr>
        <p:spPr>
          <a:xfrm flipH="1">
            <a:off x="4258275" y="4653882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5D7DA50F-AC1F-2FE7-32CD-638D5A87EC00}"/>
              </a:ext>
            </a:extLst>
          </p:cNvPr>
          <p:cNvCxnSpPr>
            <a:cxnSpLocks/>
          </p:cNvCxnSpPr>
          <p:nvPr/>
        </p:nvCxnSpPr>
        <p:spPr>
          <a:xfrm flipH="1">
            <a:off x="4880473" y="4633410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66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F26C0-D715-26E9-519F-D421C5111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C55D8E-1AC4-3CA0-0321-F2851697B13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CFEEA0-FEB1-1892-95C0-C8D1F856E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27F853-A662-313D-4C71-5253472C33D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43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BD49-9052-972C-CDCB-7B776FCEF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7EFAC2D-3472-470F-EBFD-1FBAFC4505D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3 = 6 – 9 أي المجموع ناقص الحد الأول يساوي الحد الثاني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750A35-A602-9A37-E88A-99A384C82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67947D-2B4D-9AF3-C38A-678B36DBBF27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+ 3 = 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5AAA35-A4BD-D1B4-738D-84AB7863C43D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2288FC-0D71-8EC9-8317-0E1E6872CF46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38533FA-FB91-9236-5E94-9786B14D55BF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30EEFA68-8222-8E72-8090-95548BF6DC95}"/>
              </a:ext>
            </a:extLst>
          </p:cNvPr>
          <p:cNvSpPr/>
          <p:nvPr/>
        </p:nvSpPr>
        <p:spPr>
          <a:xfrm>
            <a:off x="2498064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AEEC1CD-5C9E-D4A5-AC9B-DEBD6BC963B0}"/>
              </a:ext>
            </a:extLst>
          </p:cNvPr>
          <p:cNvSpPr/>
          <p:nvPr/>
        </p:nvSpPr>
        <p:spPr>
          <a:xfrm>
            <a:off x="3120262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85A6378-A42D-28D2-4FA0-F61BAE9F4CA9}"/>
              </a:ext>
            </a:extLst>
          </p:cNvPr>
          <p:cNvSpPr/>
          <p:nvPr/>
        </p:nvSpPr>
        <p:spPr>
          <a:xfrm>
            <a:off x="3742460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4F129C8-61E3-6B1F-49EC-0E485A1BCD76}"/>
              </a:ext>
            </a:extLst>
          </p:cNvPr>
          <p:cNvSpPr/>
          <p:nvPr/>
        </p:nvSpPr>
        <p:spPr>
          <a:xfrm>
            <a:off x="4364658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4AF68C9-F518-BCEC-84FB-02266608699F}"/>
              </a:ext>
            </a:extLst>
          </p:cNvPr>
          <p:cNvSpPr/>
          <p:nvPr/>
        </p:nvSpPr>
        <p:spPr>
          <a:xfrm>
            <a:off x="187586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C29E670-C90C-717C-C84D-2C3E03350916}"/>
              </a:ext>
            </a:extLst>
          </p:cNvPr>
          <p:cNvSpPr/>
          <p:nvPr/>
        </p:nvSpPr>
        <p:spPr>
          <a:xfrm>
            <a:off x="498685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3D6F417-C7DA-0B1C-A23B-E00C2747A388}"/>
              </a:ext>
            </a:extLst>
          </p:cNvPr>
          <p:cNvSpPr/>
          <p:nvPr/>
        </p:nvSpPr>
        <p:spPr>
          <a:xfrm>
            <a:off x="5609054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7A3A215-28B5-45B7-FFBE-A10AF64CDFC2}"/>
              </a:ext>
            </a:extLst>
          </p:cNvPr>
          <p:cNvSpPr/>
          <p:nvPr/>
        </p:nvSpPr>
        <p:spPr>
          <a:xfrm>
            <a:off x="6231252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3DEDABE-98E3-B3A3-5EE6-00A488BA52DB}"/>
              </a:ext>
            </a:extLst>
          </p:cNvPr>
          <p:cNvSpPr/>
          <p:nvPr/>
        </p:nvSpPr>
        <p:spPr>
          <a:xfrm>
            <a:off x="6853450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9D63114-E323-22AF-0008-5C2FB7485A59}"/>
              </a:ext>
            </a:extLst>
          </p:cNvPr>
          <p:cNvCxnSpPr>
            <a:cxnSpLocks/>
          </p:cNvCxnSpPr>
          <p:nvPr/>
        </p:nvCxnSpPr>
        <p:spPr>
          <a:xfrm flipH="1">
            <a:off x="1769483" y="4643646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BB56B1D-4D33-98D6-35EA-EF0344BA9056}"/>
              </a:ext>
            </a:extLst>
          </p:cNvPr>
          <p:cNvCxnSpPr>
            <a:cxnSpLocks/>
          </p:cNvCxnSpPr>
          <p:nvPr/>
        </p:nvCxnSpPr>
        <p:spPr>
          <a:xfrm flipH="1">
            <a:off x="2391681" y="4633410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3A94363-D665-1B19-040D-498542F05DE1}"/>
              </a:ext>
            </a:extLst>
          </p:cNvPr>
          <p:cNvCxnSpPr>
            <a:cxnSpLocks/>
          </p:cNvCxnSpPr>
          <p:nvPr/>
        </p:nvCxnSpPr>
        <p:spPr>
          <a:xfrm flipH="1">
            <a:off x="2961212" y="4653882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EC0CC82-9A2B-D6C8-CE9A-FA15A35EF6C0}"/>
              </a:ext>
            </a:extLst>
          </p:cNvPr>
          <p:cNvCxnSpPr>
            <a:cxnSpLocks/>
          </p:cNvCxnSpPr>
          <p:nvPr/>
        </p:nvCxnSpPr>
        <p:spPr>
          <a:xfrm flipH="1">
            <a:off x="3636077" y="4633410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EAA54B0-B14D-E280-F5CC-0340B2E714BB}"/>
              </a:ext>
            </a:extLst>
          </p:cNvPr>
          <p:cNvCxnSpPr>
            <a:cxnSpLocks/>
          </p:cNvCxnSpPr>
          <p:nvPr/>
        </p:nvCxnSpPr>
        <p:spPr>
          <a:xfrm flipH="1">
            <a:off x="4258275" y="4653882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FF8AE623-1C6C-06F5-1CCE-1E8D31280822}"/>
              </a:ext>
            </a:extLst>
          </p:cNvPr>
          <p:cNvCxnSpPr>
            <a:cxnSpLocks/>
          </p:cNvCxnSpPr>
          <p:nvPr/>
        </p:nvCxnSpPr>
        <p:spPr>
          <a:xfrm flipH="1">
            <a:off x="4880473" y="4633410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9B6F5-FD45-F252-91DE-9EF97FCA9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D680541-8736-855A-A041-D04E06114700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حظوا الأقراص  و اكتبوا على الألواح  المتساوية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المناسبة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3CE38F-530F-8A74-94D3-1E1EE6CA6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0D75B6-2E81-7210-EF85-309990C89BB4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+ 3 = 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25BB7A-4AB2-59BD-9987-82C6D2E1CC91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95603E-67DA-C155-1329-FFA67CE4C95D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506C315B-0D8A-ACCC-B92A-FFC5A3B3F73D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67C34B55-1F22-8BB5-BD72-791A36B193F0}"/>
              </a:ext>
            </a:extLst>
          </p:cNvPr>
          <p:cNvSpPr/>
          <p:nvPr/>
        </p:nvSpPr>
        <p:spPr>
          <a:xfrm>
            <a:off x="2498064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2BB1346-D7C7-EBB9-A2D3-F882B484E751}"/>
              </a:ext>
            </a:extLst>
          </p:cNvPr>
          <p:cNvSpPr/>
          <p:nvPr/>
        </p:nvSpPr>
        <p:spPr>
          <a:xfrm>
            <a:off x="3120262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AFC62A6-6646-B2D3-D9D0-E3330AC6466C}"/>
              </a:ext>
            </a:extLst>
          </p:cNvPr>
          <p:cNvSpPr/>
          <p:nvPr/>
        </p:nvSpPr>
        <p:spPr>
          <a:xfrm>
            <a:off x="3742460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DCF07AB-79C2-E799-9DC6-636C7E3294AD}"/>
              </a:ext>
            </a:extLst>
          </p:cNvPr>
          <p:cNvSpPr/>
          <p:nvPr/>
        </p:nvSpPr>
        <p:spPr>
          <a:xfrm>
            <a:off x="4364658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B58B99-DE10-741E-AB5E-2DB8A8A92C1B}"/>
              </a:ext>
            </a:extLst>
          </p:cNvPr>
          <p:cNvSpPr/>
          <p:nvPr/>
        </p:nvSpPr>
        <p:spPr>
          <a:xfrm>
            <a:off x="187586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AB4021D-C7C4-2B77-BFE1-BCD276E3F8F9}"/>
              </a:ext>
            </a:extLst>
          </p:cNvPr>
          <p:cNvSpPr/>
          <p:nvPr/>
        </p:nvSpPr>
        <p:spPr>
          <a:xfrm>
            <a:off x="498685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9FFC7DD-8B5D-2B9E-9B12-7266870F1154}"/>
              </a:ext>
            </a:extLst>
          </p:cNvPr>
          <p:cNvSpPr/>
          <p:nvPr/>
        </p:nvSpPr>
        <p:spPr>
          <a:xfrm>
            <a:off x="5609054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4246889-02A1-7007-914B-91F343900B77}"/>
              </a:ext>
            </a:extLst>
          </p:cNvPr>
          <p:cNvSpPr/>
          <p:nvPr/>
        </p:nvSpPr>
        <p:spPr>
          <a:xfrm>
            <a:off x="6231252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CCEDCBA-741F-97C2-C722-D1FA57A4AF53}"/>
              </a:ext>
            </a:extLst>
          </p:cNvPr>
          <p:cNvSpPr/>
          <p:nvPr/>
        </p:nvSpPr>
        <p:spPr>
          <a:xfrm>
            <a:off x="6853450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ED70CBD-5A50-91A4-DA31-225FEF4DE234}"/>
              </a:ext>
            </a:extLst>
          </p:cNvPr>
          <p:cNvCxnSpPr>
            <a:cxnSpLocks/>
          </p:cNvCxnSpPr>
          <p:nvPr/>
        </p:nvCxnSpPr>
        <p:spPr>
          <a:xfrm flipH="1">
            <a:off x="6747067" y="4633405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11959F06-6DE5-8475-E669-B4528297B176}"/>
              </a:ext>
            </a:extLst>
          </p:cNvPr>
          <p:cNvCxnSpPr>
            <a:cxnSpLocks/>
          </p:cNvCxnSpPr>
          <p:nvPr/>
        </p:nvCxnSpPr>
        <p:spPr>
          <a:xfrm flipH="1">
            <a:off x="6117258" y="4633405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35A1624-6932-4477-4BB3-9101C3915F1B}"/>
              </a:ext>
            </a:extLst>
          </p:cNvPr>
          <p:cNvCxnSpPr>
            <a:cxnSpLocks/>
          </p:cNvCxnSpPr>
          <p:nvPr/>
        </p:nvCxnSpPr>
        <p:spPr>
          <a:xfrm flipH="1">
            <a:off x="5497686" y="4643646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44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97884-25B7-0BE5-7C67-53EF4583E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B11CAAA-E1B8-9D25-A989-4275A70CBCC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4AD2AD-9C95-10CB-63AC-0351E3217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6FA8400-23BA-67FF-2FBD-F7FC00F43F0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24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6195F-F20C-4B17-A0EC-3387EB97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A55401F-84D8-5212-38F0-ABE0B484B6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6 = 3 – 9 أي المجموع ناقص الحد الثاني  يساوي الحد الأول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6E95E1-D09B-89C5-F140-DEB50FF54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DA2C95-75F1-C8EA-CE4A-895A85A58D74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+ 3 = 9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664E5C-2A4D-0864-8823-0CC91BF84640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80883FB-536E-570F-B2E6-32B0891671AD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A4B44C7-88E7-28C8-4A12-70169242327F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F299B8D6-DD67-796A-AB6C-FDDF3D4D40E9}"/>
              </a:ext>
            </a:extLst>
          </p:cNvPr>
          <p:cNvSpPr/>
          <p:nvPr/>
        </p:nvSpPr>
        <p:spPr>
          <a:xfrm>
            <a:off x="2498064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6B696E4-0BEF-38E1-34E8-11DBA88B80F0}"/>
              </a:ext>
            </a:extLst>
          </p:cNvPr>
          <p:cNvSpPr/>
          <p:nvPr/>
        </p:nvSpPr>
        <p:spPr>
          <a:xfrm>
            <a:off x="3120262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1FE8EED8-5718-08F8-543C-B1A8705C9148}"/>
              </a:ext>
            </a:extLst>
          </p:cNvPr>
          <p:cNvSpPr/>
          <p:nvPr/>
        </p:nvSpPr>
        <p:spPr>
          <a:xfrm>
            <a:off x="3742460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B7C2940D-52DD-E72F-4668-8945FD293122}"/>
              </a:ext>
            </a:extLst>
          </p:cNvPr>
          <p:cNvSpPr/>
          <p:nvPr/>
        </p:nvSpPr>
        <p:spPr>
          <a:xfrm>
            <a:off x="4364658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34235292-47A6-85DB-ABEB-7FAE4AA2CFF5}"/>
              </a:ext>
            </a:extLst>
          </p:cNvPr>
          <p:cNvSpPr/>
          <p:nvPr/>
        </p:nvSpPr>
        <p:spPr>
          <a:xfrm>
            <a:off x="187586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4A484D5-CF98-B060-36F1-FA90E59BA6BE}"/>
              </a:ext>
            </a:extLst>
          </p:cNvPr>
          <p:cNvSpPr/>
          <p:nvPr/>
        </p:nvSpPr>
        <p:spPr>
          <a:xfrm>
            <a:off x="4986856" y="4633411"/>
            <a:ext cx="409433" cy="477671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333A16C1-8A01-15D9-A058-8977CC2C73E7}"/>
              </a:ext>
            </a:extLst>
          </p:cNvPr>
          <p:cNvSpPr/>
          <p:nvPr/>
        </p:nvSpPr>
        <p:spPr>
          <a:xfrm>
            <a:off x="5609054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3D0E32AC-628B-EB55-5A4B-41574C0CFF6C}"/>
              </a:ext>
            </a:extLst>
          </p:cNvPr>
          <p:cNvSpPr/>
          <p:nvPr/>
        </p:nvSpPr>
        <p:spPr>
          <a:xfrm>
            <a:off x="6231252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9CA7BD18-B606-C863-8B25-8F26431EE317}"/>
              </a:ext>
            </a:extLst>
          </p:cNvPr>
          <p:cNvSpPr/>
          <p:nvPr/>
        </p:nvSpPr>
        <p:spPr>
          <a:xfrm>
            <a:off x="6853450" y="4633411"/>
            <a:ext cx="409433" cy="47767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F04C40D-88DA-CB79-3922-121984340D49}"/>
              </a:ext>
            </a:extLst>
          </p:cNvPr>
          <p:cNvCxnSpPr>
            <a:cxnSpLocks/>
          </p:cNvCxnSpPr>
          <p:nvPr/>
        </p:nvCxnSpPr>
        <p:spPr>
          <a:xfrm flipH="1">
            <a:off x="6747067" y="4633405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B2664A1C-2390-0470-279C-EA329498EA2E}"/>
              </a:ext>
            </a:extLst>
          </p:cNvPr>
          <p:cNvCxnSpPr>
            <a:cxnSpLocks/>
          </p:cNvCxnSpPr>
          <p:nvPr/>
        </p:nvCxnSpPr>
        <p:spPr>
          <a:xfrm flipH="1">
            <a:off x="6117258" y="4633405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B3AFAAAE-D14D-5BAC-5F23-09F3CEBB8D76}"/>
              </a:ext>
            </a:extLst>
          </p:cNvPr>
          <p:cNvCxnSpPr>
            <a:cxnSpLocks/>
          </p:cNvCxnSpPr>
          <p:nvPr/>
        </p:nvCxnSpPr>
        <p:spPr>
          <a:xfrm flipH="1">
            <a:off x="5497686" y="4643646"/>
            <a:ext cx="622198" cy="4572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66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C7B9D-7D51-473C-A892-03A27AB3B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5821D81-9CD8-B48D-177E-A4E52CFC2E3A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متساوية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مقابلة لهذه المتساوية الجمعية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2779E6-FED5-D363-EA4B-29D67DEDF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05091B-FB29-B2B6-0CBC-BCAF04538FD2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FC65CC-72F4-CFAE-1983-BCC7C2E9A2DE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14E4D5-2A09-7C3F-EB76-C388E14447E7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801B17E-5EEF-F4AB-9E72-A8A43A859C59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15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6EA26-F1CF-F3AA-2630-54C84858F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1E618A-6E87-58D1-E3F2-AF2687BD5B91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74E88C-6EEE-45F0-BFF7-08D346823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E1C38B4-E6EA-7A0F-A028-CC61E3BF414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14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A4F0E-0040-AE48-B483-799F38CAB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44BCFA-3F81-3E35-17E0-A31398CED49F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:2 = 4 – 6 . من يشرح لنا كيف توصل للجواب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7F4C4F-9892-5631-44F6-C467B0493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09F564-9EBF-84B2-251F-BDE539AF3949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0C28D9-FAA7-12F4-C882-913E664069F1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fr-FR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BCA33A-8266-0F84-5636-22204FA2BF69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. = .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0097348-1A1A-5F9B-59DB-C2CC08A8E756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18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133B-97BC-47DD-8A7D-165A9D4CF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FE2444-79D8-CA61-3221-70CAE596643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المتساوية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الطرحية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الثانية  المقابلة لهذه المتساوية الجمعية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1C23D4-2B88-A722-2206-27E53E747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BED25A-A9B6-067C-2DE3-0009E508D1C5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+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9608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4BB4E6-246A-2A4E-8ECA-F8DCDBE887A5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9608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89F266-EE26-04E5-8949-52454E82CC9C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- . = .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E32FB5F-296E-A42C-7B50-1CF1BBAEEB55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60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ECA12-F7E7-34CA-5F4C-4F445B545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CB6FBB-2925-3E56-099C-6D176FF4732B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DF905F-30FD-902D-6BED-9B488F06A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0F56CC-0BBE-91E6-4CE6-E196CD535C9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20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220DD-5093-8554-6F83-A50639F6E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009FB7-84C6-50CB-08B1-F153BE779645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:4 = 2 – 6 . من يشرح لنا كيف توصل للجواب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C5510A-AD5F-D796-B365-E64C3C9D7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0AB14E-1384-B065-1748-9FF86FD75417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+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9608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25A473-39F7-44B9-FE6D-06EFF1E11E7A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19608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9333D7F-99A5-EFBD-7854-A064B7D3FB3C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-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9608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429A5AC-B599-31C2-E70E-99E1B6F28801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75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5CE31-885E-7A2A-0A04-DC1F3BB8F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FC3C7C-C3F9-35C4-EAD7-BB55F61966F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على الألواح المتساوية الجمعية   المقابلة لهذه المتساوية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E170A3-2F2D-1090-C35B-49D7AAD8C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7B09355-5703-1E56-CC9F-94ED41890589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- 5 = 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C594C2-F114-BCA2-EEE1-84712569483B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+ . = 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54DFD4-C520-6B40-B9BE-880317A321A3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+ . = .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FE1CCF8-2B25-93B7-B75B-4F253E1D54C5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66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58859-A605-500E-F11D-AA1F689C5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C8CB7B9-793A-CB58-D427-F929D1C5ED8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4B3264-F735-1176-D0D5-7D50353F6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A687FD-6126-72CE-2B9B-66FDFC5BA88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7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360BB-D02D-DB0E-6F36-D97FC5A92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580645F-6896-3CA0-E99F-918E4D2B29B0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 = 3 + 5 .  من يشرح لنا كيف توصل للجواب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831F44-EB9F-10CE-0EB0-644E192B9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8B1AC2-AD71-FC44-9290-12987CC37CF2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- 5 =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1E8C68-9F0C-AFC0-871B-A8BB91A79689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8649068-16C6-65AA-BDBA-62ACAE218119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+ . = .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077AC99-D9DC-0CCA-33DE-C7A60AC240B5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0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D0781-6AF1-2223-AF9E-5D6664E22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59E9B02-0DAF-76B5-0C4B-00E47B62C6A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على الألواح المتساوية الجمعية الثانية المقابلة لهذه المتساوية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C1CB10-C5CC-7994-098F-AF6FD2B87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6336DED-1CD4-EF4B-4AE8-7931C2C7B48E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- 5 = 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D4AD69-1435-E044-2294-566327DD0C20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334E31-5C30-6565-7E9A-DD312EEBE5B1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+ . = .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983AF8C-3983-5591-ABE1-A86EC5A31933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9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DBCA3-D725-DA3B-CC56-29BD84944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221179-973E-2695-2E52-26FBDA75FD90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8D9A19-3A42-2AE7-1DE3-A1FA967E7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A02791-9A4D-D979-E2E5-20346540215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37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BB147-5579-A14C-4916-2ECD9DC39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6B2C386-307E-CB7C-58AD-3DB90EBCDFC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 = 5 + 3 .  من يشرح لنا كيف توصل للجواب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482209-5D37-D5D9-170A-E346CFAC0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61E8D8-A1EE-ED2F-2AF8-8DC341C24D25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- 5 = 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706FE9-9FAD-31CC-56EB-FA8DD3B34298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+ 3 = 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A154D90-88F4-308E-295E-1BD93B7CFEEB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09B3065-7BC8-41A5-D307-09793A47B906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71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98 سنطبق ما تعلمناه  في  النشاط رقم 2؛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4442AE1-B2D7-3B1A-DFDF-A523AACDCA69}"/>
              </a:ext>
            </a:extLst>
          </p:cNvPr>
          <p:cNvGrpSpPr/>
          <p:nvPr/>
        </p:nvGrpSpPr>
        <p:grpSpPr>
          <a:xfrm>
            <a:off x="1209206" y="1975856"/>
            <a:ext cx="6725588" cy="4111878"/>
            <a:chOff x="1596167" y="2303670"/>
            <a:chExt cx="6725588" cy="4111878"/>
          </a:xfrm>
        </p:grpSpPr>
        <p:pic>
          <p:nvPicPr>
            <p:cNvPr id="5" name="Image 4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D2A57FD9-E919-41C9-04DB-FC7A27855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8961" y="2303670"/>
              <a:ext cx="3362794" cy="4111878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0FD51DF1-A3A0-79D6-9B1B-AD0E921B3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6167" y="2303670"/>
              <a:ext cx="3362794" cy="4111878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865639" y="4031795"/>
            <a:ext cx="2775515" cy="1904981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371CB13-C26D-CA13-AB73-8B65FFA40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471" y="2139262"/>
            <a:ext cx="5198782" cy="316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3068" y="3084897"/>
            <a:ext cx="1572153" cy="1572153"/>
          </a:xfrm>
          <a:prstGeom prst="rect">
            <a:avLst/>
          </a:prstGeom>
        </p:spPr>
      </p:pic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B7B01D8C-F11A-FA02-B9CC-4067E7197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847" y="2190598"/>
            <a:ext cx="5692588" cy="321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BC414D2-ACD1-4AD6-71FF-63EFB3591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737" y="1857176"/>
            <a:ext cx="6290526" cy="382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CCD43CE-7AD5-59F0-964D-1E39F8393183}"/>
              </a:ext>
            </a:extLst>
          </p:cNvPr>
          <p:cNvSpPr txBox="1"/>
          <p:nvPr/>
        </p:nvSpPr>
        <p:spPr>
          <a:xfrm flipH="1">
            <a:off x="4489712" y="2783869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4757727-5EB5-2CF3-5353-049138BDF447}"/>
              </a:ext>
            </a:extLst>
          </p:cNvPr>
          <p:cNvSpPr txBox="1"/>
          <p:nvPr/>
        </p:nvSpPr>
        <p:spPr>
          <a:xfrm flipH="1">
            <a:off x="4969658" y="2783868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34AA61-97D3-C935-FE6A-28286B840728}"/>
              </a:ext>
            </a:extLst>
          </p:cNvPr>
          <p:cNvSpPr txBox="1"/>
          <p:nvPr/>
        </p:nvSpPr>
        <p:spPr>
          <a:xfrm flipH="1">
            <a:off x="6514129" y="2824811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69F1D0B-5C6A-35F7-FEC0-67FF4F464B14}"/>
              </a:ext>
            </a:extLst>
          </p:cNvPr>
          <p:cNvSpPr txBox="1"/>
          <p:nvPr/>
        </p:nvSpPr>
        <p:spPr>
          <a:xfrm flipH="1">
            <a:off x="6015108" y="2811163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A77AF2-691C-813B-1DC4-4036EB99FC8F}"/>
              </a:ext>
            </a:extLst>
          </p:cNvPr>
          <p:cNvSpPr txBox="1"/>
          <p:nvPr/>
        </p:nvSpPr>
        <p:spPr>
          <a:xfrm flipH="1">
            <a:off x="4161360" y="3245532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B06B89-9BC6-B8A8-D8A8-0C8EB3442784}"/>
              </a:ext>
            </a:extLst>
          </p:cNvPr>
          <p:cNvSpPr txBox="1"/>
          <p:nvPr/>
        </p:nvSpPr>
        <p:spPr>
          <a:xfrm flipH="1">
            <a:off x="4924058" y="3272828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0ECBFF4-A341-4821-04A2-6D50DBB7E7AA}"/>
              </a:ext>
            </a:extLst>
          </p:cNvPr>
          <p:cNvSpPr txBox="1"/>
          <p:nvPr/>
        </p:nvSpPr>
        <p:spPr>
          <a:xfrm flipH="1">
            <a:off x="5710892" y="3259180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95817F2-FA29-478A-A0D2-083804AEAD1F}"/>
              </a:ext>
            </a:extLst>
          </p:cNvPr>
          <p:cNvSpPr txBox="1"/>
          <p:nvPr/>
        </p:nvSpPr>
        <p:spPr>
          <a:xfrm flipH="1">
            <a:off x="6514129" y="3272827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5D31E59-52C3-E7B7-2525-01BE5D19A34E}"/>
              </a:ext>
            </a:extLst>
          </p:cNvPr>
          <p:cNvSpPr txBox="1"/>
          <p:nvPr/>
        </p:nvSpPr>
        <p:spPr>
          <a:xfrm flipH="1">
            <a:off x="4179960" y="4674834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8544E7-D438-B7C9-334B-F7F529283ECF}"/>
              </a:ext>
            </a:extLst>
          </p:cNvPr>
          <p:cNvSpPr txBox="1"/>
          <p:nvPr/>
        </p:nvSpPr>
        <p:spPr>
          <a:xfrm flipH="1">
            <a:off x="4572000" y="4674833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B15C6D3-71A6-EF59-8619-DCD41B2F673C}"/>
              </a:ext>
            </a:extLst>
          </p:cNvPr>
          <p:cNvSpPr txBox="1"/>
          <p:nvPr/>
        </p:nvSpPr>
        <p:spPr>
          <a:xfrm flipH="1">
            <a:off x="5686756" y="4674833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16D3161-6E83-6016-30E0-89F35B592ED1}"/>
              </a:ext>
            </a:extLst>
          </p:cNvPr>
          <p:cNvSpPr txBox="1"/>
          <p:nvPr/>
        </p:nvSpPr>
        <p:spPr>
          <a:xfrm flipH="1">
            <a:off x="6039244" y="4674832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CE45B75-1597-ECFC-8400-2FFE5B4251A9}"/>
              </a:ext>
            </a:extLst>
          </p:cNvPr>
          <p:cNvSpPr txBox="1"/>
          <p:nvPr/>
        </p:nvSpPr>
        <p:spPr>
          <a:xfrm flipH="1">
            <a:off x="4184508" y="5122849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B50F9F8-FB46-4FBE-DD63-C2156A00A8EF}"/>
              </a:ext>
            </a:extLst>
          </p:cNvPr>
          <p:cNvSpPr txBox="1"/>
          <p:nvPr/>
        </p:nvSpPr>
        <p:spPr>
          <a:xfrm flipH="1">
            <a:off x="5686756" y="5122848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EF66FC5-8852-A470-9CA7-9E9C9F2F7B56}"/>
              </a:ext>
            </a:extLst>
          </p:cNvPr>
          <p:cNvSpPr txBox="1"/>
          <p:nvPr/>
        </p:nvSpPr>
        <p:spPr>
          <a:xfrm flipH="1">
            <a:off x="6046178" y="5122848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889A1DD-0744-E6DC-32E0-23B843BD8F21}"/>
              </a:ext>
            </a:extLst>
          </p:cNvPr>
          <p:cNvSpPr txBox="1"/>
          <p:nvPr/>
        </p:nvSpPr>
        <p:spPr>
          <a:xfrm flipH="1">
            <a:off x="6514129" y="5122847"/>
            <a:ext cx="32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</a:t>
            </a:r>
            <a:endParaRPr lang="fr-FR" sz="2400" b="1" dirty="0">
              <a:solidFill>
                <a:srgbClr val="C00000"/>
              </a:solidFill>
            </a:endParaRPr>
          </a:p>
        </p:txBody>
      </p:sp>
      <p:pic>
        <p:nvPicPr>
          <p:cNvPr id="32" name="Image 3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6E9AD4F-DD8A-65D3-299A-84B2A1AB9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179" y="1760065"/>
            <a:ext cx="6925642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99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F2A6BBD-642D-19B3-E8C4-D42FB8382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206" y="1975856"/>
            <a:ext cx="3362794" cy="411187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35875" y="2454443"/>
            <a:ext cx="2909456" cy="203333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B398F47-3796-703F-0677-D24FD6326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7802" y="1883359"/>
            <a:ext cx="5594554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754244" y="5323223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0C0EE808-DD73-17F1-4CB7-F8C5C9DB795B}"/>
              </a:ext>
            </a:extLst>
          </p:cNvPr>
          <p:cNvSpPr txBox="1"/>
          <p:nvPr/>
        </p:nvSpPr>
        <p:spPr>
          <a:xfrm>
            <a:off x="4533478" y="2362247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1B85BA-D5E5-C25D-8140-58DF497D85C5}"/>
              </a:ext>
            </a:extLst>
          </p:cNvPr>
          <p:cNvSpPr txBox="1"/>
          <p:nvPr/>
        </p:nvSpPr>
        <p:spPr>
          <a:xfrm>
            <a:off x="4983854" y="2362246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06EC0E-674B-98B3-49A3-BBCBF73D948A}"/>
              </a:ext>
            </a:extLst>
          </p:cNvPr>
          <p:cNvSpPr txBox="1"/>
          <p:nvPr/>
        </p:nvSpPr>
        <p:spPr>
          <a:xfrm>
            <a:off x="5968914" y="2362246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597CB6B-58FA-4208-D15D-4D56529081C8}"/>
              </a:ext>
            </a:extLst>
          </p:cNvPr>
          <p:cNvSpPr txBox="1"/>
          <p:nvPr/>
        </p:nvSpPr>
        <p:spPr>
          <a:xfrm>
            <a:off x="6419290" y="2362245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88EE0BC-E8BC-A824-7F85-E40FB06F8B0D}"/>
              </a:ext>
            </a:extLst>
          </p:cNvPr>
          <p:cNvSpPr txBox="1"/>
          <p:nvPr/>
        </p:nvSpPr>
        <p:spPr>
          <a:xfrm>
            <a:off x="4558176" y="2851206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368007E-8C38-78F2-A74A-36FAF0A86968}"/>
              </a:ext>
            </a:extLst>
          </p:cNvPr>
          <p:cNvSpPr txBox="1"/>
          <p:nvPr/>
        </p:nvSpPr>
        <p:spPr>
          <a:xfrm>
            <a:off x="4947259" y="2864854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D1CDF29-5989-1303-7603-A991B27B2789}"/>
              </a:ext>
            </a:extLst>
          </p:cNvPr>
          <p:cNvSpPr txBox="1"/>
          <p:nvPr/>
        </p:nvSpPr>
        <p:spPr>
          <a:xfrm>
            <a:off x="5968914" y="2862433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BC2D44-FDB5-F880-13D8-E4C9A4D64935}"/>
              </a:ext>
            </a:extLst>
          </p:cNvPr>
          <p:cNvSpPr txBox="1"/>
          <p:nvPr/>
        </p:nvSpPr>
        <p:spPr>
          <a:xfrm>
            <a:off x="6330701" y="2860011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4BCB914-AB44-320F-9945-C60F249EBE1A}"/>
              </a:ext>
            </a:extLst>
          </p:cNvPr>
          <p:cNvSpPr txBox="1"/>
          <p:nvPr/>
        </p:nvSpPr>
        <p:spPr>
          <a:xfrm>
            <a:off x="4196742" y="3318102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55D4BF6-7C74-24CC-98E2-EB592E685723}"/>
              </a:ext>
            </a:extLst>
          </p:cNvPr>
          <p:cNvSpPr txBox="1"/>
          <p:nvPr/>
        </p:nvSpPr>
        <p:spPr>
          <a:xfrm>
            <a:off x="4826494" y="3318102"/>
            <a:ext cx="658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74503AC-D802-280F-B571-27725F958161}"/>
              </a:ext>
            </a:extLst>
          </p:cNvPr>
          <p:cNvSpPr txBox="1"/>
          <p:nvPr/>
        </p:nvSpPr>
        <p:spPr>
          <a:xfrm>
            <a:off x="5629418" y="3339025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7EE8B36-2FF1-9156-7334-027129B62C05}"/>
              </a:ext>
            </a:extLst>
          </p:cNvPr>
          <p:cNvSpPr txBox="1"/>
          <p:nvPr/>
        </p:nvSpPr>
        <p:spPr>
          <a:xfrm>
            <a:off x="6252054" y="3310449"/>
            <a:ext cx="765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C36F940-9C34-CB56-EFAD-F4C2381082E2}"/>
              </a:ext>
            </a:extLst>
          </p:cNvPr>
          <p:cNvSpPr txBox="1"/>
          <p:nvPr/>
        </p:nvSpPr>
        <p:spPr>
          <a:xfrm>
            <a:off x="4227738" y="4400128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C864BC2-B83E-81A7-31EA-2BA323FACE7E}"/>
              </a:ext>
            </a:extLst>
          </p:cNvPr>
          <p:cNvSpPr txBox="1"/>
          <p:nvPr/>
        </p:nvSpPr>
        <p:spPr>
          <a:xfrm>
            <a:off x="4601306" y="4400127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6AAD600-A597-3CBF-22AB-87D233B58686}"/>
              </a:ext>
            </a:extLst>
          </p:cNvPr>
          <p:cNvSpPr txBox="1"/>
          <p:nvPr/>
        </p:nvSpPr>
        <p:spPr>
          <a:xfrm>
            <a:off x="5595215" y="4381077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4D52963-E448-866C-D9AC-E853127E510F}"/>
              </a:ext>
            </a:extLst>
          </p:cNvPr>
          <p:cNvSpPr txBox="1"/>
          <p:nvPr/>
        </p:nvSpPr>
        <p:spPr>
          <a:xfrm>
            <a:off x="5943628" y="4390602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14506D7-F7CE-52E2-1EB7-92012C8E1C0E}"/>
              </a:ext>
            </a:extLst>
          </p:cNvPr>
          <p:cNvSpPr txBox="1"/>
          <p:nvPr/>
        </p:nvSpPr>
        <p:spPr>
          <a:xfrm>
            <a:off x="6363936" y="4392303"/>
            <a:ext cx="450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E9A3BAB-4129-CDEB-B41D-4535545E38C3}"/>
              </a:ext>
            </a:extLst>
          </p:cNvPr>
          <p:cNvSpPr txBox="1"/>
          <p:nvPr/>
        </p:nvSpPr>
        <p:spPr>
          <a:xfrm>
            <a:off x="4107054" y="4874626"/>
            <a:ext cx="62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D763576-2604-79EB-10F0-921A9579DEE4}"/>
              </a:ext>
            </a:extLst>
          </p:cNvPr>
          <p:cNvSpPr txBox="1"/>
          <p:nvPr/>
        </p:nvSpPr>
        <p:spPr>
          <a:xfrm>
            <a:off x="4912163" y="4874626"/>
            <a:ext cx="62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E9F3DBF-D09E-613C-CCDD-D07996248E2A}"/>
              </a:ext>
            </a:extLst>
          </p:cNvPr>
          <p:cNvSpPr txBox="1"/>
          <p:nvPr/>
        </p:nvSpPr>
        <p:spPr>
          <a:xfrm>
            <a:off x="5529803" y="4880622"/>
            <a:ext cx="62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62CA296-2CAC-8719-D576-BCEC746A7EA7}"/>
              </a:ext>
            </a:extLst>
          </p:cNvPr>
          <p:cNvSpPr txBox="1"/>
          <p:nvPr/>
        </p:nvSpPr>
        <p:spPr>
          <a:xfrm>
            <a:off x="5961114" y="4881264"/>
            <a:ext cx="62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6B9274B-9017-4EEF-1BEE-8C8A6AEF6CAA}"/>
              </a:ext>
            </a:extLst>
          </p:cNvPr>
          <p:cNvSpPr txBox="1"/>
          <p:nvPr/>
        </p:nvSpPr>
        <p:spPr>
          <a:xfrm>
            <a:off x="6388110" y="4881264"/>
            <a:ext cx="62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46" name="Image 4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C65384F-5678-1041-6CE9-E3494123902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671233" y="1612434"/>
            <a:ext cx="5801535" cy="43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9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14F4124-5CC6-5070-E80C-51A65E91E06A}"/>
              </a:ext>
            </a:extLst>
          </p:cNvPr>
          <p:cNvGrpSpPr/>
          <p:nvPr/>
        </p:nvGrpSpPr>
        <p:grpSpPr>
          <a:xfrm>
            <a:off x="1209206" y="1975856"/>
            <a:ext cx="6725588" cy="4111878"/>
            <a:chOff x="1596167" y="2303670"/>
            <a:chExt cx="6725588" cy="4111878"/>
          </a:xfrm>
        </p:grpSpPr>
        <p:pic>
          <p:nvPicPr>
            <p:cNvPr id="5" name="Image 4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6B14053F-E7FD-B3C8-A732-B1CD4B824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8961" y="2303670"/>
              <a:ext cx="3362794" cy="4111878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15E66510-7A99-F359-BD5E-BDA72D0F9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6167" y="2303670"/>
              <a:ext cx="3362794" cy="4111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19009</TotalTime>
  <Words>1072</Words>
  <Application>Microsoft Office PowerPoint</Application>
  <PresentationFormat>Affichage à l'écran (4:3)</PresentationFormat>
  <Paragraphs>270</Paragraphs>
  <Slides>65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65</vt:i4>
      </vt:variant>
    </vt:vector>
  </HeadingPairs>
  <TitlesOfParts>
    <vt:vector size="79" baseType="lpstr">
      <vt:lpstr>Aptos</vt:lpstr>
      <vt:lpstr>Effra CC Arbc</vt:lpstr>
      <vt:lpstr>Arial</vt:lpstr>
      <vt:lpstr>DengXian</vt:lpstr>
      <vt:lpstr>Wingdings</vt:lpstr>
      <vt:lpstr>Dosis SemiBold</vt:lpstr>
      <vt:lpstr>Dosis</vt:lpstr>
      <vt:lpstr>Aptos Display</vt:lpstr>
      <vt:lpstr>Calibri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214</cp:revision>
  <cp:lastPrinted>2025-08-13T10:11:39Z</cp:lastPrinted>
  <dcterms:created xsi:type="dcterms:W3CDTF">2025-08-01T12:31:49Z</dcterms:created>
  <dcterms:modified xsi:type="dcterms:W3CDTF">2026-01-04T21:42:09Z</dcterms:modified>
</cp:coreProperties>
</file>