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83"/>
  </p:notesMasterIdLst>
  <p:handoutMasterIdLst>
    <p:handoutMasterId r:id="rId84"/>
  </p:handoutMasterIdLst>
  <p:sldIdLst>
    <p:sldId id="990" r:id="rId9"/>
    <p:sldId id="93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59" r:id="rId23"/>
    <p:sldId id="751" r:id="rId24"/>
    <p:sldId id="828" r:id="rId25"/>
    <p:sldId id="2134806661" r:id="rId26"/>
    <p:sldId id="2134806690" r:id="rId27"/>
    <p:sldId id="2134806691" r:id="rId28"/>
    <p:sldId id="2134806719" r:id="rId29"/>
    <p:sldId id="2134806709" r:id="rId30"/>
    <p:sldId id="2134806650" r:id="rId31"/>
    <p:sldId id="1001" r:id="rId32"/>
    <p:sldId id="2134806694" r:id="rId33"/>
    <p:sldId id="2134806695" r:id="rId34"/>
    <p:sldId id="2134806696" r:id="rId35"/>
    <p:sldId id="2134806662" r:id="rId36"/>
    <p:sldId id="2134806683" r:id="rId37"/>
    <p:sldId id="2134806684" r:id="rId38"/>
    <p:sldId id="2134806707" r:id="rId39"/>
    <p:sldId id="2134806664" r:id="rId40"/>
    <p:sldId id="2134806697" r:id="rId41"/>
    <p:sldId id="2134806720" r:id="rId42"/>
    <p:sldId id="2134806710" r:id="rId43"/>
    <p:sldId id="2134806666" r:id="rId44"/>
    <p:sldId id="2134806656" r:id="rId45"/>
    <p:sldId id="962" r:id="rId46"/>
    <p:sldId id="2134806657" r:id="rId47"/>
    <p:sldId id="2134806658" r:id="rId48"/>
    <p:sldId id="2134806667" r:id="rId49"/>
    <p:sldId id="2134806685" r:id="rId50"/>
    <p:sldId id="2134806686" r:id="rId51"/>
    <p:sldId id="2134806706" r:id="rId52"/>
    <p:sldId id="2134806669" r:id="rId53"/>
    <p:sldId id="2134806699" r:id="rId54"/>
    <p:sldId id="2134806700" r:id="rId55"/>
    <p:sldId id="2134806721" r:id="rId56"/>
    <p:sldId id="2134806717" r:id="rId57"/>
    <p:sldId id="2134806724" r:id="rId58"/>
    <p:sldId id="2134806725" r:id="rId59"/>
    <p:sldId id="2134806726" r:id="rId60"/>
    <p:sldId id="2134806727" r:id="rId61"/>
    <p:sldId id="2134806673" r:id="rId62"/>
    <p:sldId id="2134806674" r:id="rId63"/>
    <p:sldId id="2134806723" r:id="rId64"/>
    <p:sldId id="2134806675" r:id="rId65"/>
    <p:sldId id="2134806676" r:id="rId66"/>
    <p:sldId id="2134806728" r:id="rId67"/>
    <p:sldId id="2134806729" r:id="rId68"/>
    <p:sldId id="2134806730" r:id="rId69"/>
    <p:sldId id="2134806677" r:id="rId70"/>
    <p:sldId id="997" r:id="rId71"/>
    <p:sldId id="2134806687" r:id="rId72"/>
    <p:sldId id="832" r:id="rId73"/>
    <p:sldId id="2134806679" r:id="rId74"/>
    <p:sldId id="998" r:id="rId75"/>
    <p:sldId id="984" r:id="rId76"/>
    <p:sldId id="2134806718" r:id="rId77"/>
    <p:sldId id="2134806722" r:id="rId78"/>
    <p:sldId id="985" r:id="rId79"/>
    <p:sldId id="794" r:id="rId80"/>
    <p:sldId id="793" r:id="rId81"/>
    <p:sldId id="923" r:id="rId82"/>
  </p:sldIdLst>
  <p:sldSz cx="9144000" cy="6858000" type="screen4x3"/>
  <p:notesSz cx="6735763" cy="9866313"/>
  <p:embeddedFontLst>
    <p:embeddedFont>
      <p:font typeface="Dosis" panose="02010703020202060003" pitchFamily="2" charset="0"/>
      <p:regular r:id="rId85"/>
      <p:bold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F6BB00"/>
    <a:srgbClr val="FC8D00"/>
    <a:srgbClr val="4B505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1" autoAdjust="0"/>
    <p:restoredTop sz="96275" autoAdjust="0"/>
  </p:normalViewPr>
  <p:slideViewPr>
    <p:cSldViewPr snapToGrid="0">
      <p:cViewPr varScale="1">
        <p:scale>
          <a:sx n="78" d="100"/>
          <a:sy n="78" d="100"/>
        </p:scale>
        <p:origin x="136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handoutMaster" Target="handoutMasters/handoutMaster1.xml"/><Relationship Id="rId89" Type="http://schemas.openxmlformats.org/officeDocument/2006/relationships/theme" Target="theme/theme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presProps" Target="presProps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6:13:37.090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87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140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openxmlformats.org/officeDocument/2006/relationships/image" Target="../media/image3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0.png"/><Relationship Id="rId5" Type="http://schemas.openxmlformats.org/officeDocument/2006/relationships/customXml" Target="../ink/ink1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6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1.png"/><Relationship Id="rId5" Type="http://schemas.openxmlformats.org/officeDocument/2006/relationships/image" Target="../media/image27.png"/><Relationship Id="rId4" Type="http://schemas.openxmlformats.org/officeDocument/2006/relationships/image" Target="../media/image3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6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7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9.png"/><Relationship Id="rId4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2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5" name="Titre 1">
            <a:extLst>
              <a:ext uri="{FF2B5EF4-FFF2-40B4-BE49-F238E27FC236}">
                <a16:creationId xmlns:a16="http://schemas.microsoft.com/office/drawing/2014/main" id="{1CC42FD8-DD38-2701-55C4-EEDCC255C2F9}"/>
              </a:ext>
            </a:extLst>
          </p:cNvPr>
          <p:cNvSpPr txBox="1">
            <a:spLocks/>
          </p:cNvSpPr>
          <p:nvPr/>
        </p:nvSpPr>
        <p:spPr>
          <a:xfrm>
            <a:off x="6526655" y="12155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B34EB03-AA15-E0F2-F8C0-84BA7B65B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143810-9AE1-A9A8-C920-6D8618C6A36C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CC6E327-37E2-64B6-903F-3A5D6921E74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CE98F4E1-6E47-E7F0-62DA-5A77CF25E74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A2D697B-0723-990D-600A-2379016A61E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229369C-E11C-59A2-E443-A3961FA408F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3FE355D-3C7B-588B-6B95-EAE8641878C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C3D091D-1FAA-5DBE-51B1-EA17EE9B5BF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C5764742-0C22-57E3-1C7E-E1527EB7143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تسمية الأشكال الهندسية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E226444-9730-92F4-797D-2103FD2335EC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2904454-DFA6-74F7-461D-38A5B05D4E9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8E1C1474-55BE-F823-C154-6164081779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8D759ED2-687F-3A1B-EE86-B74B0900E5E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تمييز وتصنيف الأشكال الهندسية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47B38F9-2AB5-8E00-4029-404C2326F2AD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AF23AF-E70C-EA9F-98D2-27F7000401A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8753EE6A-E9CD-3025-41E7-3208D20BB9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A8FC7370-796C-CD58-1208-B73A6F45A9A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حل المسائل برسم تمثيلات  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71B60C1-DAC8-9E14-C4F6-A8FE73D37C1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C2430D1-F008-11D3-025A-46AB46F9261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rganigramme : Terminateur 21">
              <a:extLst>
                <a:ext uri="{FF2B5EF4-FFF2-40B4-BE49-F238E27FC236}">
                  <a16:creationId xmlns:a16="http://schemas.microsoft.com/office/drawing/2014/main" id="{28FB1971-7574-9760-C2DE-D0CFF280A4F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space réservé du texte 5">
              <a:extLst>
                <a:ext uri="{FF2B5EF4-FFF2-40B4-BE49-F238E27FC236}">
                  <a16:creationId xmlns:a16="http://schemas.microsoft.com/office/drawing/2014/main" id="{7A4C387E-EBE5-0884-D65B-475F3AD435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المربع و المستطيل 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77B7E58-579E-31C8-CA4D-757FF920936D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751562A6-4566-D8E7-D410-DB10D10A4F5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57A4E12E-A7E4-E4E1-4F25-C351FF7192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94520A1D-775E-B86B-64C1-BDD74CCF05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الثالث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الثالث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6F502F-E108-2C20-1C0F-136E07FFD95C}"/>
              </a:ext>
            </a:extLst>
          </p:cNvPr>
          <p:cNvGrpSpPr/>
          <p:nvPr/>
        </p:nvGrpSpPr>
        <p:grpSpPr>
          <a:xfrm>
            <a:off x="1869054" y="2410892"/>
            <a:ext cx="5405892" cy="3732589"/>
            <a:chOff x="598327" y="1701222"/>
            <a:chExt cx="5946481" cy="4105848"/>
          </a:xfrm>
        </p:grpSpPr>
        <p:pic>
          <p:nvPicPr>
            <p:cNvPr id="3" name="Image 2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1CB0F27F-256B-E15E-307B-A0E876A05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3A60F4EF-9056-0420-1509-07C2AFD44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10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12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 وتصنيف الأشكال الهندسية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تسمية الأشكال الهندسية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 المستطيل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برسم تمثيلات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الثالث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91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F5A0C1F-AB28-309F-2EA5-72B678345C80}"/>
              </a:ext>
            </a:extLst>
          </p:cNvPr>
          <p:cNvCxnSpPr/>
          <p:nvPr/>
        </p:nvCxnSpPr>
        <p:spPr>
          <a:xfrm>
            <a:off x="4616246" y="3157858"/>
            <a:ext cx="0" cy="112087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F886C9E-2BD9-E433-ABC3-692CEB941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228" y="1986287"/>
            <a:ext cx="5731544" cy="388926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B24D15-DE77-C4C9-B059-861F0A77218E}"/>
              </a:ext>
            </a:extLst>
          </p:cNvPr>
          <p:cNvSpPr txBox="1"/>
          <p:nvPr/>
        </p:nvSpPr>
        <p:spPr>
          <a:xfrm>
            <a:off x="4879331" y="4340494"/>
            <a:ext cx="15189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+ 3 = 6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ABF53B-4737-6CE7-1C21-7BC7F11130B1}"/>
              </a:ext>
            </a:extLst>
          </p:cNvPr>
          <p:cNvSpPr txBox="1"/>
          <p:nvPr/>
        </p:nvSpPr>
        <p:spPr>
          <a:xfrm>
            <a:off x="5287253" y="5078525"/>
            <a:ext cx="29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</a:p>
        </p:txBody>
      </p:sp>
      <p:pic>
        <p:nvPicPr>
          <p:cNvPr id="23" name="Image 22" descr="Une image contenant outil d’écriture, fournitures de bureau, crayon, Outils de marquage&#10;&#10;Le contenu généré par l’IA peut être incorrect.">
            <a:extLst>
              <a:ext uri="{FF2B5EF4-FFF2-40B4-BE49-F238E27FC236}">
                <a16:creationId xmlns:a16="http://schemas.microsoft.com/office/drawing/2014/main" id="{9B6E4252-B496-354E-5DA5-0710BD131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6332" y="3436291"/>
            <a:ext cx="1782812" cy="186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 عدد الأشكال التي تشبه الشكل  الأحمر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AEE1EE0-1749-53D8-5127-3789B202D101}"/>
              </a:ext>
            </a:extLst>
          </p:cNvPr>
          <p:cNvSpPr/>
          <p:nvPr/>
        </p:nvSpPr>
        <p:spPr>
          <a:xfrm>
            <a:off x="1110186" y="2891746"/>
            <a:ext cx="6923627" cy="2396423"/>
          </a:xfrm>
          <a:prstGeom prst="roundRect">
            <a:avLst/>
          </a:prstGeom>
          <a:noFill/>
          <a:ln>
            <a:solidFill>
              <a:srgbClr val="ACD7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Une image contenant diagramm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A3512296-E201-F05B-8D88-650332083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085" y="3215994"/>
            <a:ext cx="6085829" cy="18107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95DA9B4-1142-6862-B894-13CD41568D2A}"/>
              </a:ext>
            </a:extLst>
          </p:cNvPr>
          <p:cNvSpPr/>
          <p:nvPr/>
        </p:nvSpPr>
        <p:spPr>
          <a:xfrm>
            <a:off x="4144219" y="1470681"/>
            <a:ext cx="855563" cy="8186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الأشكال التي تشبه الشكل الأحمر هو 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Polic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A6283BA-FFC1-3767-9115-BDC0244FA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259" y="2647077"/>
            <a:ext cx="6325483" cy="221010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5E00DA0-F644-F555-1D44-BE9AEBC46FE9}"/>
              </a:ext>
            </a:extLst>
          </p:cNvPr>
          <p:cNvSpPr/>
          <p:nvPr/>
        </p:nvSpPr>
        <p:spPr>
          <a:xfrm>
            <a:off x="1110186" y="2596780"/>
            <a:ext cx="6923627" cy="2396423"/>
          </a:xfrm>
          <a:prstGeom prst="roundRect">
            <a:avLst/>
          </a:prstGeom>
          <a:noFill/>
          <a:ln>
            <a:solidFill>
              <a:srgbClr val="ACD7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B0C97B-EFEE-AA0D-8AE0-12F23569A07C}"/>
              </a:ext>
            </a:extLst>
          </p:cNvPr>
          <p:cNvSpPr txBox="1"/>
          <p:nvPr/>
        </p:nvSpPr>
        <p:spPr>
          <a:xfrm>
            <a:off x="4265195" y="5110117"/>
            <a:ext cx="613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9B8976-2E7C-EB94-2881-867B5712A038}"/>
              </a:ext>
            </a:extLst>
          </p:cNvPr>
          <p:cNvSpPr/>
          <p:nvPr/>
        </p:nvSpPr>
        <p:spPr>
          <a:xfrm>
            <a:off x="4144219" y="1470681"/>
            <a:ext cx="855563" cy="8186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 كيف نميز و نصنف الأشكال الهندسية ؟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2S3L1 V5">
            <a:hlinkClick r:id="" action="ppaction://media"/>
            <a:extLst>
              <a:ext uri="{FF2B5EF4-FFF2-40B4-BE49-F238E27FC236}">
                <a16:creationId xmlns:a16="http://schemas.microsoft.com/office/drawing/2014/main" id="{AEB06FDB-CBAB-C558-B654-97958D0D45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008" y="1862213"/>
            <a:ext cx="8124016" cy="4569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92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2F415DF-88A6-D6AA-D937-C3965557081B}"/>
              </a:ext>
            </a:extLst>
          </p:cNvPr>
          <p:cNvGrpSpPr/>
          <p:nvPr/>
        </p:nvGrpSpPr>
        <p:grpSpPr>
          <a:xfrm>
            <a:off x="643337" y="1813420"/>
            <a:ext cx="5946481" cy="4105848"/>
            <a:chOff x="598327" y="1701222"/>
            <a:chExt cx="5946481" cy="4105848"/>
          </a:xfrm>
        </p:grpSpPr>
        <p:pic>
          <p:nvPicPr>
            <p:cNvPr id="8" name="Image 7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879405BB-A88A-E529-26B5-A511E22DB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B28B2ED2-1EA7-4A5A-9A8F-E7AA2CACC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827452" y="2289867"/>
            <a:ext cx="2452971" cy="128661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4B2B36-0FA0-3AC7-FB89-2067CB1B8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FCC2C2-36F4-7282-8B92-F3B5E37C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D3592-0B0A-23FF-EF28-329E7BB838B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B4093D8-30AB-CC2C-03E1-6A66F65D8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5FB9B0-D883-1A4A-86D1-6925113C39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88EFFB-580C-FD73-2D24-DEABCB9752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638191-365B-4F76-18FE-497A6A560D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3B3D0F-79D3-72AC-A227-35CF826F71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7428E50-34E3-F4AC-0A2D-EAC3C18ED4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2B7705-2A97-9D68-48CA-83258A7B3A9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5B29FF-74BE-0DD3-698D-6FF011F9B4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8211D9-F66F-69BA-32CD-8C5CAA81D0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5DF267B3-45F7-4F29-64A9-562DAF1DAB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5784" y="2123396"/>
            <a:ext cx="6172432" cy="35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لتحديد اللون المناسب لكل شكل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ED470B83-DC4B-CF44-A248-74C905C27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5784" y="2123396"/>
            <a:ext cx="6172432" cy="35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205091-5084-54D7-7025-43082F197FC0}"/>
              </a:ext>
            </a:extLst>
          </p:cNvPr>
          <p:cNvSpPr txBox="1"/>
          <p:nvPr/>
        </p:nvSpPr>
        <p:spPr>
          <a:xfrm>
            <a:off x="5412659" y="3399504"/>
            <a:ext cx="129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+ 3 = 8 </a:t>
            </a:r>
          </a:p>
        </p:txBody>
      </p:sp>
      <p:pic>
        <p:nvPicPr>
          <p:cNvPr id="6" name="Image 5" descr="Une image contenant texte, capture d’écran, Caractère coloré, diagramme">
            <a:extLst>
              <a:ext uri="{FF2B5EF4-FFF2-40B4-BE49-F238E27FC236}">
                <a16:creationId xmlns:a16="http://schemas.microsoft.com/office/drawing/2014/main" id="{271C4303-DBBB-72C3-6A3C-B3D0199AE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075" y="2046403"/>
            <a:ext cx="6277851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رقم التسمية المناسبة  لهذا الشكل  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B90D7-6221-C247-0FE1-E08B275E4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F89A74AC-AFF6-939D-A8CC-689916936F55}"/>
              </a:ext>
            </a:extLst>
          </p:cNvPr>
          <p:cNvSpPr>
            <a:spLocks noChangeAspect="1"/>
          </p:cNvSpPr>
          <p:nvPr/>
        </p:nvSpPr>
        <p:spPr>
          <a:xfrm>
            <a:off x="7080593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E90DBB-23C7-D367-630D-6A82AE5468E0}"/>
              </a:ext>
            </a:extLst>
          </p:cNvPr>
          <p:cNvSpPr>
            <a:spLocks noChangeAspect="1"/>
          </p:cNvSpPr>
          <p:nvPr/>
        </p:nvSpPr>
        <p:spPr>
          <a:xfrm>
            <a:off x="4312119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1DB768B-6D6C-B1D4-A42D-5637E76335C8}"/>
              </a:ext>
            </a:extLst>
          </p:cNvPr>
          <p:cNvSpPr>
            <a:spLocks noChangeAspect="1"/>
          </p:cNvSpPr>
          <p:nvPr/>
        </p:nvSpPr>
        <p:spPr>
          <a:xfrm>
            <a:off x="1543645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B911A39-366C-CFA3-9615-A6D9289770E5}"/>
              </a:ext>
            </a:extLst>
          </p:cNvPr>
          <p:cNvSpPr txBox="1"/>
          <p:nvPr/>
        </p:nvSpPr>
        <p:spPr>
          <a:xfrm>
            <a:off x="6592529" y="3819832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A58B07-4083-D53F-EB65-1487FB69C300}"/>
              </a:ext>
            </a:extLst>
          </p:cNvPr>
          <p:cNvSpPr txBox="1"/>
          <p:nvPr/>
        </p:nvSpPr>
        <p:spPr>
          <a:xfrm>
            <a:off x="3549442" y="3818010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مُثَلَّثٌ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4D3983-408D-6E80-89AD-D350760845D7}"/>
              </a:ext>
            </a:extLst>
          </p:cNvPr>
          <p:cNvSpPr txBox="1"/>
          <p:nvPr/>
        </p:nvSpPr>
        <p:spPr>
          <a:xfrm>
            <a:off x="884978" y="3722350"/>
            <a:ext cx="1929287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82A9-19A0-2D67-394D-D894759B8080}"/>
              </a:ext>
            </a:extLst>
          </p:cNvPr>
          <p:cNvSpPr/>
          <p:nvPr/>
        </p:nvSpPr>
        <p:spPr>
          <a:xfrm>
            <a:off x="3663602" y="1577915"/>
            <a:ext cx="1816797" cy="112959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:رقم 3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مستطيل  ، هذا الشكل له 4 أضلاع  و 4 رؤوس وضلعاه المتقابلان متقايسان  فهو مستطيل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4BED8A-BD27-509D-4F6C-65618DC9F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429CAED6-D001-EC7A-46A9-EB8600159DB8}"/>
              </a:ext>
            </a:extLst>
          </p:cNvPr>
          <p:cNvSpPr>
            <a:spLocks noChangeAspect="1"/>
          </p:cNvSpPr>
          <p:nvPr/>
        </p:nvSpPr>
        <p:spPr>
          <a:xfrm>
            <a:off x="7080593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A79D3D5-2A89-F504-1662-4BCC1572493B}"/>
              </a:ext>
            </a:extLst>
          </p:cNvPr>
          <p:cNvSpPr>
            <a:spLocks noChangeAspect="1"/>
          </p:cNvSpPr>
          <p:nvPr/>
        </p:nvSpPr>
        <p:spPr>
          <a:xfrm>
            <a:off x="4312119" y="4956256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E2CBF6B-7891-76AD-8887-318A38B296CD}"/>
              </a:ext>
            </a:extLst>
          </p:cNvPr>
          <p:cNvSpPr>
            <a:spLocks noChangeAspect="1"/>
          </p:cNvSpPr>
          <p:nvPr/>
        </p:nvSpPr>
        <p:spPr>
          <a:xfrm>
            <a:off x="1543645" y="495625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3126DD-E30E-2992-ABB9-26F864FE276D}"/>
              </a:ext>
            </a:extLst>
          </p:cNvPr>
          <p:cNvSpPr txBox="1"/>
          <p:nvPr/>
        </p:nvSpPr>
        <p:spPr>
          <a:xfrm>
            <a:off x="6592529" y="3819832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مُرَبَّعٌ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15E80F4-3D3C-DA0F-BE12-5678F1FADC87}"/>
              </a:ext>
            </a:extLst>
          </p:cNvPr>
          <p:cNvSpPr txBox="1"/>
          <p:nvPr/>
        </p:nvSpPr>
        <p:spPr>
          <a:xfrm>
            <a:off x="3549442" y="3818010"/>
            <a:ext cx="174031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مُثَلَّثٌ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E93FDA-D43A-5BBA-4131-24722A48AA6C}"/>
              </a:ext>
            </a:extLst>
          </p:cNvPr>
          <p:cNvSpPr txBox="1"/>
          <p:nvPr/>
        </p:nvSpPr>
        <p:spPr>
          <a:xfrm>
            <a:off x="884978" y="3722350"/>
            <a:ext cx="1929287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447510-AA37-B6B7-18F4-79577B2B4EFA}"/>
              </a:ext>
            </a:extLst>
          </p:cNvPr>
          <p:cNvSpPr/>
          <p:nvPr/>
        </p:nvSpPr>
        <p:spPr>
          <a:xfrm>
            <a:off x="3663602" y="1577915"/>
            <a:ext cx="1816797" cy="112959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A58433-2DBE-110F-CFDF-DBFF829469D9}"/>
              </a:ext>
            </a:extLst>
          </p:cNvPr>
          <p:cNvSpPr/>
          <p:nvPr/>
        </p:nvSpPr>
        <p:spPr>
          <a:xfrm>
            <a:off x="760915" y="3039991"/>
            <a:ext cx="2214064" cy="27029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نسمي الأشكال الهندسية ؟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N1_P2_S3_L2 (1)">
            <a:hlinkClick r:id="" action="ppaction://media"/>
            <a:extLst>
              <a:ext uri="{FF2B5EF4-FFF2-40B4-BE49-F238E27FC236}">
                <a16:creationId xmlns:a16="http://schemas.microsoft.com/office/drawing/2014/main" id="{554B3468-96AB-ECBA-A322-496549EEDA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942" y="1934135"/>
            <a:ext cx="7566212" cy="42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باسم كل شكل هندسي 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 descr="Une image contenant Police, Graphique, texte, conception&#10;&#10;Le contenu généré par l’IA peut être incorrect.">
            <a:extLst>
              <a:ext uri="{FF2B5EF4-FFF2-40B4-BE49-F238E27FC236}">
                <a16:creationId xmlns:a16="http://schemas.microsoft.com/office/drawing/2014/main" id="{106927E9-78BF-FB9A-7D2D-2F0875122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159" y="2656189"/>
            <a:ext cx="6193681" cy="213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92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3442897" y="3931346"/>
            <a:ext cx="2496516" cy="17511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FF8244-C188-C995-11EF-0C5D7AB091AA}"/>
              </a:ext>
            </a:extLst>
          </p:cNvPr>
          <p:cNvGrpSpPr/>
          <p:nvPr/>
        </p:nvGrpSpPr>
        <p:grpSpPr>
          <a:xfrm>
            <a:off x="643337" y="1813420"/>
            <a:ext cx="5946481" cy="4105848"/>
            <a:chOff x="598327" y="1701222"/>
            <a:chExt cx="5946481" cy="4105848"/>
          </a:xfrm>
        </p:grpSpPr>
        <p:pic>
          <p:nvPicPr>
            <p:cNvPr id="5" name="Image 4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9B900330-8131-BAFC-89C4-CF207A6DB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4A7E4CFC-EBD6-4C1D-28CB-3554BCA70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827452" y="3535750"/>
            <a:ext cx="2452971" cy="214675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0F2A3-3C76-294E-CAB3-EB06A566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BC9DE0-78E5-BA54-A6D8-2C2A207E8696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يعين الأستاذ(ة) بعض المتعلمين للقيام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F15570-383E-F345-5D8E-17B0F3843C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CE65BD-D0F8-4505-2328-29705FC5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E1E11C-B30D-C4EC-73A0-65BAC1458A3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9F86C2C-B7A8-A7F2-285F-2C76F35AA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1C1DF61-0562-E9B1-83B1-0E1EFEEED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AE40C89-9D39-180A-67E6-AC91F7EEB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C595B69-33CF-4FB3-5851-DED46D23C0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E6AFF3-F864-1A1D-4DE0-1458641CFFF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9EB9974-3DCF-C8B5-5A54-0D1A79E7B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78AC8F-6DAE-5D25-51E4-FAA5A42EA2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8E6C657-EB12-D20B-8C60-4FBFF537E0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D75B44-0C07-CFF5-1BD9-87940334BE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CE7046-AEDC-54FB-F608-37D0A87FB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F34B860-5E3E-ADEF-94CE-724CDA42F3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2571" y="1622571"/>
            <a:ext cx="5178859" cy="437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B2BDB7-248F-D308-9800-4B04D5B25787}"/>
              </a:ext>
            </a:extLst>
          </p:cNvPr>
          <p:cNvSpPr txBox="1"/>
          <p:nvPr/>
        </p:nvSpPr>
        <p:spPr>
          <a:xfrm>
            <a:off x="3324691" y="3455127"/>
            <a:ext cx="100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016E61-CF72-2A2A-0B2E-D3B007924564}"/>
              </a:ext>
            </a:extLst>
          </p:cNvPr>
          <p:cNvSpPr txBox="1"/>
          <p:nvPr/>
        </p:nvSpPr>
        <p:spPr>
          <a:xfrm>
            <a:off x="5353655" y="3456296"/>
            <a:ext cx="1559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– 4 = 4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C6F1C9-7BEC-8CC1-E59D-AF03CEE66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061" y="2896573"/>
            <a:ext cx="276264" cy="1238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5F1443-DEC5-88B2-AC69-2C034D5A3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024785"/>
            <a:ext cx="276264" cy="1238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6089D4-48BE-000D-57ED-832A63CC58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791" y="4126307"/>
            <a:ext cx="285790" cy="762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50CB34-0C7B-C77F-699A-DDAE82033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660" y="5218822"/>
            <a:ext cx="314369" cy="838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6923DA-F62D-8D78-8713-FAB5BED60E7C}"/>
              </a:ext>
            </a:extLst>
          </p:cNvPr>
          <p:cNvSpPr txBox="1"/>
          <p:nvPr/>
        </p:nvSpPr>
        <p:spPr>
          <a:xfrm>
            <a:off x="3898791" y="3840086"/>
            <a:ext cx="711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0A2842-179E-343B-4CB8-C5E90CE83568}"/>
              </a:ext>
            </a:extLst>
          </p:cNvPr>
          <p:cNvSpPr txBox="1"/>
          <p:nvPr/>
        </p:nvSpPr>
        <p:spPr>
          <a:xfrm>
            <a:off x="4898999" y="2681775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45B64A7-CEF6-70C3-53F5-62BAFFFC16A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2571" y="1622571"/>
            <a:ext cx="5178859" cy="43734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8C12DFD-F12A-8F18-E5AA-5934B0017B24}"/>
              </a:ext>
            </a:extLst>
          </p:cNvPr>
          <p:cNvSpPr txBox="1"/>
          <p:nvPr/>
        </p:nvSpPr>
        <p:spPr>
          <a:xfrm>
            <a:off x="4987363" y="5290021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ADF655-49F0-5C94-163B-BD9DE75F0225}"/>
              </a:ext>
            </a:extLst>
          </p:cNvPr>
          <p:cNvSpPr txBox="1"/>
          <p:nvPr/>
        </p:nvSpPr>
        <p:spPr>
          <a:xfrm>
            <a:off x="3811394" y="5302654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AA3A50-889A-F8C8-5A50-EEE1E3A18AB9}"/>
              </a:ext>
            </a:extLst>
          </p:cNvPr>
          <p:cNvSpPr txBox="1"/>
          <p:nvPr/>
        </p:nvSpPr>
        <p:spPr>
          <a:xfrm>
            <a:off x="2684654" y="5290021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11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اكتبوا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سنعدها من هذا  الرأس لتحديد الرأس الرابع للمستطيل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ign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1F5D8083-D75F-1616-81B0-DEBF0AF1B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896" y="1899071"/>
            <a:ext cx="4851760" cy="3059857"/>
          </a:xfrm>
          <a:prstGeom prst="rect">
            <a:avLst/>
          </a:prstGeom>
        </p:spPr>
      </p:pic>
      <p:sp>
        <p:nvSpPr>
          <p:cNvPr id="5" name="Flèche : bas 4">
            <a:extLst>
              <a:ext uri="{FF2B5EF4-FFF2-40B4-BE49-F238E27FC236}">
                <a16:creationId xmlns:a16="http://schemas.microsoft.com/office/drawing/2014/main" id="{EE63613B-76E5-5803-2BF6-4ABFF98386A1}"/>
              </a:ext>
            </a:extLst>
          </p:cNvPr>
          <p:cNvSpPr/>
          <p:nvPr/>
        </p:nvSpPr>
        <p:spPr>
          <a:xfrm>
            <a:off x="5560141" y="2566215"/>
            <a:ext cx="294968" cy="3687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 لدينا في الضلع المقابل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تربيعتان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تربيعتين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اثنتين (1-2 )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lign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75E8CF66-2C41-F595-8F8B-925C532BF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896" y="1899071"/>
            <a:ext cx="4851760" cy="3059857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AE09BE45-07D2-9A52-526E-87CE57DD5F48}"/>
              </a:ext>
            </a:extLst>
          </p:cNvPr>
          <p:cNvSpPr/>
          <p:nvPr/>
        </p:nvSpPr>
        <p:spPr>
          <a:xfrm>
            <a:off x="5560141" y="2566215"/>
            <a:ext cx="294968" cy="3687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0B9DE801-F232-09CA-6BF9-32DAD1AA7AE3}"/>
                  </a:ext>
                </a:extLst>
              </p14:cNvPr>
              <p14:cNvContentPartPr/>
              <p14:nvPr/>
            </p14:nvContentPartPr>
            <p14:xfrm>
              <a:off x="5677943" y="4320511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0B9DE801-F232-09CA-6BF9-32DAD1AA7AE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15303" y="4257871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5E4D1AAB-BC76-DF56-0FE0-127B455F7A97}"/>
              </a:ext>
            </a:extLst>
          </p:cNvPr>
          <p:cNvSpPr txBox="1"/>
          <p:nvPr/>
        </p:nvSpPr>
        <p:spPr>
          <a:xfrm>
            <a:off x="4078549" y="5199418"/>
            <a:ext cx="986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سنتعلم مع ندى ومجد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المربع و المستطيل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B4C930-2D61-6F1A-BB30-BE251C1563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B504C16-8A71-633D-5205-FD99153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8E8B7CF-7C86-295E-9D00-8434552FC1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6A0F75-67D0-50EC-D963-591FE4E22C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0933AA-61B0-883B-F8BC-95FCC8EC90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A1D4A5-BF51-6506-37E1-4E646FED44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1ED31C04-187F-EC1E-546D-352DCCCA7E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E8FEE6-9F17-2389-A586-9D34828CDB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65CA390-D940-D802-9E21-B510EC4DA01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E261DC-BDF1-4333-CA61-75B9AACAE6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38F6F4-96FD-9AC0-93AB-514E5A5ECD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D7A3C0-B456-1CED-085E-6A85091D16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-P2-S3-L3 (1)">
            <a:hlinkClick r:id="" action="ppaction://media"/>
            <a:extLst>
              <a:ext uri="{FF2B5EF4-FFF2-40B4-BE49-F238E27FC236}">
                <a16:creationId xmlns:a16="http://schemas.microsoft.com/office/drawing/2014/main" id="{0745CD84-99DE-A41B-0C92-318DF11F57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8052" y="2017794"/>
            <a:ext cx="7651875" cy="430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24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أو المستطيل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B5C35A78-66B7-8C66-8082-EB5420777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023" y="2111944"/>
            <a:ext cx="6082553" cy="34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الدرس11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93 أنجزوا  النشاط رقم  5 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A8356-7BCC-C0A3-B79C-68848640402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0E6133-6606-9A46-753F-031B4D90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C856E73-A8B0-2904-D4B9-DE604269B7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7D41916-90F1-EB45-D06F-1B66E55569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AE232F7-86FE-0B20-E744-C08410D80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B7A58C-A8F6-A320-917B-0A9A820034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13E6BC8-EC9C-80A4-D6B6-406BA9768E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DD2DC6-824A-553C-F28A-5591B1D55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B8B3B8-E434-27C5-FF89-71DCD0CFFC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E1E1A3-9CF3-0C72-6356-ACC1D31CE9A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EA16F1-787F-4281-E502-5CDF02EBE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FCA584C-0DF2-6436-3518-2583051D9E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2D4B1F-F288-4028-A5CE-198DC9FCD786}"/>
              </a:ext>
            </a:extLst>
          </p:cNvPr>
          <p:cNvGrpSpPr/>
          <p:nvPr/>
        </p:nvGrpSpPr>
        <p:grpSpPr>
          <a:xfrm>
            <a:off x="643337" y="1813420"/>
            <a:ext cx="5946481" cy="4105848"/>
            <a:chOff x="598327" y="1701222"/>
            <a:chExt cx="5946481" cy="4105848"/>
          </a:xfrm>
        </p:grpSpPr>
        <p:pic>
          <p:nvPicPr>
            <p:cNvPr id="5" name="Image 4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46059182-ACF3-F51C-4029-26BF7C987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385E2790-D7BC-FFF0-7D30-A66A794C7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2079670" y="3139114"/>
            <a:ext cx="1223969" cy="1076633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 رقم 5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574EC3-6E2D-7AFE-CFD6-CFF80329B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E2DC8BB-D540-45A1-2104-96C79717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68853-E3FF-A698-CD6F-210A2C9269C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7F78225-9EC5-0318-5F8E-A92957AC4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BAE871-0217-2FD2-B199-045BC905C5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87D7AA-6655-93AC-F6BC-3F189EF93B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1171BA-E959-A1A5-BE45-AB2952209A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2C66A8-6D85-BB0F-8610-F696A216543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3DBB4F-FA0D-0706-32CB-D0771416F0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1C3FD1-F821-2C81-36BB-6577E962FD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47F5B7E-BE21-4597-C4A3-A105E26446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84069C-72FE-BEA2-7866-B1671B00F3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lign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82649D2-3E77-3ECC-9C8B-E760910CA1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4342" y="1857906"/>
            <a:ext cx="4555317" cy="404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4222-BBC7-92B7-3792-6696E38A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1B31F9B-64AF-8271-E326-472BCCAD111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كيف نحدد الرأس الرابع للمستطيل ؟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يضع الأستاذ(ة) النقط على السبورة و يطلب من بعض المتعلمين القيام 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09B702-8B2C-1DF2-E656-F6A5D632C5B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F3BBB88-3F33-63EB-49EA-06F965D84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030AFD-9123-EEFE-0A8B-D9ED34CBAF3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617C540-3DBA-2D25-792F-128515BDBC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A2A70B-5F7F-5A3F-9B1D-B983AF35AB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1A7F3C9-87E3-A527-5093-6FF806DBC13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E20D4AC-BB61-13A6-0DBA-74712A1AB7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E705FE-C226-D3A9-E5F3-AE17B6CBB21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3F316E0-B7DA-7575-1ECD-D38609E9555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1C899DF-712A-8809-DFCB-E7EC751EF9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93367BD-CA59-C9EB-0261-F01035D2281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7DBAC7-4542-3917-98A9-76F21DC7F7A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2E40DC-F35F-D992-F104-1015A598AB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8A518C-D239-728D-7067-700D72A00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5" name="Image 4" descr="Une image contenant texte, lign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693F1A-4BD8-EA0C-004B-9E7C3B6523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4342" y="1857906"/>
            <a:ext cx="4555317" cy="404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2C94-984D-AEB4-B87E-BDDBB3B3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793DA5-6C1A-B11B-6347-94E9907C3C2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10063B0-A135-C05B-D3C2-9CE7667208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B5BD879-392B-FADF-C62C-CDC7B9D2B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1746E3B-0BC0-89F9-A2B6-160748EF4FE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0EF7A71-9127-25F9-14CA-A75ECD909A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9B34F-5213-2957-D3CA-74C299815B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8256116-965B-EF8E-CA69-28293AB1D8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213BE09-550B-0AEC-A52D-F47771DC13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685C297-509E-678E-5561-9814FF7456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4B1CC58-B411-91F2-A7F9-2BEF88DA94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FE8209-2830-A8EE-FA34-339E7E24342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73A98-ECB6-BBF3-45E9-6A234DDEE04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D239DD5-84C4-4D74-810A-039009A489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1C67D3-3C30-33B1-09A5-F20A92DFAD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lign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A5D3C28-6F31-5769-D143-4F06ACECB2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4342" y="1857906"/>
            <a:ext cx="4555317" cy="40443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508EC3-611C-36A5-B88C-A6667CE3B4B6}"/>
              </a:ext>
            </a:extLst>
          </p:cNvPr>
          <p:cNvSpPr/>
          <p:nvPr/>
        </p:nvSpPr>
        <p:spPr>
          <a:xfrm>
            <a:off x="3109516" y="3272031"/>
            <a:ext cx="2878327" cy="103449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15113A-9B65-177F-3EFA-27A735051ABD}"/>
              </a:ext>
            </a:extLst>
          </p:cNvPr>
          <p:cNvSpPr/>
          <p:nvPr/>
        </p:nvSpPr>
        <p:spPr>
          <a:xfrm>
            <a:off x="5944657" y="4210200"/>
            <a:ext cx="86371" cy="16316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99D39-36CF-B5D0-AE6A-514FD8AF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A114681-49D0-557C-FA5A-3B309E933E7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،أنجزوا  النشاط رقم  6 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958BD26-257A-C722-6250-A9F58E26A9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7AFC62-9BD1-B82D-C87E-A672B00FA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737451A-6DF7-EB3E-188B-F94EC50BEB6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C0A2B6-DB3D-71F9-7876-885E90092C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F4BEB1C-69D3-A199-2DBE-A54DB12E85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10173AE-1211-B681-FA93-01CBC43D93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7F62C9A-67E3-EAF7-92D6-1EFCD7ADF2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7FACC7F-BD81-9C4F-1188-2DCDBAF25CC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2EEC7C1-42BF-821D-73FC-0423F3CD30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C00D50F-D54D-08A3-AD2B-14C645007B7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945E6B9-231E-43AA-6C9E-1B1EC53A974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73AF4F-B2B0-935D-7465-F075C5383A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1A5804-81B0-1458-81AA-9AC3095027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BDB94B-CDE0-620F-C671-135E16060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ECBB4FD-CCBC-C76B-BC45-427274616BB0}"/>
              </a:ext>
            </a:extLst>
          </p:cNvPr>
          <p:cNvGrpSpPr/>
          <p:nvPr/>
        </p:nvGrpSpPr>
        <p:grpSpPr>
          <a:xfrm>
            <a:off x="643337" y="1813420"/>
            <a:ext cx="5946481" cy="4105848"/>
            <a:chOff x="598327" y="1701222"/>
            <a:chExt cx="5946481" cy="4105848"/>
          </a:xfrm>
        </p:grpSpPr>
        <p:pic>
          <p:nvPicPr>
            <p:cNvPr id="5" name="Image 4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A5CA98A3-ED77-5F14-79E0-406AA211C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91C3640D-F427-12C4-3244-2E38A022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20BB40-43F5-67CF-961D-CA86137184B1}"/>
              </a:ext>
            </a:extLst>
          </p:cNvPr>
          <p:cNvSpPr/>
          <p:nvPr/>
        </p:nvSpPr>
        <p:spPr>
          <a:xfrm>
            <a:off x="900712" y="3156155"/>
            <a:ext cx="1223969" cy="102386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21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7429-98A0-F5C9-1E35-FFF33FC2A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C8E5F9-FDC6-D745-A628-F5E4FAB8A2E7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 رقم 6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59DDA64-7E1C-5937-3FFE-7075460A05E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FB40959-62D7-D247-7E2D-9B5648D34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34AAF90-8FFE-6D5E-44C1-DC70231D14E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FB7054-3DB2-1AB3-3DE1-81869E0006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EBCC209-B481-D071-E5DF-66F3A6DA41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B1BC41E-14CB-01B8-0609-155C22BCD1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02CA2D8-D699-F619-5766-1306450FF85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27D1529-AA5C-7236-39C9-CCB8B93F70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0C894B4C-29D4-811B-51C0-9B9977FA30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4BAEBB9-8467-FB7F-C059-E53BD5D8FE3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4CEC474-E26E-9830-BDCC-EEA354CAD9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33ADF39-B0A0-B033-0BB3-91524EF342B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397DFF-CFBC-5257-68DE-13EBE0C629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CF8B529D-4E78-3772-2CBA-91DFC72FB0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0011" y="1891281"/>
            <a:ext cx="4563978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3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54921-5996-930A-EE1D-A3CAB134A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8A2A61E-A577-AEAD-4876-803DAA35AA4B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كيف نحدد الرأس الرابع للمربع ؟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يضع الأستاذ(ة) النقط على السبورة و يطلب من بعض المتعلمين القيام 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14A56DF-5AF9-6E8D-9A29-794EC0F1CBB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2C917D5-4309-6756-D89A-4137C0E18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B8387C-5F51-DE13-8036-A9870D8627C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3003232-95F4-BEC5-A664-1426844BB4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527B1E4-282B-1645-D833-01628C8820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685FA4D-1A2F-93C2-15E5-6E27708321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0AA9F9A-0EFB-304F-1567-0F453FC5DCE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55FB81D-C502-DC16-A9F9-C6B424DB554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CD98A1D1-316D-DADE-0A38-95B1D706FC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1AC4C99-80CB-3E6D-A638-631C04E211A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90D38BA-8620-5E80-050C-08353D0D16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698F76-7E7E-1C42-2512-320DB8A89E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5B03D-C84F-9E2F-AD56-D8ADB3DD06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5B255B-6A3A-DAA0-D16D-E9288FDD4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2" name="Image 1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2CB649DA-FD2D-82E2-2999-300997F52D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0011" y="1891281"/>
            <a:ext cx="4563978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9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D7D1-4DD6-3124-C0E5-0DA2A930F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583A29C-108B-796E-C81D-BBF008C48F6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B1EB4D8-9625-D804-5C86-A63F56A673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37C4536-82EB-F9F9-2E25-65DC5367D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AC0F292-A8B7-D69F-50EE-2FDEAAC877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DEDBB1D-97FD-7524-E2AD-DF7F1A25BE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330FA71-F012-3702-BE82-06D007ECB79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F8C7050-3ED8-7314-92C2-E566402AB87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6732087-559D-932B-6ED7-CD70526C7B0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AB0F90F-F04A-A220-BBB5-D96EC895B16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EE1CAEE-A960-81E0-ECD0-7E220BF6BAD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A270532-6C59-2C11-9BF2-2043A5BFC8A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A9402FE-EABC-E284-43D5-B1E1D6E088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251200-BA02-005D-0D26-77AE517FF0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F76CB4-EB84-A25D-203E-57476FC3C6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654A6E2-08D4-4522-8CCF-69AE09A2B3A0}"/>
              </a:ext>
            </a:extLst>
          </p:cNvPr>
          <p:cNvSpPr/>
          <p:nvPr/>
        </p:nvSpPr>
        <p:spPr>
          <a:xfrm>
            <a:off x="5958346" y="4202042"/>
            <a:ext cx="58993" cy="17947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D9542555-7B9E-DE21-C05F-97EF42CA6D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0011" y="1891281"/>
            <a:ext cx="4563978" cy="40963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1E124D-6B2F-34A5-7602-CD7994BF5352}"/>
              </a:ext>
            </a:extLst>
          </p:cNvPr>
          <p:cNvSpPr/>
          <p:nvPr/>
        </p:nvSpPr>
        <p:spPr>
          <a:xfrm>
            <a:off x="3716592" y="3303638"/>
            <a:ext cx="1828801" cy="181405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696CF02-FBFF-AD31-B74B-8B3718971806}"/>
              </a:ext>
            </a:extLst>
          </p:cNvPr>
          <p:cNvSpPr/>
          <p:nvPr/>
        </p:nvSpPr>
        <p:spPr>
          <a:xfrm>
            <a:off x="3642850" y="3229896"/>
            <a:ext cx="117988" cy="1474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53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استمعوا وتخيلوا  مشهدا لهذه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E7455-3C4D-0F08-5629-581E48790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D74739-83F2-9C1E-A12A-23C4A4CCF9D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86600-FDC4-E382-917B-334799B3A2FB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 خالِدُ  3 كُلَلٍ حَمْراءَ وَ 5 كُلَلٍ زَرْقاءَ.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لَدى خالِدُ؟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على الألواح كلل خاد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F711DD-0B7F-6A84-668F-EB31D57B5D89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D6059E-4BC9-D6A0-3A4A-6AA95F2A5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050CF1A-69DC-DFB6-DA81-35B505FF34A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A2F879-2386-786D-74FA-7F2C2362DF66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 خالِدُ  3 كُلَلٍ حَمْراءَ وَ 5 كُلَلٍ زَرْقاءَ.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لَدى خالِدُ؟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نرسم 3 كلل حمراء و 5 كلل زرقاء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9FC2A179-3A28-0C7E-5D8A-AD0489A278E9}"/>
              </a:ext>
            </a:extLst>
          </p:cNvPr>
          <p:cNvSpPr/>
          <p:nvPr/>
        </p:nvSpPr>
        <p:spPr>
          <a:xfrm>
            <a:off x="262521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310320FD-3F39-04F5-B7B4-C8DD38E10E34}"/>
              </a:ext>
            </a:extLst>
          </p:cNvPr>
          <p:cNvSpPr/>
          <p:nvPr/>
        </p:nvSpPr>
        <p:spPr>
          <a:xfrm>
            <a:off x="375368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72BACAB6-5FF1-BDC2-3736-E5757E4D8AE3}"/>
              </a:ext>
            </a:extLst>
          </p:cNvPr>
          <p:cNvSpPr/>
          <p:nvPr/>
        </p:nvSpPr>
        <p:spPr>
          <a:xfrm>
            <a:off x="4882155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20007DFC-4642-0F8E-64F3-2C8B5DB240D7}"/>
              </a:ext>
            </a:extLst>
          </p:cNvPr>
          <p:cNvSpPr/>
          <p:nvPr/>
        </p:nvSpPr>
        <p:spPr>
          <a:xfrm>
            <a:off x="262029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EB96E03D-B493-3747-5B01-04C281ECC336}"/>
              </a:ext>
            </a:extLst>
          </p:cNvPr>
          <p:cNvSpPr/>
          <p:nvPr/>
        </p:nvSpPr>
        <p:spPr>
          <a:xfrm>
            <a:off x="374876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5EC5471-1E2D-369C-3D93-CB32F69D1D98}"/>
              </a:ext>
            </a:extLst>
          </p:cNvPr>
          <p:cNvSpPr/>
          <p:nvPr/>
        </p:nvSpPr>
        <p:spPr>
          <a:xfrm>
            <a:off x="4877235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E5AD31E7-F61C-355A-4DE2-80C236398233}"/>
              </a:ext>
            </a:extLst>
          </p:cNvPr>
          <p:cNvSpPr/>
          <p:nvPr/>
        </p:nvSpPr>
        <p:spPr>
          <a:xfrm>
            <a:off x="6005704" y="3384754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414DEAA1-7963-28DD-E625-EE977B4D49D4}"/>
              </a:ext>
            </a:extLst>
          </p:cNvPr>
          <p:cNvSpPr/>
          <p:nvPr/>
        </p:nvSpPr>
        <p:spPr>
          <a:xfrm>
            <a:off x="7134173" y="3377380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19148-1200-136E-7353-22585354D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1223347-0F72-4D24-5815-1D314E17C0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المناسبة لحساب عدد كلل خالد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48889A-E8F9-E7FA-F0EB-4E6B50C1D71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F410D032-BB91-C7A3-43CF-5AA22DC5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C94A8B-9615-1C5D-3E05-11AADC47374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B5D67D5-9728-0CDF-FFB9-419DC6714B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DD86B3BF-96B7-5E70-E6FF-4EC4051432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22B0FB-34FB-BF16-AF15-EB054EC6F0A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58AC0542-7072-17CF-089A-1D4B7C9B556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E036A63-E1D7-174C-3212-7FC5D22F1C6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7D720CD-EF1B-E325-8BB5-A023BB8511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6C50893-B274-AD9A-AA1A-E398149E12F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06B69D3-BB9A-28E3-DCB1-8FB23E0BE2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C1901C3-EA90-2C04-AF5A-AE155D3828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EB17BD-6FFB-54D1-604A-50420AA87D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4E2ECC8E-6C4B-3030-73A0-287A24C0A740}"/>
              </a:ext>
            </a:extLst>
          </p:cNvPr>
          <p:cNvSpPr/>
          <p:nvPr/>
        </p:nvSpPr>
        <p:spPr>
          <a:xfrm>
            <a:off x="262521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E76EF72-38B0-8F8E-16EB-5E6180CF25BC}"/>
              </a:ext>
            </a:extLst>
          </p:cNvPr>
          <p:cNvSpPr/>
          <p:nvPr/>
        </p:nvSpPr>
        <p:spPr>
          <a:xfrm>
            <a:off x="375368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D48DF2FD-1A3A-1B30-FB53-9DFB5AE7451D}"/>
              </a:ext>
            </a:extLst>
          </p:cNvPr>
          <p:cNvSpPr/>
          <p:nvPr/>
        </p:nvSpPr>
        <p:spPr>
          <a:xfrm>
            <a:off x="4882155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F9A8467-128C-3846-4B04-763AB723FDD8}"/>
              </a:ext>
            </a:extLst>
          </p:cNvPr>
          <p:cNvSpPr/>
          <p:nvPr/>
        </p:nvSpPr>
        <p:spPr>
          <a:xfrm>
            <a:off x="262029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8B56E2F-6428-7911-295A-C84D16BE1ACE}"/>
              </a:ext>
            </a:extLst>
          </p:cNvPr>
          <p:cNvSpPr/>
          <p:nvPr/>
        </p:nvSpPr>
        <p:spPr>
          <a:xfrm>
            <a:off x="374876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3EFAEC50-C464-3779-2482-B86BDF129FD4}"/>
              </a:ext>
            </a:extLst>
          </p:cNvPr>
          <p:cNvSpPr/>
          <p:nvPr/>
        </p:nvSpPr>
        <p:spPr>
          <a:xfrm>
            <a:off x="4877235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D5069244-FA7D-FC21-FE65-9BC0071E69D5}"/>
              </a:ext>
            </a:extLst>
          </p:cNvPr>
          <p:cNvSpPr/>
          <p:nvPr/>
        </p:nvSpPr>
        <p:spPr>
          <a:xfrm>
            <a:off x="6005704" y="3384754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8EB60FB5-17E5-1636-91C9-90EDEF4EBABF}"/>
              </a:ext>
            </a:extLst>
          </p:cNvPr>
          <p:cNvSpPr/>
          <p:nvPr/>
        </p:nvSpPr>
        <p:spPr>
          <a:xfrm>
            <a:off x="7134173" y="3377380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76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5887F-8AC2-5268-C053-6207DDF79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6879B7-1237-15C5-1CAC-5252DAA6F3B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99514D-8595-C3DE-A855-8FEC2A204A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E393C2-1ED9-8EBA-9443-BE2117CD9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8A5BE3A-6D9B-00B4-76B6-06EF25FECA3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CC88764-E0C7-02C6-82A7-84FD8682B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2C6EC0B-038C-F1D4-009F-19BFDA1082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666D6-8F6E-06AC-8E38-585B782417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2CA8D35-7D90-3D62-93A6-505F4B5852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C70A37-1F4B-6E87-C98A-7C6BDE10CD0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95080F5-4A2F-E988-04C3-DA265BDBA36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83729E-B549-76DF-44DA-3A5272B4D6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4892567-DA9C-448D-CAE6-46C009F014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31643F5-4BD2-FAA4-5A90-D3CF55DEE2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FDA2E8-433E-26C3-E5D3-A92281B83C0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E6D5AC-7913-29FD-DCE6-05DC54E42A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20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AEB9F-D2B8-0AAB-52FC-E77750967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E85FF98-5E33-BCCE-35A1-CCB87A238FF8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عدد كلل خالد هو : 8 = 5 + 3 أي 3 و5 تعطينا 8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5750199-14A1-F9C8-144F-C4E5EAD7AFC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3C55FE8B-BE69-532A-644F-E46B8AFF3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0CE5A0-0477-A5F4-3F96-5328983EA42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E04460A8-3967-215F-5606-41C4A1FC08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6361CC6-6AC2-D16A-A5EF-4DEAA9D24CD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79E5CBB-446A-5057-11F4-786AF74EEB1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A21465F-ED21-EF49-7B7C-AF4254C3B3D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D2BFCEC-F27E-BF8D-D350-7D2975FB9E3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CEFA67F-DF35-947F-99F1-07F94F3C4A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46FEFA6-7B3D-3A5B-9BA5-929A4F9A009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94127F78-69CA-A75B-42A8-71F69F0286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AD3E6793-4FD5-571F-D24F-A71A8A2EB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489D5-94A2-4BDD-0EF0-E66477ABED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9DF99A0F-D249-5573-6DC4-43F8189695D5}"/>
              </a:ext>
            </a:extLst>
          </p:cNvPr>
          <p:cNvSpPr/>
          <p:nvPr/>
        </p:nvSpPr>
        <p:spPr>
          <a:xfrm>
            <a:off x="262521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1BB69825-5CD2-A17F-98C6-BBF614AA6E17}"/>
              </a:ext>
            </a:extLst>
          </p:cNvPr>
          <p:cNvSpPr/>
          <p:nvPr/>
        </p:nvSpPr>
        <p:spPr>
          <a:xfrm>
            <a:off x="3753686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F07AF726-7240-EE76-9256-93477B605941}"/>
              </a:ext>
            </a:extLst>
          </p:cNvPr>
          <p:cNvSpPr/>
          <p:nvPr/>
        </p:nvSpPr>
        <p:spPr>
          <a:xfrm>
            <a:off x="4882155" y="2418735"/>
            <a:ext cx="486697" cy="61943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0FCA4DB0-E8AE-742F-6DE4-0AE87A582E5B}"/>
              </a:ext>
            </a:extLst>
          </p:cNvPr>
          <p:cNvSpPr/>
          <p:nvPr/>
        </p:nvSpPr>
        <p:spPr>
          <a:xfrm>
            <a:off x="262029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192A3E8A-69FB-2048-1D79-A20C9D2A7CDC}"/>
              </a:ext>
            </a:extLst>
          </p:cNvPr>
          <p:cNvSpPr/>
          <p:nvPr/>
        </p:nvSpPr>
        <p:spPr>
          <a:xfrm>
            <a:off x="3748766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BD8E864-5B14-2FA8-74E3-85935ABF64C6}"/>
              </a:ext>
            </a:extLst>
          </p:cNvPr>
          <p:cNvSpPr/>
          <p:nvPr/>
        </p:nvSpPr>
        <p:spPr>
          <a:xfrm>
            <a:off x="4877235" y="3384755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BAA48A7E-7D45-C1A5-9784-6EF44092044C}"/>
              </a:ext>
            </a:extLst>
          </p:cNvPr>
          <p:cNvSpPr/>
          <p:nvPr/>
        </p:nvSpPr>
        <p:spPr>
          <a:xfrm>
            <a:off x="6005704" y="3384754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17A2A278-3F25-A6E9-3FB7-95CDD70BE654}"/>
              </a:ext>
            </a:extLst>
          </p:cNvPr>
          <p:cNvSpPr/>
          <p:nvPr/>
        </p:nvSpPr>
        <p:spPr>
          <a:xfrm>
            <a:off x="7134173" y="3377380"/>
            <a:ext cx="486697" cy="619433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406A94-293A-8AC9-CAFF-386076972587}"/>
              </a:ext>
            </a:extLst>
          </p:cNvPr>
          <p:cNvSpPr txBox="1"/>
          <p:nvPr/>
        </p:nvSpPr>
        <p:spPr>
          <a:xfrm>
            <a:off x="2342433" y="4699372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+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90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" y="907927"/>
            <a:ext cx="7505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 كي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 نحل مسألة برسم تمثيلات ؟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AC90EE-F8DB-1526-D16D-A0B4358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65A450-36FD-6F9C-BE71-76FFF96BA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9B65942-803D-900D-694B-EE16C7EB5F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980BBC-3608-820D-1264-69004E4837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6CE5C6-5F05-75D0-3482-0B8EC9CCE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6544CA1-B11A-2867-188E-5E35D9F889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2CFED58-0524-0481-8FE8-61EC6297B2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E9723B-4540-7235-626E-AFE1CC8FD7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CAB0B22-2C7C-52FE-0430-684A01456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E3DF1F7-AB90-9FEE-1636-CBF9079B95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EE60F4-D363-6089-DF35-6482CC8A3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08DBE6-5BD1-0692-59E3-818A47FC9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0EE3FB-8513-6FD7-EE6B-FFE2C3DD4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4BFB3-A9A5-FB1B-5A88-65796D96E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1AD7F74-B19D-741D-9B48-95E6F9D7D8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E708BFA-D62E-7AD3-84DA-93CF252D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E2F11D-AEB4-FA34-91C3-528C6D6B3C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944F1F-9467-40D8-07C2-389B5D3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386AB2-B1EF-54D2-DF06-B3FC46887D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C209DA-6736-552D-64F6-C003ED4FD0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A01B5E-1D78-16C1-0D0E-77DA4E27AB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0D101D-35C5-5C29-6669-5F5F246B43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8DEF4B-6B2C-CB22-EEAE-33D038BDE7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43038FB-580B-9C13-FEB4-032CC0540F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E5917C-A6C9-5EC0-3E15-FAE5AA39C4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E592808-8C9A-1111-530D-486E4A2C18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E13D91-5669-9BBD-6778-DC5ADA74AE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6A5B96-AA20-8C46-53AC-FB0ADC16B0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N1-P2-S3-L4 (1)">
            <a:hlinkClick r:id="" action="ppaction://media"/>
            <a:extLst>
              <a:ext uri="{FF2B5EF4-FFF2-40B4-BE49-F238E27FC236}">
                <a16:creationId xmlns:a16="http://schemas.microsoft.com/office/drawing/2014/main" id="{67B85363-6173-ADED-C859-AC1D8BE71F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7188" y="1913519"/>
            <a:ext cx="7821706" cy="439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0343" y="92786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حل مسألة   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99D24-6A10-2886-6D1E-A7DFA2DC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0853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BE7869-A7C1-433C-3679-5B0239CC35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FD8318-FB54-7EBB-F921-CB7053582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B6258-94DB-D88D-A001-1071BF66B3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0FBD63-3F97-3175-A918-72F54F7D47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741000-4153-06B1-AFC9-5C952A8A0E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678A45-D02F-DDCC-DEC3-BD9C21843B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970C2CD-8215-754A-1062-A1155475FF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0BA79C-98D9-3D58-E0DC-2448A6BAF8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22838C-4B3E-607C-12D8-F42512BD652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E0FA19D-6725-BB30-1018-28C648CBF0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D612883-017F-375C-34DA-D2978C0BD4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3758FC-D272-A004-AED9-7667362F58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DF566E5-2798-C81A-D9EA-6060C9C71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317" y="2198437"/>
            <a:ext cx="5885329" cy="32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93 ستنجزون  النشاط  رقم  7،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613F946-75AB-15A1-6D67-51BE9CD39C21}"/>
              </a:ext>
            </a:extLst>
          </p:cNvPr>
          <p:cNvGrpSpPr/>
          <p:nvPr/>
        </p:nvGrpSpPr>
        <p:grpSpPr>
          <a:xfrm>
            <a:off x="643337" y="1813420"/>
            <a:ext cx="5946481" cy="4105848"/>
            <a:chOff x="598327" y="1701222"/>
            <a:chExt cx="5946481" cy="4105848"/>
          </a:xfrm>
        </p:grpSpPr>
        <p:pic>
          <p:nvPicPr>
            <p:cNvPr id="8" name="Image 7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7DC3C12B-D272-DE0A-E660-CFAC5E388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15FD840C-8002-F292-6B64-F6A176803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759271" y="4283261"/>
            <a:ext cx="2730820" cy="137492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7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تنجزون النشاط خطوة خطوة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CEBFACB-E810-68A4-55A9-E3D47ADAA63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435" y="1929048"/>
            <a:ext cx="6377130" cy="3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3087921-BF58-D407-E596-5737FDD37C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3435" y="1929048"/>
            <a:ext cx="6377130" cy="3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2110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يشير الأستاذ(ة) إلى إمكانية تمثيل القصص بمستطيلات فقط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053938" y="4106116"/>
            <a:ext cx="1990872" cy="393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+ 3 = 10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E0233E-FED1-2919-6C65-FE14D5401126}"/>
              </a:ext>
            </a:extLst>
          </p:cNvPr>
          <p:cNvSpPr txBox="1"/>
          <p:nvPr/>
        </p:nvSpPr>
        <p:spPr>
          <a:xfrm>
            <a:off x="5410436" y="4820714"/>
            <a:ext cx="579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</a:p>
        </p:txBody>
      </p:sp>
      <p:pic>
        <p:nvPicPr>
          <p:cNvPr id="15" name="Image 14" descr="Une image contenant texte, dessin humoristique, affiche, Dessin animé&#10;&#10;Le contenu généré par l’IA peut être incorrect.">
            <a:extLst>
              <a:ext uri="{FF2B5EF4-FFF2-40B4-BE49-F238E27FC236}">
                <a16:creationId xmlns:a16="http://schemas.microsoft.com/office/drawing/2014/main" id="{1D7F1499-2A11-E6DB-71C5-403562226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532" y="4527903"/>
            <a:ext cx="406399" cy="611722"/>
          </a:xfrm>
          <a:prstGeom prst="rect">
            <a:avLst/>
          </a:prstGeom>
        </p:spPr>
      </p:pic>
      <p:pic>
        <p:nvPicPr>
          <p:cNvPr id="21" name="Image 20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CF6E6963-39FA-CB3B-12C2-F7D1EBEB5C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120" y="3267575"/>
            <a:ext cx="369455" cy="544526"/>
          </a:xfrm>
          <a:prstGeom prst="rect">
            <a:avLst/>
          </a:prstGeom>
        </p:spPr>
      </p:pic>
      <p:pic>
        <p:nvPicPr>
          <p:cNvPr id="23" name="Image 22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A8E5FCDB-608A-A83E-AAA7-2B4B8AFB39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4805" y="3267575"/>
            <a:ext cx="369455" cy="544526"/>
          </a:xfrm>
          <a:prstGeom prst="rect">
            <a:avLst/>
          </a:prstGeom>
        </p:spPr>
      </p:pic>
      <p:pic>
        <p:nvPicPr>
          <p:cNvPr id="24" name="Image 23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DC0B9876-2D59-069C-C160-DF3F31E6D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884" y="3267575"/>
            <a:ext cx="369455" cy="544526"/>
          </a:xfrm>
          <a:prstGeom prst="rect">
            <a:avLst/>
          </a:prstGeom>
        </p:spPr>
      </p:pic>
      <p:pic>
        <p:nvPicPr>
          <p:cNvPr id="25" name="Image 24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ED83B2E6-1C3C-F6A9-2F99-6B71A1737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4963" y="3267575"/>
            <a:ext cx="369455" cy="544526"/>
          </a:xfrm>
          <a:prstGeom prst="rect">
            <a:avLst/>
          </a:prstGeom>
        </p:spPr>
      </p:pic>
      <p:pic>
        <p:nvPicPr>
          <p:cNvPr id="26" name="Image 25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F8F5D7B2-582E-6D63-B325-F34D2BCD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042" y="3267575"/>
            <a:ext cx="369455" cy="544526"/>
          </a:xfrm>
          <a:prstGeom prst="rect">
            <a:avLst/>
          </a:prstGeom>
        </p:spPr>
      </p:pic>
      <p:pic>
        <p:nvPicPr>
          <p:cNvPr id="27" name="Image 26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DCFA7E6F-D552-E4A8-122F-4D6C93132C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119" y="3867398"/>
            <a:ext cx="369455" cy="544526"/>
          </a:xfrm>
          <a:prstGeom prst="rect">
            <a:avLst/>
          </a:prstGeom>
        </p:spPr>
      </p:pic>
      <p:pic>
        <p:nvPicPr>
          <p:cNvPr id="40" name="Image 39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20BFD242-9E4E-71E5-9F98-1EDD0A220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363" y="3883397"/>
            <a:ext cx="369455" cy="544526"/>
          </a:xfrm>
          <a:prstGeom prst="rect">
            <a:avLst/>
          </a:prstGeom>
        </p:spPr>
      </p:pic>
      <p:pic>
        <p:nvPicPr>
          <p:cNvPr id="41" name="Image 40" descr="Une image contenant texte, dessin humoristique, affiche, Dessin animé&#10;&#10;Le contenu généré par l’IA peut être incorrect.">
            <a:extLst>
              <a:ext uri="{FF2B5EF4-FFF2-40B4-BE49-F238E27FC236}">
                <a16:creationId xmlns:a16="http://schemas.microsoft.com/office/drawing/2014/main" id="{E54A470D-1A09-BB74-9661-CB1DF7487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861" y="4538906"/>
            <a:ext cx="406399" cy="611722"/>
          </a:xfrm>
          <a:prstGeom prst="rect">
            <a:avLst/>
          </a:prstGeom>
        </p:spPr>
      </p:pic>
      <p:pic>
        <p:nvPicPr>
          <p:cNvPr id="42" name="Image 41" descr="Une image contenant texte, dessin humoristique, affiche, Dessin animé&#10;&#10;Le contenu généré par l’IA peut être incorrect.">
            <a:extLst>
              <a:ext uri="{FF2B5EF4-FFF2-40B4-BE49-F238E27FC236}">
                <a16:creationId xmlns:a16="http://schemas.microsoft.com/office/drawing/2014/main" id="{E75D4BF1-4C06-C26B-3B2A-CF6BAFD2A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7673" y="4544404"/>
            <a:ext cx="406399" cy="611722"/>
          </a:xfrm>
          <a:prstGeom prst="rect">
            <a:avLst/>
          </a:prstGeom>
        </p:spPr>
      </p:pic>
      <p:pic>
        <p:nvPicPr>
          <p:cNvPr id="44" name="Image 4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7E4B724-5B6A-1D32-37FD-F7AC08DB7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721" y="2068248"/>
            <a:ext cx="7118766" cy="379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92 و93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9DACA4B-D987-6862-210E-23353459E6A8}"/>
              </a:ext>
            </a:extLst>
          </p:cNvPr>
          <p:cNvGrpSpPr/>
          <p:nvPr/>
        </p:nvGrpSpPr>
        <p:grpSpPr>
          <a:xfrm>
            <a:off x="1598760" y="1744282"/>
            <a:ext cx="5946481" cy="4105848"/>
            <a:chOff x="598327" y="1701222"/>
            <a:chExt cx="5946481" cy="4105848"/>
          </a:xfrm>
        </p:grpSpPr>
        <p:pic>
          <p:nvPicPr>
            <p:cNvPr id="8" name="Image 7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B2066F9F-1D68-FA6B-5E7A-79BB403EC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3067" y="1705985"/>
              <a:ext cx="2981741" cy="4096322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419C30D1-9B70-860E-5AD5-FC1ED29D8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327" y="1701222"/>
              <a:ext cx="2962688" cy="4105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17628</TotalTime>
  <Words>1557</Words>
  <Application>Microsoft Office PowerPoint</Application>
  <PresentationFormat>Affichage à l'écran (4:3)</PresentationFormat>
  <Paragraphs>579</Paragraphs>
  <Slides>74</Slides>
  <Notes>14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74</vt:i4>
      </vt:variant>
    </vt:vector>
  </HeadingPairs>
  <TitlesOfParts>
    <vt:vector size="89" baseType="lpstr">
      <vt:lpstr>Effra CC Arbc</vt:lpstr>
      <vt:lpstr>Aptos Display</vt:lpstr>
      <vt:lpstr>Calibri</vt:lpstr>
      <vt:lpstr>Aptos</vt:lpstr>
      <vt:lpstr>Arial</vt:lpstr>
      <vt:lpstr>Wingdings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184</cp:revision>
  <cp:lastPrinted>2025-08-13T10:11:39Z</cp:lastPrinted>
  <dcterms:created xsi:type="dcterms:W3CDTF">2025-08-01T12:31:49Z</dcterms:created>
  <dcterms:modified xsi:type="dcterms:W3CDTF">2025-12-28T18:35:01Z</dcterms:modified>
</cp:coreProperties>
</file>