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2"/>
  </p:notesMasterIdLst>
  <p:sldIdLst>
    <p:sldId id="257" r:id="rId17"/>
    <p:sldId id="1029" r:id="rId18"/>
    <p:sldId id="951" r:id="rId19"/>
    <p:sldId id="1347" r:id="rId20"/>
    <p:sldId id="798" r:id="rId21"/>
    <p:sldId id="1000" r:id="rId22"/>
    <p:sldId id="1146" r:id="rId23"/>
    <p:sldId id="1147" r:id="rId24"/>
    <p:sldId id="1309" r:id="rId25"/>
    <p:sldId id="1116" r:id="rId26"/>
    <p:sldId id="1200" r:id="rId27"/>
    <p:sldId id="1250" r:id="rId28"/>
    <p:sldId id="1310" r:id="rId29"/>
    <p:sldId id="1311" r:id="rId30"/>
    <p:sldId id="1312" r:id="rId31"/>
    <p:sldId id="1313" r:id="rId32"/>
    <p:sldId id="1314" r:id="rId33"/>
    <p:sldId id="1315" r:id="rId34"/>
    <p:sldId id="1348" r:id="rId35"/>
    <p:sldId id="1317" r:id="rId36"/>
    <p:sldId id="1316" r:id="rId37"/>
    <p:sldId id="1318" r:id="rId38"/>
    <p:sldId id="1349" r:id="rId39"/>
    <p:sldId id="1350" r:id="rId40"/>
    <p:sldId id="1319" r:id="rId41"/>
    <p:sldId id="1320" r:id="rId42"/>
    <p:sldId id="1321" r:id="rId43"/>
    <p:sldId id="1322" r:id="rId44"/>
    <p:sldId id="1323" r:id="rId45"/>
    <p:sldId id="1324" r:id="rId46"/>
    <p:sldId id="1325" r:id="rId47"/>
    <p:sldId id="1326" r:id="rId48"/>
    <p:sldId id="1327" r:id="rId49"/>
    <p:sldId id="1328" r:id="rId50"/>
    <p:sldId id="1329" r:id="rId51"/>
    <p:sldId id="1330" r:id="rId52"/>
    <p:sldId id="1334" r:id="rId53"/>
    <p:sldId id="1335" r:id="rId54"/>
    <p:sldId id="1336" r:id="rId55"/>
    <p:sldId id="1337" r:id="rId56"/>
    <p:sldId id="1338" r:id="rId57"/>
    <p:sldId id="1339" r:id="rId58"/>
    <p:sldId id="1340" r:id="rId59"/>
    <p:sldId id="1341" r:id="rId60"/>
    <p:sldId id="1342" r:id="rId61"/>
    <p:sldId id="1343" r:id="rId62"/>
    <p:sldId id="1344" r:id="rId63"/>
    <p:sldId id="1345" r:id="rId64"/>
    <p:sldId id="1346" r:id="rId65"/>
    <p:sldId id="1008" r:id="rId66"/>
    <p:sldId id="964" r:id="rId67"/>
    <p:sldId id="1266" r:id="rId68"/>
    <p:sldId id="1331" r:id="rId69"/>
    <p:sldId id="1267" r:id="rId70"/>
    <p:sldId id="1010" r:id="rId71"/>
  </p:sldIdLst>
  <p:sldSz cx="9144000" cy="6858000" type="screen4x3"/>
  <p:notesSz cx="6735763" cy="9866313"/>
  <p:embeddedFontLst>
    <p:embeddedFont>
      <p:font typeface="Dosis" panose="02010703020202060003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anose="02010703020202060003" pitchFamily="2" charset="0"/>
      <p:bold r:id="rId77"/>
    </p:embeddedFont>
    <p:embeddedFont>
      <p:font typeface="Mistral" panose="03090702030407020403" pitchFamily="66" charset="0"/>
      <p:regular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B6D7"/>
    <a:srgbClr val="2196B1"/>
    <a:srgbClr val="424D7B"/>
    <a:srgbClr val="A1A6BC"/>
    <a:srgbClr val="4B5377"/>
    <a:srgbClr val="DEEBF7"/>
    <a:srgbClr val="565F88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font" Target="fonts/font2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tableStyles" Target="tableStyles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font" Target="fonts/font3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3E25B57-E5FA-99E5-395D-D93A74D75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CE65D3A-ED10-9A24-9DA6-5B5946C83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7" y="2534545"/>
            <a:ext cx="1690191" cy="27068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12CB4B-5F83-AA2D-41FD-4B65160B0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631" y="2513916"/>
            <a:ext cx="1846441" cy="26994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DEC294-A228-E556-37CB-103324FA4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9457" y="2456025"/>
            <a:ext cx="1690191" cy="27573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F7C0AB-FEA7-FA96-F9C1-BCEB090719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541" y="2484971"/>
            <a:ext cx="1778918" cy="26994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82867F-A750-C688-AC27-6208633C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8422" y="2456025"/>
            <a:ext cx="1722949" cy="27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lire des histoires.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6A2DB48-4FA5-0CD6-EBDE-94DCD1EB171D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aimons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lire des histoires.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5DC48C-D798-98B2-E249-0A443020FA0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aiment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54E4EB-E14F-CB2E-2B09-A90CEA5481BA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14388B-3489-E78E-0214-DEAA292BE141}"/>
              </a:ext>
            </a:extLst>
          </p:cNvPr>
          <p:cNvSpPr txBox="1"/>
          <p:nvPr/>
        </p:nvSpPr>
        <p:spPr>
          <a:xfrm>
            <a:off x="96835" y="342900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faire des jeux.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CA4BEA-F283-6369-94EC-8588A01A2A3A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FF5DAA-50F7-22E0-E97D-B1F35F828873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3B744A8-A12F-224B-A6A4-C93834E551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B07945-F362-4C9B-A8CF-D940B838A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ED0EE-3880-1482-81EE-805344938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5ADD5D-3756-DE4B-B564-51C00F877683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aimes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faire des jeux.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A36623A-4D69-CA5F-A742-E588460DA6F2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59925A-BAE1-EC54-463E-1C1A9343B303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aimez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95186" y="3429000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C'est le maitre de mon ami et moi.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maitre.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554AEA-57FB-1D97-9A6A-E50A7A7D38B0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votre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1B24718-AEAA-BC85-88D6-546C4370A80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notre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769505-404E-61A3-1D0F-29DE9FC14A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428B49-B5A4-2DFD-E06A-C29BD8D7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0E146C-3739-59EA-7B50-DA493C76C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4E52DE-50A8-787C-45FC-E82C0DE316A0}"/>
              </a:ext>
            </a:extLst>
          </p:cNvPr>
          <p:cNvSpPr txBox="1"/>
          <p:nvPr/>
        </p:nvSpPr>
        <p:spPr>
          <a:xfrm>
            <a:off x="495186" y="3452327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C'est le maitre de mon ami et moi.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notre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maitre.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4C94B3-8853-458D-67E6-DA297EEB826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votre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964A4E-65BE-DF79-EEF3-EE3FF9A11369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notre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25827" y="3427683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les stylos de Karim et son ami.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stylos.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42A31D-A2F8-660A-679E-A365F87EA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137" y="2141572"/>
            <a:ext cx="2170364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9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95186" y="3498494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les stylos de Karim et son ami.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leurs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stylos.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C1EB48-7137-2B24-E132-F1B946DB7C06}"/>
              </a:ext>
            </a:extLst>
          </p:cNvPr>
          <p:cNvSpPr/>
          <p:nvPr/>
        </p:nvSpPr>
        <p:spPr>
          <a:xfrm>
            <a:off x="169200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leur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04E3262-DD5C-CCA7-AF6D-B3D434A621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AB46E7-7037-72F2-6E66-8C793B3F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59DF8F-31A9-7E72-4B80-D8F3F967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la phrase en silence. Écrivez la bonne réponse sur vos ardoises.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6FB63E-F13C-A129-C6DC-4A5E6D6CF094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amis.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8C9DFE-D3DC-3B47-BE37-71783ECD20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meilleure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8345D3-69FC-383A-ECBB-A43B69A41CE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meilleurs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5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95186" y="3446557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les meilleurs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amis.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meilleurs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C1EB48-7137-2B24-E132-F1B946DB7C06}"/>
              </a:ext>
            </a:extLst>
          </p:cNvPr>
          <p:cNvSpPr/>
          <p:nvPr/>
        </p:nvSpPr>
        <p:spPr>
          <a:xfrm>
            <a:off x="169200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la meilleure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954A99E-7CBA-C087-838F-6540B31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768CFC-72CE-40AE-10FE-FA1EE0306AA7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voisine du quartier.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17D546-C43A-8D26-050C-B8431B1F1EA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meilleur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59076E-FB46-2A2E-71CA-3C7005AF1B1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meilleure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D69CED-1FE5-600B-CD02-61E9EC7A68A8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la meilleure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voisine du quartier.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37773A7-3E53-BBDB-0B5D-AC9B4CDEDFC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meilleure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F7409A-5931-E50F-B87F-70956B1E787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Le meilleur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fiers.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792450" y="2195799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sentons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8C423A0-D9AE-133B-7A8C-9EF20B23AE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EA9CB-379B-DAFB-8E56-EDDFD7B3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610663-FA69-2694-2AB3-D9E704477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F37113-FEE6-C452-83A4-18B31E5DFE0D}"/>
              </a:ext>
            </a:extLst>
          </p:cNvPr>
          <p:cNvSpPr txBox="1"/>
          <p:nvPr/>
        </p:nvSpPr>
        <p:spPr>
          <a:xfrm>
            <a:off x="457072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nous sentons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fiers.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ACBAC71-1A04-316A-7838-BF3D6432D92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sentons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7604A0A-E3CC-2C54-701E-1CA5AE9CB447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D8543A-403A-78B3-81D7-EFF2040BDDDD}"/>
              </a:ext>
            </a:extLst>
          </p:cNvPr>
          <p:cNvSpPr txBox="1"/>
          <p:nvPr/>
        </p:nvSpPr>
        <p:spPr>
          <a:xfrm>
            <a:off x="2790849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triste.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1D90C2-8E2E-C9A8-362F-796903AB8DEF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5E82E9-8B61-2499-16B4-8E48AB7EFB61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sentent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B1C0726-0701-18F8-D783-840AD4CC3D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53854C-5B45-347B-1154-51B6A6E86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F5D6E8-28DD-BD8D-924B-A0FE57071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01BD5AF-7B95-82E4-0E29-6E15B2C83980}"/>
              </a:ext>
            </a:extLst>
          </p:cNvPr>
          <p:cNvSpPr txBox="1"/>
          <p:nvPr/>
        </p:nvSpPr>
        <p:spPr>
          <a:xfrm>
            <a:off x="2518140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Elle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se sent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triste.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E000F87-6ED3-E74E-5ECA-C0616E1EFCAA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023F74-DEA9-9DE1-F161-2F936F97FA9A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Se sentent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C687545-C476-12AF-486A-0FA09170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C1DAAE-7291-1953-C4AC-527CB5327D7E}"/>
              </a:ext>
            </a:extLst>
          </p:cNvPr>
          <p:cNvSpPr txBox="1"/>
          <p:nvPr/>
        </p:nvSpPr>
        <p:spPr>
          <a:xfrm>
            <a:off x="495186" y="342900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fières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C2DE90-8473-686A-785B-29AF965BB6CD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39D5BF-2309-170A-139D-0BB6CEEA6FD3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sentons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EFD9BE-9860-AA78-E40C-3CF87D0BC2C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5B28D-85BA-2AE4-6CCB-74885A3F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EB868D-1FF6-DDBE-30FC-A05042651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65A8A5-9A15-8D1C-640F-1B474900585D}"/>
              </a:ext>
            </a:extLst>
          </p:cNvPr>
          <p:cNvSpPr txBox="1"/>
          <p:nvPr/>
        </p:nvSpPr>
        <p:spPr>
          <a:xfrm>
            <a:off x="1216179" y="3527144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vous sentez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fières.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DA0893A-82A4-2EE7-AFDF-862E1ED27DC1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BA8922-A5CC-30DD-0003-44F2D32D0069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Nous sentons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42DD-10FB-E2F6-82B2-3128AFB4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D23E10C-51FB-1DE7-3057-00A44420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AD9C61-C71D-9789-4327-1EDB7C3136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667B03-0E68-6B1C-1EAB-581976C81D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254A52-1689-E418-E46B-F2DD76ED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05AE70-86B3-65B5-76E8-AEC8AC724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4AAF70-F21B-0D2C-E815-F1B6DE979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128" y="2046734"/>
            <a:ext cx="4792928" cy="298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1C0661-9C00-9AF9-1A24-BADFAD3F35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155"/>
          <a:stretch>
            <a:fillRect/>
          </a:stretch>
        </p:blipFill>
        <p:spPr>
          <a:xfrm>
            <a:off x="2032546" y="2097932"/>
            <a:ext cx="5350388" cy="23047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00633" y="4670933"/>
            <a:ext cx="8214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Les enfants se sentent heureux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lorsqu’ils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sont dans le parc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002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33E23-8FCD-C2BD-5F88-372FD6EEE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96DFD81-79FA-E2FA-FF2C-67B2C08F98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42BB24-F285-2C56-CBDC-217032552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EBB3FB-584C-0CEF-D3A7-9616F7C2C9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F1EA21A2-C8DE-9161-0956-3E0EE91C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06E36F-2C11-5784-FEC9-B9DBE3711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890" y="1809310"/>
            <a:ext cx="4996220" cy="323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C8BE-F8F8-CF6A-EA73-F4412211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220E0E7-3DCE-5398-5726-DF74AC18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604A3F-16B8-5FFB-873C-12C11E89F0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F92965-4A20-BFA0-FBAE-18668F4F08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50E51D-D1E4-F24C-360B-4EF50D770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44A528-0655-1815-F368-17AE52D90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75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B247-4D13-36D6-18AC-B8A6297A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15A0E9-CFBC-C2ED-4765-0AD612DBA4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0F7EE0-1C58-84D8-DDF9-00842B67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2E5447-C6A5-D6E5-2D2F-9F9D919FE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B11E87B-D75F-E103-ED55-101838A6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B7613A-1215-9123-74B4-3C138620BD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614"/>
          <a:stretch>
            <a:fillRect/>
          </a:stretch>
        </p:blipFill>
        <p:spPr>
          <a:xfrm>
            <a:off x="2283673" y="1922745"/>
            <a:ext cx="4576653" cy="23613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4730A6-E9B4-EC2E-08F3-8CBF3F04A754}"/>
              </a:ext>
            </a:extLst>
          </p:cNvPr>
          <p:cNvSpPr txBox="1"/>
          <p:nvPr/>
        </p:nvSpPr>
        <p:spPr>
          <a:xfrm>
            <a:off x="1426320" y="4608045"/>
            <a:ext cx="6291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moi,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couscous est le meilleur repas.</a:t>
            </a:r>
          </a:p>
        </p:txBody>
      </p:sp>
    </p:spTree>
    <p:extLst>
      <p:ext uri="{BB962C8B-B14F-4D97-AF65-F5344CB8AC3E}">
        <p14:creationId xmlns:p14="http://schemas.microsoft.com/office/powerpoint/2010/main" val="14728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45D2-74A2-948C-9856-1C18AF29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E880FFC-7B23-A613-BC1B-D2F4CA488DA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538096-F653-DC5E-6770-707CD5AB4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CF21C3-8A35-F4B7-0A83-512FAD5CF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69BCA04B-0066-8109-37C1-278FC9B5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C354F6-B4C6-41FB-1C1D-6D7B2A613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455" y="2454765"/>
            <a:ext cx="4854298" cy="28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7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8148-D51A-53B1-72E2-FCB92FF8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9037B7-37BD-C379-0440-C278A65F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940440-FB4C-1312-792E-ACB4C7E84D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E80A95-D8DA-55B3-125E-10F5AFCCA0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DD47675-D557-7C14-2A65-6CBED7E9C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C9C6DB-2F0B-62FA-FF0A-D73F43658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23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1C9A-F1FA-7F05-73A4-1DC268EA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F78C69F-73C0-AA11-271B-BB3FE5B4BE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06032AD-9AB4-E992-8377-511F6DE5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29EC00-567D-7E94-370F-FD66FC707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CF19B14D-66BF-F9C1-7E40-7FB07733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87FF18-9AEF-27B0-01F7-3FA49621F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503" y="1987171"/>
            <a:ext cx="5454964" cy="33580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AA13B9B-F54B-5858-FDB5-6A5A6C70254E}"/>
              </a:ext>
            </a:extLst>
          </p:cNvPr>
          <p:cNvSpPr txBox="1"/>
          <p:nvPr/>
        </p:nvSpPr>
        <p:spPr>
          <a:xfrm>
            <a:off x="2810706" y="4590411"/>
            <a:ext cx="4093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Lina est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aussi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 jolie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 que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Sara.</a:t>
            </a:r>
          </a:p>
        </p:txBody>
      </p:sp>
    </p:spTree>
    <p:extLst>
      <p:ext uri="{BB962C8B-B14F-4D97-AF65-F5344CB8AC3E}">
        <p14:creationId xmlns:p14="http://schemas.microsoft.com/office/powerpoint/2010/main" val="451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053F-6FD1-C9E7-3258-EE6BC3F8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85997AE-954E-4E6F-5F73-46F88C4194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C3505B-66D6-BF16-52BB-9C1D955A2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080743-2818-65E5-3E94-243A56BEB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A2964129-2FBE-5859-70CA-9941A593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133887-43D0-178A-F9E4-92C96E83E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211" y="2062003"/>
            <a:ext cx="4799066" cy="309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AE723-6CAB-8EF8-EFC6-42634D79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360407F-612E-77A5-1C39-2F96995F5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C16E28-A537-856D-025B-23B0C51E82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227744-0007-00FC-FE11-AAAB9577AD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7EED8D8-48A0-23AF-B0A6-3E9E2AB5D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09AFA0-ACE0-55D2-61D7-590750180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60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82C4-A062-45B9-C7C6-66A398E5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D846987-4A20-AF02-E995-3C82B206E2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602E60-1879-CEE0-D172-C474777F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1FF1AB-C298-FA16-EB24-3268BA63C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95F1740-7BD1-7DBC-B1A7-CBBCCC3B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74DB04-361A-A489-91AA-387BF3A3B0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563"/>
          <a:stretch>
            <a:fillRect/>
          </a:stretch>
        </p:blipFill>
        <p:spPr>
          <a:xfrm>
            <a:off x="2184741" y="2015976"/>
            <a:ext cx="4774518" cy="2351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08DDE95-A24A-B9FE-ED33-0F8DE979661B}"/>
              </a:ext>
            </a:extLst>
          </p:cNvPr>
          <p:cNvSpPr txBox="1"/>
          <p:nvPr/>
        </p:nvSpPr>
        <p:spPr>
          <a:xfrm>
            <a:off x="1152000" y="4553754"/>
            <a:ext cx="68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Maha n’aime pas les jeux vidéo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parce que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c’est violent.</a:t>
            </a:r>
          </a:p>
        </p:txBody>
      </p:sp>
    </p:spTree>
    <p:extLst>
      <p:ext uri="{BB962C8B-B14F-4D97-AF65-F5344CB8AC3E}">
        <p14:creationId xmlns:p14="http://schemas.microsoft.com/office/powerpoint/2010/main" val="2568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404937" y="2386758"/>
            <a:ext cx="6334126" cy="280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Est-ce que j’aime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jeux vidéo ?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Quel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dessin animé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préféré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m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 avis,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meilleure matière à l’école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je me sens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 rend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heureux / heureuse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0A1C73-9F2E-CE17-DAFE-EEF52AF59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405" y="1758717"/>
            <a:ext cx="2996400" cy="459606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14342" y="5099283"/>
            <a:ext cx="3456527" cy="10027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8425</TotalTime>
  <Words>909</Words>
  <Application>Microsoft Office PowerPoint</Application>
  <PresentationFormat>Affichage à l'écran (4:3)</PresentationFormat>
  <Paragraphs>154</Paragraphs>
  <Slides>55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55</vt:i4>
      </vt:variant>
    </vt:vector>
  </HeadingPairs>
  <TitlesOfParts>
    <vt:vector size="81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 </vt:lpstr>
      <vt:lpstr>Lisez la phrase en silence. Écrivez la bonne réponse sur vos ardoises. 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 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faites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36</cp:revision>
  <cp:lastPrinted>2025-08-13T10:11:39Z</cp:lastPrinted>
  <dcterms:created xsi:type="dcterms:W3CDTF">2025-08-01T12:31:49Z</dcterms:created>
  <dcterms:modified xsi:type="dcterms:W3CDTF">2026-01-12T20:39:22Z</dcterms:modified>
</cp:coreProperties>
</file>