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</p:sldMasterIdLst>
  <p:notesMasterIdLst>
    <p:notesMasterId r:id="rId46"/>
  </p:notesMasterIdLst>
  <p:sldIdLst>
    <p:sldId id="257" r:id="rId16"/>
    <p:sldId id="1029" r:id="rId17"/>
    <p:sldId id="951" r:id="rId18"/>
    <p:sldId id="1158" r:id="rId19"/>
    <p:sldId id="798" r:id="rId20"/>
    <p:sldId id="1000" r:id="rId21"/>
    <p:sldId id="1146" r:id="rId22"/>
    <p:sldId id="1147" r:id="rId23"/>
    <p:sldId id="1251" r:id="rId24"/>
    <p:sldId id="1252" r:id="rId25"/>
    <p:sldId id="1261" r:id="rId26"/>
    <p:sldId id="1259" r:id="rId27"/>
    <p:sldId id="1260" r:id="rId28"/>
    <p:sldId id="1255" r:id="rId29"/>
    <p:sldId id="1265" r:id="rId30"/>
    <p:sldId id="1266" r:id="rId31"/>
    <p:sldId id="1257" r:id="rId32"/>
    <p:sldId id="1263" r:id="rId33"/>
    <p:sldId id="1253" r:id="rId34"/>
    <p:sldId id="1274" r:id="rId35"/>
    <p:sldId id="1238" r:id="rId36"/>
    <p:sldId id="1239" r:id="rId37"/>
    <p:sldId id="1008" r:id="rId38"/>
    <p:sldId id="964" r:id="rId39"/>
    <p:sldId id="1268" r:id="rId40"/>
    <p:sldId id="1269" r:id="rId41"/>
    <p:sldId id="1270" r:id="rId42"/>
    <p:sldId id="1271" r:id="rId43"/>
    <p:sldId id="1272" r:id="rId44"/>
    <p:sldId id="1273" r:id="rId45"/>
  </p:sldIdLst>
  <p:sldSz cx="9144000" cy="6858000" type="screen4x3"/>
  <p:notesSz cx="6735763" cy="9866313"/>
  <p:embeddedFontLst>
    <p:embeddedFont>
      <p:font typeface="Dosis" panose="02010703020202060003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</p:embeddedFont>
    <p:embeddedFont>
      <p:font typeface="Dosis SemiBold" panose="02010703020202060003" pitchFamily="2" charset="0"/>
      <p:bold r:id="rId51"/>
    </p:embeddedFont>
    <p:embeddedFont>
      <p:font typeface="Mistral" panose="03090702030407020403" pitchFamily="66" charset="0"/>
      <p:regular r:id="rId5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font" Target="fonts/font2.fntdata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font" Target="fonts/font3.fntdata"/><Relationship Id="rId57" Type="http://schemas.microsoft.com/office/2018/10/relationships/authors" Target="author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9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50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815C41E-CFED-FFAE-0B10-600823BBE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>
                <a:solidFill>
                  <a:srgbClr val="424D7B"/>
                </a:solidFill>
              </a:rPr>
              <a:t>Contenu de la semaine </a:t>
            </a:r>
            <a:endParaRPr lang="fr-MA" sz="3200" dirty="0">
              <a:solidFill>
                <a:srgbClr val="424D7B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A2A4777-2107-F89B-FE17-72E40E530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1" y="2393396"/>
            <a:ext cx="1688914" cy="29886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E30A37-E3E0-D5F2-7BC4-8C5B81E7F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030" y="2393396"/>
            <a:ext cx="1792296" cy="29886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B39940-5C84-2D87-A56B-C868F388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315" y="2393394"/>
            <a:ext cx="1697752" cy="298867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63E803-DD3E-6422-079C-4A884CB2D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325" y="2345896"/>
            <a:ext cx="1758420" cy="298867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712351-4864-FFF7-B5AD-D3FF338C01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905" y="2345896"/>
            <a:ext cx="1758420" cy="298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38" y="387048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891548" y="386865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58147" y="456310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331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 sport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720875" y="3746549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aimes le sport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4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sport préféré?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sport préféré?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2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la différence entre le basket-ball et la boxe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457199" y="3980808"/>
            <a:ext cx="834859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Quelle est la différence entre le basket-ball et la boxe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9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les jeux vidéo ? Pourquoi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7" y="3998434"/>
            <a:ext cx="602942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aimes les jeux vidéo ?</a:t>
            </a:r>
          </a:p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6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204AD-65B7-8242-8600-A7E6BA7E39D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D1DFFFC-9AB7-7A8D-3FC0-B3B4214C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dessin animé préféré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1ECF53A-73F5-6E08-E0A3-B4186F14444E}"/>
              </a:ext>
            </a:extLst>
          </p:cNvPr>
          <p:cNvSpPr txBox="1">
            <a:spLocks/>
          </p:cNvSpPr>
          <p:nvPr/>
        </p:nvSpPr>
        <p:spPr>
          <a:xfrm>
            <a:off x="1164921" y="3843868"/>
            <a:ext cx="671395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dessin animé préféré ?</a:t>
            </a:r>
          </a:p>
        </p:txBody>
      </p:sp>
    </p:spTree>
    <p:extLst>
      <p:ext uri="{BB962C8B-B14F-4D97-AF65-F5344CB8AC3E}">
        <p14:creationId xmlns:p14="http://schemas.microsoft.com/office/powerpoint/2010/main" val="17315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ton avis, quelle est la meilleure matière à l’école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241468" y="3843868"/>
            <a:ext cx="866106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ton avis, quelle est la meilleure matière à l’école ?</a:t>
            </a:r>
          </a:p>
        </p:txBody>
      </p:sp>
    </p:spTree>
    <p:extLst>
      <p:ext uri="{BB962C8B-B14F-4D97-AF65-F5344CB8AC3E}">
        <p14:creationId xmlns:p14="http://schemas.microsoft.com/office/powerpoint/2010/main" val="21523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tu penses cela?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tu penses cela?</a:t>
            </a:r>
          </a:p>
        </p:txBody>
      </p:sp>
    </p:spTree>
    <p:extLst>
      <p:ext uri="{BB962C8B-B14F-4D97-AF65-F5344CB8AC3E}">
        <p14:creationId xmlns:p14="http://schemas.microsoft.com/office/powerpoint/2010/main" val="66199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te rend heureux / heureuse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qui te rend heureux/ heureuse ?</a:t>
            </a:r>
          </a:p>
        </p:txBody>
      </p:sp>
    </p:spTree>
    <p:extLst>
      <p:ext uri="{BB962C8B-B14F-4D97-AF65-F5344CB8AC3E}">
        <p14:creationId xmlns:p14="http://schemas.microsoft.com/office/powerpoint/2010/main" val="165993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te rend fier / fière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qui te rend fier/fière ?</a:t>
            </a:r>
          </a:p>
        </p:txBody>
      </p:sp>
    </p:spTree>
    <p:extLst>
      <p:ext uri="{BB962C8B-B14F-4D97-AF65-F5344CB8AC3E}">
        <p14:creationId xmlns:p14="http://schemas.microsoft.com/office/powerpoint/2010/main" val="13570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C6FE6-CF43-3B47-BEA3-9B322157A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9FF89B-DEC0-3D3C-4C6A-667727273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40E805-BC32-599A-BE5D-4E0D71DEF2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CABBDD6-55D8-68E5-14B1-6B4CE34D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te rend triste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50ED53C-13F0-6246-4DA1-F25E772F1AED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qui te rend triste ?</a:t>
            </a:r>
          </a:p>
        </p:txBody>
      </p:sp>
    </p:spTree>
    <p:extLst>
      <p:ext uri="{BB962C8B-B14F-4D97-AF65-F5344CB8AC3E}">
        <p14:creationId xmlns:p14="http://schemas.microsoft.com/office/powerpoint/2010/main" val="19515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55.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A665CFA-83D6-9E5E-A6EB-677B47C8E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037" y="1899469"/>
            <a:ext cx="2806476" cy="4202531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85626" y="2281795"/>
            <a:ext cx="3021036" cy="159652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pose à l’autre les questions suivantes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Je passe entre les rangs pour vous aider.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63030" y="2405386"/>
            <a:ext cx="3070841" cy="20472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597EEE-9048-5D98-81F6-AF21F9319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474" y="2405386"/>
            <a:ext cx="4573472" cy="230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de vos préférences et de vos émotions.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018A23-A088-613A-17A8-6A4B7925C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112AE1-6176-ADA7-3504-98EC6FD54B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98087D-9127-FE94-A9A4-EA19F6CFB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959" y="3263100"/>
            <a:ext cx="1825908" cy="2738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A1219-85ED-CF98-3D23-A62C8908DB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529" y="2738649"/>
            <a:ext cx="938876" cy="104890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5BA7BE-B4ED-8572-0C59-74C6466975D3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Parle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ton dessin animé préféré, de ton sport préféré et de tes sentiments.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</p:spTree>
    <p:extLst>
      <p:ext uri="{BB962C8B-B14F-4D97-AF65-F5344CB8AC3E}">
        <p14:creationId xmlns:p14="http://schemas.microsoft.com/office/powerpoint/2010/main" val="26218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F1875AC-C5C6-C69F-B641-6396B2715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7232B3B-BA2B-BFAF-3303-4A2EB9459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D3369-7975-8D81-EF76-0597425A3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589ADC-5874-7AE0-7A4A-FC0EF465845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F8F02B-67E6-1877-E2DB-4B9D9A3FF77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E10B4F-E3FC-77F3-0A17-8E3202FA94F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D73C21-96FE-4150-E40A-02CC6714445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28C943-383D-6EEF-80D1-6597F0061FE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E17633-A274-5C18-2AAB-3B9ED5B4EB6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0DCF09D-D3BB-4D2E-CBE9-9F41F4AFE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959" y="3263100"/>
            <a:ext cx="1825908" cy="273886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EEEDF4-6DDC-B0E8-B505-ADA39A811DB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529" y="2738649"/>
            <a:ext cx="938876" cy="104890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FF3DE71-3BF3-EAB6-0F93-ABA33693BC45}"/>
              </a:ext>
            </a:extLst>
          </p:cNvPr>
          <p:cNvSpPr txBox="1"/>
          <p:nvPr/>
        </p:nvSpPr>
        <p:spPr>
          <a:xfrm>
            <a:off x="1496396" y="2224290"/>
            <a:ext cx="6385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ton dessin animé préféré, de ton sport préféré et de tes sentiments.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2CA5BBB-2288-01CC-3212-1CBB2201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</p:spTree>
    <p:extLst>
      <p:ext uri="{BB962C8B-B14F-4D97-AF65-F5344CB8AC3E}">
        <p14:creationId xmlns:p14="http://schemas.microsoft.com/office/powerpoint/2010/main" val="200788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4AC5096-6B1B-AF98-1D4E-732A0774047F}"/>
              </a:ext>
            </a:extLst>
          </p:cNvPr>
          <p:cNvSpPr/>
          <p:nvPr/>
        </p:nvSpPr>
        <p:spPr>
          <a:xfrm>
            <a:off x="2589425" y="2813626"/>
            <a:ext cx="5943707" cy="294888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64FF5B0-C17A-6BE8-AFFF-22C2DE3E7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3" y="3084852"/>
            <a:ext cx="1865935" cy="279890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98F71F3-FFDD-9560-4E4B-9D8165EFF2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888" y="1963738"/>
            <a:ext cx="1219370" cy="1362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C3AA8C-B6EC-A6D3-38DE-ADB6D1466159}"/>
              </a:ext>
            </a:extLst>
          </p:cNvPr>
          <p:cNvSpPr txBox="1"/>
          <p:nvPr/>
        </p:nvSpPr>
        <p:spPr>
          <a:xfrm>
            <a:off x="2859783" y="2880986"/>
            <a:ext cx="5670644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J’aime faire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activité ]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ــــــــ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cause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n’aime pas les jeux vidéo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que______________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[cause].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dessin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 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Mon sport préféré est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_______________ 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À mon avis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[matière] _____________</a:t>
            </a:r>
            <a:r>
              <a:rPr lang="fr-FR" sz="16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est la meilleure matière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parce que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_____________[cause].</a:t>
            </a:r>
            <a:endParaRPr lang="fr-FR" sz="1600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me sens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[émotion] </a:t>
            </a:r>
            <a:r>
              <a: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lorsque je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____________[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activité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].</a:t>
            </a:r>
          </a:p>
        </p:txBody>
      </p:sp>
    </p:spTree>
    <p:extLst>
      <p:ext uri="{BB962C8B-B14F-4D97-AF65-F5344CB8AC3E}">
        <p14:creationId xmlns:p14="http://schemas.microsoft.com/office/powerpoint/2010/main" val="17676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1A14-703D-6337-1501-478C8882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>
            <a:extLst>
              <a:ext uri="{FF2B5EF4-FFF2-40B4-BE49-F238E27FC236}">
                <a16:creationId xmlns:a16="http://schemas.microsoft.com/office/drawing/2014/main" id="{DDF72D3A-3378-2E94-8F09-EE237409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55.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9457F12-F052-E6CB-2127-B9C023E9608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7C7848-F46B-FC43-68DB-8C0E45E0E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2E01BA-C461-C259-2DCC-30462A4BB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99B14B3-EB9D-A68C-C729-C62D594FB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256" y="1693347"/>
            <a:ext cx="2854871" cy="4341147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3241E4-780B-74B8-8C31-CACC0A4CF1C1}"/>
              </a:ext>
            </a:extLst>
          </p:cNvPr>
          <p:cNvSpPr/>
          <p:nvPr/>
        </p:nvSpPr>
        <p:spPr>
          <a:xfrm>
            <a:off x="2796441" y="3811049"/>
            <a:ext cx="3456527" cy="215760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77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3B2C9-6BB7-1E6A-402C-7A4B54AA2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EF39C34A-97AC-FFB1-C184-2AE50E06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parle de ses opinions, de ses préférences et de ses sentiments à l’autre,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F38FC46-139A-2E92-4BCD-DD5E4AF7FE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A700E05-1296-96AE-D032-CA3ECADE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ED54A7-8FC6-9DD7-72E7-021A72607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6C0153-5626-9A25-B699-C57E8FF88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1159" y="2783758"/>
            <a:ext cx="3070841" cy="20472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A74E5D-AF72-5C5B-7A94-0794D1F78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02" y="2101340"/>
            <a:ext cx="4829456" cy="384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et recopiez les paragraphes dans vos cahiers..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48DFE5-0AFC-714C-C132-97F4D9FA33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760853"/>
            <a:ext cx="2854871" cy="434114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382815" y="3905642"/>
            <a:ext cx="3456527" cy="251685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2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8079</TotalTime>
  <Words>704</Words>
  <Application>Microsoft Office PowerPoint</Application>
  <PresentationFormat>Affichage à l'écran (4:3)</PresentationFormat>
  <Paragraphs>97</Paragraphs>
  <Slides>30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30</vt:i4>
      </vt:variant>
    </vt:vector>
  </HeadingPairs>
  <TitlesOfParts>
    <vt:vector size="55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au hasard pour répondre. Tenez-vous prêts. </vt:lpstr>
      <vt:lpstr>Comment ça va ? </vt:lpstr>
      <vt:lpstr>Est-ce que tu aimes le sport ? </vt:lpstr>
      <vt:lpstr>Quel est ton sport préféré?</vt:lpstr>
      <vt:lpstr>Quelle est la différence entre le basket-ball et la boxe ? </vt:lpstr>
      <vt:lpstr>Est-ce que tu aimes les jeux vidéo ? Pourquoi ? </vt:lpstr>
      <vt:lpstr>Quel est ton dessin animé préféré ? </vt:lpstr>
      <vt:lpstr>À ton avis, quelle est la meilleure matière à l’école ?</vt:lpstr>
      <vt:lpstr>Pourquoi tu penses cela?</vt:lpstr>
      <vt:lpstr>Qu’est-ce qui te rend heureux / heureuse ?</vt:lpstr>
      <vt:lpstr>Qu’est-ce qui te rend fier / fière ?</vt:lpstr>
      <vt:lpstr>Qu’est-ce qui te rend triste ?</vt:lpstr>
      <vt:lpstr>Prenez vos livrets à la page 55.</vt:lpstr>
      <vt:lpstr>Maintenant, tout le monde participe. À tour de rôle, chacun pose à l’autre les questions suivantes. Je passe entre les rangs pour vous aider.</vt:lpstr>
      <vt:lpstr>Plan de la séance</vt:lpstr>
      <vt:lpstr>Maintenant, vous allez prendre la parole pour parler de vos préférences et de vos émotions. Écoutez bien.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Prenez vos livrets à la page 55.</vt:lpstr>
      <vt:lpstr>Maintenant, tout le monde participe. À tour de rôle, chacun parle de ses opinions, de ses préférences et de ses sentiments à l’autre, comme dans les exemples.</vt:lpstr>
      <vt:lpstr>La séance d’aujourd’hui est terminée. À la maison, lisez et recopiez les paragraphes dans vos cahiers..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KHAOUA AZEDDIN</cp:lastModifiedBy>
  <cp:revision>26</cp:revision>
  <cp:lastPrinted>2025-08-13T10:11:39Z</cp:lastPrinted>
  <dcterms:created xsi:type="dcterms:W3CDTF">2025-08-01T12:31:49Z</dcterms:created>
  <dcterms:modified xsi:type="dcterms:W3CDTF">2026-01-12T13:04:54Z</dcterms:modified>
</cp:coreProperties>
</file>