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0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1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2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3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5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2" r:id="rId15"/>
    <p:sldMasterId id="2147483852" r:id="rId16"/>
  </p:sldMasterIdLst>
  <p:notesMasterIdLst>
    <p:notesMasterId r:id="rId73"/>
  </p:notesMasterIdLst>
  <p:sldIdLst>
    <p:sldId id="257" r:id="rId17"/>
    <p:sldId id="1029" r:id="rId18"/>
    <p:sldId id="951" r:id="rId19"/>
    <p:sldId id="1057" r:id="rId20"/>
    <p:sldId id="798" r:id="rId21"/>
    <p:sldId id="1263" r:id="rId22"/>
    <p:sldId id="917" r:id="rId23"/>
    <p:sldId id="1329" r:id="rId24"/>
    <p:sldId id="1330" r:id="rId25"/>
    <p:sldId id="1331" r:id="rId26"/>
    <p:sldId id="1332" r:id="rId27"/>
    <p:sldId id="1333" r:id="rId28"/>
    <p:sldId id="1243" r:id="rId29"/>
    <p:sldId id="1336" r:id="rId30"/>
    <p:sldId id="1274" r:id="rId31"/>
    <p:sldId id="1275" r:id="rId32"/>
    <p:sldId id="1276" r:id="rId33"/>
    <p:sldId id="1277" r:id="rId34"/>
    <p:sldId id="1334" r:id="rId35"/>
    <p:sldId id="800" r:id="rId36"/>
    <p:sldId id="902" r:id="rId37"/>
    <p:sldId id="1046" r:id="rId38"/>
    <p:sldId id="1266" r:id="rId39"/>
    <p:sldId id="990" r:id="rId40"/>
    <p:sldId id="1073" r:id="rId41"/>
    <p:sldId id="1047" r:id="rId42"/>
    <p:sldId id="1051" r:id="rId43"/>
    <p:sldId id="1052" r:id="rId44"/>
    <p:sldId id="1053" r:id="rId45"/>
    <p:sldId id="1060" r:id="rId46"/>
    <p:sldId id="1063" r:id="rId47"/>
    <p:sldId id="1064" r:id="rId48"/>
    <p:sldId id="999" r:id="rId49"/>
    <p:sldId id="1031" r:id="rId50"/>
    <p:sldId id="1076" r:id="rId51"/>
    <p:sldId id="1281" r:id="rId52"/>
    <p:sldId id="1335" r:id="rId53"/>
    <p:sldId id="1253" r:id="rId54"/>
    <p:sldId id="1216" r:id="rId55"/>
    <p:sldId id="1254" r:id="rId56"/>
    <p:sldId id="1217" r:id="rId57"/>
    <p:sldId id="1218" r:id="rId58"/>
    <p:sldId id="1255" r:id="rId59"/>
    <p:sldId id="1220" r:id="rId60"/>
    <p:sldId id="1256" r:id="rId61"/>
    <p:sldId id="1315" r:id="rId62"/>
    <p:sldId id="1316" r:id="rId63"/>
    <p:sldId id="1298" r:id="rId64"/>
    <p:sldId id="1299" r:id="rId65"/>
    <p:sldId id="1300" r:id="rId66"/>
    <p:sldId id="1301" r:id="rId67"/>
    <p:sldId id="1302" r:id="rId68"/>
    <p:sldId id="1303" r:id="rId69"/>
    <p:sldId id="1304" r:id="rId70"/>
    <p:sldId id="983" r:id="rId71"/>
    <p:sldId id="1317" r:id="rId72"/>
  </p:sldIdLst>
  <p:sldSz cx="9144000" cy="6858000" type="screen4x3"/>
  <p:notesSz cx="6735763" cy="9866313"/>
  <p:embeddedFontLst>
    <p:embeddedFont>
      <p:font typeface="Dosis" panose="02010703020202060003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  <p:bold r:id="rId78"/>
    </p:embeddedFont>
    <p:embeddedFont>
      <p:font typeface="Dosis SemiBold" panose="02010703020202060003" pitchFamily="2" charset="0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18" autoAdjust="0"/>
    <p:restoredTop sz="87607" autoAdjust="0"/>
  </p:normalViewPr>
  <p:slideViewPr>
    <p:cSldViewPr snapToGrid="0">
      <p:cViewPr varScale="1">
        <p:scale>
          <a:sx n="82" d="100"/>
          <a:sy n="82" d="100"/>
        </p:scale>
        <p:origin x="120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7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font" Target="fonts/font2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61" Type="http://schemas.openxmlformats.org/officeDocument/2006/relationships/slide" Target="slides/slide45.xml"/><Relationship Id="rId8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81F5-A8CC-59C5-4E55-88DE0894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50C6B-856E-72DF-9562-D0E9DFF2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C63E4-58C9-B25C-76F7-93DCD03DE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45CB6-DCB5-5628-CF77-C54C4F2D6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17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72745-4818-FD3C-7324-FA01082E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01E9BD-2879-65E3-B23F-2D3E86E60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797D7-88A6-66AB-1A1A-D08A1D3DD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3CF433-3DEC-9FD9-8EFE-CC4FBE4B6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9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FCA3C-B641-0C92-8A3D-96B26555A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ED717B-330E-1066-4339-27F648AD0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877058-6B09-BDB8-1C2C-76AD28737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EC868-8E80-9839-DA3C-63D36E73D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004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03D99-1952-F125-4671-27639135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C02AAF-145D-619D-EC70-C77CC70D3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63C0F9-3EC2-0EE3-42DB-408BA51BA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941B5-7159-325A-DC6C-676008C67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830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A38A2-0266-4BC6-40A7-C987C0B5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CF3729-8C7E-C482-662B-0965E68FC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9BF8D8-0107-F9B9-0C85-98FC56F50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6FFAEA-26C8-459E-700F-75CB3D622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818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AD05C-144F-C233-48C7-51F0321C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0E4A76-55DA-3F3A-2A7E-5EDBB3DCB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5E3E6A-95B6-A74B-EA28-FA69D2A0D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495FBF-4B92-4BA1-2A29-A57381AB5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90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E1CD1-D21C-FCC6-C6EA-F1B368ED7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2CA3FE-0CF8-1842-D4D0-7FD120A9D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30EB76-24D2-D7E6-AA45-50A15F373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3DDA3A-2AD6-D307-B06C-6B2771320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168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29565-E5A6-A955-E2C9-1372E1532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0334FE-3FB6-09C3-1248-E9A21CF15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AC2BEF-1BE1-0C94-6034-36866619C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E6D476-49B1-3F8D-3029-FF327CD89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54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03514-F37A-22C5-D39C-55FCD7834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DDEAF0-C7A6-3CA3-A756-F84E72EE6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A110AE-13F1-9204-028B-406B29E58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91CE62-4A4A-5C7C-529A-E0473D3EA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816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C6560-050D-0A65-BB3B-40F327C77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2E51CC-849E-1DED-F76A-5315A19C5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84D6A1-BFF6-B2AA-92B4-7EBBDDD0F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96D2E9-0159-4DD1-289A-26EC18972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372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7EC4E-2647-ED39-D5B1-01E1C651D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57798D-C4DC-4C31-33FA-781C8FB09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1B941-2FB9-ACE8-302E-DC1ECF25E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8D666E-21B1-9214-53F3-F78092219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84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5920-27F8-597D-74B0-FD8DA973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EF06C-18B8-5512-3D91-69721E789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2BD6D7-7148-3B30-17D9-0E41C502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2D4EF-DFF0-CF59-F830-69ABB1444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308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39F5-B483-1978-3246-E4FAD65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62DBEF-C290-BD40-9DF0-A7EFDF8C1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B4A6DE-1AF4-407C-67A6-D2C109C67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631FA-B167-F438-C24E-D9F15AA4C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49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EA2A-58E0-19F2-F24E-164197A5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B982A1-3C5B-3BA1-015C-E1E72FDD1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2FF1C7-F661-FB41-93E2-D2952444A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BE0F-8654-9EB3-DCA5-72AF962F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630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3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8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05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7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8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2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124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image" Target="../media/image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66" r:id="rId10"/>
    <p:sldLayoutId id="214748386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3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8.png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3.mp4"/><Relationship Id="rId7" Type="http://schemas.openxmlformats.org/officeDocument/2006/relationships/image" Target="../media/image33.gif"/><Relationship Id="rId12" Type="http://schemas.openxmlformats.org/officeDocument/2006/relationships/image" Target="../media/image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8.png"/><Relationship Id="rId4" Type="http://schemas.openxmlformats.org/officeDocument/2006/relationships/video" Target="../media/media3.mp4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png"/><Relationship Id="rId5" Type="http://schemas.openxmlformats.org/officeDocument/2006/relationships/image" Target="../media/image32.png"/><Relationship Id="rId4" Type="http://schemas.openxmlformats.org/officeDocument/2006/relationships/image" Target="../media/image33.gif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7.mp4"/><Relationship Id="rId7" Type="http://schemas.openxmlformats.org/officeDocument/2006/relationships/image" Target="../media/image52.png"/><Relationship Id="rId12" Type="http://schemas.openxmlformats.org/officeDocument/2006/relationships/image" Target="../media/image1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1.png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02.xml"/><Relationship Id="rId10" Type="http://schemas.openxmlformats.org/officeDocument/2006/relationships/image" Target="../media/image9.png"/><Relationship Id="rId4" Type="http://schemas.openxmlformats.org/officeDocument/2006/relationships/video" Target="../media/media7.mp4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8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FFB686-A329-D001-BC3B-30413ABB6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D4F2D79-4963-83AB-2BAB-94DAA1F8D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9" y="2599734"/>
            <a:ext cx="1903231" cy="26275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418671-272D-35E7-5C2B-45C2E118A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146" y="2629408"/>
            <a:ext cx="2164861" cy="259791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57068C-54A1-F3C3-A307-78E726101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755" y="2629408"/>
            <a:ext cx="2102789" cy="26591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71EE9A-B098-479E-FA32-1457E6370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3438" y="2599734"/>
            <a:ext cx="2029428" cy="265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sz="1400" dirty="0"/>
              <a:t>Lire les nombres décimaux.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85D24-17BA-CA98-3E26-12FF23F0C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C9D19C-3C67-B383-1BBD-A3F4E62D9051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38AAA-18BC-DB18-297A-6D2566497EB2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A1B440-4382-E161-58CE-43B20D32CA4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585B29-41C1-F5B4-9134-8DC0BB6288AD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A07E98-690F-336B-7C47-22B0A753907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9F2540-DAFA-D7E7-8E0A-4E18BA7FA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A8A809-FA19-27CB-8D89-931388D79C0F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5CECBB-1F31-8399-966B-CD5A959BB185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5B3454-B3A2-64CB-BE38-A5FCA1EC2D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F885FF-61FF-4603-708E-432519169B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16B7158-54C2-7274-F23F-7BBF3F243195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3022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2_W4_S4 (dialogue)">
            <a:hlinkClick r:id="" action="ppaction://media"/>
            <a:extLst>
              <a:ext uri="{FF2B5EF4-FFF2-40B4-BE49-F238E27FC236}">
                <a16:creationId xmlns:a16="http://schemas.microsoft.com/office/drawing/2014/main" id="{94936946-68DB-3769-8D2D-AB4B1CD09A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1836" y="1834936"/>
            <a:ext cx="6255882" cy="317892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A94BF3-B316-4CD4-629D-052288A785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0B95DC-F78A-B94E-700F-5B0DA1F523FB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837DD6-31EA-16F1-5CF5-9B5D2DCB673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60A86A-6D2B-EDB4-B84C-F11D918C4B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5A5090-7E28-9163-E327-E386273FC77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E51D749-7139-68C3-105F-ED585CDED937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034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737F9C-7939-5228-E86A-3203FDB353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628F04-8A66-6DE2-C59A-9CB05DF6C118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A00432-9030-8FF3-97FD-3662A594133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FA6359-2B67-A6A6-AAA8-A4286FA0F4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23168D-2D75-310A-2645-A325AAE5F9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3D004C-C781-109F-5893-0B22BF910100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92266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2_W3_S4 (dialogue)">
            <a:hlinkClick r:id="" action="ppaction://media"/>
            <a:extLst>
              <a:ext uri="{FF2B5EF4-FFF2-40B4-BE49-F238E27FC236}">
                <a16:creationId xmlns:a16="http://schemas.microsoft.com/office/drawing/2014/main" id="{20210C2E-4009-EC66-711D-069B49F588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2808" y="2298672"/>
            <a:ext cx="7452000" cy="2654775"/>
          </a:xfrm>
          <a:prstGeom prst="rect">
            <a:avLst/>
          </a:prstGeom>
        </p:spPr>
      </p:pic>
      <p:pic>
        <p:nvPicPr>
          <p:cNvPr id="5" name="FR_N5_P2_W4_S4 (dialogue)">
            <a:hlinkClick r:id="" action="ppaction://media"/>
            <a:extLst>
              <a:ext uri="{FF2B5EF4-FFF2-40B4-BE49-F238E27FC236}">
                <a16:creationId xmlns:a16="http://schemas.microsoft.com/office/drawing/2014/main" id="{CCD0D12A-B1A6-C89D-1D70-0649D292FA2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2808" y="2298672"/>
            <a:ext cx="7786914" cy="27740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FE7267-4142-6D0F-5DDA-E945AE3D30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5EED51-8E88-77AB-D438-B5BBAA8490D6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CE7DF2-3736-8968-7DC0-65F9E68B3C89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D3456A-A9A6-FEF0-43B8-295EEBA13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481CE7-39EF-44F0-33D1-09B3A10E6727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E95E125-1AD9-FA5F-B358-B2E8001D54C1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6311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74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49393BE-391B-D666-1044-AB4336B9F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B3289D-D0C9-92F9-F247-BDBE6231E520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728CC2-15BF-A2BD-397D-7428765053FE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381261-D1D0-E175-D743-17E4CB059C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7652DE-BBFB-A327-90AC-FFBBF559F3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41D52F-413D-1D9B-7D8A-1C3C9BA134FE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038A09-1C63-8643-6A22-190DE7BD10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9901" y="1615550"/>
            <a:ext cx="6178275" cy="492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D780D286-4275-1EE9-37EB-E82DE36E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8E9047A-1211-4677-ECAD-84BB1217F83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36F0967-38DC-4981-5B37-129D9B3DA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795B70-C01C-5047-520B-0B58C8C27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55CAB18-DC82-910E-F346-B7FB1F991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F2B29-0122-3F90-84DF-2DA83EEE0672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51AF81-E21D-9BCE-DFBF-52128B74B9A3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F1C37B-738F-D174-990B-D61A91EB3E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C1B443-D9A9-D712-B306-484A53FF8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9C7AF8-34BF-657D-8F03-399D918EE9EB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8" name="Image 7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94116CA-EAA6-43C9-FF86-1BB2BD927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7866" y="1434686"/>
            <a:ext cx="6434667" cy="495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8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FB9E-8728-BBC3-97E2-A6315B9EC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14AA5FB1-82AF-7E63-5DDB-20341341B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38EB5F1A-C566-0C81-3EE9-F2B62960163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B0AAB754-E141-5FAD-B743-B3AF03CFF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93D091-7F96-6E73-DDAA-A2E30D258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6C081F8-C3D8-E149-A97D-8EE869B1A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2FFFC-329D-ECC1-FACD-460173643E5B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39D7E3-8027-9ABD-37F2-83FDCBC7BCF6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593AF2-6E0D-1894-5AC5-FF0F7441E4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710A5A-3FAA-D8EC-75BC-E08232EA61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C2E88AA-844D-BDE2-2472-45D026542041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8" name="Image 7" descr="Une image contenant texte, capture d’écran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3633111-4758-F275-99C8-2BCB63547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4822" y="1934458"/>
            <a:ext cx="6394355" cy="372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7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3" name="Image 2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92924A6A-AEA9-7118-66C1-03C4141E78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156" y="2371150"/>
            <a:ext cx="4999572" cy="34050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0C72EE9-6938-18ED-EFCA-05D1CE19B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CE4ED5-DDC3-D32F-A30D-38915905BDA0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EBCA66-B2FE-9386-FBC1-BB6B71C7899C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DDEEB87-B585-247F-E6A4-1FD4A9F174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9696EB-AB77-3C38-FB39-57FA9B6B8B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4FB7A19-E6CC-93DC-A6A8-9BE141B853DC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168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6543F7-827C-41BF-EEE7-5A01C57CA445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B9E8508E-84C4-E8F3-CBB0-28CE40203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39346" y="31520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12" name="Image 11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28300042-C13C-E522-A38A-1215B9D751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" y="3199835"/>
            <a:ext cx="3970361" cy="270412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72A44EB-C84F-8AAB-7793-29F0D01DAAE0}"/>
              </a:ext>
            </a:extLst>
          </p:cNvPr>
          <p:cNvSpPr txBox="1"/>
          <p:nvPr/>
        </p:nvSpPr>
        <p:spPr>
          <a:xfrm>
            <a:off x="4479405" y="3582400"/>
            <a:ext cx="43087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aimes les jeux vidéo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aujourd’hui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qui te rend triste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qui te rend heureux ?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8E686C-51CC-871D-C869-E763C88E7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1A3750F-E0A1-B862-27FB-FD2759345D94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EF253E-F55E-7B55-1B7E-1475A991938D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2048CC0-9A56-4AA4-2476-A5A5303729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E58E3-3F0F-AAC7-C22E-FC3C087F47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3FAA5AE-4725-A5AF-9683-93FCD1E09CEA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56938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4144DA9D-3172-EDA7-99AC-C8DBEF6A89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656" y="31901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3829ED-46BB-4043-5863-C26EFCA476D0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pic>
        <p:nvPicPr>
          <p:cNvPr id="16" name="Image 15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E516BB61-401D-14B7-5108-440204C744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" y="3199835"/>
            <a:ext cx="3970361" cy="270412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F5E77556-F059-6B03-AAEC-3AC261370EF4}"/>
              </a:ext>
            </a:extLst>
          </p:cNvPr>
          <p:cNvSpPr txBox="1"/>
          <p:nvPr/>
        </p:nvSpPr>
        <p:spPr>
          <a:xfrm>
            <a:off x="4423616" y="3582400"/>
            <a:ext cx="43087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aimes les jeux vidéo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aujourd’hui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qui te rend triste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qui te rend heureux ?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B670209-CF9C-6C4C-6F57-EAAA20F23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08B9C97-2020-CB77-AEAE-173E3E972F20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30D603-3B5C-E21E-16AD-1957CFB43A84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03EE433-1F30-1A38-6EF4-D4D3A20373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AE2E88-5343-A53C-C87D-B4FD60EF77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1C4D07D-FA55-6E53-3767-A34978F845C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2748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D3CABB-6978-7FF2-F299-C6F938D726B7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pic>
        <p:nvPicPr>
          <p:cNvPr id="5" name="Image 4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19A53008-9743-B258-3916-A26083B7BD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" y="3199835"/>
            <a:ext cx="3970361" cy="270412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745CAA9-DBA4-A000-42CB-71809365888C}"/>
              </a:ext>
            </a:extLst>
          </p:cNvPr>
          <p:cNvSpPr txBox="1"/>
          <p:nvPr/>
        </p:nvSpPr>
        <p:spPr>
          <a:xfrm>
            <a:off x="4508913" y="3582400"/>
            <a:ext cx="43087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aimes les jeux vidéo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aujourd’hui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qui te rend triste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qui te rend heureux ?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22FA39-33E6-8CB5-8394-366F72CED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15274BD-6E9C-9DB0-89FC-66DFD8A8B2BB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B69C78-BA5C-D6F0-3D37-EF63E8F426C1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B12D56-BE6C-FB07-8BC4-508829E044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1F194F0-5588-BC7C-1068-732CB70986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0C71433-971C-EC1D-195A-3AB01C9DAD6F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93889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432334" y="2002556"/>
            <a:ext cx="4279332" cy="2852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2F4EC-448B-BAAE-7820-609324EFC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E60AE8-D16A-1D45-256B-2ACD58EF9C39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9B6EC3-5FAE-A1E7-CFBC-7CC7A06D88B2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0C87DC-DBAA-947B-C76D-18424B16EC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6F8BFB-7FC8-391A-7EA1-FF6C52B69A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8D78C2-5D82-8854-789A-9903A05F17AD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5646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MA" sz="1400" dirty="0"/>
              <a:t>Lire les nombres décimaux.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51.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8EC0D-5699-039B-91C1-9B3346DA0B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1189" y="1670969"/>
            <a:ext cx="2822816" cy="450839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3049696" y="2408087"/>
            <a:ext cx="3445802" cy="174371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1913FE-8E7D-ADC5-6DD2-F2ABB0B43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9461" y="1726893"/>
            <a:ext cx="6178432" cy="414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4" name="FR_N6_P2_W4_S2 (Karaoké)">
            <a:hlinkClick r:id="" action="ppaction://media"/>
            <a:extLst>
              <a:ext uri="{FF2B5EF4-FFF2-40B4-BE49-F238E27FC236}">
                <a16:creationId xmlns:a16="http://schemas.microsoft.com/office/drawing/2014/main" id="{91833445-3426-8F99-4908-EB63688E55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2539" y="2032533"/>
            <a:ext cx="7719461" cy="434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9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E7649C-8553-3F51-C044-BEEFFBBD3C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9461" y="1726893"/>
            <a:ext cx="6178432" cy="414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1204E9-8CDC-B1DD-D7D7-544BC4E1FE6F}"/>
              </a:ext>
            </a:extLst>
          </p:cNvPr>
          <p:cNvSpPr txBox="1">
            <a:spLocks/>
          </p:cNvSpPr>
          <p:nvPr/>
        </p:nvSpPr>
        <p:spPr>
          <a:xfrm>
            <a:off x="96835" y="1681768"/>
            <a:ext cx="872160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Pourquoi Inès se sent-elle bien aujourd'hui?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7BF1DD-0746-2D2B-07B5-CA2ED5B5C3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342" y="2344331"/>
            <a:ext cx="6178432" cy="414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0D685-D366-15A7-5744-6638E7DD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387930-8F14-F325-EBA0-9E1F0583ADA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1A9B33F-EBE2-0AD4-B2C9-70CFEA66C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F343C-3E08-2FE1-DB97-AA352A3A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1563A8F-19E2-37A9-E488-546AE42E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vos ardoises.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796550" y="2893343"/>
            <a:ext cx="77354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qu’elle a rencontré son amie.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qu’elle a reçu un cadeau.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qu’elle a réussi une expérience en sciences.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Parce qu’elle a lu un livre intéressant.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2666CA-FEF7-10B0-B67B-98D926031BDE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Pourquoi Inès se sent-elle bien aujourd'hui?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43D433-61C5-EF23-2301-64C3BDED943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1694F1-9D88-F77A-45CC-D8BA73E2A7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88A7FA-ADE8-4CEA-15C9-1A5750DA64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035EA2-C236-7FB3-C37E-0A70591FF361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6FC765-B5AB-3DDF-661E-130E1FF4D5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B79CFDC-1892-464D-24C5-AFACCE19CE9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0775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8D8B-1091-EFDF-7E56-FDC842C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19D348-D7FB-83DF-46BA-A7151FB95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7BC8789-8138-FBC3-9F31-7543183A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6D9188-84D0-45B6-9447-B3E7E5781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9C82B9A-E462-3BD0-2C29-953B3579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0130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La bonne réponse est :  « </a:t>
            </a:r>
            <a:r>
              <a:rPr lang="fr-FR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Parce qu’elle a réussi une expérience en sciences.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»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840225A-D015-B16A-EA07-0F92DD64E50D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Pourquoi Inès se sent-elle bien aujourd'hui?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C61B10-B847-6D1F-74F5-F4AF44E999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52323C-F311-AFA7-78C3-4197D027CE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E3F94A-C8F2-44F4-A666-6ACF0AB719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25221A-E8E2-B5D1-C783-BFBF30CCF234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2F281BF-5D6C-70BC-3575-96CF20E271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5DD65A8-34BD-4C17-83E5-A483D4FB0FA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796550" y="2893343"/>
            <a:ext cx="77354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Parce qu’elle a rencontré son amie.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Parce qu’elle a reçu un cadeau.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Parce qu’elle a réussi une expérience en sciences.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Parce qu’elle a lu un livre intéressant.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7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6C084B3-EF4F-DF50-CA57-C35C02E8DF09}"/>
              </a:ext>
            </a:extLst>
          </p:cNvPr>
          <p:cNvSpPr txBox="1">
            <a:spLocks/>
          </p:cNvSpPr>
          <p:nvPr/>
        </p:nvSpPr>
        <p:spPr>
          <a:xfrm>
            <a:off x="645300" y="168176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Pourquoi Leila est-elle contente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DA0451-4125-0927-AF55-097C90B97E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342" y="2344331"/>
            <a:ext cx="6178432" cy="414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609ABD5-A2AC-58D7-C202-588875E88E94}"/>
              </a:ext>
            </a:extLst>
          </p:cNvPr>
          <p:cNvSpPr txBox="1">
            <a:spLocks/>
          </p:cNvSpPr>
          <p:nvPr/>
        </p:nvSpPr>
        <p:spPr>
          <a:xfrm>
            <a:off x="1001435" y="202827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Pourquoi Leila est-elle contente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Elle est contente parce qu’elle a lu un livre d’histoire intéressant .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425828" y="3429000"/>
            <a:ext cx="8219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</a:rPr>
              <a:t> Elle est contente parce qu’elle a lu un livre d’histoire intéressant . 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EC1C44-B85A-39D0-7A05-54E3443B2D2A}"/>
              </a:ext>
            </a:extLst>
          </p:cNvPr>
          <p:cNvSpPr txBox="1">
            <a:spLocks/>
          </p:cNvSpPr>
          <p:nvPr/>
        </p:nvSpPr>
        <p:spPr>
          <a:xfrm>
            <a:off x="628650" y="2302877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Pourquoi Leila est-elle contente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parler de ce qui le rend heureux. Répondez à cette question sur vos cahiers.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425827" y="2976954"/>
            <a:ext cx="5201722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Qu’est-ce qui te rend heureux?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324" y="2070098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DDB890B-4FD2-8136-BF41-B4657A480897}"/>
              </a:ext>
            </a:extLst>
          </p:cNvPr>
          <p:cNvSpPr txBox="1">
            <a:spLocks/>
          </p:cNvSpPr>
          <p:nvPr/>
        </p:nvSpPr>
        <p:spPr>
          <a:xfrm>
            <a:off x="227019" y="1742013"/>
            <a:ext cx="8689961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Qu’est-ce qui te rend heureux?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les nombres décimaux.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nombres décimaux.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A816407D-72DF-46E9-0159-3441244683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9AF46448-D7B4-AE11-3540-3BBF54922FB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8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97D-A51B-BEF7-224A-30F9C444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8F03D99-BCED-EFAA-9A9E-EBCABE40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64297AE-25AD-AF4B-AC9A-85B188D5B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736CDD-4D55-5A90-069D-2C45C60268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9C466C-FD06-08D2-3DD0-45F2025F9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FBA8AD-C130-26A8-4245-0E5ACC4AE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598F8A9-EBB4-66E0-5128-2CE008372823}"/>
              </a:ext>
            </a:extLst>
          </p:cNvPr>
          <p:cNvSpPr txBox="1"/>
          <p:nvPr/>
        </p:nvSpPr>
        <p:spPr>
          <a:xfrm>
            <a:off x="965020" y="3019272"/>
            <a:ext cx="751876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2,3141       5,8735       6,7619       9,2684 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E79416-E960-2BC4-5323-F4FBCC7B0D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6B8A50-FEA5-6F66-B175-4F9C7E71B0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D7871F-DB47-AA84-3FF7-2259E6BEE3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C0014D-4C4A-13CA-74F8-1F854C04703F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34EB4E-4C90-2859-4F2B-18E9320124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DD7C05-5B6E-3541-4D8E-D99FF6AACB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9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41E7-1FFC-51A0-E0CD-D428ED2F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E011CEE-179F-E855-51E4-FE1807FF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665017D-7CC1-CCE3-435F-637D498E75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3AA41FF-68BC-38B1-FB40-0F80A01535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55092E3-8CE9-8C28-3C00-2CD6A7DAA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829DBE-8BF9-417A-DBFA-9510F10EA2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2572A11-658D-671E-E9DC-94FD476A26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F942C7-E5C8-2576-6774-032A4F541B9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0CCF0B-9BEA-FEB7-2DFA-A908A36B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219426D-A942-F596-2BA5-FF25A9031DD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CFBCE3-CBFE-693D-0226-BD38B157C9B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DC20EB-E3C5-700A-CF49-CE48663AA4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FBF9E4-96B1-3776-EE71-045F6EE72D60}"/>
              </a:ext>
            </a:extLst>
          </p:cNvPr>
          <p:cNvSpPr txBox="1"/>
          <p:nvPr/>
        </p:nvSpPr>
        <p:spPr>
          <a:xfrm>
            <a:off x="965020" y="3019272"/>
            <a:ext cx="751876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2,3141       5,8735       6,7619       9,2684     </a:t>
            </a:r>
          </a:p>
        </p:txBody>
      </p:sp>
    </p:spTree>
    <p:extLst>
      <p:ext uri="{BB962C8B-B14F-4D97-AF65-F5344CB8AC3E}">
        <p14:creationId xmlns:p14="http://schemas.microsoft.com/office/powerpoint/2010/main" val="34466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EDDD3-78DE-5E01-D68C-E6D1AAE13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B3AED98-CA4F-35F1-8CD5-95C41552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A1E6ABA-CA95-EC63-86B5-32CF01F6D9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7F38BF-C897-0616-5399-220EB383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06AE667-F5C6-14BB-0D01-3A25F80CEA99}"/>
              </a:ext>
            </a:extLst>
          </p:cNvPr>
          <p:cNvSpPr txBox="1"/>
          <p:nvPr/>
        </p:nvSpPr>
        <p:spPr>
          <a:xfrm>
            <a:off x="550558" y="3019272"/>
            <a:ext cx="804288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10,1545       19,5272        21,2813      12,6525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DADDCB-2FED-9487-31AF-AD94CA905E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9E75DB-B1CA-039B-1E57-422C9261743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45C1EB-BAEA-6403-E71F-C51199665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6F2B52-B78A-733A-2EC2-EA4E7855415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A8137F-7B2C-E2A9-804F-842E57E0279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B70D18C-80D4-0C3E-120C-308C15D6A1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05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DF21D-34F1-D8FB-2659-006C47FE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369DA88-A557-D310-F50E-F58C7270E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79AC614C-5629-896D-FD04-537F2ED7A9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D93E2A-9BD7-70D3-6157-93D0AA80F6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B5C95-DE45-9F21-9B14-3BE4C749F2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C660C5E-C29D-95B2-76FB-94A63383CD2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E47D18-BCE9-144C-EEDE-E02B6BCD81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8348A7-FA42-A2DF-EECB-77B1EAD9283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214DFA-E9AE-5EC1-C701-1F3CFAD0818C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52EBE3-2EFD-851B-49A8-C7C84DD3D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15BA74-EEDA-2141-5F64-68C4C25A5178}"/>
              </a:ext>
            </a:extLst>
          </p:cNvPr>
          <p:cNvSpPr txBox="1"/>
          <p:nvPr/>
        </p:nvSpPr>
        <p:spPr>
          <a:xfrm>
            <a:off x="550558" y="3019272"/>
            <a:ext cx="804288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10,1545       19,5272        21,2813      12,6525</a:t>
            </a:r>
          </a:p>
        </p:txBody>
      </p:sp>
    </p:spTree>
    <p:extLst>
      <p:ext uri="{BB962C8B-B14F-4D97-AF65-F5344CB8AC3E}">
        <p14:creationId xmlns:p14="http://schemas.microsoft.com/office/powerpoint/2010/main" val="371431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86EF6-125A-141E-3C03-D34B49DAC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04B6651-CE99-755C-EF25-20C75384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95822B1-7DE2-7BD4-A1FD-C7AB043F50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101C50-96EC-7CBE-A4DE-FE1B63131B8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555064D-ADFC-80FD-A97A-92C55670E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CFF2C8-297A-B521-E72F-24042C8CED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E6BB8D1-E201-CC08-09B5-94F94F35070D}"/>
              </a:ext>
            </a:extLst>
          </p:cNvPr>
          <p:cNvSpPr txBox="1"/>
          <p:nvPr/>
        </p:nvSpPr>
        <p:spPr>
          <a:xfrm>
            <a:off x="425827" y="3019272"/>
            <a:ext cx="8219409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120,1512      957,7851      435,8237      427,6938       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BDE1BC-509C-2999-7A6E-477C37399E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7DE7DC-CC8D-832E-7DD3-8163B2ED06A7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86AC69-32CB-2A79-727D-F81D379C1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42C513-1EDB-E6B3-7D55-6BC045A030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E63944-9C7E-3391-F409-E3B6E1E9FF0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FC1EF3E-7D70-9691-CA43-A503F8AB8E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508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413C5-CB25-97A1-0788-11C89FA41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98010F0-49F5-B33A-DF0D-C6132A9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0B3B61F-8A2A-A17D-93D4-334E7E0D6C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5FC7DE-84DA-5C0E-864B-E9F8F50C62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CEAA95B-D961-1001-79EF-3D5BF1345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B86734-F25E-906C-E326-601376C7A1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E0F01A3-3A6C-F201-B423-9414CDDF6A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EF2FC3-75F0-9264-0991-82D1C98E611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0FBB5B-3EFB-377A-EEDC-078AC81BA4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24E4C5-86BE-5218-D25B-1E868F5A588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5E8CC7-BDD1-D9F5-2884-A350308CBDE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2F9C35-088E-9563-0924-9607D94511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E86086-248A-248D-25C8-50FF87C75D6D}"/>
              </a:ext>
            </a:extLst>
          </p:cNvPr>
          <p:cNvSpPr txBox="1"/>
          <p:nvPr/>
        </p:nvSpPr>
        <p:spPr>
          <a:xfrm>
            <a:off x="425827" y="3019272"/>
            <a:ext cx="8219409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120,1512      957,7851      435,8237      427,6938       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51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0B829-78D8-F3D5-2297-67E8CA35F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AD5357E-FD7B-C1BD-11FB-C06E4789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D61B308-6BA6-7B26-2822-DFD3083B09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D30C329-FED6-E7DB-C3F9-A8DEF482C9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577596-1A9E-7F8E-11FE-5040CE5B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EC07BB-E056-1C2A-86E7-273703079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BFF8B90-E9D7-81E2-5AEF-FC9EB45D9DBE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3412,3148      6302,8271       2318,3828       1328,4126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205D7D-EDC3-4C92-AEF1-DFB822B8D1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820733-475B-42EC-BA71-929AA75DFA21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B88D34-43FF-7006-EE0A-890925D45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7E91444-E90A-E882-AF01-61E15CC2A2F5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86280-62B6-602C-FEBA-738E95350520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64454C-AD4F-9CB2-EBD5-F3D00971BF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2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48156-ED86-634B-7D4F-1256E7926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7996780-3759-178F-4F3B-B376D3E4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A1C00CA-07F9-A7E8-8CB4-0ADB64CDD4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3BAEBF8-0F9E-82B2-346B-07DBADC4D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76611FA-8F28-693A-11DB-E63BDD9E5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A3B980-EC94-6E39-B390-51BC974E5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5A44E01-CD0F-575D-7E24-C692A50CA5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1C9F77-E808-8E79-AB6C-C38F585039F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AB649D-18DA-9BCF-C0F4-05E75C62B1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7D8BD8C-9EBE-E0F0-F3CB-E43023E435C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19A0FD-30FE-46E7-E450-0B0AA36703CB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4969DFB-A19E-F21E-732C-DDBF5A13F5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715C5C-73D4-FE40-A033-DBEAB71F1E2A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3412,3148      6302,8271       2318,3828       1328,4126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8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526E1-6F7B-C2F8-F8C2-58CA8162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1F30789-BB10-EB21-DF19-B7C0FC8F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5ECEC6E-639F-2656-FC01-273CABD8D1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65CAA40-0097-C725-2426-ECFDF377D4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F545521-BFF4-6739-79F8-601F63215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4927B6-AF07-9477-C078-F168B42296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95A1B69-F3B7-76E3-1BD3-9642A46A3DCC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3,1575      63,7562      318,8169      1328,7615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EADF53-A44E-E074-7E11-888FE6D5FB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B6500C-559A-4E84-13D8-ECDFA234F2D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DC0B6A-80EA-FE6D-91A8-7F40C1058C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53B65B-8CD2-ED61-0C39-9286865DEC6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46A5CC-6BB7-1932-1CD4-005BD2FAD75D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2963E3-CE0C-8B58-5886-9D410503B2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00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06A7C-5D1B-E05A-94E2-7DE15173E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55D071F-73AA-8838-352D-366AFAE7F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2CA44B49-A47A-39E4-D4DC-417FC82306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4A6282A-6C2D-B1FE-A57C-0843E2CC03F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73B859C-58BC-C7B1-891B-4CF452189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C5B0DC-2B6D-5C11-7016-FB7DF6C969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797C01D-F779-BDC9-F296-E3A6CB6E36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356F65-20FF-4F23-BE42-628385957908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BCB0B1-537C-995B-762A-BC0329DC96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DE671B-D07D-E892-8E18-47A44E76C77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6CE1D0-B112-4710-22F3-1CF97AE305A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2F16C8-326F-5361-63F6-07091F42611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3DB6CC8-D1F5-2912-4A12-037924CAD26A}"/>
              </a:ext>
            </a:extLst>
          </p:cNvPr>
          <p:cNvSpPr txBox="1"/>
          <p:nvPr/>
        </p:nvSpPr>
        <p:spPr>
          <a:xfrm>
            <a:off x="166254" y="3212068"/>
            <a:ext cx="8506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3,1575        63,7562       318,8169      1328,7615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49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C97C985-C0D5-F3E7-681B-4FE05BFC5D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D3B618-2555-5E0A-D683-8E57D34F9FA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669BFB-13C6-0FF0-03B5-D3C9F9A046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7BAE239-3DE8-AFFB-6ED3-4A27BD96C3E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847DD-BCFD-A864-A73A-3C43D60BF71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75DB02-5219-37D6-D64F-C3B6F7B888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76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700E-88B4-936E-18E1-49F20886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003F11-1EA6-157D-2DC3-498C915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6FBB836-FB04-5BBD-3051-88C60D3C5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B240F2-D78C-EBB4-6502-8A70BB1E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A88A5-2BC7-74B2-D37F-7FC7FA96BC78}"/>
              </a:ext>
            </a:extLst>
          </p:cNvPr>
          <p:cNvSpPr txBox="1"/>
          <p:nvPr/>
        </p:nvSpPr>
        <p:spPr>
          <a:xfrm>
            <a:off x="584121" y="3258234"/>
            <a:ext cx="7975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deux virgule  mille deux cent vingt neuf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1C3C457-99F3-691A-91FB-BBB37DCCD0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F8E34-9C33-F7C0-3D77-31A3CF37EBE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1C18CC-A8B0-E7A4-3017-D01226D40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ACEF9D8-3EA3-0682-C68F-8E7B670FEF2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03B61A-5C3F-87BF-ECA5-78B96736BB9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DE603C-5CAD-F423-A27B-4EA8BB94F0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0B5FE3D-1326-1F1C-9105-368727D8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BB1856-532E-963F-E05D-317A278302B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F35A7F-3545-8A53-376C-65588BF555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437E6E-2AAF-EE64-C5F5-B7B560D7B646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426E3B8-5369-96FE-EE3D-B907E776D8B3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4AE316-AB07-608A-8CFF-3BAF8ABC2F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9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BCBB-0B0E-FE86-99A1-D01001759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EF8293D-F5EA-9328-7721-9CEEFE84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94C9BB0-55AC-5444-A798-3EC90ED24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8727E-8DD1-1439-AC0F-DCD02D6BC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6917EE-D3ED-73EF-18AD-780C00836E4E}"/>
              </a:ext>
            </a:extLst>
          </p:cNvPr>
          <p:cNvSpPr txBox="1"/>
          <p:nvPr/>
        </p:nvSpPr>
        <p:spPr>
          <a:xfrm>
            <a:off x="2252976" y="2767280"/>
            <a:ext cx="4333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2,1229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6F2C55-722A-3B51-DC85-13A8F355D9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396879-8695-FFB4-2518-A2086698A85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4AB7FF-2C7E-C3BC-7658-B65D2E628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04A550-DF93-1D97-D060-CD6DB406C0EC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C71160-4042-BDCC-9B2D-47C21A0A5D85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8514DE-36C0-CC24-015A-6932B16668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26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B0FE-701F-67CD-ACC7-D9AC1F259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4F14E1C-6A7D-C98A-3981-655B7E3E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B185BA6-114D-2340-606D-60175BB94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9712B7-F0B3-BB8A-D9A3-26331858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F7FB6F-DA9F-08E9-1EBA-ADA766453437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Trente quatre  virgule trois mille neuf cent sept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2CAF98-2C78-74F0-0568-7243D09B4A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0806C9-FF1D-35D1-9D70-4820F98712D9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1FB290-C3B9-1DF7-CB2B-98AB44E83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455CA6-B3BD-6543-461E-DE83B8C69D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0073D6-CB64-35E4-1E27-47DAF497DD4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459DE3-C13E-41CA-4FAC-1A38F14C4D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1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B8615-FB13-3D87-6604-853D23D0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E4F14-11E8-793E-FA57-0CCF5F85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98CEC-35A1-2FF4-0D96-EAAE2462C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E318D4-7FB9-860B-1337-92F40FC413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C0448C-5BB7-E54D-F6C6-9DF2C623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E72D60-C410-947C-E9A1-08ECF02F7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BC1BDD0-66B4-6561-D949-D8A19558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758753-16C0-D648-A70E-22F80D4A08F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017DD9-58A8-58EC-61A0-A2EF013964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9588F7-51AB-EC86-1D13-12A794E569D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DED278-7F68-F231-9288-1E5ADB62B2F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67737C-4A85-6062-B0B9-DE5BE9895C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6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7A7B-9FA6-038F-3AD2-40A5023A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35A15BA-8FAE-3A3E-480C-38790A51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D7ED8A77-AFB9-DB2E-C598-3D4E2B4283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918337-7A60-19E8-CE50-A9B6B5E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DED6B6-C946-663D-0CC6-AF0526ED97F2}"/>
              </a:ext>
            </a:extLst>
          </p:cNvPr>
          <p:cNvSpPr txBox="1"/>
          <p:nvPr/>
        </p:nvSpPr>
        <p:spPr>
          <a:xfrm>
            <a:off x="1872687" y="2919680"/>
            <a:ext cx="5398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34,3907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7034838-1F2D-6446-D09F-F24418C6C9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EA8C60-F326-3871-7C0C-BDAA1FA90D7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95EC6B-3CE8-FDAA-CAB0-67374B3D2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03A4BC0-4189-D4FB-AF31-BD9BAEA0F1D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A428F0-1226-0BE9-48D6-EAE6D41CFA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F39323-585D-72AD-6B74-A9924AF12D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242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3A2F7-9A85-4435-C2C1-0BA777318F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8845" y="1728721"/>
            <a:ext cx="3126309" cy="452227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3121544" y="2517741"/>
            <a:ext cx="3073143" cy="16193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10148</TotalTime>
  <Words>1277</Words>
  <Application>Microsoft Office PowerPoint</Application>
  <PresentationFormat>Affichage à l'écran (4:3)</PresentationFormat>
  <Paragraphs>323</Paragraphs>
  <Slides>56</Slides>
  <Notes>16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56</vt:i4>
      </vt:variant>
    </vt:vector>
  </HeadingPairs>
  <TitlesOfParts>
    <vt:vector size="81" baseType="lpstr">
      <vt:lpstr>Dosis ExtraBold</vt:lpstr>
      <vt:lpstr>Aptos Display</vt:lpstr>
      <vt:lpstr>Calibri</vt:lpstr>
      <vt:lpstr>Dosis SemiBold</vt:lpstr>
      <vt:lpstr>Dosis</vt:lpstr>
      <vt:lpstr>Arial</vt:lpstr>
      <vt:lpstr>Aptos</vt:lpstr>
      <vt:lpstr>Wingdings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1_Env-Enseignant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51.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Écrivez le numéro de la bonne réponse sur vos ardoises.</vt:lpstr>
      <vt:lpstr>Levez vos ardoises. La bonne réponse est :  «  Parce qu’elle a réussi une expérience en sciences.»</vt:lpstr>
      <vt:lpstr>Prenez vos cahiers.</vt:lpstr>
      <vt:lpstr>Répondez à cette question sur vos cahiers. Je vais passer entre les rangs pour vous aider. </vt:lpstr>
      <vt:lpstr>Qui veut lire sa réponse ?</vt:lpstr>
      <vt:lpstr>La réponse  est : « Elle est contente parce qu’elle a lu un livre d’histoire intéressant . »</vt:lpstr>
      <vt:lpstr>Maintenant, chacun va parler de ce qui le rend heureux. Répondez à cette question sur vos cahiers. Je vais passer entre les rangs pour vous aider.  </vt:lpstr>
      <vt:lpstr>Qui veut lire sa réponse ?</vt:lpstr>
      <vt:lpstr>Plan de la séance 4</vt:lpstr>
      <vt:lpstr>Maintenant, nous allons apprendre à Lire des nombres décimaux. Soyez attentifs.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</vt:lpstr>
      <vt:lpstr>Lisons ensemble ces nombres. </vt:lpstr>
      <vt:lpstr>Qui veut lire ?</vt:lpstr>
      <vt:lpstr>Prenez vos ardoises.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KHAOUA AZEDDIN</cp:lastModifiedBy>
  <cp:revision>24</cp:revision>
  <cp:lastPrinted>2025-08-13T10:11:39Z</cp:lastPrinted>
  <dcterms:created xsi:type="dcterms:W3CDTF">2025-08-01T12:31:49Z</dcterms:created>
  <dcterms:modified xsi:type="dcterms:W3CDTF">2026-01-08T15:53:56Z</dcterms:modified>
</cp:coreProperties>
</file>