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4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5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2" r:id="rId16"/>
    <p:sldMasterId id="2147483869" r:id="rId17"/>
  </p:sldMasterIdLst>
  <p:notesMasterIdLst>
    <p:notesMasterId r:id="rId76"/>
  </p:notesMasterIdLst>
  <p:sldIdLst>
    <p:sldId id="257" r:id="rId18"/>
    <p:sldId id="1029" r:id="rId19"/>
    <p:sldId id="951" r:id="rId20"/>
    <p:sldId id="1319" r:id="rId21"/>
    <p:sldId id="798" r:id="rId22"/>
    <p:sldId id="1263" r:id="rId23"/>
    <p:sldId id="917" r:id="rId24"/>
    <p:sldId id="899" r:id="rId25"/>
    <p:sldId id="1240" r:id="rId26"/>
    <p:sldId id="1241" r:id="rId27"/>
    <p:sldId id="1271" r:id="rId28"/>
    <p:sldId id="1327" r:id="rId29"/>
    <p:sldId id="1322" r:id="rId30"/>
    <p:sldId id="1323" r:id="rId31"/>
    <p:sldId id="1324" r:id="rId32"/>
    <p:sldId id="1325" r:id="rId33"/>
    <p:sldId id="1326" r:id="rId34"/>
    <p:sldId id="955" r:id="rId35"/>
    <p:sldId id="800" r:id="rId36"/>
    <p:sldId id="902" r:id="rId37"/>
    <p:sldId id="1046" r:id="rId38"/>
    <p:sldId id="1266" r:id="rId39"/>
    <p:sldId id="990" r:id="rId40"/>
    <p:sldId id="1073" r:id="rId41"/>
    <p:sldId id="1047" r:id="rId42"/>
    <p:sldId id="1051" r:id="rId43"/>
    <p:sldId id="1052" r:id="rId44"/>
    <p:sldId id="1053" r:id="rId45"/>
    <p:sldId id="1060" r:id="rId46"/>
    <p:sldId id="1063" r:id="rId47"/>
    <p:sldId id="1064" r:id="rId48"/>
    <p:sldId id="999" r:id="rId49"/>
    <p:sldId id="1031" r:id="rId50"/>
    <p:sldId id="1076" r:id="rId51"/>
    <p:sldId id="1281" r:id="rId52"/>
    <p:sldId id="1306" r:id="rId53"/>
    <p:sldId id="1253" r:id="rId54"/>
    <p:sldId id="1216" r:id="rId55"/>
    <p:sldId id="1254" r:id="rId56"/>
    <p:sldId id="1217" r:id="rId57"/>
    <p:sldId id="1218" r:id="rId58"/>
    <p:sldId id="1255" r:id="rId59"/>
    <p:sldId id="1220" r:id="rId60"/>
    <p:sldId id="1256" r:id="rId61"/>
    <p:sldId id="1315" r:id="rId62"/>
    <p:sldId id="1316" r:id="rId63"/>
    <p:sldId id="1298" r:id="rId64"/>
    <p:sldId id="1299" r:id="rId65"/>
    <p:sldId id="1300" r:id="rId66"/>
    <p:sldId id="1301" r:id="rId67"/>
    <p:sldId id="1302" r:id="rId68"/>
    <p:sldId id="1303" r:id="rId69"/>
    <p:sldId id="1304" r:id="rId70"/>
    <p:sldId id="1305" r:id="rId71"/>
    <p:sldId id="1077" r:id="rId72"/>
    <p:sldId id="1189" r:id="rId73"/>
    <p:sldId id="983" r:id="rId74"/>
    <p:sldId id="1317" r:id="rId75"/>
  </p:sldIdLst>
  <p:sldSz cx="9144000" cy="6858000" type="screen4x3"/>
  <p:notesSz cx="6735763" cy="9866313"/>
  <p:embeddedFontLst>
    <p:embeddedFont>
      <p:font typeface="Dosis" panose="02010703020202060003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  <p:bold r:id="rId81"/>
    </p:embeddedFont>
    <p:embeddedFont>
      <p:font typeface="Dosis SemiBold" panose="02010703020202060003" pitchFamily="2" charset="0"/>
      <p:regular r:id="rId82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18" autoAdjust="0"/>
    <p:restoredTop sz="87607" autoAdjust="0"/>
  </p:normalViewPr>
  <p:slideViewPr>
    <p:cSldViewPr snapToGrid="0">
      <p:cViewPr varScale="1">
        <p:scale>
          <a:sx n="82" d="100"/>
          <a:sy n="82" d="100"/>
        </p:scale>
        <p:origin x="120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4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font" Target="fonts/font7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tableStyles" Target="tableStyles.xml"/><Relationship Id="rId61" Type="http://schemas.openxmlformats.org/officeDocument/2006/relationships/slide" Target="slides/slide44.xml"/><Relationship Id="rId8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2745-4818-FD3C-7324-FA01082E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01E9BD-2879-65E3-B23F-2D3E86E60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797D7-88A6-66AB-1A1A-D08A1D3DD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CF433-3DEC-9FD9-8EFE-CC4FBE4B6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9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FCA3C-B641-0C92-8A3D-96B26555A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ED717B-330E-1066-4339-27F648AD0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877058-6B09-BDB8-1C2C-76AD28737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EC868-8E80-9839-DA3C-63D36E73D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004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03D99-1952-F125-4671-27639135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C02AAF-145D-619D-EC70-C77CC70D3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63C0F9-3EC2-0EE3-42DB-408BA51BA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941B5-7159-325A-DC6C-676008C67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830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38A2-0266-4BC6-40A7-C987C0B5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F3729-8C7E-C482-662B-0965E68FC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9BF8D8-0107-F9B9-0C85-98FC56F50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6FFAEA-26C8-459E-700F-75CB3D622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818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AD05C-144F-C233-48C7-51F0321C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0E4A76-55DA-3F3A-2A7E-5EDBB3DCB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5E3E6A-95B6-A74B-EA28-FA69D2A0D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495FBF-4B92-4BA1-2A29-A57381AB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90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E1CD1-D21C-FCC6-C6EA-F1B368ED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2CA3FE-0CF8-1842-D4D0-7FD120A9D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30EB76-24D2-D7E6-AA45-50A15F373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3DDA3A-2AD6-D307-B06C-6B2771320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168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9565-E5A6-A955-E2C9-1372E1532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0334FE-3FB6-09C3-1248-E9A21CF15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AC2BEF-1BE1-0C94-6034-36866619C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E6D476-49B1-3F8D-3029-FF327CD89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4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03514-F37A-22C5-D39C-55FCD783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DDEAF0-C7A6-3CA3-A756-F84E72EE6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A110AE-13F1-9204-028B-406B29E58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91CE62-4A4A-5C7C-529A-E0473D3EA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816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C6560-050D-0A65-BB3B-40F327C77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E51CC-849E-1DED-F76A-5315A19C5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84D6A1-BFF6-B2AA-92B4-7EBBDDD0F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96D2E9-0159-4DD1-289A-26EC18972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372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EC4E-2647-ED39-D5B1-01E1C651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57798D-C4DC-4C31-33FA-781C8FB09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1B941-2FB9-ACE8-302E-DC1ECF25E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8D666E-21B1-9214-53F3-F78092219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84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39F5-B483-1978-3246-E4FAD65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2DBEF-C290-BD40-9DF0-A7EFDF8C1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B4A6DE-1AF4-407C-67A6-D2C109C67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631FA-B167-F438-C24E-D9F15AA4C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49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EA2A-58E0-19F2-F24E-164197A5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982A1-3C5B-3BA1-015C-E1E72FDD1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FF1C7-F661-FB41-93E2-D2952444A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BE0F-8654-9EB3-DCA5-72AF962F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30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81FD-9387-D869-62DD-BA8B9E7B0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8E32B4-1AF6-8F89-C52E-1B9FBFFF9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95D36C-953B-B6A4-0B5E-1B7033C4D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944AE9-9C00-CBD0-684B-81FDDA7121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144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944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437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1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2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8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84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32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3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7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7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23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image" Target="../media/image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8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3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650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8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34.gif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4"/><Relationship Id="rId7" Type="http://schemas.openxmlformats.org/officeDocument/2006/relationships/image" Target="../media/image52.png"/><Relationship Id="rId12" Type="http://schemas.openxmlformats.org/officeDocument/2006/relationships/image" Target="../media/image1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1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49.xml"/><Relationship Id="rId10" Type="http://schemas.openxmlformats.org/officeDocument/2006/relationships/image" Target="../media/image9.png"/><Relationship Id="rId4" Type="http://schemas.openxmlformats.org/officeDocument/2006/relationships/video" Target="../media/media6.mp4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8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FR_N6_P2_W3_S4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E758C5B-F433-136D-8F8E-EA8A8829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3" y="2416630"/>
            <a:ext cx="2016509" cy="267194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1851" y="2518966"/>
            <a:ext cx="1697038" cy="249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2212" y="2596737"/>
            <a:ext cx="1325386" cy="198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7510" y="2541320"/>
            <a:ext cx="1348049" cy="2278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5734" y="2557690"/>
            <a:ext cx="1608666" cy="223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0301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sz="1400" dirty="0"/>
              <a:t>L</a:t>
            </a:r>
            <a:r>
              <a:rPr sz="1400" dirty="0"/>
              <a:t>ire des nombres décimaux.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85D24-17BA-CA98-3E26-12FF23F0C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C9D19C-3C67-B383-1BBD-A3F4E62D9051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38AAA-18BC-DB18-297A-6D2566497E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A1B440-4382-E161-58CE-43B20D32C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585B29-41C1-F5B4-9134-8DC0BB6288A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A07E98-690F-336B-7C47-22B0A753907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14A5B4-CDB2-C28F-CE54-D80243764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0A1301-0DC5-9555-B87E-45A45E2ECB55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213744-D19F-75C3-3D98-D1CE5B4ED71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9BD55C-6497-0DDD-967C-C8E7FC007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421831-C737-BE9D-70E1-372131256F4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D5AE13-4A88-2A1E-B1D0-63A01B885171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1F50BE-76DF-84E9-4176-B61C80C546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E369CA-BBF2-2EC5-D691-06168C857A73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5F4E5C-B267-6AB6-E6FE-BEAA9D96948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7EA8F5-4216-1318-CC32-CD62119D82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E9AD87-F45B-6363-0B62-8B6A2E936B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4F2407-2797-F606-324B-C25EB02DC38B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FR_N5_P2_W3_S4 (dialogue)">
            <a:hlinkClick r:id="" action="ppaction://media"/>
            <a:extLst>
              <a:ext uri="{FF2B5EF4-FFF2-40B4-BE49-F238E27FC236}">
                <a16:creationId xmlns:a16="http://schemas.microsoft.com/office/drawing/2014/main" id="{442ED300-581A-93A5-F00D-AD1EACE7EB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4934" y="2302933"/>
            <a:ext cx="8065617" cy="287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35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D2ACF6-30FA-510F-FAC5-E95AAB88E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C04837-3594-5233-A0B5-7FBD89EA7A3C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D74D-06BE-4B8F-4349-FD10F06C5CE6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9379E-356F-0C49-8A33-6CB2F86A91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5D8E26-DB36-CF83-4B0F-C38DD68B16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54F30FE-8791-2C65-0AEB-A3D25D494D21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E18866-E9D2-0C1B-C1A5-B29706C74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B344CB-8B29-5938-20BB-1FE0D9108BD5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8ADAA5-18EB-26CD-0511-36135D8447D5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97C0F3-18F1-F1A8-D710-B98ED9B61B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7CC8A-1E9E-6D40-7D12-1CB62D9FE20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CBE80D-93A0-DC0D-6EC7-2D86AF2FA502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FR_N5_P2_W3_S4 (dialogue)">
            <a:hlinkClick r:id="" action="ppaction://media"/>
            <a:extLst>
              <a:ext uri="{FF2B5EF4-FFF2-40B4-BE49-F238E27FC236}">
                <a16:creationId xmlns:a16="http://schemas.microsoft.com/office/drawing/2014/main" id="{1755CA06-33BC-DB9F-A014-7FD833632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4934" y="2302933"/>
            <a:ext cx="8065617" cy="287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35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 descr="Capture d’écran 2025-12-30 191547 tre.png"/>
          <p:cNvPicPr>
            <a:picLocks noChangeAspect="1"/>
          </p:cNvPicPr>
          <p:nvPr/>
        </p:nvPicPr>
        <p:blipFill>
          <a:blip r:embed="rId4"/>
          <a:srcRect b="1190"/>
          <a:stretch>
            <a:fillRect/>
          </a:stretch>
        </p:blipFill>
        <p:spPr>
          <a:xfrm>
            <a:off x="1649955" y="1615550"/>
            <a:ext cx="5844089" cy="46503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0F41A2-93D2-EA25-0F9C-363AF99D5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1EF0EC-ECD2-E2D4-A4DE-8A9E78BDF2FA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4593D4-416B-C22B-9537-8D33C923D3C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9B3CDC-ADA2-B410-0471-047AA3C856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1D1BD7-779E-CCB2-6F2D-CCE7AF4B2C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FF022E-7FDE-0F56-776A-83FAD97F3EDE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90707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 descr="Capture d’écran 2025-12-29 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733" y="1540215"/>
            <a:ext cx="6422144" cy="40701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C11C92-DF0A-37F0-17CE-E0AEF1183D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928EFF-5411-AC7A-3A48-941BFC412AB8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684A72-F234-DD7B-4D08-FCBF23603283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1D9A29-0B77-0ACF-718A-9967526D73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1CBCFE-28D3-22B6-741C-F8AE611F07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746A1F-7142-A590-436B-8C8687FAF147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15947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3" name="Image 2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2924A6A-AEA9-7118-66C1-03C4141E78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56" y="2371150"/>
            <a:ext cx="4999572" cy="34050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31A1BDD8-53CC-372B-CD94-C4EE29E48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DB8F34B-69FA-D8C4-8342-B3C601ED38C6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7FC84E-7FCA-64FE-BFD0-50E982846076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62C86BD-5867-9294-F34C-9EF5EDD3B4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2E5296-9872-486D-13B3-02C4B771C8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E749102-4FC2-CC94-8244-5A35D6CB3D32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C0628DE-4DB3-EE34-CEE1-46A8D6F472E8}"/>
              </a:ext>
            </a:extLst>
          </p:cNvPr>
          <p:cNvSpPr txBox="1"/>
          <p:nvPr/>
        </p:nvSpPr>
        <p:spPr>
          <a:xfrm>
            <a:off x="979175" y="2244716"/>
            <a:ext cx="7185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Ils expriment leurs opinions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 : </a:t>
            </a:r>
          </a:p>
        </p:txBody>
      </p:sp>
      <p:pic>
        <p:nvPicPr>
          <p:cNvPr id="11" name="Image 10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A853298-61D3-8B3E-F1A8-90FBC29961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76" y="3223947"/>
            <a:ext cx="3593002" cy="244711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F7AF3B3-3124-C262-4867-E17C4D97FE9B}"/>
              </a:ext>
            </a:extLst>
          </p:cNvPr>
          <p:cNvSpPr txBox="1"/>
          <p:nvPr/>
        </p:nvSpPr>
        <p:spPr>
          <a:xfrm>
            <a:off x="3975977" y="3675758"/>
            <a:ext cx="4686318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la meilleure matière à l’école?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le meilleur repas?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Quel est le meilleur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sport?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Quel est le meilleur joueur?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2F55F9-A567-24F3-B470-7BC936B9C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2309547-26CA-BBA0-2D49-BA4C7921BBB2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B67B49-01F1-56E0-935D-3E87CDA712F7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A0432A-6C75-3A80-B8BB-AE0B3D8835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95147A-CF41-CB45-B606-6B03D591CC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5DF4857-6961-20C4-BD15-9D97160D8B7B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72DD265-E535-3899-17D8-703886C2FF12}"/>
              </a:ext>
            </a:extLst>
          </p:cNvPr>
          <p:cNvSpPr txBox="1"/>
          <p:nvPr/>
        </p:nvSpPr>
        <p:spPr>
          <a:xfrm>
            <a:off x="979175" y="2244716"/>
            <a:ext cx="7185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Ils expriment leurs opinions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 : </a:t>
            </a:r>
          </a:p>
        </p:txBody>
      </p:sp>
      <p:pic>
        <p:nvPicPr>
          <p:cNvPr id="13" name="Image 12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69FDACBD-7A87-2C8B-BA4E-D285EC7DF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76" y="3223947"/>
            <a:ext cx="3593002" cy="244711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FCBFE67-4986-5157-E8BE-773313F1F67B}"/>
              </a:ext>
            </a:extLst>
          </p:cNvPr>
          <p:cNvSpPr txBox="1"/>
          <p:nvPr/>
        </p:nvSpPr>
        <p:spPr>
          <a:xfrm>
            <a:off x="3975977" y="3675758"/>
            <a:ext cx="4686318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la meilleure matière à l’école?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le meilleur repas?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Quel est le meilleur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sport?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Quel est le meilleur joueur?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CA9AF5-3A02-CDF7-2262-295B67D23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A295E5F-1307-B37C-BDB3-55B7BCF72044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7E1165-D8FF-5949-C9C6-B31A084BC7B3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4428CCE-4A7B-C0F3-6753-EB646FC8FA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C31C0C-385B-6C2A-18FF-F54405078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F4C3023-F0BD-D7BA-83FD-3D0E504811C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1E51AD-09E5-A19E-91EE-0A9C003F9600}"/>
              </a:ext>
            </a:extLst>
          </p:cNvPr>
          <p:cNvSpPr txBox="1"/>
          <p:nvPr/>
        </p:nvSpPr>
        <p:spPr>
          <a:xfrm>
            <a:off x="979175" y="2244716"/>
            <a:ext cx="7185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Ils expriment leurs opinions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 : </a:t>
            </a:r>
          </a:p>
        </p:txBody>
      </p:sp>
      <p:pic>
        <p:nvPicPr>
          <p:cNvPr id="12" name="Image 11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642D5F79-B036-55F3-3F67-0F56B0DFAD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76" y="3223947"/>
            <a:ext cx="3593002" cy="2447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4B2E12-F2F8-713D-1EBA-71960B480A0E}"/>
              </a:ext>
            </a:extLst>
          </p:cNvPr>
          <p:cNvSpPr txBox="1"/>
          <p:nvPr/>
        </p:nvSpPr>
        <p:spPr>
          <a:xfrm>
            <a:off x="3975977" y="3675758"/>
            <a:ext cx="4686318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la meilleure matière à l’école?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le meilleur repas?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Quel est le meilleur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sport?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Quel est le meilleur joueur?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E673E2-1DC8-C7ED-AAED-7FF86258C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94866B-7F6E-756C-8F11-0C88C698BF4F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B573E7-BED4-C984-FFFF-0083266486F3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321987-646D-7E5F-2B62-8F74D3A4E3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8194C3-8671-35B9-E6D8-791AE24149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7C246AF-AB01-D820-6D7A-714ED021AE61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432334" y="2002556"/>
            <a:ext cx="4279332" cy="2852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092A3B-C48C-FB0C-977B-660E27A7F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D27CE7-C0F9-DA0C-9DA9-10BF1098A37E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36D97F-7105-6CDC-0965-EE7C82440AAB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9022BD-0CC4-D836-720C-08DD549C8F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720589-C93A-F048-A15D-352AF6525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14F2E96-8519-E769-F504-8964DE5437ED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MA" sz="1400" dirty="0"/>
              <a:t>L</a:t>
            </a:r>
            <a:r>
              <a:rPr sz="1400" dirty="0"/>
              <a:t>ire des nombres décimaux.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46.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80657" y="1881692"/>
            <a:ext cx="3445802" cy="422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2736184" y="2408087"/>
            <a:ext cx="3445802" cy="174371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07226" y="1704108"/>
            <a:ext cx="6319336" cy="396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FR_N6_P2_W3_S2 (Karaoké)">
            <a:hlinkClick r:id="" action="ppaction://media"/>
            <a:extLst>
              <a:ext uri="{FF2B5EF4-FFF2-40B4-BE49-F238E27FC236}">
                <a16:creationId xmlns:a16="http://schemas.microsoft.com/office/drawing/2014/main" id="{46F491C3-53FB-B3DD-40DE-36D7A410CD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1814" y="1914797"/>
            <a:ext cx="7443916" cy="418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20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12332" y="1808610"/>
            <a:ext cx="6319336" cy="396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1204E9-8CDC-B1DD-D7D7-544BC4E1FE6F}"/>
              </a:ext>
            </a:extLst>
          </p:cNvPr>
          <p:cNvSpPr txBox="1">
            <a:spLocks/>
          </p:cNvSpPr>
          <p:nvPr/>
        </p:nvSpPr>
        <p:spPr>
          <a:xfrm>
            <a:off x="96835" y="1681768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Pourquoi Ahmed aime-t-il les sciences 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35034" y="2363189"/>
            <a:ext cx="6319336" cy="396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D685-D366-15A7-5744-6638E7DD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387930-8F14-F325-EBA0-9E1F0583ADA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1A9B33F-EBE2-0AD4-B2C9-70CFEA66C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F343C-3E08-2FE1-DB97-AA352A3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1563A8F-19E2-37A9-E488-546AE42E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vos ardoises.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796550" y="2893343"/>
            <a:ext cx="77354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qu’il n’y a pas d’expériences.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qu’on observe et on teste des choses.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qu’on ne travaille jamais.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que c’est inutile.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2666CA-FEF7-10B0-B67B-98D926031BDE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Pourquoi Ahmed aime-t-il les sciences 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43D433-61C5-EF23-2301-64C3BDED943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1694F1-9D88-F77A-45CC-D8BA73E2A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88A7FA-ADE8-4CEA-15C9-1A5750DA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035EA2-C236-7FB3-C37E-0A70591FF361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6FC765-B5AB-3DDF-661E-130E1FF4D5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79CFDC-1892-464D-24C5-AFACCE19CE9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077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8D8B-1091-EFDF-7E56-FDC842C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19D348-D7FB-83DF-46BA-A7151FB95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7BC8789-8138-FBC3-9F31-7543183A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6D9188-84D0-45B6-9447-B3E7E578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9C82B9A-E462-3BD0-2C29-953B3579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0130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La bonne réponse est :  « 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Parce qu’on observe et on teste des choses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. »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840225A-D015-B16A-EA07-0F92DD64E50D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Pourquoi Ahmed aime-t-il les sciences 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C61B10-B847-6D1F-74F5-F4AF44E999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52323C-F311-AFA7-78C3-4197D027C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3F94A-C8F2-44F4-A666-6ACF0AB719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25221A-E8E2-B5D1-C783-BFBF30CCF234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F281BF-5D6C-70BC-3575-96CF20E27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5DD65A8-34BD-4C17-83E5-A483D4FB0FA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1073450" y="2999142"/>
            <a:ext cx="77354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qu’il n’y a pas d’expériences.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Parce qu’on observe et on teste des choses</a:t>
            </a: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Parce qu’on ne travaille jamais.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que c’est inutile.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6C084B3-EF4F-DF50-CA57-C35C02E8DF09}"/>
              </a:ext>
            </a:extLst>
          </p:cNvPr>
          <p:cNvSpPr txBox="1">
            <a:spLocks/>
          </p:cNvSpPr>
          <p:nvPr/>
        </p:nvSpPr>
        <p:spPr>
          <a:xfrm>
            <a:off x="645300" y="168176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Pourquoi Sami aime-t-il l’histoire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82535" y="2487879"/>
            <a:ext cx="6319336" cy="3963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609ABD5-A2AC-58D7-C202-588875E88E94}"/>
              </a:ext>
            </a:extLst>
          </p:cNvPr>
          <p:cNvSpPr txBox="1">
            <a:spLocks/>
          </p:cNvSpPr>
          <p:nvPr/>
        </p:nvSpPr>
        <p:spPr>
          <a:xfrm>
            <a:off x="1001435" y="202827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Pourquoi Sami aime-t-il l’histoire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Sami aime l’histoire parce qu’elle le fait voyager dans le passé et il découvre des civilisations étonnantes.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937902" y="3434358"/>
            <a:ext cx="7268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Sami aime l’histoire parce qu’elle le fait voyager dans le passé et il découvre des civilisations étonnantes.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EC1C44-B85A-39D0-7A05-54E3443B2D2A}"/>
              </a:ext>
            </a:extLst>
          </p:cNvPr>
          <p:cNvSpPr txBox="1">
            <a:spLocks/>
          </p:cNvSpPr>
          <p:nvPr/>
        </p:nvSpPr>
        <p:spPr>
          <a:xfrm>
            <a:off x="628650" y="2302877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Pourquoi Sami aime-t-il l’histoire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de sa matière préférée à l’école.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690522" y="2976954"/>
            <a:ext cx="4573809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Quelle est ta matière préférée à l’école ? Pourquoi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324" y="2070098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DDB890B-4FD2-8136-BF41-B4657A480897}"/>
              </a:ext>
            </a:extLst>
          </p:cNvPr>
          <p:cNvSpPr txBox="1">
            <a:spLocks/>
          </p:cNvSpPr>
          <p:nvPr/>
        </p:nvSpPr>
        <p:spPr>
          <a:xfrm>
            <a:off x="227019" y="1742013"/>
            <a:ext cx="8689961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Quelle est ta matière préférée à l’école ? Pourquoi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Reconnaitre les angles complémentaires et les angles supplémentaires.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nombres décimaux.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A816407D-72DF-46E9-0159-3441244683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9AF46448-D7B4-AE11-3540-3BBF54922FB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089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598F8A9-EBB4-66E0-5128-2CE008372823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2,341       5,835       6,719       9,284 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E79416-E960-2BC4-5323-F4FBCC7B0D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6B8A50-FEA5-6F66-B175-4F9C7E71B0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D7871F-DB47-AA84-3FF7-2259E6BEE3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C0014D-4C4A-13CA-74F8-1F854C04703F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4EB4E-4C90-2859-4F2B-18E9320124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DD7C05-5B6E-3541-4D8E-D99FF6AAC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41E7-1FFC-51A0-E0CD-D428ED2F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E011CEE-179F-E855-51E4-FE1807FF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665017D-7CC1-CCE3-435F-637D498E75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3AA41FF-68BC-38B1-FB40-0F80A01535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55092E3-8CE9-8C28-3C00-2CD6A7DAA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829DBE-8BF9-417A-DBFA-9510F10EA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2572A11-658D-671E-E9DC-94FD476A26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F942C7-E5C8-2576-6774-032A4F541B9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0CCF0B-9BEA-FEB7-2DFA-A908A36B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19426D-A942-F596-2BA5-FF25A9031DD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CFBCE3-CBFE-693D-0226-BD38B157C9B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C20EB-E3C5-700A-CF49-CE48663AA4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9F60AD6-7F30-2D9D-5BE9-1C7FF4F46BC9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2,341       5,835       6,719       9,284     </a:t>
            </a:r>
          </a:p>
        </p:txBody>
      </p:sp>
    </p:spTree>
    <p:extLst>
      <p:ext uri="{BB962C8B-B14F-4D97-AF65-F5344CB8AC3E}">
        <p14:creationId xmlns:p14="http://schemas.microsoft.com/office/powerpoint/2010/main" val="34466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EDDD3-78DE-5E01-D68C-E6D1AAE1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3AED98-CA4F-35F1-8CD5-95C41552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A1E6ABA-CA95-EC63-86B5-32CF01F6D9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7F38BF-C897-0616-5399-220EB383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6AE667-F5C6-14BB-0D01-3A25F80CEA99}"/>
              </a:ext>
            </a:extLst>
          </p:cNvPr>
          <p:cNvSpPr txBox="1"/>
          <p:nvPr/>
        </p:nvSpPr>
        <p:spPr>
          <a:xfrm>
            <a:off x="550558" y="3019272"/>
            <a:ext cx="804288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10,155       19,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5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72        21,283      12,625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DADDCB-2FED-9487-31AF-AD94CA905E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9E75DB-B1CA-039B-1E57-422C9261743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45C1EB-BAEA-6403-E71F-C51199665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6F2B52-B78A-733A-2EC2-EA4E7855415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A8137F-7B2C-E2A9-804F-842E57E0279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B70D18C-80D4-0C3E-120C-308C15D6A1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5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F21D-34F1-D8FB-2659-006C47FE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369DA88-A557-D310-F50E-F58C7270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79AC614C-5629-896D-FD04-537F2ED7A9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D93E2A-9BD7-70D3-6157-93D0AA80F6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B5C95-DE45-9F21-9B14-3BE4C749F2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C660C5E-C29D-95B2-76FB-94A63383CD2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E47D18-BCE9-144C-EEDE-E02B6BCD81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8348A7-FA42-A2DF-EECB-77B1EAD9283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214DFA-E9AE-5EC1-C701-1F3CFAD0818C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52EBE3-2EFD-851B-49A8-C7C84DD3D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0D556A-D8C6-4066-ED5D-C78E705B7076}"/>
              </a:ext>
            </a:extLst>
          </p:cNvPr>
          <p:cNvSpPr txBox="1"/>
          <p:nvPr/>
        </p:nvSpPr>
        <p:spPr>
          <a:xfrm>
            <a:off x="550558" y="3019272"/>
            <a:ext cx="804288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10,155       19,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5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72        21,283      12,625</a:t>
            </a:r>
          </a:p>
        </p:txBody>
      </p:sp>
    </p:spTree>
    <p:extLst>
      <p:ext uri="{BB962C8B-B14F-4D97-AF65-F5344CB8AC3E}">
        <p14:creationId xmlns:p14="http://schemas.microsoft.com/office/powerpoint/2010/main" val="371431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86EF6-125A-141E-3C03-D34B49DA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04B6651-CE99-755C-EF25-20C75384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95822B1-7DE2-7BD4-A1FD-C7AB043F5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101C50-96EC-7CBE-A4DE-FE1B63131B8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555064D-ADFC-80FD-A97A-92C55670E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CFF2C8-297A-B521-E72F-24042C8CED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E6BB8D1-E201-CC08-09B5-94F94F35070D}"/>
              </a:ext>
            </a:extLst>
          </p:cNvPr>
          <p:cNvSpPr txBox="1"/>
          <p:nvPr/>
        </p:nvSpPr>
        <p:spPr>
          <a:xfrm>
            <a:off x="425827" y="3019272"/>
            <a:ext cx="8219409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120,151      957,785      435,823      427,693       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BDE1BC-509C-2999-7A6E-477C37399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7DE7DC-CC8D-832E-7DD3-8163B2ED06A7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86AC69-32CB-2A79-727D-F81D379C1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42C513-1EDB-E6B3-7D55-6BC045A030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E63944-9C7E-3391-F409-E3B6E1E9FF0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FC1EF3E-7D70-9691-CA43-A503F8AB8E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0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13C5-CB25-97A1-0788-11C89FA41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98010F0-49F5-B33A-DF0D-C6132A9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0B3B61F-8A2A-A17D-93D4-334E7E0D6C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5FC7DE-84DA-5C0E-864B-E9F8F50C62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CEAA95B-D961-1001-79EF-3D5BF1345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B86734-F25E-906C-E326-601376C7A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E0F01A3-3A6C-F201-B423-9414CDDF6A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EF2FC3-75F0-9264-0991-82D1C98E611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0FBB5B-3EFB-377A-EEDC-078AC81BA4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24E4C5-86BE-5218-D25B-1E868F5A588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5E8CC7-BDD1-D9F5-2884-A350308CBDE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2F9C35-088E-9563-0924-9607D94511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6DB318-2916-858C-F782-F2F10C46BF0C}"/>
              </a:ext>
            </a:extLst>
          </p:cNvPr>
          <p:cNvSpPr txBox="1"/>
          <p:nvPr/>
        </p:nvSpPr>
        <p:spPr>
          <a:xfrm>
            <a:off x="425827" y="3019272"/>
            <a:ext cx="8219409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120,151      957,785      435,823      427,693       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5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0B829-78D8-F3D5-2297-67E8CA35F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AD5357E-FD7B-C1BD-11FB-C06E4789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D61B308-6BA6-7B26-2822-DFD3083B09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D30C329-FED6-E7DB-C3F9-A8DEF482C9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577596-1A9E-7F8E-11FE-5040CE5B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EC07BB-E056-1C2A-86E7-273703079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BFF8B90-E9D7-81E2-5AEF-FC9EB45D9DBE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3412,314      6302,827       2318,328       1328,426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205D7D-EDC3-4C92-AEF1-DFB822B8D1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820733-475B-42EC-BA71-929AA75DFA21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B88D34-43FF-7006-EE0A-890925D45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7E91444-E90A-E882-AF01-61E15CC2A2F5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86280-62B6-602C-FEBA-738E9535052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64454C-AD4F-9CB2-EBD5-F3D00971BF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2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48156-ED86-634B-7D4F-1256E792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7996780-3759-178F-4F3B-B376D3E4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A1C00CA-07F9-A7E8-8CB4-0ADB64CDD4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3BAEBF8-0F9E-82B2-346B-07DBADC4D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76611FA-8F28-693A-11DB-E63BDD9E5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A3B980-EC94-6E39-B390-51BC974E5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5A44E01-CD0F-575D-7E24-C692A50CA5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1C9F77-E808-8E79-AB6C-C38F585039F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AB649D-18DA-9BCF-C0F4-05E75C62B1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7D8BD8C-9EBE-E0F0-F3CB-E43023E435C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19A0FD-30FE-46E7-E450-0B0AA36703CB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4969DFB-A19E-F21E-732C-DDBF5A13F5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C0EFC4-1BEF-88B1-8CEE-8A4C7E556943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3412,314      6302,827       2318,328       1328,426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8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526E1-6F7B-C2F8-F8C2-58CA8162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1F30789-BB10-EB21-DF19-B7C0FC8F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5ECEC6E-639F-2656-FC01-273CABD8D1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65CAA40-0097-C725-2426-ECFDF377D4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F545521-BFF4-6739-79F8-601F63215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4927B6-AF07-9477-C078-F168B42296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95A1B69-F3B7-76E3-1BD3-9642A46A3DCC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3,155     63,7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5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2     318,869     1328,761    19339,468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EADF53-A44E-E074-7E11-888FE6D5FB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B6500C-559A-4E84-13D8-ECDFA234F2D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DC0B6A-80EA-FE6D-91A8-7F40C1058C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53B65B-8CD2-ED61-0C39-9286865DEC6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46A5CC-6BB7-1932-1CD4-005BD2FAD75D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2963E3-CE0C-8B58-5886-9D410503B2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00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6A7C-5D1B-E05A-94E2-7DE15173E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55D071F-73AA-8838-352D-366AFAE7F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2CA44B49-A47A-39E4-D4DC-417FC823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4A6282A-6C2D-B1FE-A57C-0843E2CC03F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73B859C-58BC-C7B1-891B-4CF452189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C5B0DC-2B6D-5C11-7016-FB7DF6C969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797C01D-F779-BDC9-F296-E3A6CB6E36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356F65-20FF-4F23-BE42-62838595790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BCB0B1-537C-995B-762A-BC0329DC96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DE671B-D07D-E892-8E18-47A44E76C77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6CE1D0-B112-4710-22F3-1CF97AE305A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2F16C8-326F-5361-63F6-07091F4261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DBC5B87-9D80-68B4-F49B-6DAE1EDDC400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3,155     63,7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5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2     318,869     1328,761    19339,468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4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97C985-C0D5-F3E7-681B-4FE05BFC5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D3B618-2555-5E0A-D683-8E57D34F9FA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9BFB-13C6-0FF0-03B5-D3C9F9A046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BAE239-3DE8-AFFB-6ED3-4A27BD96C3E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847DD-BCFD-A864-A73A-3C43D60BF71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75DB02-5219-37D6-D64F-C3B6F7B888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6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700E-88B4-936E-18E1-49F20886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003F11-1EA6-157D-2DC3-498C915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6FBB836-FB04-5BBD-3051-88C60D3C5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240F2-D78C-EBB4-6502-8A70BB1E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A88A5-2BC7-74B2-D37F-7FC7FA96BC78}"/>
              </a:ext>
            </a:extLst>
          </p:cNvPr>
          <p:cNvSpPr txBox="1"/>
          <p:nvPr/>
        </p:nvSpPr>
        <p:spPr>
          <a:xfrm>
            <a:off x="431721" y="3181290"/>
            <a:ext cx="79757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600" b="1" dirty="0">
                <a:solidFill>
                  <a:srgbClr val="424D7B"/>
                </a:solidFill>
                <a:latin typeface="Dosis SemiBold" pitchFamily="2" charset="0"/>
              </a:rPr>
              <a:t>Dix </a:t>
            </a:r>
            <a:r>
              <a:rPr kumimoji="0" lang="fr-FR" sz="4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virgule  cent vingt neuf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C3C457-99F3-691A-91FB-BBB37DCCD0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8E34-9C33-F7C0-3D77-31A3CF37EBE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C18CC-A8B0-E7A4-3017-D01226D40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ACEF9D8-3EA3-0682-C68F-8E7B670FEF2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03B61A-5C3F-87BF-ECA5-78B96736BB9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DE603C-5CAD-F423-A27B-4EA8BB94F0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0B5FE3D-1326-1F1C-9105-368727D8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BB1856-532E-963F-E05D-317A278302B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35A7F-3545-8A53-376C-65588BF555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437E6E-2AAF-EE64-C5F5-B7B560D7B646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26E3B8-5369-96FE-EE3D-B907E776D8B3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4AE316-AB07-608A-8CFF-3BAF8ABC2F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9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6917EE-D3ED-73EF-18AD-780C00836E4E}"/>
              </a:ext>
            </a:extLst>
          </p:cNvPr>
          <p:cNvSpPr txBox="1"/>
          <p:nvPr/>
        </p:nvSpPr>
        <p:spPr>
          <a:xfrm>
            <a:off x="2252976" y="2767280"/>
            <a:ext cx="4333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10,129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6F2C55-722A-3B51-DC85-13A8F355D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396879-8695-FFB4-2518-A2086698A85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4AB7FF-2C7E-C3BC-7658-B65D2E628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04A550-DF93-1D97-D060-CD6DB406C0EC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C71160-4042-BDCC-9B2D-47C21A0A5D8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8514DE-36C0-CC24-015A-6932B1666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26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B0FE-701F-67CD-ACC7-D9AC1F25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4F14E1C-6A7D-C98A-3981-655B7E3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B185BA6-114D-2340-606D-60175BB94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9712B7-F0B3-BB8A-D9A3-26331858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F7FB6F-DA9F-08E9-1EBA-ADA766453437}"/>
              </a:ext>
            </a:extLst>
          </p:cNvPr>
          <p:cNvSpPr txBox="1"/>
          <p:nvPr/>
        </p:nvSpPr>
        <p:spPr>
          <a:xfrm>
            <a:off x="473568" y="3181290"/>
            <a:ext cx="8196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Vingt  virgule neuf cent sept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2CAF98-2C78-74F0-0568-7243D09B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0806C9-FF1D-35D1-9D70-4820F98712D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1FB290-C3B9-1DF7-CB2B-98AB44E83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455CA6-B3BD-6543-461E-DE83B8C69D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0073D6-CB64-35E4-1E27-47DAF497DD4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459DE3-C13E-41CA-4FAC-1A38F14C4D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1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B8615-FB13-3D87-6604-853D23D0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E4F14-11E8-793E-FA57-0CCF5F85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98CEC-35A1-2FF4-0D96-EAAE2462C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E318D4-7FB9-860B-1337-92F40FC413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C0448C-5BB7-E54D-F6C6-9DF2C623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E72D60-C410-947C-E9A1-08ECF02F7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BC1BDD0-66B4-6561-D949-D8A19558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758753-16C0-D648-A70E-22F80D4A08F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017DD9-58A8-58EC-61A0-A2EF01396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9588F7-51AB-EC86-1D13-12A794E569D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DED278-7F68-F231-9288-1E5ADB62B2F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67737C-4A85-6062-B0B9-DE5BE9895C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6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7A7B-9FA6-038F-3AD2-40A5023A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35A15BA-8FAE-3A3E-480C-38790A51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7ED8A77-AFB9-DB2E-C598-3D4E2B4283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18337-7A60-19E8-CE50-A9B6B5E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DED6B6-C946-663D-0CC6-AF0526ED97F2}"/>
              </a:ext>
            </a:extLst>
          </p:cNvPr>
          <p:cNvSpPr txBox="1"/>
          <p:nvPr/>
        </p:nvSpPr>
        <p:spPr>
          <a:xfrm>
            <a:off x="1872687" y="2919680"/>
            <a:ext cx="5398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20,907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034838-1F2D-6446-D09F-F24418C6C9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EA8C60-F326-3871-7C0C-BDAA1FA90D7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95EC6B-3CE8-FDAA-CAB0-67374B3D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03A4BC0-4189-D4FB-AF31-BD9BAEA0F1D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A428F0-1226-0BE9-48D6-EAE6D41CFA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F39323-585D-72AD-6B74-A9924AF12D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242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6DA2A-8D60-C2D9-8A9C-EEA61920E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790E82-8528-BCA2-D500-1461BB3A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12F764C-BD1A-BFC4-ADB2-90BF5C3290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357E4D-CD14-A413-8413-2C63886730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373372-E4C5-71BB-8F11-1B81E21DA2EF}"/>
              </a:ext>
            </a:extLst>
          </p:cNvPr>
          <p:cNvSpPr txBox="1"/>
          <p:nvPr/>
        </p:nvSpPr>
        <p:spPr>
          <a:xfrm>
            <a:off x="946258" y="3136612"/>
            <a:ext cx="753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Deux cent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quatre virgule </a:t>
            </a:r>
            <a:r>
              <a:rPr lang="fr-FR" sz="3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six cent trente deux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24623D-FC72-95E5-4B33-0E979DB8AF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B53FB6-08C0-6B89-7BDA-E8DC5F98E66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5D8BBA-610E-10DE-130D-AB63B32B89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39C155-73DA-769F-6A45-1196FAC2ED0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B48DA3-BC89-2468-806B-E4F549CEEDC2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D7E784-C516-6243-E8FF-ED7DBEEDC4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17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F25D00A-A03A-50EF-588D-A2DE417974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99FA4E-63C5-D64B-24B6-D10F9D9ABE8E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DE3924-E6EA-5281-2A87-C1B4136A2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976ADB9-FE28-F83D-0BD0-CE2867EB4FE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80CADF-2836-E1AB-35D3-F606053FDB5C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B245A2E-4F49-AC68-E389-7D77FB6625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6917EE-D3ED-73EF-18AD-780C00836E4E}"/>
              </a:ext>
            </a:extLst>
          </p:cNvPr>
          <p:cNvSpPr txBox="1"/>
          <p:nvPr/>
        </p:nvSpPr>
        <p:spPr>
          <a:xfrm>
            <a:off x="484909" y="2767280"/>
            <a:ext cx="81464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204,632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AADCA4-119C-6357-0C90-53F185DCAD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617626-BDA2-D237-FC44-12E0AB48E4D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79DE4E-4BBB-E442-2B80-94AA6BBE84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A98F62-7B7A-A621-E697-DE1BA2C59876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2EEBA2B-15FE-1DF5-691C-A86CAB1B80B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0B83F7-CEAD-C874-3366-05FB3211D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19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5635" y="1728721"/>
            <a:ext cx="3892730" cy="476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relire le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3035428" y="2619340"/>
            <a:ext cx="3073143" cy="16193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10109</TotalTime>
  <Words>1298</Words>
  <Application>Microsoft Office PowerPoint</Application>
  <PresentationFormat>Affichage à l'écran (4:3)</PresentationFormat>
  <Paragraphs>332</Paragraphs>
  <Slides>58</Slides>
  <Notes>18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58</vt:i4>
      </vt:variant>
    </vt:vector>
  </HeadingPairs>
  <TitlesOfParts>
    <vt:vector size="84" baseType="lpstr">
      <vt:lpstr>Dosis Medium</vt:lpstr>
      <vt:lpstr>Aptos Display</vt:lpstr>
      <vt:lpstr>Calibri</vt:lpstr>
      <vt:lpstr>Dosis SemiBold</vt:lpstr>
      <vt:lpstr>Dosis ExtraBold</vt:lpstr>
      <vt:lpstr>Dosis</vt:lpstr>
      <vt:lpstr>Aptos</vt:lpstr>
      <vt:lpstr>Arial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2_Ecriture</vt:lpstr>
      <vt:lpstr>Thème Office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46.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Écrivez le numéro de la bonne réponse sur vos ardoises.</vt:lpstr>
      <vt:lpstr>Levez vos ardoises. La bonne réponse est :  «  Parce qu’on observe et on teste des choses. »</vt:lpstr>
      <vt:lpstr>Prenez vos cahiers.</vt:lpstr>
      <vt:lpstr>Répondez à cette question sur vos cahiers. Je vais passer entre les rangs pour vous aider. </vt:lpstr>
      <vt:lpstr>Qui veut lire sa réponse ?</vt:lpstr>
      <vt:lpstr>La réponse  est : Sami aime l’histoire parce qu’elle le fait voyager dans le passé et il découvre des civilisations étonnantes.</vt:lpstr>
      <vt:lpstr>Maintenant, chacun va parler de sa matière préférée à l’école. Répondez à cette question sur vos cahiers. Je vais passer entre les rangs pour vous aider.  </vt:lpstr>
      <vt:lpstr>Qui veut lire sa réponse ?</vt:lpstr>
      <vt:lpstr>Plan de la séance 4</vt:lpstr>
      <vt:lpstr>Maintenant, nous allons apprendre à Lire des nombres décimaux. Soyez attentifs.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</vt:lpstr>
      <vt:lpstr>Lisons ensemble ces nombres. </vt:lpstr>
      <vt:lpstr>Qui veut lire ?</vt:lpstr>
      <vt:lpstr>Prenez vos ardoises.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KHAOUA AZEDDIN</cp:lastModifiedBy>
  <cp:revision>24</cp:revision>
  <cp:lastPrinted>2025-08-13T10:11:39Z</cp:lastPrinted>
  <dcterms:created xsi:type="dcterms:W3CDTF">2025-08-01T12:31:49Z</dcterms:created>
  <dcterms:modified xsi:type="dcterms:W3CDTF">2025-12-30T19:56:02Z</dcterms:modified>
</cp:coreProperties>
</file>