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8" r:id="rId8"/>
    <p:sldMasterId id="2147483792" r:id="rId9"/>
    <p:sldMasterId id="2147483802" r:id="rId10"/>
    <p:sldMasterId id="2147483813" r:id="rId11"/>
    <p:sldMasterId id="2147483824" r:id="rId12"/>
    <p:sldMasterId id="2147483834" r:id="rId13"/>
  </p:sldMasterIdLst>
  <p:notesMasterIdLst>
    <p:notesMasterId r:id="rId70"/>
  </p:notesMasterIdLst>
  <p:sldIdLst>
    <p:sldId id="257" r:id="rId14"/>
    <p:sldId id="1030" r:id="rId15"/>
    <p:sldId id="998" r:id="rId16"/>
    <p:sldId id="1057" r:id="rId17"/>
    <p:sldId id="798" r:id="rId18"/>
    <p:sldId id="1087" r:id="rId19"/>
    <p:sldId id="902" r:id="rId20"/>
    <p:sldId id="1036" r:id="rId21"/>
    <p:sldId id="942" r:id="rId22"/>
    <p:sldId id="1093" r:id="rId23"/>
    <p:sldId id="1064" r:id="rId24"/>
    <p:sldId id="1096" r:id="rId25"/>
    <p:sldId id="1037" r:id="rId26"/>
    <p:sldId id="1070" r:id="rId27"/>
    <p:sldId id="912" r:id="rId28"/>
    <p:sldId id="1067" r:id="rId29"/>
    <p:sldId id="1042" r:id="rId30"/>
    <p:sldId id="1043" r:id="rId31"/>
    <p:sldId id="1095" r:id="rId32"/>
    <p:sldId id="1079" r:id="rId33"/>
    <p:sldId id="1080" r:id="rId34"/>
    <p:sldId id="1078" r:id="rId35"/>
    <p:sldId id="1088" r:id="rId36"/>
    <p:sldId id="906" r:id="rId37"/>
    <p:sldId id="907" r:id="rId38"/>
    <p:sldId id="1081" r:id="rId39"/>
    <p:sldId id="1049" r:id="rId40"/>
    <p:sldId id="972" r:id="rId41"/>
    <p:sldId id="1050" r:id="rId42"/>
    <p:sldId id="973" r:id="rId43"/>
    <p:sldId id="1051" r:id="rId44"/>
    <p:sldId id="1082" r:id="rId45"/>
    <p:sldId id="1083" r:id="rId46"/>
    <p:sldId id="1084" r:id="rId47"/>
    <p:sldId id="1073" r:id="rId48"/>
    <p:sldId id="949" r:id="rId49"/>
    <p:sldId id="932" r:id="rId50"/>
    <p:sldId id="1025" r:id="rId51"/>
    <p:sldId id="1089" r:id="rId52"/>
    <p:sldId id="935" r:id="rId53"/>
    <p:sldId id="920" r:id="rId54"/>
    <p:sldId id="1090" r:id="rId55"/>
    <p:sldId id="922" r:id="rId56"/>
    <p:sldId id="1021" r:id="rId57"/>
    <p:sldId id="937" r:id="rId58"/>
    <p:sldId id="941" r:id="rId59"/>
    <p:sldId id="1091" r:id="rId60"/>
    <p:sldId id="1055" r:id="rId61"/>
    <p:sldId id="1056" r:id="rId62"/>
    <p:sldId id="1092" r:id="rId63"/>
    <p:sldId id="1065" r:id="rId64"/>
    <p:sldId id="817" r:id="rId65"/>
    <p:sldId id="943" r:id="rId66"/>
    <p:sldId id="1075" r:id="rId67"/>
    <p:sldId id="944" r:id="rId68"/>
    <p:sldId id="1066" r:id="rId69"/>
  </p:sldIdLst>
  <p:sldSz cx="9144000" cy="6858000" type="screen4x3"/>
  <p:notesSz cx="6735763" cy="9866313"/>
  <p:embeddedFontLst>
    <p:embeddedFont>
      <p:font typeface="Dosis" panose="02010703020202060003" pitchFamily="2" charset="0"/>
      <p:regular r:id="rId71"/>
      <p:bold r:id="rId72"/>
    </p:embeddedFont>
    <p:embeddedFont>
      <p:font typeface="Dosis ExtraBold" pitchFamily="2" charset="0"/>
      <p:bold r:id="rId73"/>
    </p:embeddedFont>
    <p:embeddedFont>
      <p:font typeface="Dosis Medium" pitchFamily="2" charset="0"/>
      <p:regular r:id="rId74"/>
    </p:embeddedFont>
    <p:embeddedFont>
      <p:font typeface="Dosis SemiBold" panose="02010703020202060003" pitchFamily="2" charset="0"/>
      <p:bold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F88"/>
    <a:srgbClr val="2AB6D7"/>
    <a:srgbClr val="00ACA4"/>
    <a:srgbClr val="424D7B"/>
    <a:srgbClr val="445C7E"/>
    <a:srgbClr val="CD783F"/>
    <a:srgbClr val="8D6F91"/>
    <a:srgbClr val="D58E5F"/>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826037-DFD6-4AD7-885E-AE74D4AF59D4}" v="19" dt="2025-12-11T00:20:57.57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1" autoAdjust="0"/>
    <p:restoredTop sz="93246" autoAdjust="0"/>
  </p:normalViewPr>
  <p:slideViewPr>
    <p:cSldViewPr snapToGrid="0">
      <p:cViewPr varScale="1">
        <p:scale>
          <a:sx n="82" d="100"/>
          <a:sy n="82" d="100"/>
        </p:scale>
        <p:origin x="1512" y="7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font" Target="fonts/font4.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font" Target="fonts/font2.fntdata"/><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notesMaster" Target="notesMasters/notes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font" Target="fonts/font3.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14:56.95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14:56.95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26.4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22:53.94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5:45.7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5:45.78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6:25.8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6:25.8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8:58.0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1T02:38:58.08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pPr/>
              <a:t>29/12/2025</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pPr/>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4C653C7E-4F41-C1BF-E508-41F926725681}"/>
              </a:ext>
            </a:extLst>
          </p:cNvPr>
          <p:cNvPicPr>
            <a:picLocks noChangeAspect="1"/>
          </p:cNvPicPr>
          <p:nvPr userDrawn="1"/>
        </p:nvPicPr>
        <p:blipFill>
          <a:blip r:embed="rId2">
            <a:extLst>
              <a:ext uri="{28A0092B-C50C-407E-A947-70E740481C1C}">
                <a14:useLocalDpi xmlns:a14="http://schemas.microsoft.com/office/drawing/2010/main" val="0"/>
              </a:ext>
            </a:extLst>
          </a:blip>
          <a:srcRect t="-116" b="5091"/>
          <a:stretch>
            <a:fillRect/>
          </a:stretch>
        </p:blipFill>
        <p:spPr>
          <a:xfrm>
            <a:off x="0" y="-93133"/>
            <a:ext cx="9144000" cy="6951133"/>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1649322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1104250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210465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554808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4175236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0920348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29297618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13538894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269515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38414064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42102107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361553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38706112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952774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37483735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37552646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19067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9006256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996023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302831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30154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6652748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5799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635530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700452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226921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23023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12082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456123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90966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8645245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67789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4417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017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69529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07233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70926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7676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810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126887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01065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96679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9460312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234793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22295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773136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3243141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740280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793727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87539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326256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983902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41460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7806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837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56128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11046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36061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4915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74490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3071302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4908136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387245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15897392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7665528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82544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019147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86159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3439278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235224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2648275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728330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2281983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3.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10.png"/><Relationship Id="rId2" Type="http://schemas.openxmlformats.org/officeDocument/2006/relationships/slideLayout" Target="../slideLayouts/slideLayout11.xml"/><Relationship Id="rId16"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8.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9.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7.jpeg"/><Relationship Id="rId5" Type="http://schemas.openxmlformats.org/officeDocument/2006/relationships/slideLayout" Target="../slideLayouts/slideLayout26.xml"/><Relationship Id="rId10" Type="http://schemas.openxmlformats.org/officeDocument/2006/relationships/theme" Target="../theme/theme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9.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8.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1.jpeg"/><Relationship Id="rId5" Type="http://schemas.openxmlformats.org/officeDocument/2006/relationships/slideLayout" Target="../slideLayouts/slideLayout35.xml"/><Relationship Id="rId10"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9.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8.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7.jpeg"/><Relationship Id="rId5" Type="http://schemas.openxmlformats.org/officeDocument/2006/relationships/slideLayout" Target="../slideLayouts/slideLayout44.xml"/><Relationship Id="rId10" Type="http://schemas.openxmlformats.org/officeDocument/2006/relationships/theme" Target="../theme/theme6.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7.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8.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image" Target="../media/image10.png"/><Relationship Id="rId2" Type="http://schemas.openxmlformats.org/officeDocument/2006/relationships/slideLayout" Target="../slideLayouts/slideLayout61.xml"/><Relationship Id="rId16" Type="http://schemas.openxmlformats.org/officeDocument/2006/relationships/image" Target="../media/image9.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8.pn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7.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9.pn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image" Target="../media/image8.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7.jpeg"/><Relationship Id="rId5" Type="http://schemas.openxmlformats.org/officeDocument/2006/relationships/slideLayout" Target="../slideLayouts/slideLayout76.xml"/><Relationship Id="rId10" Type="http://schemas.openxmlformats.org/officeDocument/2006/relationships/theme" Target="../theme/theme9.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8.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1.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theme" Target="../theme/theme10.xml"/><Relationship Id="rId5" Type="http://schemas.openxmlformats.org/officeDocument/2006/relationships/slideLayout" Target="../slideLayouts/slideLayout85.xml"/><Relationship Id="rId15" Type="http://schemas.openxmlformats.org/officeDocument/2006/relationships/image" Target="../media/image10.png"/><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9.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8.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11.jpeg"/><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9.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image" Target="../media/image8.png"/><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7.jpeg"/><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image" Target="../media/image10.png"/><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image" Target="../media/image9.png"/><Relationship Id="rId2" Type="http://schemas.openxmlformats.org/officeDocument/2006/relationships/slideLayout" Target="../slideLayouts/slideLayout110.xml"/><Relationship Id="rId16" Type="http://schemas.openxmlformats.org/officeDocument/2006/relationships/image" Target="../media/image8.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7.jpe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pPr/>
              <a:t>29/12/2025</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pPr/>
              <a:t>‹N°›</a:t>
            </a:fld>
            <a:endParaRPr lang="fr-MA" dirty="0"/>
          </a:p>
        </p:txBody>
      </p:sp>
    </p:spTree>
    <p:extLst>
      <p:ext uri="{BB962C8B-B14F-4D97-AF65-F5344CB8AC3E}">
        <p14:creationId xmlns:p14="http://schemas.microsoft.com/office/powerpoint/2010/main" val="225634111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241070146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a:t>
            </a:r>
          </a:p>
        </p:txBody>
      </p:sp>
    </p:spTree>
    <p:extLst>
      <p:ext uri="{BB962C8B-B14F-4D97-AF65-F5344CB8AC3E}">
        <p14:creationId xmlns:p14="http://schemas.microsoft.com/office/powerpoint/2010/main" val="94357553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236463935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80378236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1945855589"/>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a:t>
            </a:r>
          </a:p>
        </p:txBody>
      </p:sp>
    </p:spTree>
    <p:extLst>
      <p:ext uri="{BB962C8B-B14F-4D97-AF65-F5344CB8AC3E}">
        <p14:creationId xmlns:p14="http://schemas.microsoft.com/office/powerpoint/2010/main" val="3503627750"/>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slideLayout" Target="../slideLayouts/slideLayout6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1.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121.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png"/><Relationship Id="rId1" Type="http://schemas.openxmlformats.org/officeDocument/2006/relationships/slideLayout" Target="../slideLayouts/slideLayout111.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Layout" Target="../slideLayouts/slideLayout110.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36.png"/><Relationship Id="rId5" Type="http://schemas.openxmlformats.org/officeDocument/2006/relationships/image" Target="../media/image33.gif"/><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9.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2.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2.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110.xml"/><Relationship Id="rId6" Type="http://schemas.openxmlformats.org/officeDocument/2006/relationships/image" Target="../media/image41.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49.png"/><Relationship Id="rId5" Type="http://schemas.openxmlformats.org/officeDocument/2006/relationships/image" Target="../media/image33.gif"/><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50.png"/><Relationship Id="rId5" Type="http://schemas.openxmlformats.org/officeDocument/2006/relationships/image" Target="../media/image33.gif"/><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0.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2.png"/><Relationship Id="rId1" Type="http://schemas.openxmlformats.org/officeDocument/2006/relationships/slideLayout" Target="../slideLayouts/slideLayout101.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0.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2.png"/><Relationship Id="rId1" Type="http://schemas.openxmlformats.org/officeDocument/2006/relationships/slideLayout" Target="../slideLayouts/slideLayout101.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0.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0.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2.png"/><Relationship Id="rId1" Type="http://schemas.openxmlformats.org/officeDocument/2006/relationships/slideLayout" Target="../slideLayouts/slideLayout101.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7" Type="http://schemas.openxmlformats.org/officeDocument/2006/relationships/image" Target="../media/image26.png"/><Relationship Id="rId2" Type="http://schemas.openxmlformats.org/officeDocument/2006/relationships/customXml" Target="../ink/ink1.xml"/><Relationship Id="rId1" Type="http://schemas.openxmlformats.org/officeDocument/2006/relationships/slideLayout" Target="../slideLayouts/slideLayout80.xml"/><Relationship Id="rId6" Type="http://schemas.openxmlformats.org/officeDocument/2006/relationships/image" Target="../media/image540.png"/><Relationship Id="rId5" Type="http://schemas.openxmlformats.org/officeDocument/2006/relationships/customXml" Target="../ink/ink2.xml"/><Relationship Id="rId4" Type="http://schemas.openxmlformats.org/officeDocument/2006/relationships/image" Target="../media/image530.png"/><Relationship Id="rId9"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6.emf"/><Relationship Id="rId7" Type="http://schemas.openxmlformats.org/officeDocument/2006/relationships/image" Target="../media/image57.png"/><Relationship Id="rId2" Type="http://schemas.openxmlformats.org/officeDocument/2006/relationships/customXml" Target="../ink/ink3.xml"/><Relationship Id="rId1" Type="http://schemas.openxmlformats.org/officeDocument/2006/relationships/slideLayout" Target="../slideLayouts/slideLayout80.xml"/><Relationship Id="rId6" Type="http://schemas.openxmlformats.org/officeDocument/2006/relationships/image" Target="../media/image56.png"/><Relationship Id="rId5" Type="http://schemas.openxmlformats.org/officeDocument/2006/relationships/image" Target="../media/image27.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customXml" Target="../ink/ink4.xml"/><Relationship Id="rId1" Type="http://schemas.openxmlformats.org/officeDocument/2006/relationships/slideLayout" Target="../slideLayouts/slideLayout80.xml"/><Relationship Id="rId6" Type="http://schemas.openxmlformats.org/officeDocument/2006/relationships/image" Target="../media/image5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9.pn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90.png"/><Relationship Id="rId7" Type="http://schemas.openxmlformats.org/officeDocument/2006/relationships/image" Target="../media/image60.png"/><Relationship Id="rId2" Type="http://schemas.openxmlformats.org/officeDocument/2006/relationships/customXml" Target="../ink/ink5.xml"/><Relationship Id="rId1" Type="http://schemas.openxmlformats.org/officeDocument/2006/relationships/slideLayout" Target="../slideLayouts/slideLayout39.xml"/><Relationship Id="rId10" Type="http://schemas.openxmlformats.org/officeDocument/2006/relationships/image" Target="../media/image61.png"/><Relationship Id="rId4" Type="http://schemas.openxmlformats.org/officeDocument/2006/relationships/customXml" Target="../ink/ink6.xml"/><Relationship Id="rId9"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9.xml"/><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2.png"/><Relationship Id="rId1" Type="http://schemas.openxmlformats.org/officeDocument/2006/relationships/slideLayout" Target="../slideLayouts/slideLayout39.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63.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image" Target="../media/image541.png"/><Relationship Id="rId7" Type="http://schemas.openxmlformats.org/officeDocument/2006/relationships/customXml" Target="../ink/ink9.xml"/><Relationship Id="rId2" Type="http://schemas.openxmlformats.org/officeDocument/2006/relationships/customXml" Target="../ink/ink7.xml"/><Relationship Id="rId1" Type="http://schemas.openxmlformats.org/officeDocument/2006/relationships/slideLayout" Target="../slideLayouts/slideLayout39.xml"/><Relationship Id="rId6" Type="http://schemas.openxmlformats.org/officeDocument/2006/relationships/image" Target="../media/image64.png"/><Relationship Id="rId4" Type="http://schemas.openxmlformats.org/officeDocument/2006/relationships/customXml" Target="../ink/ink8.xml"/><Relationship Id="rId9" Type="http://schemas.openxmlformats.org/officeDocument/2006/relationships/image" Target="../media/image37.png"/></Relationships>
</file>

<file path=ppt/slides/_rels/slide4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41.png"/><Relationship Id="rId7" Type="http://schemas.openxmlformats.org/officeDocument/2006/relationships/image" Target="../media/image64.png"/><Relationship Id="rId2" Type="http://schemas.openxmlformats.org/officeDocument/2006/relationships/customXml" Target="../ink/ink11.xml"/><Relationship Id="rId1" Type="http://schemas.openxmlformats.org/officeDocument/2006/relationships/slideLayout" Target="../slideLayouts/slideLayout39.xml"/><Relationship Id="rId4" Type="http://schemas.openxmlformats.org/officeDocument/2006/relationships/customXml" Target="../ink/ink12.xml"/><Relationship Id="rId9"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65.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41.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39.xml"/><Relationship Id="rId6" Type="http://schemas.openxmlformats.org/officeDocument/2006/relationships/customXml" Target="../ink/ink15.xml"/><Relationship Id="rId5" Type="http://schemas.openxmlformats.org/officeDocument/2006/relationships/image" Target="../media/image64.png"/><Relationship Id="rId4" Type="http://schemas.openxmlformats.org/officeDocument/2006/relationships/customXml" Target="../ink/ink14.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63.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41.png"/><Relationship Id="rId7" Type="http://schemas.openxmlformats.org/officeDocument/2006/relationships/customXml" Target="../ink/ink20.xml"/><Relationship Id="rId2" Type="http://schemas.openxmlformats.org/officeDocument/2006/relationships/customXml" Target="../ink/ink17.xml"/><Relationship Id="rId1" Type="http://schemas.openxmlformats.org/officeDocument/2006/relationships/slideLayout" Target="../slideLayouts/slideLayout39.xml"/><Relationship Id="rId6" Type="http://schemas.openxmlformats.org/officeDocument/2006/relationships/customXml" Target="../ink/ink19.xml"/><Relationship Id="rId5" Type="http://schemas.openxmlformats.org/officeDocument/2006/relationships/image" Target="../media/image64.png"/><Relationship Id="rId4" Type="http://schemas.openxmlformats.org/officeDocument/2006/relationships/customXml" Target="../ink/ink18.xml"/></Relationships>
</file>

<file path=ppt/slides/_rels/slide5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62.png"/><Relationship Id="rId3" Type="http://schemas.openxmlformats.org/officeDocument/2006/relationships/image" Target="../media/image541.png"/><Relationship Id="rId7" Type="http://schemas.openxmlformats.org/officeDocument/2006/relationships/image" Target="../media/image26.png"/><Relationship Id="rId12" Type="http://schemas.openxmlformats.org/officeDocument/2006/relationships/image" Target="../media/image64.png"/><Relationship Id="rId2" Type="http://schemas.openxmlformats.org/officeDocument/2006/relationships/customXml" Target="../ink/ink21.xml"/><Relationship Id="rId1" Type="http://schemas.openxmlformats.org/officeDocument/2006/relationships/slideLayout" Target="../slideLayouts/slideLayout39.xml"/><Relationship Id="rId6" Type="http://schemas.openxmlformats.org/officeDocument/2006/relationships/image" Target="../media/image550.png"/><Relationship Id="rId10" Type="http://schemas.openxmlformats.org/officeDocument/2006/relationships/customXml" Target="../ink/ink24.xml"/><Relationship Id="rId4" Type="http://schemas.openxmlformats.org/officeDocument/2006/relationships/customXml" Target="../ink/ink22.xml"/><Relationship Id="rId9" Type="http://schemas.openxmlformats.org/officeDocument/2006/relationships/customXml" Target="../ink/ink23.xml"/></Relationships>
</file>

<file path=ppt/slides/_rels/slide5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64.png"/><Relationship Id="rId3" Type="http://schemas.openxmlformats.org/officeDocument/2006/relationships/image" Target="../media/image57.emf"/><Relationship Id="rId7" Type="http://schemas.openxmlformats.org/officeDocument/2006/relationships/image" Target="../media/image26.png"/><Relationship Id="rId12" Type="http://schemas.openxmlformats.org/officeDocument/2006/relationships/customXml" Target="../ink/ink28.xml"/><Relationship Id="rId2" Type="http://schemas.openxmlformats.org/officeDocument/2006/relationships/customXml" Target="../ink/ink25.xml"/><Relationship Id="rId1" Type="http://schemas.openxmlformats.org/officeDocument/2006/relationships/slideLayout" Target="../slideLayouts/slideLayout39.xml"/><Relationship Id="rId6" Type="http://schemas.openxmlformats.org/officeDocument/2006/relationships/image" Target="../media/image65.emf"/><Relationship Id="rId11" Type="http://schemas.openxmlformats.org/officeDocument/2006/relationships/image" Target="../media/image541.png"/><Relationship Id="rId10" Type="http://schemas.openxmlformats.org/officeDocument/2006/relationships/customXml" Target="../ink/ink27.xml"/><Relationship Id="rId4" Type="http://schemas.openxmlformats.org/officeDocument/2006/relationships/customXml" Target="../ink/ink26.xml"/><Relationship Id="rId9" Type="http://schemas.openxmlformats.org/officeDocument/2006/relationships/image" Target="../media/image66.png"/><Relationship Id="rId14" Type="http://schemas.openxmlformats.org/officeDocument/2006/relationships/image" Target="../media/image67.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39.xml"/><Relationship Id="rId5" Type="http://schemas.openxmlformats.org/officeDocument/2006/relationships/image" Target="../media/image27.pn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media" Target="../media/media11.mp4"/><Relationship Id="rId7" Type="http://schemas.openxmlformats.org/officeDocument/2006/relationships/image" Target="../media/image68.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23.png"/><Relationship Id="rId5" Type="http://schemas.openxmlformats.org/officeDocument/2006/relationships/slideLayout" Target="../slideLayouts/slideLayout91.xml"/><Relationship Id="rId4" Type="http://schemas.openxmlformats.org/officeDocument/2006/relationships/video" Target="../media/media11.mp4"/></Relationships>
</file>

<file path=ppt/slides/_rels/slide56.xml.rels><?xml version="1.0" encoding="UTF-8" standalone="yes"?>
<Relationships xmlns="http://schemas.openxmlformats.org/package/2006/relationships"><Relationship Id="rId3" Type="http://schemas.openxmlformats.org/officeDocument/2006/relationships/image" Target="../media/image541.png"/><Relationship Id="rId7" Type="http://schemas.openxmlformats.org/officeDocument/2006/relationships/image" Target="../media/image67.png"/><Relationship Id="rId2" Type="http://schemas.openxmlformats.org/officeDocument/2006/relationships/customXml" Target="../ink/ink29.xml"/><Relationship Id="rId1" Type="http://schemas.openxmlformats.org/officeDocument/2006/relationships/slideLayout" Target="../slideLayouts/slideLayout39.xml"/><Relationship Id="rId6" Type="http://schemas.openxmlformats.org/officeDocument/2006/relationships/image" Target="../media/image23.png"/><Relationship Id="rId5" Type="http://schemas.openxmlformats.org/officeDocument/2006/relationships/image" Target="../media/image64.png"/><Relationship Id="rId4" Type="http://schemas.openxmlformats.org/officeDocument/2006/relationships/customXml" Target="../ink/ink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FR_N6_P2_W3_S3_Cover.jpg"/>
          <p:cNvPicPr>
            <a:picLocks noChangeAspect="1"/>
          </p:cNvPicPr>
          <p:nvPr/>
        </p:nvPicPr>
        <p:blipFill>
          <a:blip r:embed="rId2"/>
          <a:stretch>
            <a:fillRect/>
          </a:stretch>
        </p:blipFill>
        <p:spPr>
          <a:xfrm>
            <a:off x="-1" y="-1"/>
            <a:ext cx="9144001" cy="6858001"/>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grpSp>
        <p:nvGrpSpPr>
          <p:cNvPr id="3" name="Groupe 2">
            <a:extLst>
              <a:ext uri="{FF2B5EF4-FFF2-40B4-BE49-F238E27FC236}">
                <a16:creationId xmlns:a16="http://schemas.microsoft.com/office/drawing/2014/main" id="{95F20018-E921-58F2-4B87-A16BEF07C30E}"/>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ABC3750A-D4F7-DF7A-64F8-B0B4E9D24C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96186DA-4009-1771-3810-55DBBDB7E61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0C86E624-8B17-C856-D006-BDDC43FCFCA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899901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9" name="Image 8">
            <a:extLst>
              <a:ext uri="{FF2B5EF4-FFF2-40B4-BE49-F238E27FC236}">
                <a16:creationId xmlns:a16="http://schemas.microsoft.com/office/drawing/2014/main" id="{BE758C5B-F433-136D-8F8E-EA8A8829A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432" y="2452085"/>
            <a:ext cx="2049224" cy="2715297"/>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flipH="1">
            <a:off x="555432" y="2556451"/>
            <a:ext cx="1885516" cy="270192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2702251" y="2629408"/>
            <a:ext cx="1934266" cy="2846185"/>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a:srcRect/>
          <a:stretch>
            <a:fillRect/>
          </a:stretch>
        </p:blipFill>
        <p:spPr bwMode="auto">
          <a:xfrm>
            <a:off x="4608703" y="2536995"/>
            <a:ext cx="1966479" cy="2846185"/>
          </a:xfrm>
          <a:prstGeom prst="rect">
            <a:avLst/>
          </a:prstGeom>
          <a:noFill/>
          <a:ln w="9525">
            <a:noFill/>
            <a:miter lim="800000"/>
            <a:headEnd/>
            <a:tailEnd/>
          </a:ln>
          <a:effectLst/>
        </p:spPr>
      </p:pic>
      <p:pic>
        <p:nvPicPr>
          <p:cNvPr id="1030" name="Picture 6"/>
          <p:cNvPicPr>
            <a:picLocks noChangeAspect="1" noChangeArrowheads="1"/>
          </p:cNvPicPr>
          <p:nvPr/>
        </p:nvPicPr>
        <p:blipFill>
          <a:blip r:embed="rId7"/>
          <a:srcRect/>
          <a:stretch>
            <a:fillRect/>
          </a:stretch>
        </p:blipFill>
        <p:spPr bwMode="auto">
          <a:xfrm flipH="1">
            <a:off x="6634659" y="2369585"/>
            <a:ext cx="1966479" cy="3030506"/>
          </a:xfrm>
          <a:prstGeom prst="rect">
            <a:avLst/>
          </a:prstGeom>
          <a:noFill/>
          <a:ln w="9525">
            <a:noFill/>
            <a:miter lim="800000"/>
            <a:headEnd/>
            <a:tailEnd/>
          </a:ln>
          <a:effectLst/>
        </p:spPr>
      </p:pic>
    </p:spTree>
    <p:extLst>
      <p:ext uri="{BB962C8B-B14F-4D97-AF65-F5344CB8AC3E}">
        <p14:creationId xmlns:p14="http://schemas.microsoft.com/office/powerpoint/2010/main" val="28030134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re 30">
            <a:extLst>
              <a:ext uri="{FF2B5EF4-FFF2-40B4-BE49-F238E27FC236}">
                <a16:creationId xmlns:a16="http://schemas.microsoft.com/office/drawing/2014/main" id="{32810026-5F34-F9FA-D80E-E50AFB04BD15}"/>
              </a:ext>
            </a:extLst>
          </p:cNvPr>
          <p:cNvSpPr txBox="1">
            <a:spLocks/>
          </p:cNvSpPr>
          <p:nvPr/>
        </p:nvSpPr>
        <p:spPr>
          <a:xfrm>
            <a:off x="429300" y="1076588"/>
            <a:ext cx="7886700" cy="720000"/>
          </a:xfrm>
          <a:prstGeom prst="rect">
            <a:avLst/>
          </a:prstGeom>
        </p:spPr>
        <p:txBody>
          <a:bodyPr anchor="ctr"/>
          <a:lstStyle>
            <a:lvl1pPr algn="ctr" defTabSz="914400" rtl="0" eaLnBrk="1" latinLnBrk="0" hangingPunct="1">
              <a:lnSpc>
                <a:spcPct val="90000"/>
              </a:lnSpc>
              <a:spcBef>
                <a:spcPct val="0"/>
              </a:spcBef>
              <a:buNone/>
              <a:defRPr lang="fr-MA" sz="3600" b="1" kern="1200">
                <a:solidFill>
                  <a:srgbClr val="565F88"/>
                </a:solidFill>
                <a:latin typeface="Dosis" pitchFamily="2" charset="0"/>
                <a:ea typeface="+mj-ea"/>
                <a:cs typeface="Arial" panose="020B0604020202020204" pitchFamily="34" charset="0"/>
              </a:defRPr>
            </a:lvl1pPr>
          </a:lstStyle>
          <a:p>
            <a:r>
              <a:rPr lang="fr-FR" sz="3200" dirty="0">
                <a:solidFill>
                  <a:srgbClr val="424D7B"/>
                </a:solidFill>
              </a:rPr>
              <a:t>Organisation de la semaine</a:t>
            </a:r>
          </a:p>
        </p:txBody>
      </p:sp>
      <p:grpSp>
        <p:nvGrpSpPr>
          <p:cNvPr id="21" name="Groupe 20">
            <a:extLst>
              <a:ext uri="{FF2B5EF4-FFF2-40B4-BE49-F238E27FC236}">
                <a16:creationId xmlns:a16="http://schemas.microsoft.com/office/drawing/2014/main" id="{7E05167C-6008-9D73-C668-A2506D636D42}"/>
              </a:ext>
            </a:extLst>
          </p:cNvPr>
          <p:cNvGrpSpPr/>
          <p:nvPr/>
        </p:nvGrpSpPr>
        <p:grpSpPr>
          <a:xfrm>
            <a:off x="3120265" y="0"/>
            <a:ext cx="2741519" cy="1084434"/>
            <a:chOff x="3072140" y="0"/>
            <a:chExt cx="2741519" cy="1084434"/>
          </a:xfrm>
        </p:grpSpPr>
        <p:sp>
          <p:nvSpPr>
            <p:cNvPr id="22" name="Rectangle 21">
              <a:extLst>
                <a:ext uri="{FF2B5EF4-FFF2-40B4-BE49-F238E27FC236}">
                  <a16:creationId xmlns:a16="http://schemas.microsoft.com/office/drawing/2014/main" id="{A6C427B5-0910-4D26-8972-5FDA44B4B88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92FB3778-AF11-363D-931E-EF9B0455927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Titre 53">
              <a:extLst>
                <a:ext uri="{FF2B5EF4-FFF2-40B4-BE49-F238E27FC236}">
                  <a16:creationId xmlns:a16="http://schemas.microsoft.com/office/drawing/2014/main" id="{966875DD-AAE1-5C5C-0B04-A348CD64F30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45" name="Rectangle : coins arrondis 44">
            <a:extLst>
              <a:ext uri="{FF2B5EF4-FFF2-40B4-BE49-F238E27FC236}">
                <a16:creationId xmlns:a16="http://schemas.microsoft.com/office/drawing/2014/main" id="{E5765066-62E9-C747-F21F-3FFD5EF1BD7D}"/>
              </a:ext>
            </a:extLst>
          </p:cNvPr>
          <p:cNvSpPr/>
          <p:nvPr/>
        </p:nvSpPr>
        <p:spPr>
          <a:xfrm>
            <a:off x="4680000" y="530556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46" name="Organigramme : Terminateur 45">
            <a:extLst>
              <a:ext uri="{FF2B5EF4-FFF2-40B4-BE49-F238E27FC236}">
                <a16:creationId xmlns:a16="http://schemas.microsoft.com/office/drawing/2014/main" id="{5DFFBDDB-3D4F-E819-8F7D-4E2047FD8EC4}"/>
              </a:ext>
            </a:extLst>
          </p:cNvPr>
          <p:cNvSpPr/>
          <p:nvPr/>
        </p:nvSpPr>
        <p:spPr>
          <a:xfrm>
            <a:off x="4896000" y="499486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757575"/>
                </a:solidFill>
                <a:latin typeface="Dosis ExtraBold" pitchFamily="2" charset="0"/>
              </a:rPr>
              <a:t>Séance 6</a:t>
            </a:r>
          </a:p>
        </p:txBody>
      </p:sp>
      <p:sp>
        <p:nvSpPr>
          <p:cNvPr id="47" name="Rectangle : coins arrondis 46">
            <a:extLst>
              <a:ext uri="{FF2B5EF4-FFF2-40B4-BE49-F238E27FC236}">
                <a16:creationId xmlns:a16="http://schemas.microsoft.com/office/drawing/2014/main" id="{27B67DEB-FA14-C68A-D306-A4EAF613FB6E}"/>
              </a:ext>
            </a:extLst>
          </p:cNvPr>
          <p:cNvSpPr/>
          <p:nvPr/>
        </p:nvSpPr>
        <p:spPr>
          <a:xfrm>
            <a:off x="573299" y="524686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50" name="Organigramme : Terminateur 49">
            <a:extLst>
              <a:ext uri="{FF2B5EF4-FFF2-40B4-BE49-F238E27FC236}">
                <a16:creationId xmlns:a16="http://schemas.microsoft.com/office/drawing/2014/main" id="{B2B40A44-646F-CFD1-8BD6-641115BE99B3}"/>
              </a:ext>
            </a:extLst>
          </p:cNvPr>
          <p:cNvSpPr/>
          <p:nvPr/>
        </p:nvSpPr>
        <p:spPr>
          <a:xfrm>
            <a:off x="789299" y="499486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757575"/>
                </a:solidFill>
                <a:latin typeface="Dosis ExtraBold" pitchFamily="2" charset="0"/>
              </a:rPr>
              <a:t>Séance 3</a:t>
            </a:r>
          </a:p>
        </p:txBody>
      </p:sp>
      <p:sp>
        <p:nvSpPr>
          <p:cNvPr id="51" name="Rectangle : coins arrondis 50">
            <a:extLst>
              <a:ext uri="{FF2B5EF4-FFF2-40B4-BE49-F238E27FC236}">
                <a16:creationId xmlns:a16="http://schemas.microsoft.com/office/drawing/2014/main" id="{637F9C9C-A02D-128C-B58A-E9E349CF8C1B}"/>
              </a:ext>
            </a:extLst>
          </p:cNvPr>
          <p:cNvSpPr/>
          <p:nvPr/>
        </p:nvSpPr>
        <p:spPr>
          <a:xfrm>
            <a:off x="4680000" y="37056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52" name="Organigramme : Terminateur 51">
            <a:extLst>
              <a:ext uri="{FF2B5EF4-FFF2-40B4-BE49-F238E27FC236}">
                <a16:creationId xmlns:a16="http://schemas.microsoft.com/office/drawing/2014/main" id="{39E02ABA-FCC4-BB47-BAC3-A50DD832EB82}"/>
              </a:ext>
            </a:extLst>
          </p:cNvPr>
          <p:cNvSpPr/>
          <p:nvPr/>
        </p:nvSpPr>
        <p:spPr>
          <a:xfrm>
            <a:off x="4896000" y="34536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757575"/>
                </a:solidFill>
                <a:latin typeface="Dosis ExtraBold" pitchFamily="2" charset="0"/>
              </a:rPr>
              <a:t>Séance 5</a:t>
            </a:r>
          </a:p>
        </p:txBody>
      </p:sp>
      <p:sp>
        <p:nvSpPr>
          <p:cNvPr id="53" name="Rectangle : coins arrondis 52">
            <a:extLst>
              <a:ext uri="{FF2B5EF4-FFF2-40B4-BE49-F238E27FC236}">
                <a16:creationId xmlns:a16="http://schemas.microsoft.com/office/drawing/2014/main" id="{81152347-F8B0-43CC-CCD6-E085D45C971C}"/>
              </a:ext>
            </a:extLst>
          </p:cNvPr>
          <p:cNvSpPr/>
          <p:nvPr/>
        </p:nvSpPr>
        <p:spPr>
          <a:xfrm>
            <a:off x="4660650" y="216757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54" name="Rectangle : coins arrondis 53">
            <a:extLst>
              <a:ext uri="{FF2B5EF4-FFF2-40B4-BE49-F238E27FC236}">
                <a16:creationId xmlns:a16="http://schemas.microsoft.com/office/drawing/2014/main" id="{87D26E65-6890-E560-0F8D-1770B785B234}"/>
              </a:ext>
            </a:extLst>
          </p:cNvPr>
          <p:cNvSpPr/>
          <p:nvPr/>
        </p:nvSpPr>
        <p:spPr>
          <a:xfrm>
            <a:off x="592650" y="216757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55" name="Espace réservé du texte 60">
            <a:extLst>
              <a:ext uri="{FF2B5EF4-FFF2-40B4-BE49-F238E27FC236}">
                <a16:creationId xmlns:a16="http://schemas.microsoft.com/office/drawing/2014/main" id="{B1633320-881D-3046-CC25-D40DFB941180}"/>
              </a:ext>
            </a:extLst>
          </p:cNvPr>
          <p:cNvSpPr txBox="1">
            <a:spLocks/>
          </p:cNvSpPr>
          <p:nvPr/>
        </p:nvSpPr>
        <p:spPr>
          <a:xfrm>
            <a:off x="753299" y="5446154"/>
            <a:ext cx="3420000" cy="792000"/>
          </a:xfrm>
          <a:prstGeom prst="roundRect">
            <a:avLst/>
          </a:prstGeom>
          <a:solidFill>
            <a:schemeClr val="bg2"/>
          </a:solidFill>
        </p:spPr>
        <p:txBody>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lnSpc>
                <a:spcPct val="100000"/>
              </a:lnSpc>
              <a:spcBef>
                <a:spcPts val="300"/>
              </a:spcBef>
              <a:buFont typeface="Wingdings" panose="05000000000000000000" pitchFamily="2" charset="2"/>
              <a:buChar char="m"/>
            </a:pPr>
            <a:r>
              <a:rPr lang="fr-FR" sz="1200" dirty="0">
                <a:solidFill>
                  <a:schemeClr val="tx1">
                    <a:lumMod val="50000"/>
                    <a:lumOff val="50000"/>
                  </a:schemeClr>
                </a:solidFill>
                <a:latin typeface="Dosis SemiBold" pitchFamily="2" charset="0"/>
              </a:rPr>
              <a:t>Oral  - Acte de parole  2</a:t>
            </a:r>
          </a:p>
          <a:p>
            <a:pPr marL="269875" indent="-269875">
              <a:lnSpc>
                <a:spcPct val="100000"/>
              </a:lnSpc>
              <a:spcBef>
                <a:spcPts val="300"/>
              </a:spcBef>
              <a:buFont typeface="Wingdings" panose="05000000000000000000" pitchFamily="2" charset="2"/>
              <a:buChar char="m"/>
            </a:pPr>
            <a:r>
              <a:rPr lang="fr-FR" sz="1200" dirty="0">
                <a:solidFill>
                  <a:schemeClr val="tx1">
                    <a:lumMod val="50000"/>
                    <a:lumOff val="50000"/>
                  </a:schemeClr>
                </a:solidFill>
                <a:latin typeface="Dosis SemiBold" pitchFamily="2" charset="0"/>
              </a:rPr>
              <a:t>Ecrit – Point de langue 2</a:t>
            </a:r>
          </a:p>
          <a:p>
            <a:pPr marL="269875" indent="-269875">
              <a:lnSpc>
                <a:spcPct val="100000"/>
              </a:lnSpc>
              <a:spcBef>
                <a:spcPts val="300"/>
              </a:spcBef>
              <a:buFont typeface="Wingdings" panose="05000000000000000000" pitchFamily="2" charset="2"/>
              <a:buChar char="m"/>
            </a:pPr>
            <a:r>
              <a:rPr lang="fr-FR" sz="1200" dirty="0">
                <a:solidFill>
                  <a:schemeClr val="tx1">
                    <a:lumMod val="50000"/>
                    <a:lumOff val="50000"/>
                  </a:schemeClr>
                </a:solidFill>
                <a:latin typeface="Dosis SemiBold" pitchFamily="2" charset="0"/>
              </a:rPr>
              <a:t>Lecture – Texte : Compréhension 1.</a:t>
            </a:r>
          </a:p>
        </p:txBody>
      </p:sp>
      <p:sp>
        <p:nvSpPr>
          <p:cNvPr id="56" name="Espace réservé du texte 5">
            <a:extLst>
              <a:ext uri="{FF2B5EF4-FFF2-40B4-BE49-F238E27FC236}">
                <a16:creationId xmlns:a16="http://schemas.microsoft.com/office/drawing/2014/main" id="{106D8CA2-60E3-9232-FFC0-312BF804780F}"/>
              </a:ext>
            </a:extLst>
          </p:cNvPr>
          <p:cNvSpPr txBox="1">
            <a:spLocks/>
          </p:cNvSpPr>
          <p:nvPr/>
        </p:nvSpPr>
        <p:spPr>
          <a:xfrm>
            <a:off x="4896000" y="5446154"/>
            <a:ext cx="3420000" cy="792000"/>
          </a:xfrm>
          <a:prstGeom prst="roundRect">
            <a:avLst/>
          </a:prstGeom>
          <a:solidFill>
            <a:schemeClr val="bg2"/>
          </a:solidFill>
        </p:spPr>
        <p:txBody>
          <a:bodyPr anchor="ctr"/>
          <a:lstStyle>
            <a:defPPr>
              <a:defRPr lang="fr-FR"/>
            </a:defPPr>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MA" dirty="0"/>
              <a:t>Révision</a:t>
            </a:r>
          </a:p>
          <a:p>
            <a:r>
              <a:rPr lang="fr-FR" dirty="0"/>
              <a:t>Lecture offerte</a:t>
            </a:r>
          </a:p>
        </p:txBody>
      </p:sp>
      <p:sp>
        <p:nvSpPr>
          <p:cNvPr id="57" name="Espace réservé du texte 5">
            <a:extLst>
              <a:ext uri="{FF2B5EF4-FFF2-40B4-BE49-F238E27FC236}">
                <a16:creationId xmlns:a16="http://schemas.microsoft.com/office/drawing/2014/main" id="{69B3428C-7F7F-4E71-B064-80FE895C10F7}"/>
              </a:ext>
            </a:extLst>
          </p:cNvPr>
          <p:cNvSpPr txBox="1">
            <a:spLocks/>
          </p:cNvSpPr>
          <p:nvPr/>
        </p:nvSpPr>
        <p:spPr>
          <a:xfrm>
            <a:off x="747356" y="2388591"/>
            <a:ext cx="3420000" cy="792000"/>
          </a:xfrm>
          <a:prstGeom prst="roundRect">
            <a:avLst/>
          </a:prstGeom>
          <a:solidFill>
            <a:schemeClr val="bg2"/>
          </a:solidFill>
        </p:spPr>
        <p:txBody>
          <a:bodyPr anchor="ctr"/>
          <a:lstStyle>
            <a:defPPr>
              <a:defRPr lang="fr-FR"/>
            </a:defPPr>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Présentation du vocabulaire </a:t>
            </a:r>
          </a:p>
          <a:p>
            <a:r>
              <a:rPr lang="fr-FR" dirty="0"/>
              <a:t>Exploitation du vocabulaire</a:t>
            </a:r>
          </a:p>
          <a:p>
            <a:r>
              <a:rPr lang="fr-FR" dirty="0"/>
              <a:t>Travail sur livret</a:t>
            </a:r>
          </a:p>
        </p:txBody>
      </p:sp>
      <p:sp>
        <p:nvSpPr>
          <p:cNvPr id="58" name="Espace réservé du texte 5">
            <a:extLst>
              <a:ext uri="{FF2B5EF4-FFF2-40B4-BE49-F238E27FC236}">
                <a16:creationId xmlns:a16="http://schemas.microsoft.com/office/drawing/2014/main" id="{EBFAD96D-5FEA-AA42-9005-A218CD1D9E8D}"/>
              </a:ext>
            </a:extLst>
          </p:cNvPr>
          <p:cNvSpPr txBox="1">
            <a:spLocks/>
          </p:cNvSpPr>
          <p:nvPr/>
        </p:nvSpPr>
        <p:spPr>
          <a:xfrm>
            <a:off x="4840650" y="2367217"/>
            <a:ext cx="3420000" cy="792000"/>
          </a:xfrm>
          <a:prstGeom prst="roundRect">
            <a:avLst/>
          </a:prstGeom>
          <a:solidFill>
            <a:schemeClr val="bg2"/>
          </a:solidFill>
        </p:spPr>
        <p:txBody>
          <a:bodyPr anchor="ctr"/>
          <a:lstStyle>
            <a:defPPr>
              <a:defRPr lang="fr-FR"/>
            </a:defPPr>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Texte :  Compréhension 2</a:t>
            </a:r>
          </a:p>
          <a:p>
            <a:r>
              <a:rPr lang="fr-MA" dirty="0"/>
              <a:t>DNL</a:t>
            </a:r>
          </a:p>
        </p:txBody>
      </p:sp>
      <p:sp>
        <p:nvSpPr>
          <p:cNvPr id="59" name="Espace réservé du texte 5">
            <a:extLst>
              <a:ext uri="{FF2B5EF4-FFF2-40B4-BE49-F238E27FC236}">
                <a16:creationId xmlns:a16="http://schemas.microsoft.com/office/drawing/2014/main" id="{4B9D94D2-948F-A6A8-1CAC-6BC21867784E}"/>
              </a:ext>
            </a:extLst>
          </p:cNvPr>
          <p:cNvSpPr txBox="1">
            <a:spLocks/>
          </p:cNvSpPr>
          <p:nvPr/>
        </p:nvSpPr>
        <p:spPr>
          <a:xfrm>
            <a:off x="4860000" y="3908391"/>
            <a:ext cx="3587584" cy="792000"/>
          </a:xfrm>
          <a:prstGeom prst="roundRect">
            <a:avLst/>
          </a:prstGeom>
          <a:solidFill>
            <a:schemeClr val="bg2"/>
          </a:solidFill>
        </p:spPr>
        <p:txBody>
          <a:bodyPr anchor="ctr"/>
          <a:lstStyle>
            <a:defPPr>
              <a:defRPr lang="fr-FR"/>
            </a:defPPr>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Prise de parole</a:t>
            </a:r>
          </a:p>
          <a:p>
            <a:r>
              <a:rPr lang="fr-FR" dirty="0"/>
              <a:t>Ecriture – Texte  </a:t>
            </a:r>
          </a:p>
        </p:txBody>
      </p:sp>
      <p:sp>
        <p:nvSpPr>
          <p:cNvPr id="60" name="Rectangle : coins arrondis 59">
            <a:extLst>
              <a:ext uri="{FF2B5EF4-FFF2-40B4-BE49-F238E27FC236}">
                <a16:creationId xmlns:a16="http://schemas.microsoft.com/office/drawing/2014/main" id="{163DB757-7C3D-BA35-87C1-AACF4198E876}"/>
              </a:ext>
            </a:extLst>
          </p:cNvPr>
          <p:cNvSpPr/>
          <p:nvPr/>
        </p:nvSpPr>
        <p:spPr>
          <a:xfrm>
            <a:off x="573299" y="367957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61" name="Espace réservé du texte 5">
            <a:extLst>
              <a:ext uri="{FF2B5EF4-FFF2-40B4-BE49-F238E27FC236}">
                <a16:creationId xmlns:a16="http://schemas.microsoft.com/office/drawing/2014/main" id="{442FDABA-C7C8-E3A0-6491-582EC66A5821}"/>
              </a:ext>
            </a:extLst>
          </p:cNvPr>
          <p:cNvSpPr txBox="1">
            <a:spLocks/>
          </p:cNvSpPr>
          <p:nvPr/>
        </p:nvSpPr>
        <p:spPr>
          <a:xfrm>
            <a:off x="753299" y="3908391"/>
            <a:ext cx="3420000" cy="792000"/>
          </a:xfrm>
          <a:prstGeom prst="roundRect">
            <a:avLst/>
          </a:prstGeom>
          <a:solidFill>
            <a:schemeClr val="bg2"/>
          </a:solidFill>
        </p:spPr>
        <p:txBody>
          <a:bodyPr anchor="ctr"/>
          <a:lstStyle>
            <a:defPPr>
              <a:defRPr lang="fr-FR"/>
            </a:defPPr>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a - A</a:t>
            </a:r>
          </a:p>
          <a:p>
            <a:r>
              <a:rPr lang="fr-FR" dirty="0"/>
              <a:t>Ecriture - Lettre a - A</a:t>
            </a:r>
          </a:p>
        </p:txBody>
      </p:sp>
      <p:sp>
        <p:nvSpPr>
          <p:cNvPr id="62" name="Rectangle : coins arrondis 61">
            <a:extLst>
              <a:ext uri="{FF2B5EF4-FFF2-40B4-BE49-F238E27FC236}">
                <a16:creationId xmlns:a16="http://schemas.microsoft.com/office/drawing/2014/main" id="{7D1ACA2B-BFD3-B131-6BF7-D2A7955F9D5B}"/>
              </a:ext>
            </a:extLst>
          </p:cNvPr>
          <p:cNvSpPr/>
          <p:nvPr/>
        </p:nvSpPr>
        <p:spPr>
          <a:xfrm>
            <a:off x="573299" y="3663217"/>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fr-MA" dirty="0"/>
          </a:p>
        </p:txBody>
      </p:sp>
      <p:sp>
        <p:nvSpPr>
          <p:cNvPr id="63" name="Organigramme : Terminateur 62">
            <a:extLst>
              <a:ext uri="{FF2B5EF4-FFF2-40B4-BE49-F238E27FC236}">
                <a16:creationId xmlns:a16="http://schemas.microsoft.com/office/drawing/2014/main" id="{0A118541-6BA8-BB7E-AE58-3425554DD650}"/>
              </a:ext>
            </a:extLst>
          </p:cNvPr>
          <p:cNvSpPr/>
          <p:nvPr/>
        </p:nvSpPr>
        <p:spPr>
          <a:xfrm>
            <a:off x="802107" y="3409470"/>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424D7B"/>
                </a:solidFill>
                <a:latin typeface="Dosis ExtraBold" pitchFamily="2" charset="0"/>
              </a:rPr>
              <a:t>Séance 2</a:t>
            </a:r>
          </a:p>
        </p:txBody>
      </p:sp>
      <p:sp>
        <p:nvSpPr>
          <p:cNvPr id="64" name="Rectangle : coins arrondis 63">
            <a:extLst>
              <a:ext uri="{FF2B5EF4-FFF2-40B4-BE49-F238E27FC236}">
                <a16:creationId xmlns:a16="http://schemas.microsoft.com/office/drawing/2014/main" id="{3B0CEE0E-931E-BC8E-6E37-F46F71039430}"/>
              </a:ext>
            </a:extLst>
          </p:cNvPr>
          <p:cNvSpPr/>
          <p:nvPr/>
        </p:nvSpPr>
        <p:spPr>
          <a:xfrm>
            <a:off x="772650" y="3875949"/>
            <a:ext cx="3412875" cy="783350"/>
          </a:xfrm>
          <a:prstGeom prst="roundRect">
            <a:avLst/>
          </a:prstGeom>
          <a:solidFill>
            <a:srgbClr val="EA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p>
        </p:txBody>
      </p:sp>
      <p:sp>
        <p:nvSpPr>
          <p:cNvPr id="65" name="Espace réservé du texte 5">
            <a:extLst>
              <a:ext uri="{FF2B5EF4-FFF2-40B4-BE49-F238E27FC236}">
                <a16:creationId xmlns:a16="http://schemas.microsoft.com/office/drawing/2014/main" id="{DB4F95E1-E3C8-4F00-C2F5-F2BDCB6E2DCC}"/>
              </a:ext>
            </a:extLst>
          </p:cNvPr>
          <p:cNvSpPr txBox="1">
            <a:spLocks/>
          </p:cNvSpPr>
          <p:nvPr/>
        </p:nvSpPr>
        <p:spPr>
          <a:xfrm>
            <a:off x="802107" y="3867299"/>
            <a:ext cx="3420000" cy="792000"/>
          </a:xfrm>
          <a:prstGeom prst="roundRect">
            <a:avLst/>
          </a:prstGeom>
          <a:noFill/>
        </p:spPr>
        <p:txBody>
          <a:bodyPr anchor="ctr"/>
          <a:lstStyle>
            <a:defPPr>
              <a:defRPr lang="fr-FR"/>
            </a:defPPr>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accent1">
                    <a:lumMod val="50000"/>
                  </a:schemeClr>
                </a:solidFill>
              </a:rPr>
              <a:t>Oral – Acte de parole 1</a:t>
            </a:r>
          </a:p>
          <a:p>
            <a:r>
              <a:rPr lang="fr-FR" dirty="0">
                <a:solidFill>
                  <a:schemeClr val="accent1">
                    <a:lumMod val="50000"/>
                  </a:schemeClr>
                </a:solidFill>
              </a:rPr>
              <a:t>Ecriture – Point de langue 1</a:t>
            </a:r>
          </a:p>
          <a:p>
            <a:r>
              <a:rPr lang="fr-FR" dirty="0">
                <a:solidFill>
                  <a:schemeClr val="accent1">
                    <a:lumMod val="50000"/>
                  </a:schemeClr>
                </a:solidFill>
              </a:rPr>
              <a:t>Lecture – Texte : Fluidité. </a:t>
            </a:r>
          </a:p>
        </p:txBody>
      </p:sp>
      <p:sp>
        <p:nvSpPr>
          <p:cNvPr id="66" name="Organigramme : Terminateur 65">
            <a:extLst>
              <a:ext uri="{FF2B5EF4-FFF2-40B4-BE49-F238E27FC236}">
                <a16:creationId xmlns:a16="http://schemas.microsoft.com/office/drawing/2014/main" id="{F8E03BE0-12F4-D3D1-EC97-CC64DF167170}"/>
              </a:ext>
            </a:extLst>
          </p:cNvPr>
          <p:cNvSpPr/>
          <p:nvPr/>
        </p:nvSpPr>
        <p:spPr>
          <a:xfrm>
            <a:off x="907855" y="182077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757575"/>
                </a:solidFill>
                <a:latin typeface="Dosis ExtraBold" pitchFamily="2" charset="0"/>
              </a:rPr>
              <a:t>Séance 1</a:t>
            </a:r>
          </a:p>
        </p:txBody>
      </p:sp>
      <p:sp>
        <p:nvSpPr>
          <p:cNvPr id="67" name="Organigramme : Terminateur 66">
            <a:extLst>
              <a:ext uri="{FF2B5EF4-FFF2-40B4-BE49-F238E27FC236}">
                <a16:creationId xmlns:a16="http://schemas.microsoft.com/office/drawing/2014/main" id="{5541FB79-EF30-CC5F-7725-95505B073E2A}"/>
              </a:ext>
            </a:extLst>
          </p:cNvPr>
          <p:cNvSpPr/>
          <p:nvPr/>
        </p:nvSpPr>
        <p:spPr>
          <a:xfrm>
            <a:off x="4989047" y="180757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fr-MA" dirty="0">
                <a:solidFill>
                  <a:srgbClr val="757575"/>
                </a:solidFill>
                <a:latin typeface="Dosis ExtraBold" pitchFamily="2" charset="0"/>
              </a:rPr>
              <a:t>Séance 4</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rPr>
              <a:t>Poser la question : « Comment ça va ?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9DC79B1-1704-F0E7-E55C-A3EF5C987792}"/>
              </a:ext>
            </a:extLst>
          </p:cNvPr>
          <p:cNvPicPr>
            <a:picLocks noChangeAspect="1"/>
          </p:cNvPicPr>
          <p:nvPr/>
        </p:nvPicPr>
        <p:blipFill>
          <a:blip r:embed="rId2"/>
          <a:stretch>
            <a:fillRect/>
          </a:stretch>
        </p:blipFill>
        <p:spPr>
          <a:xfrm>
            <a:off x="1366390" y="1998092"/>
            <a:ext cx="6411220" cy="1409897"/>
          </a:xfrm>
          <a:prstGeom prst="rect">
            <a:avLst/>
          </a:prstGeom>
        </p:spPr>
      </p:pic>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3" name="Espace réservé du texte 12">
            <a:extLst>
              <a:ext uri="{FF2B5EF4-FFF2-40B4-BE49-F238E27FC236}">
                <a16:creationId xmlns:a16="http://schemas.microsoft.com/office/drawing/2014/main" id="{373A5D2A-B2B0-8E96-C118-05EF33021E65}"/>
              </a:ext>
            </a:extLst>
          </p:cNvPr>
          <p:cNvSpPr>
            <a:spLocks noGrp="1"/>
          </p:cNvSpPr>
          <p:nvPr>
            <p:ph type="body" sz="quarter" idx="19"/>
          </p:nvPr>
        </p:nvSpPr>
        <p:spPr>
          <a:xfrm>
            <a:off x="2239321" y="3997654"/>
            <a:ext cx="4960805" cy="756000"/>
          </a:xfrm>
        </p:spPr>
        <p:txBody>
          <a:bodyPr/>
          <a:lstStyle/>
          <a:p>
            <a:r>
              <a:rPr lang="fr-FR" sz="1400" dirty="0"/>
              <a:t>« Le superlatif avec le meilleur »</a:t>
            </a:r>
          </a:p>
        </p:txBody>
      </p:sp>
      <p:sp>
        <p:nvSpPr>
          <p:cNvPr id="25" name="Espace réservé du texte 13">
            <a:extLst>
              <a:ext uri="{FF2B5EF4-FFF2-40B4-BE49-F238E27FC236}">
                <a16:creationId xmlns:a16="http://schemas.microsoft.com/office/drawing/2014/main" id="{0FE69516-1712-98D7-CA3F-DFCBBF4736AB}"/>
              </a:ext>
            </a:extLst>
          </p:cNvPr>
          <p:cNvSpPr>
            <a:spLocks noGrp="1"/>
          </p:cNvSpPr>
          <p:nvPr>
            <p:ph type="body" sz="quarter" idx="20"/>
          </p:nvPr>
        </p:nvSpPr>
        <p:spPr>
          <a:xfrm>
            <a:off x="2247934" y="5477948"/>
            <a:ext cx="4960805" cy="756000"/>
          </a:xfrm>
        </p:spPr>
        <p:txBody>
          <a:bodyPr/>
          <a:lstStyle/>
          <a:p>
            <a:r>
              <a:rPr lang="fr-FR" sz="1400" dirty="0"/>
              <a:t>Lire un texte – Fluidité. </a:t>
            </a:r>
          </a:p>
        </p:txBody>
      </p:sp>
      <p:sp>
        <p:nvSpPr>
          <p:cNvPr id="26" name="Espace réservé du texte 5">
            <a:extLst>
              <a:ext uri="{FF2B5EF4-FFF2-40B4-BE49-F238E27FC236}">
                <a16:creationId xmlns:a16="http://schemas.microsoft.com/office/drawing/2014/main" id="{59461AF7-2B2C-449D-72B0-56D988C8BAD7}"/>
              </a:ext>
            </a:extLst>
          </p:cNvPr>
          <p:cNvSpPr txBox="1">
            <a:spLocks/>
          </p:cNvSpPr>
          <p:nvPr/>
        </p:nvSpPr>
        <p:spPr>
          <a:xfrm>
            <a:off x="2267724" y="2486381"/>
            <a:ext cx="4960805" cy="756000"/>
          </a:xfrm>
          <a:prstGeom prst="rect">
            <a:avLst/>
          </a:prstGeom>
          <a:solidFill>
            <a:schemeClr val="bg1"/>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Acte de parole 1 : « </a:t>
            </a:r>
            <a:r>
              <a:rPr lang="fr-FR" sz="1400" dirty="0"/>
              <a:t>exprimer son opinion </a:t>
            </a: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 </a:t>
            </a:r>
          </a:p>
        </p:txBody>
      </p:sp>
      <p:pic>
        <p:nvPicPr>
          <p:cNvPr id="15" name="Espace réservé pour une image  21" descr="Une image contenant horloge, cercle, symbole, Police&#10;&#10;Le contenu généré par l’IA peut être incorrect.">
            <a:extLst>
              <a:ext uri="{FF2B5EF4-FFF2-40B4-BE49-F238E27FC236}">
                <a16:creationId xmlns:a16="http://schemas.microsoft.com/office/drawing/2014/main" id="{6B0AD656-7CF6-177A-ED78-98EC2F6B5BD9}"/>
              </a:ext>
            </a:extLst>
          </p:cNvPr>
          <p:cNvPicPr>
            <a:picLocks noChangeAspect="1"/>
          </p:cNvPicPr>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a:prstGeom prst="rect">
            <a:avLst/>
          </a:prstGeom>
          <a:noFill/>
        </p:spPr>
      </p:pic>
      <p:pic>
        <p:nvPicPr>
          <p:cNvPr id="18" name="Espace réservé pour une image  19" descr="Une image contenant horloge, cercle, symbole, Police&#10;&#10;Le contenu généré par l’IA peut être incorrect.">
            <a:extLst>
              <a:ext uri="{FF2B5EF4-FFF2-40B4-BE49-F238E27FC236}">
                <a16:creationId xmlns:a16="http://schemas.microsoft.com/office/drawing/2014/main" id="{DABEC941-4459-132D-9D0C-7FCB3C8451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9" name="Espace réservé pour une image  2">
            <a:extLst>
              <a:ext uri="{FF2B5EF4-FFF2-40B4-BE49-F238E27FC236}">
                <a16:creationId xmlns:a16="http://schemas.microsoft.com/office/drawing/2014/main" id="{2CB27E79-FEB1-C366-F1BB-CC8AE09D103D}"/>
              </a:ext>
            </a:extLst>
          </p:cNvPr>
          <p:cNvPicPr>
            <a:picLocks noGrp="1" noChangeAspect="1"/>
          </p:cNvPicPr>
          <p:nvPr>
            <p:ph type="pic" sz="quarter" idx="11"/>
          </p:nvPr>
        </p:nvPicPr>
        <p:blipFill rotWithShape="1">
          <a:blip r:embed="rId3" cstate="print">
            <a:grayscl/>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420973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2F65193-B5F4-FD68-D507-8432932A52EB}"/>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65573" y="558264"/>
            <a:ext cx="1393241" cy="1024294"/>
          </a:xfrm>
          <a:prstGeom prst="ellipse">
            <a:avLst/>
          </a:prstGeom>
        </p:spPr>
      </p:pic>
      <p:pic>
        <p:nvPicPr>
          <p:cNvPr id="6" name="Nada-Wave">
            <a:hlinkClick r:id="" action="ppaction://media"/>
            <a:extLst>
              <a:ext uri="{FF2B5EF4-FFF2-40B4-BE49-F238E27FC236}">
                <a16:creationId xmlns:a16="http://schemas.microsoft.com/office/drawing/2014/main" id="{4CA2EFBD-4162-8CD8-90C1-D6E6CD5727D7}"/>
              </a:ext>
            </a:extLst>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4604824" y="2362199"/>
            <a:ext cx="2190014" cy="3497484"/>
          </a:xfrm>
          <a:prstGeom prst="rect">
            <a:avLst/>
          </a:prstGeom>
        </p:spPr>
      </p:pic>
      <p:pic>
        <p:nvPicPr>
          <p:cNvPr id="7" name="majd_wave">
            <a:hlinkClick r:id="" action="ppaction://media"/>
            <a:extLst>
              <a:ext uri="{FF2B5EF4-FFF2-40B4-BE49-F238E27FC236}">
                <a16:creationId xmlns:a16="http://schemas.microsoft.com/office/drawing/2014/main" id="{389D8358-B4CD-2373-68CF-12C06B737147}"/>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8" cstate="print"/>
          <a:srcRect b="1466"/>
          <a:stretch>
            <a:fillRect/>
          </a:stretch>
        </p:blipFill>
        <p:spPr>
          <a:xfrm>
            <a:off x="2589242" y="2362200"/>
            <a:ext cx="1996613" cy="3497484"/>
          </a:xfrm>
        </p:spPr>
      </p:pic>
    </p:spTree>
    <p:extLst>
      <p:ext uri="{BB962C8B-B14F-4D97-AF65-F5344CB8AC3E}">
        <p14:creationId xmlns:p14="http://schemas.microsoft.com/office/powerpoint/2010/main" val="42178369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6"/>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40B-5686-CFDB-2B8A-D36D1E70882E}"/>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2238F1BB-7996-EB28-7E3A-5CFA322A5A8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Avant de commencer, nous allons corriger les activités de vocabulaire.</a:t>
            </a:r>
            <a:endParaRPr lang="fr-MA" dirty="0">
              <a:solidFill>
                <a:schemeClr val="tx1">
                  <a:lumMod val="65000"/>
                  <a:lumOff val="35000"/>
                </a:schemeClr>
              </a:solidFill>
              <a:latin typeface="Dosis Medium" pitchFamily="2" charset="0"/>
            </a:endParaRPr>
          </a:p>
        </p:txBody>
      </p:sp>
      <p:grpSp>
        <p:nvGrpSpPr>
          <p:cNvPr id="10" name="Groupe 9">
            <a:extLst>
              <a:ext uri="{FF2B5EF4-FFF2-40B4-BE49-F238E27FC236}">
                <a16:creationId xmlns:a16="http://schemas.microsoft.com/office/drawing/2014/main" id="{E0CE5F9F-7549-BF05-ACAD-FEFE53629C3B}"/>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D8F97FA-7460-B7F7-FF8C-8BFAD2A7F05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C844607-843A-F646-B179-4582C0BF29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F7A9D9D9-0D24-1496-350A-2B371F8AA94D}"/>
              </a:ext>
            </a:extLst>
          </p:cNvPr>
          <p:cNvSpPr/>
          <p:nvPr/>
        </p:nvSpPr>
        <p:spPr>
          <a:xfrm>
            <a:off x="2964874" y="1940487"/>
            <a:ext cx="3158836" cy="4333875"/>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146" name="Picture 2"/>
          <p:cNvPicPr>
            <a:picLocks noChangeAspect="1" noChangeArrowheads="1"/>
          </p:cNvPicPr>
          <p:nvPr/>
        </p:nvPicPr>
        <p:blipFill>
          <a:blip r:embed="rId4"/>
          <a:srcRect/>
          <a:stretch>
            <a:fillRect/>
          </a:stretch>
        </p:blipFill>
        <p:spPr bwMode="auto">
          <a:xfrm>
            <a:off x="3107265" y="2201333"/>
            <a:ext cx="2978053" cy="3852334"/>
          </a:xfrm>
          <a:prstGeom prst="rect">
            <a:avLst/>
          </a:prstGeom>
          <a:noFill/>
          <a:ln w="9525">
            <a:noFill/>
            <a:miter lim="800000"/>
            <a:headEnd/>
            <a:tailEnd/>
          </a:ln>
          <a:effectLst/>
        </p:spPr>
      </p:pic>
    </p:spTree>
    <p:extLst>
      <p:ext uri="{BB962C8B-B14F-4D97-AF65-F5344CB8AC3E}">
        <p14:creationId xmlns:p14="http://schemas.microsoft.com/office/powerpoint/2010/main" val="30132902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0D40-C5C4-42C1-766D-847A0AE90C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1B8A15-E2D4-5B4D-CB18-463972E9715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sur votre livret. </a:t>
            </a:r>
          </a:p>
        </p:txBody>
      </p:sp>
      <p:grpSp>
        <p:nvGrpSpPr>
          <p:cNvPr id="4" name="Groupe 3">
            <a:extLst>
              <a:ext uri="{FF2B5EF4-FFF2-40B4-BE49-F238E27FC236}">
                <a16:creationId xmlns:a16="http://schemas.microsoft.com/office/drawing/2014/main" id="{2850A591-A1B3-14EE-3E50-B7145F2BE73C}"/>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389E8CB-9AF8-9F1E-BD65-E3EAD7B3554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7E26D8D-00C6-C864-74D4-A51AAB33D3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Picture 2">
            <a:extLst>
              <a:ext uri="{FF2B5EF4-FFF2-40B4-BE49-F238E27FC236}">
                <a16:creationId xmlns:a16="http://schemas.microsoft.com/office/drawing/2014/main" id="{196A75EA-8649-1CE1-E1A9-EE63299FF2BE}"/>
              </a:ext>
            </a:extLst>
          </p:cNvPr>
          <p:cNvPicPr>
            <a:picLocks noChangeAspect="1" noChangeArrowheads="1"/>
          </p:cNvPicPr>
          <p:nvPr/>
        </p:nvPicPr>
        <p:blipFill>
          <a:blip r:embed="rId4"/>
          <a:srcRect/>
          <a:stretch>
            <a:fillRect/>
          </a:stretch>
        </p:blipFill>
        <p:spPr bwMode="auto">
          <a:xfrm>
            <a:off x="1298448" y="1667932"/>
            <a:ext cx="6897286" cy="4884763"/>
          </a:xfrm>
          <a:prstGeom prst="rect">
            <a:avLst/>
          </a:prstGeom>
          <a:noFill/>
          <a:ln w="9525">
            <a:noFill/>
            <a:miter lim="800000"/>
            <a:headEnd/>
            <a:tailEnd/>
          </a:ln>
          <a:effectLst/>
        </p:spPr>
      </p:pic>
      <p:sp>
        <p:nvSpPr>
          <p:cNvPr id="7" name="ZoneTexte 6">
            <a:extLst>
              <a:ext uri="{FF2B5EF4-FFF2-40B4-BE49-F238E27FC236}">
                <a16:creationId xmlns:a16="http://schemas.microsoft.com/office/drawing/2014/main" id="{C2A769FF-BAEF-AE8D-4ED8-AFD05B4C49F2}"/>
              </a:ext>
            </a:extLst>
          </p:cNvPr>
          <p:cNvSpPr txBox="1"/>
          <p:nvPr/>
        </p:nvSpPr>
        <p:spPr>
          <a:xfrm>
            <a:off x="1556536" y="29072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Expliquer  </a:t>
            </a:r>
          </a:p>
        </p:txBody>
      </p:sp>
      <p:sp>
        <p:nvSpPr>
          <p:cNvPr id="8" name="ZoneTexte 7">
            <a:extLst>
              <a:ext uri="{FF2B5EF4-FFF2-40B4-BE49-F238E27FC236}">
                <a16:creationId xmlns:a16="http://schemas.microsoft.com/office/drawing/2014/main" id="{EF120634-604B-E563-9E0C-EBF180D41225}"/>
              </a:ext>
            </a:extLst>
          </p:cNvPr>
          <p:cNvSpPr txBox="1"/>
          <p:nvPr/>
        </p:nvSpPr>
        <p:spPr>
          <a:xfrm>
            <a:off x="3116522" y="29072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Découvrir  </a:t>
            </a:r>
          </a:p>
        </p:txBody>
      </p:sp>
      <p:sp>
        <p:nvSpPr>
          <p:cNvPr id="9" name="ZoneTexte 8">
            <a:extLst>
              <a:ext uri="{FF2B5EF4-FFF2-40B4-BE49-F238E27FC236}">
                <a16:creationId xmlns:a16="http://schemas.microsoft.com/office/drawing/2014/main" id="{991E497E-E0B6-1BFB-8374-CA1E31EFD668}"/>
              </a:ext>
            </a:extLst>
          </p:cNvPr>
          <p:cNvSpPr txBox="1"/>
          <p:nvPr/>
        </p:nvSpPr>
        <p:spPr>
          <a:xfrm>
            <a:off x="4659979" y="2935439"/>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 écrivain   </a:t>
            </a:r>
          </a:p>
        </p:txBody>
      </p:sp>
      <p:sp>
        <p:nvSpPr>
          <p:cNvPr id="10" name="ZoneTexte 9">
            <a:extLst>
              <a:ext uri="{FF2B5EF4-FFF2-40B4-BE49-F238E27FC236}">
                <a16:creationId xmlns:a16="http://schemas.microsoft.com/office/drawing/2014/main" id="{FAC72372-E051-5231-AF51-9FBB3491CF21}"/>
              </a:ext>
            </a:extLst>
          </p:cNvPr>
          <p:cNvSpPr txBox="1"/>
          <p:nvPr/>
        </p:nvSpPr>
        <p:spPr>
          <a:xfrm>
            <a:off x="6219964" y="2907271"/>
            <a:ext cx="22338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Les mathématiques</a:t>
            </a:r>
          </a:p>
        </p:txBody>
      </p:sp>
      <p:sp>
        <p:nvSpPr>
          <p:cNvPr id="11" name="ZoneTexte 10">
            <a:extLst>
              <a:ext uri="{FF2B5EF4-FFF2-40B4-BE49-F238E27FC236}">
                <a16:creationId xmlns:a16="http://schemas.microsoft.com/office/drawing/2014/main" id="{D0C5BD5A-4AF9-5E70-EF5E-322AF846654F}"/>
              </a:ext>
            </a:extLst>
          </p:cNvPr>
          <p:cNvSpPr txBox="1"/>
          <p:nvPr/>
        </p:nvSpPr>
        <p:spPr>
          <a:xfrm>
            <a:off x="1744578" y="4492671"/>
            <a:ext cx="1707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La leçon </a:t>
            </a:r>
          </a:p>
        </p:txBody>
      </p:sp>
      <p:sp>
        <p:nvSpPr>
          <p:cNvPr id="12" name="ZoneTexte 11">
            <a:extLst>
              <a:ext uri="{FF2B5EF4-FFF2-40B4-BE49-F238E27FC236}">
                <a16:creationId xmlns:a16="http://schemas.microsoft.com/office/drawing/2014/main" id="{B3D385EF-4257-9137-756D-C23D379EAC5C}"/>
              </a:ext>
            </a:extLst>
          </p:cNvPr>
          <p:cNvSpPr txBox="1"/>
          <p:nvPr/>
        </p:nvSpPr>
        <p:spPr>
          <a:xfrm>
            <a:off x="3284471" y="44926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Les sciences</a:t>
            </a:r>
          </a:p>
        </p:txBody>
      </p:sp>
      <p:sp>
        <p:nvSpPr>
          <p:cNvPr id="13" name="ZoneTexte 12">
            <a:extLst>
              <a:ext uri="{FF2B5EF4-FFF2-40B4-BE49-F238E27FC236}">
                <a16:creationId xmlns:a16="http://schemas.microsoft.com/office/drawing/2014/main" id="{87B447AD-F887-B1B6-8DD1-906E743D3BB8}"/>
              </a:ext>
            </a:extLst>
          </p:cNvPr>
          <p:cNvSpPr txBox="1"/>
          <p:nvPr/>
        </p:nvSpPr>
        <p:spPr>
          <a:xfrm>
            <a:off x="4908325" y="4492671"/>
            <a:ext cx="15269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L’arabe</a:t>
            </a:r>
          </a:p>
        </p:txBody>
      </p:sp>
      <p:sp>
        <p:nvSpPr>
          <p:cNvPr id="14" name="ZoneTexte 13">
            <a:extLst>
              <a:ext uri="{FF2B5EF4-FFF2-40B4-BE49-F238E27FC236}">
                <a16:creationId xmlns:a16="http://schemas.microsoft.com/office/drawing/2014/main" id="{B3CC544B-A5C4-2AAA-253E-A73C85FBCD63}"/>
              </a:ext>
            </a:extLst>
          </p:cNvPr>
          <p:cNvSpPr txBox="1"/>
          <p:nvPr/>
        </p:nvSpPr>
        <p:spPr>
          <a:xfrm>
            <a:off x="6568959" y="4506332"/>
            <a:ext cx="17575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 français</a:t>
            </a:r>
          </a:p>
        </p:txBody>
      </p:sp>
      <p:sp>
        <p:nvSpPr>
          <p:cNvPr id="15" name="ZoneTexte 14">
            <a:extLst>
              <a:ext uri="{FF2B5EF4-FFF2-40B4-BE49-F238E27FC236}">
                <a16:creationId xmlns:a16="http://schemas.microsoft.com/office/drawing/2014/main" id="{BDFDC9B4-7867-BA3C-269E-6DCDC5A6431C}"/>
              </a:ext>
            </a:extLst>
          </p:cNvPr>
          <p:cNvSpPr txBox="1"/>
          <p:nvPr/>
        </p:nvSpPr>
        <p:spPr>
          <a:xfrm>
            <a:off x="1286196" y="6153124"/>
            <a:ext cx="18182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Une expérience</a:t>
            </a:r>
          </a:p>
        </p:txBody>
      </p:sp>
      <p:sp>
        <p:nvSpPr>
          <p:cNvPr id="16" name="ZoneTexte 15">
            <a:extLst>
              <a:ext uri="{FF2B5EF4-FFF2-40B4-BE49-F238E27FC236}">
                <a16:creationId xmlns:a16="http://schemas.microsoft.com/office/drawing/2014/main" id="{59475D58-DBF8-7F75-7070-83B8CF8A347D}"/>
              </a:ext>
            </a:extLst>
          </p:cNvPr>
          <p:cNvSpPr txBox="1"/>
          <p:nvPr/>
        </p:nvSpPr>
        <p:spPr>
          <a:xfrm>
            <a:off x="3383481" y="6103097"/>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 meilleur</a:t>
            </a:r>
          </a:p>
        </p:txBody>
      </p:sp>
      <p:sp>
        <p:nvSpPr>
          <p:cNvPr id="17" name="ZoneTexte 16">
            <a:extLst>
              <a:ext uri="{FF2B5EF4-FFF2-40B4-BE49-F238E27FC236}">
                <a16:creationId xmlns:a16="http://schemas.microsoft.com/office/drawing/2014/main" id="{15F95C86-B62B-CB04-F079-9ABD3B00924A}"/>
              </a:ext>
            </a:extLst>
          </p:cNvPr>
          <p:cNvSpPr txBox="1"/>
          <p:nvPr/>
        </p:nvSpPr>
        <p:spPr>
          <a:xfrm>
            <a:off x="4789792" y="6101342"/>
            <a:ext cx="15269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 ingénieur </a:t>
            </a:r>
          </a:p>
        </p:txBody>
      </p:sp>
      <p:sp>
        <p:nvSpPr>
          <p:cNvPr id="18" name="ZoneTexte 17">
            <a:extLst>
              <a:ext uri="{FF2B5EF4-FFF2-40B4-BE49-F238E27FC236}">
                <a16:creationId xmlns:a16="http://schemas.microsoft.com/office/drawing/2014/main" id="{B236F113-4516-5860-07AC-3C3DB9EE7094}"/>
              </a:ext>
            </a:extLst>
          </p:cNvPr>
          <p:cNvSpPr txBox="1"/>
          <p:nvPr/>
        </p:nvSpPr>
        <p:spPr>
          <a:xfrm>
            <a:off x="6663356" y="6101342"/>
            <a:ext cx="21193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Devenir</a:t>
            </a:r>
          </a:p>
        </p:txBody>
      </p:sp>
    </p:spTree>
    <p:extLst>
      <p:ext uri="{BB962C8B-B14F-4D97-AF65-F5344CB8AC3E}">
        <p14:creationId xmlns:p14="http://schemas.microsoft.com/office/powerpoint/2010/main" val="264585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B2F8D-852D-E963-70B2-D009ED93138C}"/>
            </a:ext>
          </a:extLst>
        </p:cNvPr>
        <p:cNvGrpSpPr/>
        <p:nvPr/>
      </p:nvGrpSpPr>
      <p:grpSpPr>
        <a:xfrm>
          <a:off x="0" y="0"/>
          <a:ext cx="0" cy="0"/>
          <a:chOff x="0" y="0"/>
          <a:chExt cx="0" cy="0"/>
        </a:xfrm>
      </p:grpSpPr>
      <p:pic>
        <p:nvPicPr>
          <p:cNvPr id="21" name="Picture 2">
            <a:extLst>
              <a:ext uri="{FF2B5EF4-FFF2-40B4-BE49-F238E27FC236}">
                <a16:creationId xmlns:a16="http://schemas.microsoft.com/office/drawing/2014/main" id="{88C3C84A-4887-5905-1AEC-C4D3F9C08908}"/>
              </a:ext>
            </a:extLst>
          </p:cNvPr>
          <p:cNvPicPr>
            <a:picLocks noChangeAspect="1" noChangeArrowheads="1"/>
          </p:cNvPicPr>
          <p:nvPr/>
        </p:nvPicPr>
        <p:blipFill>
          <a:blip r:embed="rId2"/>
          <a:srcRect/>
          <a:stretch>
            <a:fillRect/>
          </a:stretch>
        </p:blipFill>
        <p:spPr bwMode="auto">
          <a:xfrm>
            <a:off x="1298448" y="1667932"/>
            <a:ext cx="6897286" cy="4884763"/>
          </a:xfrm>
          <a:prstGeom prst="rect">
            <a:avLst/>
          </a:prstGeom>
          <a:noFill/>
          <a:ln w="9525">
            <a:noFill/>
            <a:miter lim="800000"/>
            <a:headEnd/>
            <a:tailEnd/>
          </a:ln>
          <a:effectLst/>
        </p:spPr>
      </p:pic>
      <p:sp>
        <p:nvSpPr>
          <p:cNvPr id="2" name="Titre 1">
            <a:extLst>
              <a:ext uri="{FF2B5EF4-FFF2-40B4-BE49-F238E27FC236}">
                <a16:creationId xmlns:a16="http://schemas.microsoft.com/office/drawing/2014/main" id="{99D71717-13C3-CB4C-732E-C7C50FBEB69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Répétons ensemble les mots en français. </a:t>
            </a:r>
          </a:p>
        </p:txBody>
      </p:sp>
      <p:grpSp>
        <p:nvGrpSpPr>
          <p:cNvPr id="4" name="Groupe 3">
            <a:extLst>
              <a:ext uri="{FF2B5EF4-FFF2-40B4-BE49-F238E27FC236}">
                <a16:creationId xmlns:a16="http://schemas.microsoft.com/office/drawing/2014/main" id="{0FFA91D5-707F-5F49-4813-7BDC035DC61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96DDF3A-5D83-DD82-3FFC-A9EE865C3006}"/>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DC1BBE-C423-DC4C-091C-4283342A1C6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3AEF0770-2245-8ED1-C247-CA8EE9DD87F2}"/>
              </a:ext>
            </a:extLst>
          </p:cNvPr>
          <p:cNvSpPr txBox="1"/>
          <p:nvPr/>
        </p:nvSpPr>
        <p:spPr>
          <a:xfrm>
            <a:off x="1556536" y="29072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Expliquer  </a:t>
            </a:r>
          </a:p>
        </p:txBody>
      </p:sp>
      <p:sp>
        <p:nvSpPr>
          <p:cNvPr id="8" name="ZoneTexte 7">
            <a:extLst>
              <a:ext uri="{FF2B5EF4-FFF2-40B4-BE49-F238E27FC236}">
                <a16:creationId xmlns:a16="http://schemas.microsoft.com/office/drawing/2014/main" id="{625A2974-E0F8-EB02-D40D-DB31D633354B}"/>
              </a:ext>
            </a:extLst>
          </p:cNvPr>
          <p:cNvSpPr txBox="1"/>
          <p:nvPr/>
        </p:nvSpPr>
        <p:spPr>
          <a:xfrm>
            <a:off x="3116522" y="29072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Découvrir  </a:t>
            </a:r>
          </a:p>
        </p:txBody>
      </p:sp>
      <p:sp>
        <p:nvSpPr>
          <p:cNvPr id="9" name="ZoneTexte 8">
            <a:extLst>
              <a:ext uri="{FF2B5EF4-FFF2-40B4-BE49-F238E27FC236}">
                <a16:creationId xmlns:a16="http://schemas.microsoft.com/office/drawing/2014/main" id="{243B461E-1BF6-6520-BE45-7E756D99ED8F}"/>
              </a:ext>
            </a:extLst>
          </p:cNvPr>
          <p:cNvSpPr txBox="1"/>
          <p:nvPr/>
        </p:nvSpPr>
        <p:spPr>
          <a:xfrm>
            <a:off x="4659979" y="2935439"/>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 écrivain   </a:t>
            </a:r>
          </a:p>
        </p:txBody>
      </p:sp>
      <p:sp>
        <p:nvSpPr>
          <p:cNvPr id="10" name="ZoneTexte 9">
            <a:extLst>
              <a:ext uri="{FF2B5EF4-FFF2-40B4-BE49-F238E27FC236}">
                <a16:creationId xmlns:a16="http://schemas.microsoft.com/office/drawing/2014/main" id="{5447BA86-7E63-4ABD-917B-51FD1F02A4D2}"/>
              </a:ext>
            </a:extLst>
          </p:cNvPr>
          <p:cNvSpPr txBox="1"/>
          <p:nvPr/>
        </p:nvSpPr>
        <p:spPr>
          <a:xfrm>
            <a:off x="6219964" y="2907271"/>
            <a:ext cx="22338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Les mathématiques</a:t>
            </a:r>
          </a:p>
        </p:txBody>
      </p:sp>
      <p:sp>
        <p:nvSpPr>
          <p:cNvPr id="11" name="ZoneTexte 10">
            <a:extLst>
              <a:ext uri="{FF2B5EF4-FFF2-40B4-BE49-F238E27FC236}">
                <a16:creationId xmlns:a16="http://schemas.microsoft.com/office/drawing/2014/main" id="{31677792-B4DE-8D1F-631A-E4859AABBC81}"/>
              </a:ext>
            </a:extLst>
          </p:cNvPr>
          <p:cNvSpPr txBox="1"/>
          <p:nvPr/>
        </p:nvSpPr>
        <p:spPr>
          <a:xfrm>
            <a:off x="1744578" y="4492671"/>
            <a:ext cx="1707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La leçon </a:t>
            </a:r>
          </a:p>
        </p:txBody>
      </p:sp>
      <p:sp>
        <p:nvSpPr>
          <p:cNvPr id="12" name="ZoneTexte 11">
            <a:extLst>
              <a:ext uri="{FF2B5EF4-FFF2-40B4-BE49-F238E27FC236}">
                <a16:creationId xmlns:a16="http://schemas.microsoft.com/office/drawing/2014/main" id="{ECB8A4C7-00F6-D606-146A-D6383C0BF532}"/>
              </a:ext>
            </a:extLst>
          </p:cNvPr>
          <p:cNvSpPr txBox="1"/>
          <p:nvPr/>
        </p:nvSpPr>
        <p:spPr>
          <a:xfrm>
            <a:off x="3284471" y="4492671"/>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Les sciences</a:t>
            </a:r>
          </a:p>
        </p:txBody>
      </p:sp>
      <p:sp>
        <p:nvSpPr>
          <p:cNvPr id="13" name="ZoneTexte 12">
            <a:extLst>
              <a:ext uri="{FF2B5EF4-FFF2-40B4-BE49-F238E27FC236}">
                <a16:creationId xmlns:a16="http://schemas.microsoft.com/office/drawing/2014/main" id="{A4AC3D9F-9012-E22F-4411-C2E010C3AA24}"/>
              </a:ext>
            </a:extLst>
          </p:cNvPr>
          <p:cNvSpPr txBox="1"/>
          <p:nvPr/>
        </p:nvSpPr>
        <p:spPr>
          <a:xfrm>
            <a:off x="4908325" y="4492671"/>
            <a:ext cx="15269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L’arabe</a:t>
            </a:r>
          </a:p>
        </p:txBody>
      </p:sp>
      <p:sp>
        <p:nvSpPr>
          <p:cNvPr id="14" name="ZoneTexte 13">
            <a:extLst>
              <a:ext uri="{FF2B5EF4-FFF2-40B4-BE49-F238E27FC236}">
                <a16:creationId xmlns:a16="http://schemas.microsoft.com/office/drawing/2014/main" id="{C7F654AB-4566-31B3-8664-B891BBDC1A5B}"/>
              </a:ext>
            </a:extLst>
          </p:cNvPr>
          <p:cNvSpPr txBox="1"/>
          <p:nvPr/>
        </p:nvSpPr>
        <p:spPr>
          <a:xfrm>
            <a:off x="6568959" y="4506332"/>
            <a:ext cx="17575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 français</a:t>
            </a:r>
          </a:p>
        </p:txBody>
      </p:sp>
      <p:sp>
        <p:nvSpPr>
          <p:cNvPr id="15" name="ZoneTexte 14">
            <a:extLst>
              <a:ext uri="{FF2B5EF4-FFF2-40B4-BE49-F238E27FC236}">
                <a16:creationId xmlns:a16="http://schemas.microsoft.com/office/drawing/2014/main" id="{38FFC150-A604-3974-C34B-C3553884E8C1}"/>
              </a:ext>
            </a:extLst>
          </p:cNvPr>
          <p:cNvSpPr txBox="1"/>
          <p:nvPr/>
        </p:nvSpPr>
        <p:spPr>
          <a:xfrm>
            <a:off x="1286196" y="6153124"/>
            <a:ext cx="18182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Une expérience</a:t>
            </a:r>
          </a:p>
        </p:txBody>
      </p:sp>
      <p:sp>
        <p:nvSpPr>
          <p:cNvPr id="16" name="ZoneTexte 15">
            <a:extLst>
              <a:ext uri="{FF2B5EF4-FFF2-40B4-BE49-F238E27FC236}">
                <a16:creationId xmlns:a16="http://schemas.microsoft.com/office/drawing/2014/main" id="{36605AE8-0359-BE7F-012C-D8672F7EE75D}"/>
              </a:ext>
            </a:extLst>
          </p:cNvPr>
          <p:cNvSpPr txBox="1"/>
          <p:nvPr/>
        </p:nvSpPr>
        <p:spPr>
          <a:xfrm>
            <a:off x="3383481" y="6103097"/>
            <a:ext cx="15269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Le meilleur</a:t>
            </a:r>
          </a:p>
        </p:txBody>
      </p:sp>
      <p:sp>
        <p:nvSpPr>
          <p:cNvPr id="17" name="ZoneTexte 16">
            <a:extLst>
              <a:ext uri="{FF2B5EF4-FFF2-40B4-BE49-F238E27FC236}">
                <a16:creationId xmlns:a16="http://schemas.microsoft.com/office/drawing/2014/main" id="{E6BE32BD-3860-8984-5EB5-7AD68695BDD3}"/>
              </a:ext>
            </a:extLst>
          </p:cNvPr>
          <p:cNvSpPr txBox="1"/>
          <p:nvPr/>
        </p:nvSpPr>
        <p:spPr>
          <a:xfrm>
            <a:off x="4789792" y="6101342"/>
            <a:ext cx="15269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Un ingénieur </a:t>
            </a:r>
          </a:p>
        </p:txBody>
      </p:sp>
      <p:sp>
        <p:nvSpPr>
          <p:cNvPr id="18" name="ZoneTexte 17">
            <a:extLst>
              <a:ext uri="{FF2B5EF4-FFF2-40B4-BE49-F238E27FC236}">
                <a16:creationId xmlns:a16="http://schemas.microsoft.com/office/drawing/2014/main" id="{C3BEF082-5E2C-9947-755C-B4AD90D27EE6}"/>
              </a:ext>
            </a:extLst>
          </p:cNvPr>
          <p:cNvSpPr txBox="1"/>
          <p:nvPr/>
        </p:nvSpPr>
        <p:spPr>
          <a:xfrm>
            <a:off x="6663356" y="6101342"/>
            <a:ext cx="21193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C00000"/>
                </a:solidFill>
                <a:effectLst/>
                <a:uLnTx/>
                <a:uFillTx/>
                <a:latin typeface="Dosis" pitchFamily="2" charset="0"/>
                <a:ea typeface="+mn-ea"/>
                <a:cs typeface="+mn-cs"/>
              </a:rPr>
              <a:t>Devenir</a:t>
            </a:r>
          </a:p>
        </p:txBody>
      </p:sp>
    </p:spTree>
    <p:extLst>
      <p:ext uri="{BB962C8B-B14F-4D97-AF65-F5344CB8AC3E}">
        <p14:creationId xmlns:p14="http://schemas.microsoft.com/office/powerpoint/2010/main" val="3242822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E56B6EE-41B6-896E-7B93-756466A077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44818" y="2145523"/>
            <a:ext cx="4514248" cy="3633242"/>
          </a:xfrm>
          <a:prstGeom prst="rect">
            <a:avLst/>
          </a:prstGeom>
        </p:spPr>
      </p:pic>
      <p:sp>
        <p:nvSpPr>
          <p:cNvPr id="9" name="Titre 8">
            <a:extLst>
              <a:ext uri="{FF2B5EF4-FFF2-40B4-BE49-F238E27FC236}">
                <a16:creationId xmlns:a16="http://schemas.microsoft.com/office/drawing/2014/main" id="{4882E4CA-9765-8C93-AEBD-3C847D681E34}"/>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à poser une question avec Majd et Nada. Soyez attentifs. </a:t>
            </a:r>
            <a:endParaRPr lang="fr-FR" dirty="0">
              <a:solidFill>
                <a:schemeClr val="tx1">
                  <a:lumMod val="65000"/>
                  <a:lumOff val="35000"/>
                </a:schemeClr>
              </a:solidFill>
              <a:latin typeface="Dosis Medium" pitchFamily="2" charset="0"/>
            </a:endParaRPr>
          </a:p>
        </p:txBody>
      </p:sp>
      <p:grpSp>
        <p:nvGrpSpPr>
          <p:cNvPr id="10" name="Groupe 9">
            <a:extLst>
              <a:ext uri="{FF2B5EF4-FFF2-40B4-BE49-F238E27FC236}">
                <a16:creationId xmlns:a16="http://schemas.microsoft.com/office/drawing/2014/main" id="{1B102358-AB30-611A-3A58-0F9386F391F2}"/>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42D23E1C-C603-7396-D136-0EC6131D239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A5D2D2-8619-30ED-BC95-26540C3AF9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869625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7903-714F-586E-9779-B12E3575A745}"/>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E876ED49-9D6C-265D-7257-3F1B6C9DB60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9C968453-2005-C61C-5624-8F19E5267235}"/>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8E70D5A4-820E-84BD-AE03-9A8B40AE87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adp 5 sem3 seance 2 corrigée">
            <a:hlinkClick r:id="" action="ppaction://media"/>
            <a:extLst>
              <a:ext uri="{FF2B5EF4-FFF2-40B4-BE49-F238E27FC236}">
                <a16:creationId xmlns:a16="http://schemas.microsoft.com/office/drawing/2014/main" id="{93EFB4BE-C36F-87CF-B3C3-2B067285ACF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1000" y="2327675"/>
            <a:ext cx="8125118" cy="3640786"/>
          </a:xfrm>
          <a:prstGeom prst="rect">
            <a:avLst/>
          </a:prstGeom>
        </p:spPr>
      </p:pic>
    </p:spTree>
    <p:extLst>
      <p:ext uri="{BB962C8B-B14F-4D97-AF65-F5344CB8AC3E}">
        <p14:creationId xmlns:p14="http://schemas.microsoft.com/office/powerpoint/2010/main" val="12497093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333" fill="hold"/>
                                        <p:tgtEl>
                                          <p:spTgt spid="3"/>
                                        </p:tgtEl>
                                      </p:cBhvr>
                                    </p:cmd>
                                  </p:childTnLst>
                                </p:cTn>
                              </p:par>
                            </p:childTnLst>
                          </p:cTn>
                        </p:par>
                        <p:par>
                          <p:cTn id="7" fill="hold">
                            <p:stCondLst>
                              <p:cond delay="69333"/>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06F5-3B87-1B99-7881-311EC6FC206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F37A6433-EC55-36CA-26BE-475EBF958AF6}"/>
              </a:ext>
            </a:extLst>
          </p:cNvPr>
          <p:cNvSpPr/>
          <p:nvPr/>
        </p:nvSpPr>
        <p:spPr>
          <a:xfrm>
            <a:off x="712269" y="2563876"/>
            <a:ext cx="7483851" cy="2160524"/>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2D7FDF37-A65C-D5D9-DF90-789ED73661C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poser la question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Répétons ensemble. </a:t>
            </a:r>
          </a:p>
        </p:txBody>
      </p:sp>
      <p:grpSp>
        <p:nvGrpSpPr>
          <p:cNvPr id="9" name="Groupe 8">
            <a:extLst>
              <a:ext uri="{FF2B5EF4-FFF2-40B4-BE49-F238E27FC236}">
                <a16:creationId xmlns:a16="http://schemas.microsoft.com/office/drawing/2014/main" id="{9A1CACB5-ECD5-BA33-3C85-5FD4CE1B481F}"/>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F144DD67-65E6-49EA-FB64-546E6A418A5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E866B9-882C-ACC2-E014-BFB728FF11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0EFEB56-2122-1A48-7308-6138BA530F4D}"/>
              </a:ext>
            </a:extLst>
          </p:cNvPr>
          <p:cNvSpPr txBox="1"/>
          <p:nvPr/>
        </p:nvSpPr>
        <p:spPr>
          <a:xfrm>
            <a:off x="1099374" y="3065757"/>
            <a:ext cx="8025252" cy="73866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Quelle est la meilleure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matière à l’école</a:t>
            </a:r>
            <a:r>
              <a:rPr kumimoji="0" lang="fr-FR" sz="32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p>
        </p:txBody>
      </p:sp>
    </p:spTree>
    <p:extLst>
      <p:ext uri="{BB962C8B-B14F-4D97-AF65-F5344CB8AC3E}">
        <p14:creationId xmlns:p14="http://schemas.microsoft.com/office/powerpoint/2010/main" val="21552776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5470F-C374-A92C-925D-9AD4C3F4D65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45B8B3E-F859-78AE-EF12-176BD71F33F4}"/>
              </a:ext>
            </a:extLst>
          </p:cNvPr>
          <p:cNvSpPr/>
          <p:nvPr/>
        </p:nvSpPr>
        <p:spPr>
          <a:xfrm>
            <a:off x="712269" y="2353733"/>
            <a:ext cx="7483851" cy="3183467"/>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18AEEAA5-4526-64EF-1B7F-114D07A1BA9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 </a:t>
            </a:r>
          </a:p>
        </p:txBody>
      </p:sp>
      <p:grpSp>
        <p:nvGrpSpPr>
          <p:cNvPr id="9" name="Groupe 8">
            <a:extLst>
              <a:ext uri="{FF2B5EF4-FFF2-40B4-BE49-F238E27FC236}">
                <a16:creationId xmlns:a16="http://schemas.microsoft.com/office/drawing/2014/main" id="{560B57E9-FE7B-EC6C-96F2-529C965AFFE7}"/>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FE806E92-05A7-DEE8-CC5B-990D73DAED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577C1F-8AE2-4D3B-077D-CBA1AC674E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F22AFD68-2C63-E101-31F2-0AA72384B4D5}"/>
              </a:ext>
            </a:extLst>
          </p:cNvPr>
          <p:cNvSpPr txBox="1"/>
          <p:nvPr/>
        </p:nvSpPr>
        <p:spPr>
          <a:xfrm>
            <a:off x="1099374" y="2601283"/>
            <a:ext cx="8025252" cy="221599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Quelle est le meilleur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sport </a:t>
            </a:r>
            <a:r>
              <a:rPr kumimoji="0" lang="fr-FR" sz="32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endPar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Quelle est le meilleur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repas </a:t>
            </a:r>
            <a:r>
              <a:rPr kumimoji="0" lang="fr-FR" sz="32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Quelle est le meilleur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dessin animé </a:t>
            </a:r>
            <a:r>
              <a:rPr kumimoji="0" lang="fr-FR" sz="32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rPr>
              <a:t>? </a:t>
            </a:r>
          </a:p>
        </p:txBody>
      </p:sp>
    </p:spTree>
    <p:extLst>
      <p:ext uri="{BB962C8B-B14F-4D97-AF65-F5344CB8AC3E}">
        <p14:creationId xmlns:p14="http://schemas.microsoft.com/office/powerpoint/2010/main" val="13642624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4FEC-21D2-B40E-9D74-725FA16C8A0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EEE2B87-3B10-E81B-4CC3-064370735140}"/>
              </a:ext>
            </a:extLst>
          </p:cNvPr>
          <p:cNvSpPr>
            <a:spLocks noGrp="1"/>
          </p:cNvSpPr>
          <p:nvPr>
            <p:ph type="title"/>
          </p:nvPr>
        </p:nvSpPr>
        <p:spPr>
          <a:xfrm>
            <a:off x="1686152" y="759703"/>
            <a:ext cx="6707077" cy="612000"/>
          </a:xfrm>
        </p:spPr>
        <p:txBody>
          <a:bodyPr/>
          <a:lstStyle/>
          <a:p>
            <a:r>
              <a:rPr lang="fr-FR" dirty="0">
                <a:solidFill>
                  <a:schemeClr val="tx1">
                    <a:lumMod val="65000"/>
                    <a:lumOff val="35000"/>
                  </a:schemeClr>
                </a:solidFill>
                <a:latin typeface="Dosis Medium" pitchFamily="2" charset="0"/>
              </a:rPr>
              <a:t>Maintenant, nous allons apprendre à répondre à la question : Quelle est la meilleure matière à l’école ? </a:t>
            </a:r>
            <a:endParaRPr lang="fr-MA" dirty="0">
              <a:solidFill>
                <a:schemeClr val="tx1">
                  <a:lumMod val="65000"/>
                  <a:lumOff val="35000"/>
                </a:schemeClr>
              </a:solidFill>
              <a:latin typeface="Dosis Medium" pitchFamily="2" charset="0"/>
            </a:endParaRPr>
          </a:p>
        </p:txBody>
      </p:sp>
      <p:pic>
        <p:nvPicPr>
          <p:cNvPr id="15" name="Image 14">
            <a:extLst>
              <a:ext uri="{FF2B5EF4-FFF2-40B4-BE49-F238E27FC236}">
                <a16:creationId xmlns:a16="http://schemas.microsoft.com/office/drawing/2014/main" id="{462A864E-F2AC-F45C-C6DB-86A8C566465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53778" y="2305962"/>
            <a:ext cx="4243938" cy="3489850"/>
          </a:xfrm>
          <a:prstGeom prst="rect">
            <a:avLst/>
          </a:prstGeom>
        </p:spPr>
      </p:pic>
      <p:grpSp>
        <p:nvGrpSpPr>
          <p:cNvPr id="18" name="Groupe 17">
            <a:extLst>
              <a:ext uri="{FF2B5EF4-FFF2-40B4-BE49-F238E27FC236}">
                <a16:creationId xmlns:a16="http://schemas.microsoft.com/office/drawing/2014/main" id="{5EEE7078-D12D-8920-3FD9-9D5832F56B5D}"/>
              </a:ext>
            </a:extLst>
          </p:cNvPr>
          <p:cNvGrpSpPr/>
          <p:nvPr/>
        </p:nvGrpSpPr>
        <p:grpSpPr>
          <a:xfrm>
            <a:off x="113769" y="634753"/>
            <a:ext cx="1147140" cy="980797"/>
            <a:chOff x="113769" y="634753"/>
            <a:chExt cx="1147140" cy="980797"/>
          </a:xfrm>
        </p:grpSpPr>
        <p:pic>
          <p:nvPicPr>
            <p:cNvPr id="19" name="Image 18">
              <a:extLst>
                <a:ext uri="{FF2B5EF4-FFF2-40B4-BE49-F238E27FC236}">
                  <a16:creationId xmlns:a16="http://schemas.microsoft.com/office/drawing/2014/main" id="{E8552BEB-59E4-54DF-BA64-28A94156B74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D1B94FD-251F-69A6-6006-8FE171DB0F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3035658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730D-1832-761A-C762-9EDEA8E14E2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956F4E95-BFB8-45DA-638D-98B2DE2278E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3B7075E1-3811-8AFE-947A-82590852E93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6EBFC4C6-DF2C-FA98-BE36-5ECD80D3EF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5-N6_P2_W3_S2_AdP_P02">
            <a:hlinkClick r:id="" action="ppaction://media"/>
            <a:extLst>
              <a:ext uri="{FF2B5EF4-FFF2-40B4-BE49-F238E27FC236}">
                <a16:creationId xmlns:a16="http://schemas.microsoft.com/office/drawing/2014/main" id="{0FFE026F-8B50-1B28-89E6-D8E502D4DE2C}"/>
              </a:ext>
            </a:extLst>
          </p:cNvPr>
          <p:cNvPicPr>
            <a:picLocks noChangeAspect="1"/>
          </p:cNvPicPr>
          <p:nvPr>
            <a:videoFile r:link="rId1"/>
            <p:extLst>
              <p:ext uri="{DAA4B4D4-6D71-4841-9C94-3DE7FCFB9230}">
                <p14:media xmlns:p14="http://schemas.microsoft.com/office/powerpoint/2010/main" r:embed="rId2">
                  <p14:trim end="0.6666"/>
                </p14:media>
              </p:ext>
            </p:extLst>
          </p:nvPr>
        </p:nvPicPr>
        <p:blipFill>
          <a:blip r:embed="rId6"/>
          <a:stretch>
            <a:fillRect/>
          </a:stretch>
        </p:blipFill>
        <p:spPr>
          <a:xfrm>
            <a:off x="969264" y="2257010"/>
            <a:ext cx="7205472" cy="3127375"/>
          </a:xfrm>
          <a:prstGeom prst="rect">
            <a:avLst/>
          </a:prstGeom>
        </p:spPr>
      </p:pic>
    </p:spTree>
    <p:extLst>
      <p:ext uri="{BB962C8B-B14F-4D97-AF65-F5344CB8AC3E}">
        <p14:creationId xmlns:p14="http://schemas.microsoft.com/office/powerpoint/2010/main" val="36183010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895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9A161-45D9-5641-B40F-4927CBDB4973}"/>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5E04DAF-1057-17A9-EDC6-8CE229A61E81}"/>
              </a:ext>
            </a:extLst>
          </p:cNvPr>
          <p:cNvSpPr/>
          <p:nvPr/>
        </p:nvSpPr>
        <p:spPr>
          <a:xfrm>
            <a:off x="712269" y="2563876"/>
            <a:ext cx="7819731" cy="248109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re 1">
            <a:extLst>
              <a:ext uri="{FF2B5EF4-FFF2-40B4-BE49-F238E27FC236}">
                <a16:creationId xmlns:a16="http://schemas.microsoft.com/office/drawing/2014/main" id="{659F62DB-3006-1C67-AF07-F91E84F4363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répondre aux questions comme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et Nada. Répétons ensemble. </a:t>
            </a:r>
          </a:p>
        </p:txBody>
      </p:sp>
      <p:grpSp>
        <p:nvGrpSpPr>
          <p:cNvPr id="9" name="Groupe 8">
            <a:extLst>
              <a:ext uri="{FF2B5EF4-FFF2-40B4-BE49-F238E27FC236}">
                <a16:creationId xmlns:a16="http://schemas.microsoft.com/office/drawing/2014/main" id="{CA8C3477-602B-0E51-95FC-7657A9E6DD33}"/>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DE9B6680-712D-C304-2731-056D85EA1E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71FFA5-C3DF-A83A-4A55-F25552FBEF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E06EA9C6-87FC-E1B6-3E56-885BBD4814D0}"/>
              </a:ext>
            </a:extLst>
          </p:cNvPr>
          <p:cNvSpPr txBox="1"/>
          <p:nvPr/>
        </p:nvSpPr>
        <p:spPr>
          <a:xfrm>
            <a:off x="851835" y="2929959"/>
            <a:ext cx="7788240" cy="14773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Pour moi,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la meilleure matière </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est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le français</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À mon avis,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le meilleur</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 sport est </a:t>
            </a:r>
            <a:r>
              <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rPr>
              <a:t>le football</a:t>
            </a:r>
            <a:r>
              <a:rPr kumimoji="0" lang="fr-FR" sz="3200" b="1" i="0" u="none" strike="noStrike" kern="1200" cap="none" spc="0" normalizeH="0" baseline="0" noProof="0" dirty="0">
                <a:ln>
                  <a:noFill/>
                </a:ln>
                <a:solidFill>
                  <a:srgbClr val="424D7B"/>
                </a:solidFill>
                <a:effectLst/>
                <a:uLnTx/>
                <a:uFillTx/>
                <a:latin typeface="Dosis SemiBold" pitchFamily="2" charset="0"/>
                <a:ea typeface="+mn-ea"/>
                <a:cs typeface="+mn-cs"/>
              </a:rPr>
              <a:t>. </a:t>
            </a:r>
            <a:endParaRPr kumimoji="0" lang="fr-FR" sz="3200" b="1" i="0" u="none" strike="noStrike" kern="1200" cap="none" spc="0" normalizeH="0" baseline="0" noProof="0" dirty="0">
              <a:ln>
                <a:noFill/>
              </a:ln>
              <a:solidFill>
                <a:srgbClr val="00ACA4"/>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6396948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F6D96-03C8-63C0-22AB-09A87E0812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23DA1A-0622-002B-85FD-1B78D7253D8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d’autres exemples.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C7C2BD-80FB-14D2-2561-2F0E388A7F7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Rectangle : coins arrondis 5">
            <a:extLst>
              <a:ext uri="{FF2B5EF4-FFF2-40B4-BE49-F238E27FC236}">
                <a16:creationId xmlns:a16="http://schemas.microsoft.com/office/drawing/2014/main" id="{75EE75F4-E2A4-23F5-F804-F2E856245B9F}"/>
              </a:ext>
            </a:extLst>
          </p:cNvPr>
          <p:cNvSpPr/>
          <p:nvPr/>
        </p:nvSpPr>
        <p:spPr>
          <a:xfrm>
            <a:off x="503925" y="2563876"/>
            <a:ext cx="8028075" cy="248109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9F89D6BC-4C8D-8BAD-45AE-E8643D77E240}"/>
              </a:ext>
            </a:extLst>
          </p:cNvPr>
          <p:cNvSpPr txBox="1"/>
          <p:nvPr/>
        </p:nvSpPr>
        <p:spPr>
          <a:xfrm>
            <a:off x="677880" y="2809061"/>
            <a:ext cx="7788240" cy="1794722"/>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Je pense que  </a:t>
            </a:r>
            <a:r>
              <a:rPr kumimoji="0" lang="fr-FR" sz="3000" b="1" i="0" u="none" strike="noStrike" kern="1200" cap="none" spc="0" normalizeH="0" baseline="0" noProof="0" dirty="0">
                <a:ln>
                  <a:noFill/>
                </a:ln>
                <a:solidFill>
                  <a:srgbClr val="00ACA4"/>
                </a:solidFill>
                <a:effectLst/>
                <a:uLnTx/>
                <a:uFillTx/>
                <a:latin typeface="Dosis SemiBold" pitchFamily="2" charset="0"/>
                <a:ea typeface="+mn-ea"/>
                <a:cs typeface="+mn-cs"/>
              </a:rPr>
              <a:t>le meilleur repas </a:t>
            </a: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est  </a:t>
            </a:r>
            <a:r>
              <a:rPr kumimoji="0" lang="fr-FR" sz="3000" b="1" i="0" u="none" strike="noStrike" kern="1200" cap="none" spc="0" normalizeH="0" baseline="0" noProof="0" dirty="0">
                <a:ln>
                  <a:noFill/>
                </a:ln>
                <a:solidFill>
                  <a:srgbClr val="00ACA4"/>
                </a:solidFill>
                <a:effectLst/>
                <a:uLnTx/>
                <a:uFillTx/>
                <a:latin typeface="Dosis SemiBold" pitchFamily="2" charset="0"/>
                <a:ea typeface="+mn-ea"/>
                <a:cs typeface="+mn-cs"/>
              </a:rPr>
              <a:t>le tagine</a:t>
            </a: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Je crois que </a:t>
            </a:r>
            <a:r>
              <a:rPr kumimoji="0" lang="fr-FR" sz="3000" b="1" i="0" u="none" strike="noStrike" kern="1200" cap="none" spc="0" normalizeH="0" baseline="0" noProof="0" dirty="0">
                <a:ln>
                  <a:noFill/>
                </a:ln>
                <a:solidFill>
                  <a:srgbClr val="00ACA4"/>
                </a:solidFill>
                <a:effectLst/>
                <a:uLnTx/>
                <a:uFillTx/>
                <a:latin typeface="Dosis SemiBold" pitchFamily="2" charset="0"/>
                <a:ea typeface="+mn-ea"/>
                <a:cs typeface="+mn-cs"/>
              </a:rPr>
              <a:t>le meilleur </a:t>
            </a: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dessin animé est </a:t>
            </a:r>
            <a:r>
              <a:rPr kumimoji="0" lang="fr-FR" sz="3000" b="1" i="0" u="none" strike="noStrike" kern="1200" cap="none" spc="0" normalizeH="0" baseline="0" noProof="0" dirty="0">
                <a:ln>
                  <a:noFill/>
                </a:ln>
                <a:solidFill>
                  <a:srgbClr val="00ACA4"/>
                </a:solidFill>
                <a:effectLst/>
                <a:uLnTx/>
                <a:uFillTx/>
                <a:latin typeface="Dosis SemiBold" pitchFamily="2" charset="0"/>
                <a:ea typeface="+mn-ea"/>
                <a:cs typeface="+mn-cs"/>
              </a:rPr>
              <a:t>T’</a:t>
            </a:r>
            <a:r>
              <a:rPr kumimoji="0" lang="fr-FR" sz="3000" b="1" i="0" u="none" strike="noStrike" kern="1200" cap="none" spc="0" normalizeH="0" baseline="0" noProof="0" dirty="0" err="1">
                <a:ln>
                  <a:noFill/>
                </a:ln>
                <a:solidFill>
                  <a:srgbClr val="00ACA4"/>
                </a:solidFill>
                <a:effectLst/>
                <a:uLnTx/>
                <a:uFillTx/>
                <a:latin typeface="Dosis SemiBold" pitchFamily="2" charset="0"/>
                <a:ea typeface="+mn-ea"/>
                <a:cs typeface="+mn-cs"/>
              </a:rPr>
              <a:t>choupi</a:t>
            </a:r>
            <a:r>
              <a:rPr kumimoji="0" lang="fr-FR" sz="3000" b="1" i="0" u="none" strike="noStrike" kern="1200" cap="none" spc="0" normalizeH="0" baseline="0" noProof="0" dirty="0">
                <a:ln>
                  <a:noFill/>
                </a:ln>
                <a:solidFill>
                  <a:srgbClr val="424D7B"/>
                </a:solidFill>
                <a:effectLst/>
                <a:uLnTx/>
                <a:uFillTx/>
                <a:latin typeface="Dosis SemiBold" pitchFamily="2" charset="0"/>
                <a:ea typeface="+mn-ea"/>
                <a:cs typeface="+mn-cs"/>
              </a:rPr>
              <a:t>. </a:t>
            </a:r>
            <a:endParaRPr kumimoji="0" lang="fr-FR" sz="3000" b="1" i="0" u="none" strike="noStrike" kern="1200" cap="none" spc="0" normalizeH="0" baseline="0" noProof="0" dirty="0">
              <a:ln>
                <a:noFill/>
              </a:ln>
              <a:solidFill>
                <a:srgbClr val="00ACA4"/>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1486889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132B-B526-A4F4-FB89-AB3718C35932}"/>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F1672951-1157-87D4-4A83-CE0C30A0973F}"/>
              </a:ext>
            </a:extLst>
          </p:cNvPr>
          <p:cNvSpPr/>
          <p:nvPr/>
        </p:nvSpPr>
        <p:spPr>
          <a:xfrm>
            <a:off x="6088869" y="3429000"/>
            <a:ext cx="2530046"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DC3A1875-EFE3-4207-D28A-5DA5C8A98130}"/>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909235" y="268137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460B306A-0395-19C5-7C21-74992BF45CA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A3183498-1AF3-3974-8C12-E3799779A15E}"/>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F95A161-EBBD-289F-0587-AEB9BB04C2B0}"/>
              </a:ext>
            </a:extLst>
          </p:cNvPr>
          <p:cNvSpPr txBox="1"/>
          <p:nvPr/>
        </p:nvSpPr>
        <p:spPr>
          <a:xfrm>
            <a:off x="624261" y="3706955"/>
            <a:ext cx="225682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Quelle est la meilleure matière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D5DA4324-203F-BDD4-7478-696F17CF63A1}"/>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
        <p:nvSpPr>
          <p:cNvPr id="6" name="ZoneTexte 5">
            <a:extLst>
              <a:ext uri="{FF2B5EF4-FFF2-40B4-BE49-F238E27FC236}">
                <a16:creationId xmlns:a16="http://schemas.microsoft.com/office/drawing/2014/main" id="{177376BA-0E52-F287-D426-8F2DA6C96C12}"/>
              </a:ext>
            </a:extLst>
          </p:cNvPr>
          <p:cNvSpPr txBox="1"/>
          <p:nvPr/>
        </p:nvSpPr>
        <p:spPr>
          <a:xfrm>
            <a:off x="6088868" y="3587315"/>
            <a:ext cx="263031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À mon avis, la meilleure matière est ________.</a:t>
            </a:r>
          </a:p>
        </p:txBody>
      </p:sp>
      <p:pic>
        <p:nvPicPr>
          <p:cNvPr id="9" name="Image 8">
            <a:extLst>
              <a:ext uri="{FF2B5EF4-FFF2-40B4-BE49-F238E27FC236}">
                <a16:creationId xmlns:a16="http://schemas.microsoft.com/office/drawing/2014/main" id="{4DE2FF96-C9BD-04CF-8D5F-2A8EDB48B046}"/>
              </a:ext>
            </a:extLst>
          </p:cNvPr>
          <p:cNvPicPr>
            <a:picLocks noChangeAspect="1"/>
          </p:cNvPicPr>
          <p:nvPr/>
        </p:nvPicPr>
        <p:blipFill>
          <a:blip r:embed="rId4"/>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CD638F7-10BA-C8A3-A35A-2062DEEC37DE}"/>
              </a:ext>
            </a:extLst>
          </p:cNvPr>
          <p:cNvPicPr>
            <a:picLocks noChangeAspect="1"/>
          </p:cNvPicPr>
          <p:nvPr/>
        </p:nvPicPr>
        <p:blipFill>
          <a:blip r:embed="rId5"/>
          <a:stretch>
            <a:fillRect/>
          </a:stretch>
        </p:blipFill>
        <p:spPr>
          <a:xfrm>
            <a:off x="5995972" y="2237364"/>
            <a:ext cx="1066949" cy="971686"/>
          </a:xfrm>
          <a:prstGeom prst="rect">
            <a:avLst/>
          </a:prstGeom>
        </p:spPr>
      </p:pic>
      <p:pic>
        <p:nvPicPr>
          <p:cNvPr id="4" name="Image 3" descr="Une image contenant texte, tableau, écriture manuscrite, menu&#10;&#10;Le contenu généré par l’IA peut être incorrect.">
            <a:extLst>
              <a:ext uri="{FF2B5EF4-FFF2-40B4-BE49-F238E27FC236}">
                <a16:creationId xmlns:a16="http://schemas.microsoft.com/office/drawing/2014/main" id="{EB59D321-A3CA-5153-C291-993174734A02}"/>
              </a:ext>
            </a:extLst>
          </p:cNvPr>
          <p:cNvPicPr>
            <a:picLocks noChangeAspect="1"/>
          </p:cNvPicPr>
          <p:nvPr/>
        </p:nvPicPr>
        <p:blipFill>
          <a:blip r:embed="rId6">
            <a:clrChange>
              <a:clrFrom>
                <a:srgbClr val="FEFDFE"/>
              </a:clrFrom>
              <a:clrTo>
                <a:srgbClr val="FEFDFE">
                  <a:alpha val="0"/>
                </a:srgbClr>
              </a:clrTo>
            </a:clrChange>
            <a:extLst>
              <a:ext uri="{28A0092B-C50C-407E-A947-70E740481C1C}">
                <a14:useLocalDpi xmlns:a14="http://schemas.microsoft.com/office/drawing/2010/main" val="0"/>
              </a:ext>
            </a:extLst>
          </a:blip>
          <a:srcRect l="5899" t="14002" r="5830" b="23327"/>
          <a:stretch>
            <a:fillRect/>
          </a:stretch>
        </p:blipFill>
        <p:spPr>
          <a:xfrm>
            <a:off x="6722503" y="4587572"/>
            <a:ext cx="1363045" cy="1058590"/>
          </a:xfrm>
          <a:prstGeom prst="rect">
            <a:avLst/>
          </a:prstGeom>
        </p:spPr>
      </p:pic>
    </p:spTree>
    <p:extLst>
      <p:ext uri="{BB962C8B-B14F-4D97-AF65-F5344CB8AC3E}">
        <p14:creationId xmlns:p14="http://schemas.microsoft.com/office/powerpoint/2010/main" val="17997441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51D7-1748-5E86-1CC1-58269D5C74BE}"/>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11D12E3C-26C9-8B59-AF2C-997D73669258}"/>
              </a:ext>
            </a:extLst>
          </p:cNvPr>
          <p:cNvSpPr/>
          <p:nvPr/>
        </p:nvSpPr>
        <p:spPr>
          <a:xfrm>
            <a:off x="5995973" y="3429000"/>
            <a:ext cx="2622942"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FC04BB33-EB93-4A18-CDCA-ED6F9D87567B}"/>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926166" y="268137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6E4B907C-9F0F-6C93-58A7-CF4F5F2B84A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BC130D34-5080-ECE8-0782-47E13DBE6BEB}"/>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D0DCBF18-A96D-EF43-0A06-C25593C6B74F}"/>
              </a:ext>
            </a:extLst>
          </p:cNvPr>
          <p:cNvSpPr txBox="1"/>
          <p:nvPr/>
        </p:nvSpPr>
        <p:spPr>
          <a:xfrm>
            <a:off x="624261" y="3706955"/>
            <a:ext cx="225682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Quel est le meilleur repas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8C0F86C2-6F9F-1C13-C785-96B30F57EE32}"/>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
        <p:nvSpPr>
          <p:cNvPr id="6" name="ZoneTexte 5">
            <a:extLst>
              <a:ext uri="{FF2B5EF4-FFF2-40B4-BE49-F238E27FC236}">
                <a16:creationId xmlns:a16="http://schemas.microsoft.com/office/drawing/2014/main" id="{20FC8D56-42BD-E6DC-DC47-0ECFDE6A07D2}"/>
              </a:ext>
            </a:extLst>
          </p:cNvPr>
          <p:cNvSpPr txBox="1"/>
          <p:nvPr/>
        </p:nvSpPr>
        <p:spPr>
          <a:xfrm>
            <a:off x="5892991" y="3590760"/>
            <a:ext cx="27259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Je pense que le meilleur repas est ________.</a:t>
            </a:r>
          </a:p>
        </p:txBody>
      </p:sp>
      <p:pic>
        <p:nvPicPr>
          <p:cNvPr id="9" name="Image 8">
            <a:extLst>
              <a:ext uri="{FF2B5EF4-FFF2-40B4-BE49-F238E27FC236}">
                <a16:creationId xmlns:a16="http://schemas.microsoft.com/office/drawing/2014/main" id="{71A9C23B-2432-E1D9-3DA5-805DE426543A}"/>
              </a:ext>
            </a:extLst>
          </p:cNvPr>
          <p:cNvPicPr>
            <a:picLocks noChangeAspect="1"/>
          </p:cNvPicPr>
          <p:nvPr/>
        </p:nvPicPr>
        <p:blipFill>
          <a:blip r:embed="rId4"/>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8931F241-9012-05D5-0434-551CCC17793F}"/>
              </a:ext>
            </a:extLst>
          </p:cNvPr>
          <p:cNvPicPr>
            <a:picLocks noChangeAspect="1"/>
          </p:cNvPicPr>
          <p:nvPr/>
        </p:nvPicPr>
        <p:blipFill>
          <a:blip r:embed="rId5"/>
          <a:stretch>
            <a:fillRect/>
          </a:stretch>
        </p:blipFill>
        <p:spPr>
          <a:xfrm>
            <a:off x="5995972" y="2237364"/>
            <a:ext cx="1066949" cy="971686"/>
          </a:xfrm>
          <a:prstGeom prst="rect">
            <a:avLst/>
          </a:prstGeom>
        </p:spPr>
      </p:pic>
      <p:pic>
        <p:nvPicPr>
          <p:cNvPr id="5" name="Image 4" descr="Une image contenant dessin, clipart, illustration, art&#10;&#10;Le contenu généré par l’IA peut être incorrect.">
            <a:extLst>
              <a:ext uri="{FF2B5EF4-FFF2-40B4-BE49-F238E27FC236}">
                <a16:creationId xmlns:a16="http://schemas.microsoft.com/office/drawing/2014/main" id="{2D24A24E-EB50-D29F-29E6-706743620F3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16442" y="4264780"/>
            <a:ext cx="1323909" cy="1627842"/>
          </a:xfrm>
          <a:prstGeom prst="rect">
            <a:avLst/>
          </a:prstGeom>
        </p:spPr>
      </p:pic>
    </p:spTree>
    <p:extLst>
      <p:ext uri="{BB962C8B-B14F-4D97-AF65-F5344CB8AC3E}">
        <p14:creationId xmlns:p14="http://schemas.microsoft.com/office/powerpoint/2010/main" val="292885088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D1D46-B1DA-559E-CD2C-4A42D3E55D05}"/>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17CC4EA8-177E-1720-AC0B-20AE6D2AF26D}"/>
              </a:ext>
            </a:extLst>
          </p:cNvPr>
          <p:cNvSpPr/>
          <p:nvPr/>
        </p:nvSpPr>
        <p:spPr>
          <a:xfrm>
            <a:off x="5995973" y="3429000"/>
            <a:ext cx="2622942" cy="2525714"/>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BA569100-793E-3A15-B7F3-83D7EAAAF4A3}"/>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960034" y="268137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CBFE6D9-7B66-B676-6FBC-5BD0D7F78BD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DC52CB37-FAA0-65D3-97A8-5820B9E6BAA0}"/>
              </a:ext>
            </a:extLst>
          </p:cNvPr>
          <p:cNvSpPr>
            <a:spLocks noChangeAspect="1" noChangeArrowheads="1"/>
          </p:cNvSpPr>
          <p:nvPr/>
        </p:nvSpPr>
        <p:spPr bwMode="auto">
          <a:xfrm>
            <a:off x="3644338" y="32859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297CAB9B-8ABB-5515-7A1D-25EF7D4752C5}"/>
              </a:ext>
            </a:extLst>
          </p:cNvPr>
          <p:cNvSpPr txBox="1"/>
          <p:nvPr/>
        </p:nvSpPr>
        <p:spPr>
          <a:xfrm>
            <a:off x="624261" y="3706955"/>
            <a:ext cx="225682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Quel est le meilleur sport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2" name="Titre 8">
            <a:extLst>
              <a:ext uri="{FF2B5EF4-FFF2-40B4-BE49-F238E27FC236}">
                <a16:creationId xmlns:a16="http://schemas.microsoft.com/office/drawing/2014/main" id="{EB88AFDE-F22C-8300-F13C-B5D7EFB15D4E}"/>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sp>
        <p:nvSpPr>
          <p:cNvPr id="6" name="ZoneTexte 5">
            <a:extLst>
              <a:ext uri="{FF2B5EF4-FFF2-40B4-BE49-F238E27FC236}">
                <a16:creationId xmlns:a16="http://schemas.microsoft.com/office/drawing/2014/main" id="{56931A9F-11E9-59C4-E454-73A3749839EE}"/>
              </a:ext>
            </a:extLst>
          </p:cNvPr>
          <p:cNvSpPr txBox="1"/>
          <p:nvPr/>
        </p:nvSpPr>
        <p:spPr>
          <a:xfrm>
            <a:off x="6231467" y="3590760"/>
            <a:ext cx="228446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Pour moi, le meilleur sport est ________.</a:t>
            </a:r>
          </a:p>
        </p:txBody>
      </p:sp>
      <p:pic>
        <p:nvPicPr>
          <p:cNvPr id="9" name="Image 8">
            <a:extLst>
              <a:ext uri="{FF2B5EF4-FFF2-40B4-BE49-F238E27FC236}">
                <a16:creationId xmlns:a16="http://schemas.microsoft.com/office/drawing/2014/main" id="{DF7604F2-F9BE-C2B0-219F-E1ED747B53B5}"/>
              </a:ext>
            </a:extLst>
          </p:cNvPr>
          <p:cNvPicPr>
            <a:picLocks noChangeAspect="1"/>
          </p:cNvPicPr>
          <p:nvPr/>
        </p:nvPicPr>
        <p:blipFill>
          <a:blip r:embed="rId4"/>
          <a:stretch>
            <a:fillRect/>
          </a:stretch>
        </p:blipFill>
        <p:spPr>
          <a:xfrm>
            <a:off x="1891310" y="2096636"/>
            <a:ext cx="1218404" cy="1102789"/>
          </a:xfrm>
          <a:prstGeom prst="rect">
            <a:avLst/>
          </a:prstGeom>
        </p:spPr>
      </p:pic>
      <p:pic>
        <p:nvPicPr>
          <p:cNvPr id="13" name="Image 12">
            <a:extLst>
              <a:ext uri="{FF2B5EF4-FFF2-40B4-BE49-F238E27FC236}">
                <a16:creationId xmlns:a16="http://schemas.microsoft.com/office/drawing/2014/main" id="{4A025D9F-034E-5D55-04D8-21B6AA102CF0}"/>
              </a:ext>
            </a:extLst>
          </p:cNvPr>
          <p:cNvPicPr>
            <a:picLocks noChangeAspect="1"/>
          </p:cNvPicPr>
          <p:nvPr/>
        </p:nvPicPr>
        <p:blipFill>
          <a:blip r:embed="rId5"/>
          <a:stretch>
            <a:fillRect/>
          </a:stretch>
        </p:blipFill>
        <p:spPr>
          <a:xfrm>
            <a:off x="5995972" y="2237364"/>
            <a:ext cx="1066949" cy="971686"/>
          </a:xfrm>
          <a:prstGeom prst="rect">
            <a:avLst/>
          </a:prstGeom>
        </p:spPr>
      </p:pic>
      <p:pic>
        <p:nvPicPr>
          <p:cNvPr id="4" name="Image 3" descr="Une image contenant dessin, balle, croquis, basket&#10;&#10;Le contenu généré par l’IA peut être incorrect.">
            <a:extLst>
              <a:ext uri="{FF2B5EF4-FFF2-40B4-BE49-F238E27FC236}">
                <a16:creationId xmlns:a16="http://schemas.microsoft.com/office/drawing/2014/main" id="{CA858C46-1CE3-CE4B-D55A-20A151C71A6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82368" y="4518596"/>
            <a:ext cx="962221" cy="1183120"/>
          </a:xfrm>
          <a:prstGeom prst="rect">
            <a:avLst/>
          </a:prstGeom>
        </p:spPr>
      </p:pic>
    </p:spTree>
    <p:extLst>
      <p:ext uri="{BB962C8B-B14F-4D97-AF65-F5344CB8AC3E}">
        <p14:creationId xmlns:p14="http://schemas.microsoft.com/office/powerpoint/2010/main" val="26369825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clrChange>
              <a:clrFrom>
                <a:srgbClr val="FFFFFE"/>
              </a:clrFrom>
              <a:clrTo>
                <a:srgbClr val="FFFFFE">
                  <a:alpha val="0"/>
                </a:srgbClr>
              </a:clrTo>
            </a:clrChange>
          </a:blip>
          <a:stretch>
            <a:fillRect/>
          </a:stretch>
        </p:blipFill>
        <p:spPr>
          <a:xfrm flipH="1">
            <a:off x="2721320" y="2895660"/>
            <a:ext cx="3965141" cy="2789265"/>
          </a:xfrm>
          <a:prstGeom prst="rect">
            <a:avLst/>
          </a:prstGeom>
        </p:spPr>
      </p:pic>
      <p:grpSp>
        <p:nvGrpSpPr>
          <p:cNvPr id="11" name="Groupe 10">
            <a:extLst>
              <a:ext uri="{FF2B5EF4-FFF2-40B4-BE49-F238E27FC236}">
                <a16:creationId xmlns:a16="http://schemas.microsoft.com/office/drawing/2014/main" id="{3DB0F34D-FCF1-165B-C12D-6D566FA0ECBD}"/>
              </a:ext>
            </a:extLst>
          </p:cNvPr>
          <p:cNvGrpSpPr/>
          <p:nvPr/>
        </p:nvGrpSpPr>
        <p:grpSpPr>
          <a:xfrm>
            <a:off x="5890897" y="1959652"/>
            <a:ext cx="1219370" cy="1145917"/>
            <a:chOff x="6427490" y="1907261"/>
            <a:chExt cx="1219370" cy="1086002"/>
          </a:xfrm>
        </p:grpSpPr>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5"/>
            <a:stretch>
              <a:fillRect/>
            </a:stretch>
          </p:blipFill>
          <p:spPr>
            <a:xfrm>
              <a:off x="6427490" y="1907261"/>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6"/>
            <a:stretch>
              <a:fillRect/>
            </a:stretch>
          </p:blipFill>
          <p:spPr>
            <a:xfrm>
              <a:off x="6504086" y="1964419"/>
              <a:ext cx="1066949" cy="971686"/>
            </a:xfrm>
            <a:prstGeom prst="rect">
              <a:avLst/>
            </a:prstGeom>
          </p:spPr>
        </p:pic>
      </p:grpSp>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7"/>
          <a:stretch>
            <a:fillRect/>
          </a:stretch>
        </p:blipFill>
        <p:spPr>
          <a:xfrm>
            <a:off x="2504725" y="1942866"/>
            <a:ext cx="1218404" cy="1163630"/>
          </a:xfrm>
          <a:prstGeom prst="rect">
            <a:avLst/>
          </a:prstGeom>
        </p:spPr>
      </p:pic>
      <p:sp>
        <p:nvSpPr>
          <p:cNvPr id="3" name="ZoneTexte 2">
            <a:extLst>
              <a:ext uri="{FF2B5EF4-FFF2-40B4-BE49-F238E27FC236}">
                <a16:creationId xmlns:a16="http://schemas.microsoft.com/office/drawing/2014/main" id="{40CED0C5-5D7B-257E-7DD6-BD423B3F7CBE}"/>
              </a:ext>
            </a:extLst>
          </p:cNvPr>
          <p:cNvSpPr txBox="1"/>
          <p:nvPr/>
        </p:nvSpPr>
        <p:spPr>
          <a:xfrm>
            <a:off x="482006" y="3582407"/>
            <a:ext cx="225682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n-cs"/>
              </a:rPr>
              <a:t>_______________  ?</a:t>
            </a:r>
            <a:endParaRPr kumimoji="0" lang="fr-FR" sz="2000" b="1" i="0" u="none" strike="noStrike" kern="1200" cap="none" spc="0" normalizeH="0" baseline="0" noProof="0" dirty="0">
              <a:ln>
                <a:noFill/>
              </a:ln>
              <a:solidFill>
                <a:srgbClr val="5B9BD5">
                  <a:lumMod val="50000"/>
                </a:srgbClr>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2E48EFBA-A295-1F70-D2C3-E5F17ABEBEAD}"/>
              </a:ext>
            </a:extLst>
          </p:cNvPr>
          <p:cNvSpPr txBox="1"/>
          <p:nvPr/>
        </p:nvSpPr>
        <p:spPr>
          <a:xfrm>
            <a:off x="6292687" y="3644108"/>
            <a:ext cx="223931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8D6F91"/>
                </a:solidFill>
                <a:effectLst/>
                <a:uLnTx/>
                <a:uFillTx/>
                <a:latin typeface="Dosis SemiBold" pitchFamily="2" charset="0"/>
                <a:ea typeface="+mn-ea"/>
                <a:cs typeface="+mn-cs"/>
              </a:rPr>
              <a:t>_______  est __________ .</a:t>
            </a:r>
          </a:p>
        </p:txBody>
      </p:sp>
    </p:spTree>
    <p:extLst>
      <p:ext uri="{BB962C8B-B14F-4D97-AF65-F5344CB8AC3E}">
        <p14:creationId xmlns:p14="http://schemas.microsoft.com/office/powerpoint/2010/main" val="20118087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Acte de parole 1 : « exprimer son opinion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Lire un texte avec fluidité</a:t>
            </a: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cstate="print">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9" name="Titre 8">
            <a:extLst>
              <a:ext uri="{FF2B5EF4-FFF2-40B4-BE49-F238E27FC236}">
                <a16:creationId xmlns:a16="http://schemas.microsoft.com/office/drawing/2014/main" id="{D79B3F49-6424-9DBD-D59B-9EFB33F172A0}"/>
              </a:ext>
            </a:extLst>
          </p:cNvPr>
          <p:cNvSpPr txBox="1">
            <a:spLocks/>
          </p:cNvSpPr>
          <p:nvPr/>
        </p:nvSpPr>
        <p:spPr>
          <a:xfrm>
            <a:off x="738462" y="1464640"/>
            <a:ext cx="7886700" cy="705267"/>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a:noFill/>
                </a:ln>
                <a:solidFill>
                  <a:srgbClr val="474F71"/>
                </a:solidFill>
                <a:effectLst/>
                <a:uLnTx/>
                <a:uFillTx/>
                <a:latin typeface="Dosis" pitchFamily="2" charset="0"/>
                <a:ea typeface="+mj-ea"/>
                <a:cs typeface="+mj-cs"/>
              </a:rPr>
              <a:t>Plan de la séance 2</a:t>
            </a:r>
          </a:p>
        </p:txBody>
      </p:sp>
      <p:pic>
        <p:nvPicPr>
          <p:cNvPr id="10" name="Image 9">
            <a:extLst>
              <a:ext uri="{FF2B5EF4-FFF2-40B4-BE49-F238E27FC236}">
                <a16:creationId xmlns:a16="http://schemas.microsoft.com/office/drawing/2014/main" id="{53442481-0518-6824-999B-DFFCDE6598AE}"/>
              </a:ext>
            </a:extLst>
          </p:cNvPr>
          <p:cNvPicPr>
            <a:picLocks noChangeAspect="1"/>
          </p:cNvPicPr>
          <p:nvPr/>
        </p:nvPicPr>
        <p:blipFill>
          <a:blip r:embed="rId3"/>
          <a:stretch>
            <a:fillRect/>
          </a:stretch>
        </p:blipFill>
        <p:spPr>
          <a:xfrm>
            <a:off x="1416090" y="3485267"/>
            <a:ext cx="6254069" cy="1446177"/>
          </a:xfrm>
          <a:prstGeom prst="rect">
            <a:avLst/>
          </a:prstGeom>
        </p:spPr>
      </p:pic>
      <p:pic>
        <p:nvPicPr>
          <p:cNvPr id="11" name="Espace réservé pour une image  19" descr="Une image contenant horloge, cercle, symbole, Police&#10;&#10;Le contenu généré par l’IA peut être incorrect.">
            <a:extLst>
              <a:ext uri="{FF2B5EF4-FFF2-40B4-BE49-F238E27FC236}">
                <a16:creationId xmlns:a16="http://schemas.microsoft.com/office/drawing/2014/main" id="{D06AC2DC-8366-7294-43DA-30D8F44ED5BC}"/>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grpSp>
        <p:nvGrpSpPr>
          <p:cNvPr id="12" name="Groupe 11">
            <a:extLst>
              <a:ext uri="{FF2B5EF4-FFF2-40B4-BE49-F238E27FC236}">
                <a16:creationId xmlns:a16="http://schemas.microsoft.com/office/drawing/2014/main" id="{8C0E43A8-B595-39AF-3FD5-1F56D0E24C7D}"/>
              </a:ext>
            </a:extLst>
          </p:cNvPr>
          <p:cNvGrpSpPr/>
          <p:nvPr/>
        </p:nvGrpSpPr>
        <p:grpSpPr>
          <a:xfrm>
            <a:off x="3120265" y="0"/>
            <a:ext cx="2741519" cy="1084434"/>
            <a:chOff x="3072140" y="0"/>
            <a:chExt cx="2741519" cy="1084434"/>
          </a:xfrm>
        </p:grpSpPr>
        <p:sp>
          <p:nvSpPr>
            <p:cNvPr id="15" name="Rectangle 14">
              <a:extLst>
                <a:ext uri="{FF2B5EF4-FFF2-40B4-BE49-F238E27FC236}">
                  <a16:creationId xmlns:a16="http://schemas.microsoft.com/office/drawing/2014/main" id="{76C0936D-6D28-5747-7904-79F50E1B756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E130003B-B502-3941-20E2-3BF792E1D61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re 53">
              <a:extLst>
                <a:ext uri="{FF2B5EF4-FFF2-40B4-BE49-F238E27FC236}">
                  <a16:creationId xmlns:a16="http://schemas.microsoft.com/office/drawing/2014/main" id="{6408872F-A55B-B8E6-E33F-5AD793C642FB}"/>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306167" y="399772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fr-FR" sz="1400" dirty="0">
                <a:solidFill>
                  <a:srgbClr val="565F88"/>
                </a:solidFill>
              </a:rPr>
              <a:t>« Le superlatif avec « le meilleur</a:t>
            </a:r>
            <a:r>
              <a:rPr lang="fr-FR" sz="1400" dirty="0"/>
              <a:t>».</a:t>
            </a:r>
            <a:endPar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2" name="ZoneTexte 1">
            <a:extLst>
              <a:ext uri="{FF2B5EF4-FFF2-40B4-BE49-F238E27FC236}">
                <a16:creationId xmlns:a16="http://schemas.microsoft.com/office/drawing/2014/main" id="{E3B19A46-2D2D-7141-6251-5DD5C37A7D7B}"/>
              </a:ext>
            </a:extLst>
          </p:cNvPr>
          <p:cNvSpPr txBox="1"/>
          <p:nvPr/>
        </p:nvSpPr>
        <p:spPr>
          <a:xfrm>
            <a:off x="2201410" y="3621487"/>
            <a:ext cx="227017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Écrit : Point de langue</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7560" r="-7560"/>
          <a:stretch>
            <a:fillRect/>
          </a:stretch>
        </p:blipFill>
        <p:spPr>
          <a:xfrm>
            <a:off x="7266972" y="3401046"/>
            <a:ext cx="539750" cy="539750"/>
          </a:xfrm>
        </p:spPr>
      </p:pic>
    </p:spTree>
    <p:extLst>
      <p:ext uri="{BB962C8B-B14F-4D97-AF65-F5344CB8AC3E}">
        <p14:creationId xmlns:p14="http://schemas.microsoft.com/office/powerpoint/2010/main" val="28949467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34E-B27D-8970-6EF0-EA3D5394E7F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DCC92BE9-1DFB-CA6D-6E57-A01423010F5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FC6C1173-5C96-417D-1DEC-0A08A5C3BB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0BA8D5-887F-B622-B390-4AE80DF7E2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D9F960AF-7F5B-145B-60BB-014EB8070538}"/>
              </a:ext>
            </a:extLst>
          </p:cNvPr>
          <p:cNvSpPr txBox="1"/>
          <p:nvPr/>
        </p:nvSpPr>
        <p:spPr>
          <a:xfrm>
            <a:off x="1312530" y="2967335"/>
            <a:ext cx="6518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0" cap="none" spc="0" normalizeH="0" baseline="0" noProof="0" dirty="0">
                <a:ln>
                  <a:noFill/>
                </a:ln>
                <a:solidFill>
                  <a:srgbClr val="00ACA4"/>
                </a:solidFill>
                <a:effectLst/>
                <a:uLnTx/>
                <a:uFillTx/>
                <a:latin typeface="Dosis SemiBold" pitchFamily="2" charset="0"/>
                <a:ea typeface="+mn-ea"/>
                <a:cs typeface="+mn-cs"/>
              </a:rPr>
              <a:t>Le meilleur </a:t>
            </a:r>
            <a:r>
              <a:rPr kumimoji="0" lang="fr-FR" sz="5400" b="1" i="0" u="none" strike="noStrike" kern="0" cap="none" spc="0" normalizeH="0" baseline="0" noProof="0" dirty="0">
                <a:ln>
                  <a:noFill/>
                </a:ln>
                <a:solidFill>
                  <a:srgbClr val="424D7B"/>
                </a:solidFill>
                <a:effectLst/>
                <a:uLnTx/>
                <a:uFillTx/>
                <a:latin typeface="Dosis SemiBold" pitchFamily="2" charset="0"/>
                <a:ea typeface="+mn-ea"/>
                <a:cs typeface="+mn-cs"/>
              </a:rPr>
              <a:t> </a:t>
            </a:r>
          </a:p>
        </p:txBody>
      </p:sp>
      <p:sp>
        <p:nvSpPr>
          <p:cNvPr id="10" name="Titre 1">
            <a:extLst>
              <a:ext uri="{FF2B5EF4-FFF2-40B4-BE49-F238E27FC236}">
                <a16:creationId xmlns:a16="http://schemas.microsoft.com/office/drawing/2014/main" id="{C981540E-E6B7-46DE-0135-6F90C3A953A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Nous allons apprendre à utiliser le superlatif « le meilleur ». </a:t>
            </a:r>
          </a:p>
        </p:txBody>
      </p:sp>
    </p:spTree>
    <p:extLst>
      <p:ext uri="{BB962C8B-B14F-4D97-AF65-F5344CB8AC3E}">
        <p14:creationId xmlns:p14="http://schemas.microsoft.com/office/powerpoint/2010/main" val="2367272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2" name="FR_N5_P2_W3_S3 (langue superlatif)">
            <a:hlinkClick r:id="" action="ppaction://media"/>
            <a:extLst>
              <a:ext uri="{FF2B5EF4-FFF2-40B4-BE49-F238E27FC236}">
                <a16:creationId xmlns:a16="http://schemas.microsoft.com/office/drawing/2014/main" id="{B4C0E219-C602-4685-435E-250A9971CABD}"/>
              </a:ext>
            </a:extLst>
          </p:cNvPr>
          <p:cNvPicPr>
            <a:picLocks noChangeAspect="1"/>
          </p:cNvPicPr>
          <p:nvPr>
            <a:videoFile r:link="rId1"/>
            <p:extLst>
              <p:ext uri="{DAA4B4D4-6D71-4841-9C94-3DE7FCFB9230}">
                <p14:media xmlns:p14="http://schemas.microsoft.com/office/powerpoint/2010/main" r:embed="rId2">
                  <p14:trim end="36155"/>
                </p14:media>
              </p:ext>
            </p:extLst>
          </p:nvPr>
        </p:nvPicPr>
        <p:blipFill>
          <a:blip r:embed="rId6"/>
          <a:stretch>
            <a:fillRect/>
          </a:stretch>
        </p:blipFill>
        <p:spPr>
          <a:xfrm>
            <a:off x="498836" y="1985386"/>
            <a:ext cx="8153165" cy="4114800"/>
          </a:xfrm>
          <a:prstGeom prst="rect">
            <a:avLst/>
          </a:prstGeom>
        </p:spPr>
      </p:pic>
    </p:spTree>
    <p:extLst>
      <p:ext uri="{BB962C8B-B14F-4D97-AF65-F5344CB8AC3E}">
        <p14:creationId xmlns:p14="http://schemas.microsoft.com/office/powerpoint/2010/main" val="4335240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583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ACB8-3572-82D0-9852-83B3B175F9D5}"/>
            </a:ext>
          </a:extLst>
        </p:cNvPr>
        <p:cNvGrpSpPr/>
        <p:nvPr/>
      </p:nvGrpSpPr>
      <p:grpSpPr>
        <a:xfrm>
          <a:off x="0" y="0"/>
          <a:ext cx="0" cy="0"/>
          <a:chOff x="0" y="0"/>
          <a:chExt cx="0" cy="0"/>
        </a:xfrm>
      </p:grpSpPr>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6DABE167-5017-2A7E-9DE7-597BB0FE2EF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sp>
        <p:nvSpPr>
          <p:cNvPr id="3" name="Titre 8">
            <a:extLst>
              <a:ext uri="{FF2B5EF4-FFF2-40B4-BE49-F238E27FC236}">
                <a16:creationId xmlns:a16="http://schemas.microsoft.com/office/drawing/2014/main" id="{BDB76B7A-B844-66E6-C664-DD11F9A9339C}"/>
              </a:ext>
            </a:extLst>
          </p:cNvPr>
          <p:cNvSpPr>
            <a:spLocks noGrp="1"/>
          </p:cNvSpPr>
          <p:nvPr>
            <p:ph type="title"/>
          </p:nvPr>
        </p:nvSpPr>
        <p:spPr>
          <a:xfrm>
            <a:off x="1692000" y="756000"/>
            <a:ext cx="6840000" cy="612000"/>
          </a:xfrm>
        </p:spPr>
        <p:txBody>
          <a:bodyPr>
            <a:normAutofit/>
          </a:bodyPr>
          <a:lstStyle/>
          <a:p>
            <a:pPr>
              <a:defRPr/>
            </a:pPr>
            <a:r>
              <a:rPr lang="fr-FR" dirty="0">
                <a:solidFill>
                  <a:schemeClr val="tx1">
                    <a:lumMod val="65000"/>
                    <a:lumOff val="35000"/>
                  </a:schemeClr>
                </a:solidFill>
                <a:latin typeface="Dosis Medium" pitchFamily="2" charset="0"/>
              </a:rPr>
              <a:t>Lecture de la vidéo.</a:t>
            </a:r>
          </a:p>
        </p:txBody>
      </p:sp>
      <p:pic>
        <p:nvPicPr>
          <p:cNvPr id="5" name="Image 4" descr="Une image contenant noir, obscurité&#10;&#10;Le contenu généré par l’IA peut être incorrect.">
            <a:extLst>
              <a:ext uri="{FF2B5EF4-FFF2-40B4-BE49-F238E27FC236}">
                <a16:creationId xmlns:a16="http://schemas.microsoft.com/office/drawing/2014/main" id="{5701781F-703B-CA1A-4895-4FCE9E67D1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2625" y="6023918"/>
            <a:ext cx="812539" cy="812539"/>
          </a:xfrm>
          <a:prstGeom prst="rect">
            <a:avLst/>
          </a:prstGeom>
        </p:spPr>
      </p:pic>
      <p:pic>
        <p:nvPicPr>
          <p:cNvPr id="2" name="FR_N5_P2_W3_S3 (langue superlatif)">
            <a:hlinkClick r:id="" action="ppaction://media"/>
            <a:extLst>
              <a:ext uri="{FF2B5EF4-FFF2-40B4-BE49-F238E27FC236}">
                <a16:creationId xmlns:a16="http://schemas.microsoft.com/office/drawing/2014/main" id="{B4C0E219-C602-4685-435E-250A9971CABD}"/>
              </a:ext>
            </a:extLst>
          </p:cNvPr>
          <p:cNvPicPr>
            <a:picLocks noChangeAspect="1"/>
          </p:cNvPicPr>
          <p:nvPr>
            <a:videoFile r:link="rId1"/>
            <p:extLst>
              <p:ext uri="{DAA4B4D4-6D71-4841-9C94-3DE7FCFB9230}">
                <p14:media xmlns:p14="http://schemas.microsoft.com/office/powerpoint/2010/main" r:embed="rId2">
                  <p14:trim st="79182"/>
                </p14:media>
              </p:ext>
            </p:extLst>
          </p:nvPr>
        </p:nvPicPr>
        <p:blipFill>
          <a:blip r:embed="rId6"/>
          <a:stretch>
            <a:fillRect/>
          </a:stretch>
        </p:blipFill>
        <p:spPr>
          <a:xfrm>
            <a:off x="498836" y="1985386"/>
            <a:ext cx="8153165" cy="4114800"/>
          </a:xfrm>
          <a:prstGeom prst="rect">
            <a:avLst/>
          </a:prstGeom>
        </p:spPr>
      </p:pic>
    </p:spTree>
    <p:extLst>
      <p:ext uri="{BB962C8B-B14F-4D97-AF65-F5344CB8AC3E}">
        <p14:creationId xmlns:p14="http://schemas.microsoft.com/office/powerpoint/2010/main" val="350975170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52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239984-E1D6-4009-0721-E2B869C04C4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Répétons ensemble. </a:t>
            </a:r>
          </a:p>
        </p:txBody>
      </p:sp>
      <p:grpSp>
        <p:nvGrpSpPr>
          <p:cNvPr id="8" name="Groupe 7">
            <a:extLst>
              <a:ext uri="{FF2B5EF4-FFF2-40B4-BE49-F238E27FC236}">
                <a16:creationId xmlns:a16="http://schemas.microsoft.com/office/drawing/2014/main" id="{B8C53B90-F6CA-FAA4-3036-A04A8A52B2B5}"/>
              </a:ext>
            </a:extLst>
          </p:cNvPr>
          <p:cNvGrpSpPr/>
          <p:nvPr/>
        </p:nvGrpSpPr>
        <p:grpSpPr>
          <a:xfrm>
            <a:off x="73553" y="571601"/>
            <a:ext cx="1147140" cy="980797"/>
            <a:chOff x="113769" y="634753"/>
            <a:chExt cx="1147140" cy="980797"/>
          </a:xfrm>
        </p:grpSpPr>
        <p:pic>
          <p:nvPicPr>
            <p:cNvPr id="9" name="Image 8">
              <a:extLst>
                <a:ext uri="{FF2B5EF4-FFF2-40B4-BE49-F238E27FC236}">
                  <a16:creationId xmlns:a16="http://schemas.microsoft.com/office/drawing/2014/main" id="{F714DCB0-BB81-6BF6-F4A3-C3F61891582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4CAEFA1-0796-8230-C88B-6B87618FE0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descr="Une image contenant texte, capture d’écran, Police, ligne&#10;&#10;Le contenu généré par l’IA peut être incorrect.">
            <a:extLst>
              <a:ext uri="{FF2B5EF4-FFF2-40B4-BE49-F238E27FC236}">
                <a16:creationId xmlns:a16="http://schemas.microsoft.com/office/drawing/2014/main" id="{B6DFD98D-1535-986C-1C69-F45C7DE5C792}"/>
              </a:ext>
            </a:extLst>
          </p:cNvPr>
          <p:cNvPicPr>
            <a:picLocks noChangeAspect="1"/>
          </p:cNvPicPr>
          <p:nvPr/>
        </p:nvPicPr>
        <p:blipFill>
          <a:blip r:embed="rId4"/>
          <a:stretch>
            <a:fillRect/>
          </a:stretch>
        </p:blipFill>
        <p:spPr>
          <a:xfrm>
            <a:off x="909232" y="2313916"/>
            <a:ext cx="7325535" cy="3065406"/>
          </a:xfrm>
          <a:prstGeom prst="rect">
            <a:avLst/>
          </a:prstGeom>
        </p:spPr>
      </p:pic>
    </p:spTree>
    <p:extLst>
      <p:ext uri="{BB962C8B-B14F-4D97-AF65-F5344CB8AC3E}">
        <p14:creationId xmlns:p14="http://schemas.microsoft.com/office/powerpoint/2010/main" val="41121220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239-464D-DDBB-CD1E-1BAD25024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889E6-0C76-01CB-FC2B-874CB5C7B6C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ardoises.</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CEBA0BC1-1267-40C0-92E4-A225ACF85810}"/>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77C91938-60B6-4B31-3E75-2D6280244BF0}"/>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98562896-CC0E-BECB-63AB-20158D3444E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DAA3F8C-A269-F331-326A-45D65FD075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906049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B8D1D-4612-CCEC-3A35-A23DE75F425F}"/>
              </a:ext>
            </a:extLst>
          </p:cNvPr>
          <p:cNvSpPr>
            <a:spLocks noGrp="1"/>
          </p:cNvSpPr>
          <p:nvPr>
            <p:ph type="title"/>
          </p:nvPr>
        </p:nvSpPr>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complétez la phrase avec le bon mot</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
        <p:nvSpPr>
          <p:cNvPr id="7" name="ZoneTexte 6">
            <a:extLst>
              <a:ext uri="{FF2B5EF4-FFF2-40B4-BE49-F238E27FC236}">
                <a16:creationId xmlns:a16="http://schemas.microsoft.com/office/drawing/2014/main" id="{0EC116D2-DDF9-1F11-080C-A6B934CBE228}"/>
              </a:ext>
            </a:extLst>
          </p:cNvPr>
          <p:cNvSpPr txBox="1"/>
          <p:nvPr/>
        </p:nvSpPr>
        <p:spPr>
          <a:xfrm>
            <a:off x="1016001" y="3293531"/>
            <a:ext cx="7899400"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Ce sont </a:t>
            </a:r>
            <a:r>
              <a:rPr kumimoji="0" lang="fr-MA" sz="4000" b="1" i="0" u="none" strike="noStrike" kern="1200" cap="none" spc="0" normalizeH="0" baseline="0" noProof="0" dirty="0">
                <a:ln>
                  <a:noFill/>
                </a:ln>
                <a:solidFill>
                  <a:srgbClr val="00ACA4"/>
                </a:solidFill>
                <a:effectLst/>
                <a:uLnTx/>
                <a:uFillTx/>
                <a:latin typeface="Dosis SemiBold" pitchFamily="2" charset="0"/>
                <a:ea typeface="+mn-ea"/>
                <a:cs typeface="+mn-cs"/>
              </a:rPr>
              <a:t>____________</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r>
              <a:rPr kumimoji="0" lang="fr-MA" sz="4000" b="1" i="0" u="none" strike="noStrike" kern="1200" cap="none" spc="0" normalizeH="0" baseline="0" noProof="0" dirty="0">
                <a:ln>
                  <a:noFill/>
                </a:ln>
                <a:solidFill>
                  <a:srgbClr val="44546A"/>
                </a:solidFill>
                <a:effectLst/>
                <a:uLnTx/>
                <a:uFillTx/>
                <a:latin typeface="Dosis SemiBold" pitchFamily="2" charset="0"/>
                <a:ea typeface="+mn-ea"/>
                <a:cs typeface="+mn-cs"/>
              </a:rPr>
              <a:t>maitres de l’école.</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endParaRPr kumimoji="0" lang="fr-MA" sz="4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grpSp>
        <p:nvGrpSpPr>
          <p:cNvPr id="10" name="Groupe 9">
            <a:extLst>
              <a:ext uri="{FF2B5EF4-FFF2-40B4-BE49-F238E27FC236}">
                <a16:creationId xmlns:a16="http://schemas.microsoft.com/office/drawing/2014/main" id="{A3D569F8-CFFD-6D45-5BDD-45DA8CE0D80E}"/>
              </a:ext>
            </a:extLst>
          </p:cNvPr>
          <p:cNvGrpSpPr/>
          <p:nvPr/>
        </p:nvGrpSpPr>
        <p:grpSpPr>
          <a:xfrm>
            <a:off x="139050" y="571601"/>
            <a:ext cx="1147140" cy="980797"/>
            <a:chOff x="113769" y="634753"/>
            <a:chExt cx="1147140" cy="980797"/>
          </a:xfrm>
        </p:grpSpPr>
        <p:pic>
          <p:nvPicPr>
            <p:cNvPr id="11" name="Image 10">
              <a:extLst>
                <a:ext uri="{FF2B5EF4-FFF2-40B4-BE49-F238E27FC236}">
                  <a16:creationId xmlns:a16="http://schemas.microsoft.com/office/drawing/2014/main" id="{225934C2-2EB4-BDA2-102B-0A09973E6C0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532D32D-2CF4-449A-61C1-8EA6B16A38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0CE559EA-1EE8-7CDD-31E1-9828BBD6BE40}"/>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90B0BCC-2A8A-ADD1-5FE9-954F5DFA6341}"/>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Rectangle : coins arrondis 4">
            <a:extLst>
              <a:ext uri="{FF2B5EF4-FFF2-40B4-BE49-F238E27FC236}">
                <a16:creationId xmlns:a16="http://schemas.microsoft.com/office/drawing/2014/main" id="{9FD8ABEE-E75F-F46C-0D08-88743E4473FB}"/>
              </a:ext>
            </a:extLst>
          </p:cNvPr>
          <p:cNvSpPr/>
          <p:nvPr/>
        </p:nvSpPr>
        <p:spPr>
          <a:xfrm>
            <a:off x="1600979" y="2145787"/>
            <a:ext cx="2863319"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les meilleurs</a:t>
            </a:r>
          </a:p>
        </p:txBody>
      </p:sp>
      <p:sp>
        <p:nvSpPr>
          <p:cNvPr id="6" name="Rectangle : coins arrondis 5">
            <a:extLst>
              <a:ext uri="{FF2B5EF4-FFF2-40B4-BE49-F238E27FC236}">
                <a16:creationId xmlns:a16="http://schemas.microsoft.com/office/drawing/2014/main" id="{31826150-790D-FE23-3C10-C1CA8BFDD435}"/>
              </a:ext>
            </a:extLst>
          </p:cNvPr>
          <p:cNvSpPr/>
          <p:nvPr/>
        </p:nvSpPr>
        <p:spPr>
          <a:xfrm>
            <a:off x="4832103" y="2145787"/>
            <a:ext cx="286331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le meilleur</a:t>
            </a:r>
          </a:p>
        </p:txBody>
      </p:sp>
    </p:spTree>
    <p:extLst>
      <p:ext uri="{BB962C8B-B14F-4D97-AF65-F5344CB8AC3E}">
        <p14:creationId xmlns:p14="http://schemas.microsoft.com/office/powerpoint/2010/main" val="27579474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8B98-5DFC-DE6C-1350-3E09B24967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6C204-BA5F-0C77-DF9D-DF0DB65B1C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4428F6-B6AB-C046-10DA-EBCF5927340A}"/>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C8DBADE9-2F76-5848-3036-FA06022CB6F9}"/>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C3E25699-226F-74AF-E254-4314C3CE685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12402ED-32A0-5735-D32D-0891D1F4AB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3932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C92F-F4C8-5AAF-9911-F5D99D361628}"/>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grpSp>
        <p:nvGrpSpPr>
          <p:cNvPr id="11" name="Groupe 10">
            <a:extLst>
              <a:ext uri="{FF2B5EF4-FFF2-40B4-BE49-F238E27FC236}">
                <a16:creationId xmlns:a16="http://schemas.microsoft.com/office/drawing/2014/main" id="{308ACF1A-B5D3-7AC6-53CF-878E0344393D}"/>
              </a:ext>
            </a:extLst>
          </p:cNvPr>
          <p:cNvGrpSpPr/>
          <p:nvPr/>
        </p:nvGrpSpPr>
        <p:grpSpPr>
          <a:xfrm>
            <a:off x="180614" y="571601"/>
            <a:ext cx="1147140" cy="980797"/>
            <a:chOff x="113769" y="634753"/>
            <a:chExt cx="1147140" cy="980797"/>
          </a:xfrm>
        </p:grpSpPr>
        <p:pic>
          <p:nvPicPr>
            <p:cNvPr id="12" name="Image 11">
              <a:extLst>
                <a:ext uri="{FF2B5EF4-FFF2-40B4-BE49-F238E27FC236}">
                  <a16:creationId xmlns:a16="http://schemas.microsoft.com/office/drawing/2014/main" id="{8F9AC371-18EE-43BA-F3A9-9760F392DF9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84E81F-9854-DC8B-1BBF-4BA8E2CB70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1E4DCC99-F5C3-DD2D-2E9E-8777AEEDEA19}"/>
              </a:ext>
            </a:extLst>
          </p:cNvPr>
          <p:cNvSpPr txBox="1"/>
          <p:nvPr/>
        </p:nvSpPr>
        <p:spPr>
          <a:xfrm>
            <a:off x="509606" y="2978877"/>
            <a:ext cx="8405795"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Ce sont </a:t>
            </a:r>
            <a:r>
              <a:rPr kumimoji="0" lang="fr-MA" sz="4000" b="1" i="0" u="none" strike="noStrike" kern="1200" cap="none" spc="0" normalizeH="0" baseline="0" noProof="0" dirty="0">
                <a:ln>
                  <a:noFill/>
                </a:ln>
                <a:solidFill>
                  <a:srgbClr val="00ACA4"/>
                </a:solidFill>
                <a:effectLst/>
                <a:uLnTx/>
                <a:uFillTx/>
                <a:latin typeface="Dosis SemiBold" pitchFamily="2" charset="0"/>
                <a:ea typeface="+mn-ea"/>
                <a:cs typeface="+mn-cs"/>
              </a:rPr>
              <a:t>les meilleurs </a:t>
            </a:r>
            <a:r>
              <a:rPr kumimoji="0" lang="fr-MA" sz="4000" b="1" i="0" u="none" strike="noStrike" kern="1200" cap="none" spc="0" normalizeH="0" baseline="0" noProof="0" dirty="0">
                <a:ln>
                  <a:noFill/>
                </a:ln>
                <a:solidFill>
                  <a:srgbClr val="44546A"/>
                </a:solidFill>
                <a:effectLst/>
                <a:uLnTx/>
                <a:uFillTx/>
                <a:latin typeface="Dosis SemiBold" pitchFamily="2" charset="0"/>
                <a:ea typeface="+mn-ea"/>
                <a:cs typeface="+mn-cs"/>
              </a:rPr>
              <a:t>maitres de l’école.</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endParaRPr kumimoji="0" lang="fr-MA" sz="4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7271837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E2C4B-6B42-72ED-267D-AE51ECF240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79D9AA-CE23-4502-A178-07BA9FF40B21}"/>
              </a:ext>
            </a:extLst>
          </p:cNvPr>
          <p:cNvSpPr>
            <a:spLocks noGrp="1"/>
          </p:cNvSpPr>
          <p:nvPr>
            <p:ph type="title"/>
          </p:nvPr>
        </p:nvSpPr>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Sur vos ardoises, complétez la phrase avec le bon mot</a:t>
            </a:r>
            <a:r>
              <a:rPr lang="fr-FR" dirty="0">
                <a:solidFill>
                  <a:schemeClr val="tx1">
                    <a:lumMod val="65000"/>
                    <a:lumOff val="35000"/>
                  </a:schemeClr>
                </a:solidFill>
                <a:latin typeface="Dosis Medium" pitchFamily="2" charset="0"/>
              </a:rPr>
              <a:t>.</a:t>
            </a:r>
            <a:endParaRPr lang="fr-MA" sz="1400" dirty="0">
              <a:solidFill>
                <a:schemeClr val="tx1">
                  <a:lumMod val="65000"/>
                  <a:lumOff val="35000"/>
                </a:schemeClr>
              </a:solidFill>
            </a:endParaRPr>
          </a:p>
        </p:txBody>
      </p:sp>
      <p:sp>
        <p:nvSpPr>
          <p:cNvPr id="7" name="ZoneTexte 6">
            <a:extLst>
              <a:ext uri="{FF2B5EF4-FFF2-40B4-BE49-F238E27FC236}">
                <a16:creationId xmlns:a16="http://schemas.microsoft.com/office/drawing/2014/main" id="{053B1E2B-364B-466B-D2C0-96A0DD5ED4FA}"/>
              </a:ext>
            </a:extLst>
          </p:cNvPr>
          <p:cNvSpPr txBox="1"/>
          <p:nvPr/>
        </p:nvSpPr>
        <p:spPr>
          <a:xfrm>
            <a:off x="1016001" y="3293531"/>
            <a:ext cx="7899400"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C’est  </a:t>
            </a:r>
            <a:r>
              <a:rPr kumimoji="0" lang="fr-MA" sz="4000" b="1" i="0" u="none" strike="noStrike" kern="1200" cap="none" spc="0" normalizeH="0" baseline="0" noProof="0" dirty="0">
                <a:ln>
                  <a:noFill/>
                </a:ln>
                <a:solidFill>
                  <a:srgbClr val="00ACA4"/>
                </a:solidFill>
                <a:effectLst/>
                <a:uLnTx/>
                <a:uFillTx/>
                <a:latin typeface="Dosis SemiBold" pitchFamily="2" charset="0"/>
                <a:ea typeface="+mn-ea"/>
                <a:cs typeface="+mn-cs"/>
              </a:rPr>
              <a:t>____________</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r>
              <a:rPr kumimoji="0" lang="fr-MA" sz="4000" b="1" i="0" u="none" strike="noStrike" kern="1200" cap="none" spc="0" normalizeH="0" baseline="0" noProof="0" dirty="0">
                <a:ln>
                  <a:noFill/>
                </a:ln>
                <a:solidFill>
                  <a:srgbClr val="44546A"/>
                </a:solidFill>
                <a:effectLst/>
                <a:uLnTx/>
                <a:uFillTx/>
                <a:latin typeface="Dosis SemiBold" pitchFamily="2" charset="0"/>
                <a:ea typeface="+mn-ea"/>
                <a:cs typeface="+mn-cs"/>
              </a:rPr>
              <a:t>fille du quartier.</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endParaRPr kumimoji="0" lang="fr-MA" sz="4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grpSp>
        <p:nvGrpSpPr>
          <p:cNvPr id="10" name="Groupe 9">
            <a:extLst>
              <a:ext uri="{FF2B5EF4-FFF2-40B4-BE49-F238E27FC236}">
                <a16:creationId xmlns:a16="http://schemas.microsoft.com/office/drawing/2014/main" id="{6529C088-AD1D-2A13-EAA7-262F3ED5F370}"/>
              </a:ext>
            </a:extLst>
          </p:cNvPr>
          <p:cNvGrpSpPr/>
          <p:nvPr/>
        </p:nvGrpSpPr>
        <p:grpSpPr>
          <a:xfrm>
            <a:off x="139050" y="571601"/>
            <a:ext cx="1147140" cy="980797"/>
            <a:chOff x="113769" y="634753"/>
            <a:chExt cx="1147140" cy="980797"/>
          </a:xfrm>
        </p:grpSpPr>
        <p:pic>
          <p:nvPicPr>
            <p:cNvPr id="11" name="Image 10">
              <a:extLst>
                <a:ext uri="{FF2B5EF4-FFF2-40B4-BE49-F238E27FC236}">
                  <a16:creationId xmlns:a16="http://schemas.microsoft.com/office/drawing/2014/main" id="{8BEE5EC2-F3B8-BF3E-ECCD-723D09822C1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109DFAF-86D7-C6B3-0F26-4E6C7A3E26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7348BF9A-D19F-0111-AF48-7E9233D737A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E6595CA0-A108-31DF-2B80-7031F72585BE}"/>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Rectangle : coins arrondis 4">
            <a:extLst>
              <a:ext uri="{FF2B5EF4-FFF2-40B4-BE49-F238E27FC236}">
                <a16:creationId xmlns:a16="http://schemas.microsoft.com/office/drawing/2014/main" id="{7945625D-0F17-B6DF-C36F-D9E0CF552D9F}"/>
              </a:ext>
            </a:extLst>
          </p:cNvPr>
          <p:cNvSpPr/>
          <p:nvPr/>
        </p:nvSpPr>
        <p:spPr>
          <a:xfrm>
            <a:off x="1600979" y="2145787"/>
            <a:ext cx="2863319"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le meilleur</a:t>
            </a:r>
          </a:p>
        </p:txBody>
      </p:sp>
      <p:sp>
        <p:nvSpPr>
          <p:cNvPr id="6" name="Rectangle : coins arrondis 5">
            <a:extLst>
              <a:ext uri="{FF2B5EF4-FFF2-40B4-BE49-F238E27FC236}">
                <a16:creationId xmlns:a16="http://schemas.microsoft.com/office/drawing/2014/main" id="{3AFF1C42-7536-AA0B-53A8-27C48F4F0FF2}"/>
              </a:ext>
            </a:extLst>
          </p:cNvPr>
          <p:cNvSpPr/>
          <p:nvPr/>
        </p:nvSpPr>
        <p:spPr>
          <a:xfrm>
            <a:off x="4832103" y="2145787"/>
            <a:ext cx="2863318"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la meilleure</a:t>
            </a:r>
          </a:p>
        </p:txBody>
      </p:sp>
    </p:spTree>
    <p:extLst>
      <p:ext uri="{BB962C8B-B14F-4D97-AF65-F5344CB8AC3E}">
        <p14:creationId xmlns:p14="http://schemas.microsoft.com/office/powerpoint/2010/main" val="272172384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E4600-D27F-0EEE-6230-767E92B123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6D6338-1743-FF05-BD3C-38084E621D2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3" name="Google Shape;292;p22" descr="Une image contenant capture d’écran, Rectangle, carré&#10;&#10;Le contenu généré par l’IA peut être incorrect.">
            <a:extLst>
              <a:ext uri="{FF2B5EF4-FFF2-40B4-BE49-F238E27FC236}">
                <a16:creationId xmlns:a16="http://schemas.microsoft.com/office/drawing/2014/main" id="{0D7025BD-9699-A6E2-D8CF-506EC447ACD3}"/>
              </a:ext>
            </a:extLst>
          </p:cNvPr>
          <p:cNvPicPr preferRelativeResize="0">
            <a:picLocks noChangeAspect="1"/>
          </p:cNvPicPr>
          <p:nvPr/>
        </p:nvPicPr>
        <p:blipFill rotWithShape="1">
          <a:blip r:embed="rId2" cstate="print">
            <a:alphaModFix/>
          </a:blip>
          <a:srcRect/>
          <a:stretch/>
        </p:blipFill>
        <p:spPr>
          <a:xfrm>
            <a:off x="2844000" y="1983664"/>
            <a:ext cx="3456000" cy="3458491"/>
          </a:xfrm>
          <a:prstGeom prst="rect">
            <a:avLst/>
          </a:prstGeom>
          <a:noFill/>
          <a:ln>
            <a:noFill/>
          </a:ln>
        </p:spPr>
      </p:pic>
      <p:grpSp>
        <p:nvGrpSpPr>
          <p:cNvPr id="4" name="Groupe 3">
            <a:extLst>
              <a:ext uri="{FF2B5EF4-FFF2-40B4-BE49-F238E27FC236}">
                <a16:creationId xmlns:a16="http://schemas.microsoft.com/office/drawing/2014/main" id="{DCD03D7E-BF51-2EB5-6164-3F87F2F186A5}"/>
              </a:ext>
            </a:extLst>
          </p:cNvPr>
          <p:cNvGrpSpPr/>
          <p:nvPr/>
        </p:nvGrpSpPr>
        <p:grpSpPr>
          <a:xfrm>
            <a:off x="73553" y="571601"/>
            <a:ext cx="1147140" cy="980797"/>
            <a:chOff x="113769" y="634753"/>
            <a:chExt cx="1147140" cy="980797"/>
          </a:xfrm>
        </p:grpSpPr>
        <p:pic>
          <p:nvPicPr>
            <p:cNvPr id="5" name="Image 4">
              <a:extLst>
                <a:ext uri="{FF2B5EF4-FFF2-40B4-BE49-F238E27FC236}">
                  <a16:creationId xmlns:a16="http://schemas.microsoft.com/office/drawing/2014/main" id="{C3F86712-ED6B-1D3F-B6C4-CE2798AB961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EA2BFF8-769C-DD71-FCF0-9CEE730A83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48013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CEE39-CCCD-7549-9C88-C13AE4C3EF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508A621-1AC2-F81F-EE06-E743072A82FB}"/>
              </a:ext>
            </a:extLst>
          </p:cNvPr>
          <p:cNvSpPr>
            <a:spLocks noGrp="1"/>
          </p:cNvSpPr>
          <p:nvPr>
            <p:ph type="title"/>
          </p:nvPr>
        </p:nvSpPr>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a:t>
            </a:r>
            <a:endParaRPr lang="fr-MA" dirty="0"/>
          </a:p>
        </p:txBody>
      </p:sp>
      <p:grpSp>
        <p:nvGrpSpPr>
          <p:cNvPr id="11" name="Groupe 10">
            <a:extLst>
              <a:ext uri="{FF2B5EF4-FFF2-40B4-BE49-F238E27FC236}">
                <a16:creationId xmlns:a16="http://schemas.microsoft.com/office/drawing/2014/main" id="{49A7AAA1-6E2F-DE4F-D47D-407919C3C6CD}"/>
              </a:ext>
            </a:extLst>
          </p:cNvPr>
          <p:cNvGrpSpPr/>
          <p:nvPr/>
        </p:nvGrpSpPr>
        <p:grpSpPr>
          <a:xfrm>
            <a:off x="180614" y="571601"/>
            <a:ext cx="1147140" cy="980797"/>
            <a:chOff x="113769" y="634753"/>
            <a:chExt cx="1147140" cy="980797"/>
          </a:xfrm>
        </p:grpSpPr>
        <p:pic>
          <p:nvPicPr>
            <p:cNvPr id="12" name="Image 11">
              <a:extLst>
                <a:ext uri="{FF2B5EF4-FFF2-40B4-BE49-F238E27FC236}">
                  <a16:creationId xmlns:a16="http://schemas.microsoft.com/office/drawing/2014/main" id="{A109CA7E-2DCA-9741-8C32-F4479BBD5DB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88080F1-EEDB-F5AC-5C13-40CBC1C7C9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12637BBB-9F76-C438-8355-AB722BDA42C2}"/>
              </a:ext>
            </a:extLst>
          </p:cNvPr>
          <p:cNvSpPr txBox="1"/>
          <p:nvPr/>
        </p:nvSpPr>
        <p:spPr>
          <a:xfrm>
            <a:off x="1016001" y="3293531"/>
            <a:ext cx="7899400" cy="900246"/>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MA" sz="4000" b="1" i="0" u="none" strike="noStrike" kern="1200" cap="none" spc="0" normalizeH="0" baseline="0" noProof="0" dirty="0">
                <a:ln>
                  <a:noFill/>
                </a:ln>
                <a:solidFill>
                  <a:srgbClr val="424D7B"/>
                </a:solidFill>
                <a:effectLst/>
                <a:uLnTx/>
                <a:uFillTx/>
                <a:latin typeface="Dosis SemiBold" pitchFamily="2" charset="0"/>
                <a:ea typeface="+mn-ea"/>
                <a:cs typeface="+mn-cs"/>
              </a:rPr>
              <a:t>C’est  </a:t>
            </a:r>
            <a:r>
              <a:rPr kumimoji="0" lang="fr-MA" sz="4000" b="1" i="0" u="none" strike="noStrike" kern="1200" cap="none" spc="0" normalizeH="0" baseline="0" noProof="0" dirty="0">
                <a:ln>
                  <a:noFill/>
                </a:ln>
                <a:solidFill>
                  <a:srgbClr val="00ACA4"/>
                </a:solidFill>
                <a:effectLst/>
                <a:uLnTx/>
                <a:uFillTx/>
                <a:latin typeface="Dosis SemiBold" pitchFamily="2" charset="0"/>
                <a:ea typeface="+mn-ea"/>
                <a:cs typeface="+mn-cs"/>
              </a:rPr>
              <a:t>la meilleure</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r>
              <a:rPr kumimoji="0" lang="fr-MA" sz="4000" b="1" i="0" u="none" strike="noStrike" kern="1200" cap="none" spc="0" normalizeH="0" baseline="0" noProof="0" dirty="0">
                <a:ln>
                  <a:noFill/>
                </a:ln>
                <a:solidFill>
                  <a:srgbClr val="44546A"/>
                </a:solidFill>
                <a:effectLst/>
                <a:uLnTx/>
                <a:uFillTx/>
                <a:latin typeface="Dosis SemiBold" pitchFamily="2" charset="0"/>
                <a:ea typeface="+mn-ea"/>
                <a:cs typeface="+mn-cs"/>
              </a:rPr>
              <a:t>fille du quartier.</a:t>
            </a:r>
            <a:r>
              <a:rPr kumimoji="0" lang="fr-MA" sz="4000" b="1" i="0" u="none" strike="noStrike" kern="1200" cap="none" spc="0" normalizeH="0" baseline="0" noProof="0" dirty="0">
                <a:ln>
                  <a:noFill/>
                </a:ln>
                <a:solidFill>
                  <a:srgbClr val="C00000"/>
                </a:solidFill>
                <a:effectLst/>
                <a:uLnTx/>
                <a:uFillTx/>
                <a:latin typeface="Dosis SemiBold" pitchFamily="2" charset="0"/>
                <a:ea typeface="+mn-ea"/>
                <a:cs typeface="+mn-cs"/>
              </a:rPr>
              <a:t> </a:t>
            </a:r>
            <a:endParaRPr kumimoji="0" lang="fr-MA" sz="40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2858289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550F-09FA-A1CE-0E1A-45BA489E9B9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F99FCF4-54DC-CD1E-4669-BCA51A2E958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b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b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5" name="Image 4">
            <a:extLst>
              <a:ext uri="{FF2B5EF4-FFF2-40B4-BE49-F238E27FC236}">
                <a16:creationId xmlns:a16="http://schemas.microsoft.com/office/drawing/2014/main" id="{D016C34C-7083-66FC-55C4-080432FBC79A}"/>
              </a:ext>
            </a:extLst>
          </p:cNvPr>
          <p:cNvPicPr>
            <a:picLocks noChangeAspect="1"/>
          </p:cNvPicPr>
          <p:nvPr/>
        </p:nvPicPr>
        <p:blipFill>
          <a:blip r:embed="rId4"/>
          <a:stretch>
            <a:fillRect/>
          </a:stretch>
        </p:blipFill>
        <p:spPr>
          <a:xfrm>
            <a:off x="244345" y="571229"/>
            <a:ext cx="1146147" cy="981541"/>
          </a:xfrm>
          <a:prstGeom prst="rect">
            <a:avLst/>
          </a:prstGeom>
        </p:spPr>
      </p:pic>
      <p:sp>
        <p:nvSpPr>
          <p:cNvPr id="8" name="Titre 9">
            <a:extLst>
              <a:ext uri="{FF2B5EF4-FFF2-40B4-BE49-F238E27FC236}">
                <a16:creationId xmlns:a16="http://schemas.microsoft.com/office/drawing/2014/main" id="{2E58B6AF-FAC1-AEF7-817B-44A85F3E22B0}"/>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Rangez vos ardoises. </a:t>
            </a:r>
          </a:p>
        </p:txBody>
      </p:sp>
      <p:pic>
        <p:nvPicPr>
          <p:cNvPr id="9" name="Rangez vos ardoises">
            <a:hlinkClick r:id="" action="ppaction://media"/>
            <a:extLst>
              <a:ext uri="{FF2B5EF4-FFF2-40B4-BE49-F238E27FC236}">
                <a16:creationId xmlns:a16="http://schemas.microsoft.com/office/drawing/2014/main" id="{34FC1E18-B5FE-B5E2-167A-AD0F8BF1C5F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spTree>
    <p:extLst>
      <p:ext uri="{BB962C8B-B14F-4D97-AF65-F5344CB8AC3E}">
        <p14:creationId xmlns:p14="http://schemas.microsoft.com/office/powerpoint/2010/main" val="303905087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2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C0C6-EFB8-F482-578F-451A69C159A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CBE62C7-A76A-0283-D05A-7CB281E0363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xmlns="" xmlns:p14="http://schemas.microsoft.com/office/powerpoint/2010/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516DFAB-C6D8-AD66-6286-7FAE952856C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xmlns="" xmlns:p14="http://schemas.microsoft.com/office/powerpoint/2010/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5E96820D-D230-4AB5-2713-B02DBF53FEF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48.</a:t>
            </a:r>
          </a:p>
        </p:txBody>
      </p:sp>
      <p:grpSp>
        <p:nvGrpSpPr>
          <p:cNvPr id="13" name="Groupe 12">
            <a:extLst>
              <a:ext uri="{FF2B5EF4-FFF2-40B4-BE49-F238E27FC236}">
                <a16:creationId xmlns:a16="http://schemas.microsoft.com/office/drawing/2014/main" id="{505BF547-AA18-C109-2C5E-06D8456262CA}"/>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9CBE5F2F-B3C6-A757-B46C-A0F6A9396E3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0C7741C-EF94-12C6-7DEF-72FA90DFD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51" name="Picture 3"/>
          <p:cNvPicPr>
            <a:picLocks noChangeAspect="1" noChangeArrowheads="1"/>
          </p:cNvPicPr>
          <p:nvPr/>
        </p:nvPicPr>
        <p:blipFill>
          <a:blip r:embed="rId9"/>
          <a:srcRect/>
          <a:stretch>
            <a:fillRect/>
          </a:stretch>
        </p:blipFill>
        <p:spPr bwMode="auto">
          <a:xfrm>
            <a:off x="3072103" y="1813875"/>
            <a:ext cx="3142430" cy="4492021"/>
          </a:xfrm>
          <a:prstGeom prst="rect">
            <a:avLst/>
          </a:prstGeom>
          <a:noFill/>
          <a:ln w="9525">
            <a:noFill/>
            <a:miter lim="800000"/>
            <a:headEnd/>
            <a:tailEnd/>
          </a:ln>
          <a:effectLst/>
        </p:spPr>
      </p:pic>
      <p:sp>
        <p:nvSpPr>
          <p:cNvPr id="5" name="Rectangle : coins arrondis 4">
            <a:extLst>
              <a:ext uri="{FF2B5EF4-FFF2-40B4-BE49-F238E27FC236}">
                <a16:creationId xmlns:a16="http://schemas.microsoft.com/office/drawing/2014/main" id="{3839F325-9E57-101D-A2E5-3D65A81C5E47}"/>
              </a:ext>
            </a:extLst>
          </p:cNvPr>
          <p:cNvSpPr/>
          <p:nvPr/>
        </p:nvSpPr>
        <p:spPr>
          <a:xfrm>
            <a:off x="3072103" y="2501603"/>
            <a:ext cx="3373822" cy="119818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980689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FD45-69DF-9DCC-0204-9FB4C814DE9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396B42-407F-C80F-2904-97EC99D1E85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xmlns="" xmlns:p14="http://schemas.microsoft.com/office/powerpoint/2010/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DB348EF7-5A38-F6A5-8E9A-9823F0AD040E}"/>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1.  Je vais expliquer la consigne et passer entre les rangs pour vous aider. </a:t>
            </a:r>
          </a:p>
        </p:txBody>
      </p:sp>
      <p:grpSp>
        <p:nvGrpSpPr>
          <p:cNvPr id="4" name="Groupe 3">
            <a:extLst>
              <a:ext uri="{FF2B5EF4-FFF2-40B4-BE49-F238E27FC236}">
                <a16:creationId xmlns:a16="http://schemas.microsoft.com/office/drawing/2014/main" id="{93CF6892-FE25-2694-6D08-9C9D0774AD64}"/>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0C6672D0-F792-87CC-E653-95BBF255223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8269926-7FFB-2C80-4333-38C61E30AC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1285544F-ED8A-CDE3-80AB-C943619742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1616" y="1841164"/>
            <a:ext cx="3175672" cy="3175672"/>
          </a:xfrm>
          <a:prstGeom prst="rect">
            <a:avLst/>
          </a:prstGeom>
        </p:spPr>
      </p:pic>
      <p:pic>
        <p:nvPicPr>
          <p:cNvPr id="3074" name="Picture 2"/>
          <p:cNvPicPr>
            <a:picLocks noChangeAspect="1" noChangeArrowheads="1"/>
          </p:cNvPicPr>
          <p:nvPr/>
        </p:nvPicPr>
        <p:blipFill>
          <a:blip r:embed="rId7"/>
          <a:srcRect/>
          <a:stretch>
            <a:fillRect/>
          </a:stretch>
        </p:blipFill>
        <p:spPr bwMode="auto">
          <a:xfrm>
            <a:off x="746125" y="2897188"/>
            <a:ext cx="4629150" cy="1782762"/>
          </a:xfrm>
          <a:prstGeom prst="rect">
            <a:avLst/>
          </a:prstGeom>
          <a:noFill/>
          <a:ln w="9525">
            <a:noFill/>
            <a:miter lim="800000"/>
            <a:headEnd/>
            <a:tailEnd/>
          </a:ln>
          <a:effectLst/>
        </p:spPr>
      </p:pic>
    </p:spTree>
    <p:extLst>
      <p:ext uri="{BB962C8B-B14F-4D97-AF65-F5344CB8AC3E}">
        <p14:creationId xmlns:p14="http://schemas.microsoft.com/office/powerpoint/2010/main" val="336718413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4440-0690-5B9B-E4A9-8353035CA5B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01B4304-F076-3CBA-8893-25284E0748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xmlns="" xmlns:p14="http://schemas.microsoft.com/office/powerpoint/2010/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p:sp>
        <p:nvSpPr>
          <p:cNvPr id="2" name="Titre 5">
            <a:extLst>
              <a:ext uri="{FF2B5EF4-FFF2-40B4-BE49-F238E27FC236}">
                <a16:creationId xmlns:a16="http://schemas.microsoft.com/office/drawing/2014/main" id="{B0D77144-283C-EA0A-FF0A-F6456E1AA6B2}"/>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Corrigez. Faites attention à l’orthographe. </a:t>
            </a:r>
          </a:p>
        </p:txBody>
      </p:sp>
      <p:grpSp>
        <p:nvGrpSpPr>
          <p:cNvPr id="4" name="Groupe 3">
            <a:extLst>
              <a:ext uri="{FF2B5EF4-FFF2-40B4-BE49-F238E27FC236}">
                <a16:creationId xmlns:a16="http://schemas.microsoft.com/office/drawing/2014/main" id="{257DC3FB-5316-A7D1-1958-0C1D8E33B2F0}"/>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5EB5D171-DECB-3BC1-EE4C-BC49EF2CD7A5}"/>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D34B41A-5055-8F09-D449-2E9B8F3E3A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descr="Une image contenant texte, capture d’écran, Police&#10;&#10;Le contenu généré par l’IA peut être incorrect.">
            <a:extLst>
              <a:ext uri="{FF2B5EF4-FFF2-40B4-BE49-F238E27FC236}">
                <a16:creationId xmlns:a16="http://schemas.microsoft.com/office/drawing/2014/main" id="{4714A89C-67C2-F7C3-5F71-FB62426616B8}"/>
              </a:ext>
            </a:extLst>
          </p:cNvPr>
          <p:cNvPicPr>
            <a:picLocks noChangeAspect="1"/>
          </p:cNvPicPr>
          <p:nvPr/>
        </p:nvPicPr>
        <p:blipFill>
          <a:blip r:embed="rId6"/>
          <a:stretch>
            <a:fillRect/>
          </a:stretch>
        </p:blipFill>
        <p:spPr>
          <a:xfrm>
            <a:off x="1000439" y="2138181"/>
            <a:ext cx="6704227" cy="3480547"/>
          </a:xfrm>
          <a:prstGeom prst="rect">
            <a:avLst/>
          </a:prstGeom>
        </p:spPr>
      </p:pic>
      <p:sp>
        <p:nvSpPr>
          <p:cNvPr id="16" name="Rectangle 15"/>
          <p:cNvSpPr/>
          <p:nvPr/>
        </p:nvSpPr>
        <p:spPr>
          <a:xfrm>
            <a:off x="2912571" y="2257965"/>
            <a:ext cx="375082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2800" b="1" i="0" u="none" strike="noStrike" kern="1200" cap="none" spc="0" normalizeH="0" baseline="0" noProof="0" dirty="0">
                <a:ln>
                  <a:noFill/>
                </a:ln>
                <a:solidFill>
                  <a:srgbClr val="C00000"/>
                </a:solidFill>
                <a:effectLst/>
                <a:uLnTx/>
                <a:uFillTx/>
                <a:latin typeface="Dosis SemiBold" pitchFamily="2" charset="0"/>
                <a:ea typeface="+mn-ea"/>
                <a:cs typeface="+mn-cs"/>
              </a:rPr>
              <a:t>les meilleurs</a:t>
            </a:r>
            <a:endParaRPr kumimoji="0" lang="fr-FR" sz="2800" b="0" i="0" u="none" strike="noStrike" kern="1200" cap="none" spc="0" normalizeH="0" baseline="0" noProof="0" dirty="0">
              <a:ln>
                <a:noFill/>
              </a:ln>
              <a:solidFill>
                <a:srgbClr val="C00000"/>
              </a:solidFill>
              <a:effectLst/>
              <a:uLnTx/>
              <a:uFillTx/>
              <a:latin typeface="Calibri"/>
              <a:ea typeface="+mn-ea"/>
              <a:cs typeface="+mn-cs"/>
            </a:endParaRPr>
          </a:p>
        </p:txBody>
      </p:sp>
      <p:sp>
        <p:nvSpPr>
          <p:cNvPr id="18" name="Rectangle 17"/>
          <p:cNvSpPr/>
          <p:nvPr/>
        </p:nvSpPr>
        <p:spPr>
          <a:xfrm>
            <a:off x="2971182" y="3945282"/>
            <a:ext cx="1617751" cy="577081"/>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mn-ea"/>
                <a:cs typeface="+mn-cs"/>
              </a:rPr>
              <a:t>la meilleure</a:t>
            </a:r>
            <a:endParaRPr kumimoji="0" lang="fr-MA" sz="2400" b="0" i="0" u="none" strike="noStrike" kern="1200" cap="none" spc="0" normalizeH="0" baseline="0" noProof="0" dirty="0">
              <a:ln>
                <a:noFill/>
              </a:ln>
              <a:solidFill>
                <a:srgbClr val="C00000"/>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6861011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201410" y="2522109"/>
            <a:ext cx="5116636" cy="756000"/>
          </a:xfrm>
        </p:spPr>
        <p:txBody>
          <a:bodyPr/>
          <a:lstStyle/>
          <a:p>
            <a:r>
              <a:rPr lang="fr-FR" sz="1400" dirty="0"/>
              <a:t> Acte de parole 1 : « exprimer son opinion ». </a:t>
            </a:r>
          </a:p>
        </p:txBody>
      </p:sp>
      <p:pic>
        <p:nvPicPr>
          <p:cNvPr id="8" name="Image 7">
            <a:extLst>
              <a:ext uri="{FF2B5EF4-FFF2-40B4-BE49-F238E27FC236}">
                <a16:creationId xmlns:a16="http://schemas.microsoft.com/office/drawing/2014/main" id="{702C2E08-1789-6D91-9E06-5C25944E5F4E}"/>
              </a:ext>
            </a:extLst>
          </p:cNvPr>
          <p:cNvPicPr>
            <a:picLocks noChangeAspect="1"/>
          </p:cNvPicPr>
          <p:nvPr/>
        </p:nvPicPr>
        <p:blipFill>
          <a:blip r:embed="rId2"/>
          <a:stretch>
            <a:fillRect/>
          </a:stretch>
        </p:blipFill>
        <p:spPr>
          <a:xfrm>
            <a:off x="2192323" y="5603675"/>
            <a:ext cx="2043811" cy="556493"/>
          </a:xfrm>
          <a:prstGeom prst="rect">
            <a:avLst/>
          </a:prstGeom>
        </p:spPr>
      </p:pic>
      <p:sp>
        <p:nvSpPr>
          <p:cNvPr id="21" name="Titre 8">
            <a:extLst>
              <a:ext uri="{FF2B5EF4-FFF2-40B4-BE49-F238E27FC236}">
                <a16:creationId xmlns:a16="http://schemas.microsoft.com/office/drawing/2014/main" id="{EEAF48C1-965A-C15C-31F2-505661D900CC}"/>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22" name="Groupe 21">
            <a:extLst>
              <a:ext uri="{FF2B5EF4-FFF2-40B4-BE49-F238E27FC236}">
                <a16:creationId xmlns:a16="http://schemas.microsoft.com/office/drawing/2014/main" id="{8BFD2E38-A047-3D29-BBEC-22082B0137AE}"/>
              </a:ext>
            </a:extLst>
          </p:cNvPr>
          <p:cNvGrpSpPr/>
          <p:nvPr/>
        </p:nvGrpSpPr>
        <p:grpSpPr>
          <a:xfrm>
            <a:off x="3120265" y="0"/>
            <a:ext cx="2741519" cy="1084434"/>
            <a:chOff x="3072140" y="0"/>
            <a:chExt cx="2741519" cy="1084434"/>
          </a:xfrm>
        </p:grpSpPr>
        <p:sp>
          <p:nvSpPr>
            <p:cNvPr id="23" name="Rectangle 22">
              <a:extLst>
                <a:ext uri="{FF2B5EF4-FFF2-40B4-BE49-F238E27FC236}">
                  <a16:creationId xmlns:a16="http://schemas.microsoft.com/office/drawing/2014/main" id="{A37A84DE-BD87-CA9A-BFAD-7061DD910F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92E5470-DD8E-D077-4213-E845A899DE9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Titre 53">
              <a:extLst>
                <a:ext uri="{FF2B5EF4-FFF2-40B4-BE49-F238E27FC236}">
                  <a16:creationId xmlns:a16="http://schemas.microsoft.com/office/drawing/2014/main" id="{055AF720-C26E-CF88-0EE1-17CC9479065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4" name="Espace réservé du texte 12">
            <a:extLst>
              <a:ext uri="{FF2B5EF4-FFF2-40B4-BE49-F238E27FC236}">
                <a16:creationId xmlns:a16="http://schemas.microsoft.com/office/drawing/2014/main" id="{C30A4622-046B-7D56-C2AE-E32B7FD55F21}"/>
              </a:ext>
            </a:extLst>
          </p:cNvPr>
          <p:cNvSpPr>
            <a:spLocks noGrp="1"/>
          </p:cNvSpPr>
          <p:nvPr>
            <p:ph type="body" sz="quarter" idx="19"/>
          </p:nvPr>
        </p:nvSpPr>
        <p:spPr>
          <a:xfrm>
            <a:off x="2239321" y="3997654"/>
            <a:ext cx="4960805" cy="756000"/>
          </a:xfrm>
        </p:spPr>
        <p:txBody>
          <a:bodyPr/>
          <a:lstStyle/>
          <a:p>
            <a:r>
              <a:rPr lang="fr-FR" sz="1400" dirty="0"/>
              <a:t>Utiliser le superlatif avec « le meilleur ».</a:t>
            </a:r>
          </a:p>
        </p:txBody>
      </p:sp>
      <p:pic>
        <p:nvPicPr>
          <p:cNvPr id="2" name="Image 1">
            <a:extLst>
              <a:ext uri="{FF2B5EF4-FFF2-40B4-BE49-F238E27FC236}">
                <a16:creationId xmlns:a16="http://schemas.microsoft.com/office/drawing/2014/main" id="{C14B9620-7F2D-6D8B-964C-F9E416D31DEA}"/>
              </a:ext>
            </a:extLst>
          </p:cNvPr>
          <p:cNvPicPr>
            <a:picLocks noChangeAspect="1"/>
          </p:cNvPicPr>
          <p:nvPr/>
        </p:nvPicPr>
        <p:blipFill>
          <a:blip r:embed="rId3"/>
          <a:stretch>
            <a:fillRect/>
          </a:stretch>
        </p:blipFill>
        <p:spPr>
          <a:xfrm>
            <a:off x="1444965" y="4986687"/>
            <a:ext cx="6254069" cy="1446177"/>
          </a:xfrm>
          <a:prstGeom prst="rect">
            <a:avLst/>
          </a:prstGeom>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9320" y="5404168"/>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Lire un texte – Fluidité </a:t>
            </a:r>
          </a:p>
        </p:txBody>
      </p:sp>
      <p:sp>
        <p:nvSpPr>
          <p:cNvPr id="3" name="ZoneTexte 2">
            <a:extLst>
              <a:ext uri="{FF2B5EF4-FFF2-40B4-BE49-F238E27FC236}">
                <a16:creationId xmlns:a16="http://schemas.microsoft.com/office/drawing/2014/main" id="{976F3EE8-5516-4B04-450A-3F12860ED01B}"/>
              </a:ext>
            </a:extLst>
          </p:cNvPr>
          <p:cNvSpPr txBox="1"/>
          <p:nvPr/>
        </p:nvSpPr>
        <p:spPr>
          <a:xfrm>
            <a:off x="2347644" y="5098191"/>
            <a:ext cx="10759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Lecture</a:t>
            </a:r>
          </a:p>
        </p:txBody>
      </p:sp>
      <p:pic>
        <p:nvPicPr>
          <p:cNvPr id="10" name="Espace réservé pour une image  21" descr="Une image contenant horloge, cercle, symbole, Police&#10;&#10;Le contenu généré par l’IA peut être incorrect.">
            <a:extLst>
              <a:ext uri="{FF2B5EF4-FFF2-40B4-BE49-F238E27FC236}">
                <a16:creationId xmlns:a16="http://schemas.microsoft.com/office/drawing/2014/main" id="{13EF3219-3FB7-062A-680F-3D8F8E9968BE}"/>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7560" r="-7560"/>
          <a:stretch>
            <a:fillRect/>
          </a:stretch>
        </p:blipFill>
        <p:spPr>
          <a:xfrm>
            <a:off x="7318046" y="3475642"/>
            <a:ext cx="540000" cy="540000"/>
          </a:xfrm>
          <a:prstGeom prst="rect">
            <a:avLst/>
          </a:prstGeom>
          <a:noFill/>
        </p:spPr>
      </p:pic>
      <p:pic>
        <p:nvPicPr>
          <p:cNvPr id="12" name="Espace réservé pour une image  19" descr="Une image contenant horloge, cercle, symbole, Police&#10;&#10;Le contenu généré par l’IA peut être incorrect.">
            <a:extLst>
              <a:ext uri="{FF2B5EF4-FFF2-40B4-BE49-F238E27FC236}">
                <a16:creationId xmlns:a16="http://schemas.microsoft.com/office/drawing/2014/main" id="{E324CFD7-C7CB-1779-4419-57FE04C9CDFE}"/>
              </a:ext>
            </a:extLst>
          </p:cNvPr>
          <p:cNvPicPr>
            <a:picLocks noChangeAspect="1"/>
          </p:cNvPicPr>
          <p:nvPr/>
        </p:nvPicPr>
        <p:blipFill rotWithShape="1">
          <a:blip r:embed="rId5" cstate="print">
            <a:grayscl/>
            <a:extLst>
              <a:ext uri="{28A0092B-C50C-407E-A947-70E740481C1C}">
                <a14:useLocalDpi xmlns:a14="http://schemas.microsoft.com/office/drawing/2010/main" val="0"/>
              </a:ext>
            </a:extLst>
          </a:blip>
          <a:srcRect l="-7526" r="-7526"/>
          <a:stretch>
            <a:fillRect/>
          </a:stretch>
        </p:blipFill>
        <p:spPr>
          <a:xfrm>
            <a:off x="7318046" y="1932494"/>
            <a:ext cx="540000" cy="540000"/>
          </a:xfrm>
          <a:prstGeom prst="rect">
            <a:avLst/>
          </a:prstGeom>
          <a:noFill/>
        </p:spPr>
      </p:pic>
      <p:pic>
        <p:nvPicPr>
          <p:cNvPr id="14" name="Espace réservé pour une image  2">
            <a:extLst>
              <a:ext uri="{FF2B5EF4-FFF2-40B4-BE49-F238E27FC236}">
                <a16:creationId xmlns:a16="http://schemas.microsoft.com/office/drawing/2014/main" id="{F7262573-611F-0756-88F4-93726E1FDB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0" r="-7560"/>
          <a:stretch>
            <a:fillRect/>
          </a:stretch>
        </p:blipFill>
        <p:spPr>
          <a:xfrm>
            <a:off x="7254975" y="4949634"/>
            <a:ext cx="539750" cy="539750"/>
          </a:xfrm>
          <a:prstGeom prst="rect">
            <a:avLst/>
          </a:prstGeom>
          <a:noFill/>
        </p:spPr>
      </p:pic>
    </p:spTree>
    <p:extLst>
      <p:ext uri="{BB962C8B-B14F-4D97-AF65-F5344CB8AC3E}">
        <p14:creationId xmlns:p14="http://schemas.microsoft.com/office/powerpoint/2010/main" val="371222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faire de la lecture.</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292F99E8-F572-491E-BD50-32C5ED450964}"/>
                  </a:ext>
                </a:extLst>
              </p:cNvPr>
              <p:cNvPicPr/>
              <p:nvPr/>
            </p:nvPicPr>
            <p:blipFill>
              <a:blip r:embed="rId3"/>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grpSp>
        <p:nvGrpSpPr>
          <p:cNvPr id="7" name="Groupe 6">
            <a:extLst>
              <a:ext uri="{FF2B5EF4-FFF2-40B4-BE49-F238E27FC236}">
                <a16:creationId xmlns:a16="http://schemas.microsoft.com/office/drawing/2014/main" id="{72A7EE96-3B12-DBB7-8161-82E7D7031028}"/>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879EB66E-CABC-F290-42E0-436D8B613C0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671A01-A40E-D62E-E087-35B91E0E51F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38E51D8F-31A5-9CF3-F5B3-F8F202B81462}"/>
              </a:ext>
            </a:extLst>
          </p:cNvPr>
          <p:cNvPicPr>
            <a:picLocks noChangeAspect="1"/>
          </p:cNvPicPr>
          <p:nvPr/>
        </p:nvPicPr>
        <p:blipFill>
          <a:blip r:embed="rId10" cstate="print"/>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39736611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E928-3932-AE50-AE0E-2C26D25A3A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DAC276-0305-7D70-DDB0-44593002CF51}"/>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a:t>
            </a:r>
          </a:p>
        </p:txBody>
      </p:sp>
      <p:sp>
        <p:nvSpPr>
          <p:cNvPr id="4" name="Titre 1">
            <a:extLst>
              <a:ext uri="{FF2B5EF4-FFF2-40B4-BE49-F238E27FC236}">
                <a16:creationId xmlns:a16="http://schemas.microsoft.com/office/drawing/2014/main" id="{10FF95DE-931F-85D8-9C24-CF51A87F4E11}"/>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Prenez vos livres à la page 46.</a:t>
            </a:r>
          </a:p>
        </p:txBody>
      </p:sp>
      <p:grpSp>
        <p:nvGrpSpPr>
          <p:cNvPr id="5" name="Groupe 4">
            <a:extLst>
              <a:ext uri="{FF2B5EF4-FFF2-40B4-BE49-F238E27FC236}">
                <a16:creationId xmlns:a16="http://schemas.microsoft.com/office/drawing/2014/main" id="{2DF3103C-15E2-F27E-0FB6-87C50FDEB1D9}"/>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677F5426-DEFD-E642-9EB9-47074E496D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E88E57E-798A-D4E6-5210-114E8E069B9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098" name="Picture 2"/>
          <p:cNvPicPr>
            <a:picLocks noChangeAspect="1" noChangeArrowheads="1"/>
          </p:cNvPicPr>
          <p:nvPr/>
        </p:nvPicPr>
        <p:blipFill>
          <a:blip r:embed="rId4"/>
          <a:srcRect/>
          <a:stretch>
            <a:fillRect/>
          </a:stretch>
        </p:blipFill>
        <p:spPr bwMode="auto">
          <a:xfrm>
            <a:off x="3009606" y="1744134"/>
            <a:ext cx="2768624" cy="4550216"/>
          </a:xfrm>
          <a:prstGeom prst="rect">
            <a:avLst/>
          </a:prstGeom>
          <a:noFill/>
          <a:ln w="9525">
            <a:noFill/>
            <a:miter lim="800000"/>
            <a:headEnd/>
            <a:tailEnd/>
          </a:ln>
          <a:effectLst/>
        </p:spPr>
      </p:pic>
    </p:spTree>
    <p:extLst>
      <p:ext uri="{BB962C8B-B14F-4D97-AF65-F5344CB8AC3E}">
        <p14:creationId xmlns:p14="http://schemas.microsoft.com/office/powerpoint/2010/main" val="6175444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7559-5A8A-346B-8258-175A7B968322}"/>
            </a:ext>
          </a:extLst>
        </p:cNvPr>
        <p:cNvGrpSpPr/>
        <p:nvPr/>
      </p:nvGrpSpPr>
      <p:grpSpPr>
        <a:xfrm>
          <a:off x="0" y="0"/>
          <a:ext cx="0" cy="0"/>
          <a:chOff x="0" y="0"/>
          <a:chExt cx="0" cy="0"/>
        </a:xfrm>
      </p:grpSpPr>
      <p:pic>
        <p:nvPicPr>
          <p:cNvPr id="9" name="Picture 2"/>
          <p:cNvPicPr>
            <a:picLocks noChangeAspect="1" noChangeArrowheads="1"/>
          </p:cNvPicPr>
          <p:nvPr/>
        </p:nvPicPr>
        <p:blipFill>
          <a:blip r:embed="rId2"/>
          <a:srcRect/>
          <a:stretch>
            <a:fillRect/>
          </a:stretch>
        </p:blipFill>
        <p:spPr bwMode="auto">
          <a:xfrm>
            <a:off x="3112168" y="1519403"/>
            <a:ext cx="2935706" cy="4824814"/>
          </a:xfrm>
          <a:prstGeom prst="rect">
            <a:avLst/>
          </a:prstGeom>
          <a:noFill/>
          <a:ln w="9525">
            <a:noFill/>
            <a:miter lim="800000"/>
            <a:headEnd/>
            <a:tailEnd/>
          </a:ln>
          <a:effectLst/>
        </p:spPr>
      </p:pic>
      <p:sp>
        <p:nvSpPr>
          <p:cNvPr id="2" name="Titre 1">
            <a:extLst>
              <a:ext uri="{FF2B5EF4-FFF2-40B4-BE49-F238E27FC236}">
                <a16:creationId xmlns:a16="http://schemas.microsoft.com/office/drawing/2014/main" id="{8ED31F64-48F6-2A95-ABA0-D7C75EC55C6F}"/>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a:t>
            </a:r>
          </a:p>
        </p:txBody>
      </p:sp>
      <p:sp>
        <p:nvSpPr>
          <p:cNvPr id="4" name="Titre 1">
            <a:extLst>
              <a:ext uri="{FF2B5EF4-FFF2-40B4-BE49-F238E27FC236}">
                <a16:creationId xmlns:a16="http://schemas.microsoft.com/office/drawing/2014/main" id="{CD6FD0B1-3C99-41CC-C5AF-C6A8596913A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On va lire ensemble ce texte du livret. On va le découper en 3 parties. Après, vous allez le lire tous seuls. </a:t>
            </a:r>
          </a:p>
        </p:txBody>
      </p:sp>
      <p:grpSp>
        <p:nvGrpSpPr>
          <p:cNvPr id="5" name="Groupe 4">
            <a:extLst>
              <a:ext uri="{FF2B5EF4-FFF2-40B4-BE49-F238E27FC236}">
                <a16:creationId xmlns:a16="http://schemas.microsoft.com/office/drawing/2014/main" id="{3CC1F7FE-3C77-7B05-76E6-765C2318E581}"/>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AAA2B74A-F722-C547-18A7-B8A57799363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D10A14C-EC32-A852-1A5A-8281CEF3AC1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Rectangle : coins arrondis 11">
            <a:extLst>
              <a:ext uri="{FF2B5EF4-FFF2-40B4-BE49-F238E27FC236}">
                <a16:creationId xmlns:a16="http://schemas.microsoft.com/office/drawing/2014/main" id="{8F0F4EA0-24EB-E882-9155-702746A6872F}"/>
              </a:ext>
            </a:extLst>
          </p:cNvPr>
          <p:cNvSpPr/>
          <p:nvPr/>
        </p:nvSpPr>
        <p:spPr>
          <a:xfrm>
            <a:off x="2974921" y="2457252"/>
            <a:ext cx="3194157" cy="177786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5861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39624-EE1D-49C1-4C24-93EF7647CE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01D034-1273-981C-8924-D2A787834EDA}"/>
              </a:ext>
            </a:extLst>
          </p:cNvPr>
          <p:cNvSpPr>
            <a:spLocks noGrp="1"/>
          </p:cNvSpPr>
          <p:nvPr>
            <p:ph type="title"/>
          </p:nvPr>
        </p:nvSpPr>
        <p:spPr>
          <a:xfrm>
            <a:off x="1556897" y="756000"/>
            <a:ext cx="7304096" cy="612000"/>
          </a:xfrm>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kumimoji="0" lang="fr-FR" sz="1800" b="0" i="0" u="none" strike="noStrike" kern="1200" cap="none" spc="0" normalizeH="0" baseline="0" noProof="0" dirty="0">
                <a:ln>
                  <a:noFill/>
                </a:ln>
                <a:solidFill>
                  <a:prstClr val="black">
                    <a:lumMod val="65000"/>
                    <a:lumOff val="35000"/>
                  </a:prstClr>
                </a:solidFill>
                <a:effectLst/>
                <a:uLnTx/>
                <a:uFillTx/>
                <a:latin typeface="Dosis Medium" pitchFamily="2" charset="0"/>
              </a:rPr>
              <a:t>Lisez la première partie du texte silencieusement. Après je vais diffuser une lecture audio. </a:t>
            </a:r>
            <a:endParaRPr lang="fr-FR" dirty="0">
              <a:solidFill>
                <a:schemeClr val="tx1">
                  <a:lumMod val="65000"/>
                  <a:lumOff val="35000"/>
                </a:schemeClr>
              </a:solidFill>
              <a:latin typeface="Dosis Medium" pitchFamily="2" charset="0"/>
            </a:endParaRPr>
          </a:p>
        </p:txBody>
      </p:sp>
      <p:sp>
        <p:nvSpPr>
          <p:cNvPr id="3" name="Titre 1">
            <a:extLst>
              <a:ext uri="{FF2B5EF4-FFF2-40B4-BE49-F238E27FC236}">
                <a16:creationId xmlns:a16="http://schemas.microsoft.com/office/drawing/2014/main" id="{384936F6-7AFA-CDFF-0C30-BB598045C685}"/>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p>
        </p:txBody>
      </p:sp>
      <p:sp>
        <p:nvSpPr>
          <p:cNvPr id="5" name="Rectangle : coins arrondis 4">
            <a:extLst>
              <a:ext uri="{FF2B5EF4-FFF2-40B4-BE49-F238E27FC236}">
                <a16:creationId xmlns:a16="http://schemas.microsoft.com/office/drawing/2014/main" id="{8DB1C307-447D-D898-BE8E-6BDFFF465CB8}"/>
              </a:ext>
            </a:extLst>
          </p:cNvPr>
          <p:cNvSpPr/>
          <p:nvPr/>
        </p:nvSpPr>
        <p:spPr>
          <a:xfrm>
            <a:off x="2473240"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 coins arrondis 6">
            <a:extLst>
              <a:ext uri="{FF2B5EF4-FFF2-40B4-BE49-F238E27FC236}">
                <a16:creationId xmlns:a16="http://schemas.microsoft.com/office/drawing/2014/main" id="{D1984218-9062-9ACB-F0C5-7A2830FF74E9}"/>
              </a:ext>
            </a:extLst>
          </p:cNvPr>
          <p:cNvSpPr/>
          <p:nvPr/>
        </p:nvSpPr>
        <p:spPr>
          <a:xfrm>
            <a:off x="4212514"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2EDC6BEB-3257-BB25-A67A-81B5478EF20D}"/>
              </a:ext>
            </a:extLst>
          </p:cNvPr>
          <p:cNvSpPr txBox="1"/>
          <p:nvPr/>
        </p:nvSpPr>
        <p:spPr>
          <a:xfrm>
            <a:off x="2728616" y="1765629"/>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1" name="ZoneTexte 10">
            <a:extLst>
              <a:ext uri="{FF2B5EF4-FFF2-40B4-BE49-F238E27FC236}">
                <a16:creationId xmlns:a16="http://schemas.microsoft.com/office/drawing/2014/main" id="{ECA06472-2261-827B-5EF7-328569753CAA}"/>
              </a:ext>
            </a:extLst>
          </p:cNvPr>
          <p:cNvSpPr txBox="1"/>
          <p:nvPr/>
        </p:nvSpPr>
        <p:spPr>
          <a:xfrm>
            <a:off x="4453332" y="177920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2" name="Rectangle : coins arrondis 11">
            <a:extLst>
              <a:ext uri="{FF2B5EF4-FFF2-40B4-BE49-F238E27FC236}">
                <a16:creationId xmlns:a16="http://schemas.microsoft.com/office/drawing/2014/main" id="{03E5DF68-0BC4-D04D-2534-03FAA460E288}"/>
              </a:ext>
            </a:extLst>
          </p:cNvPr>
          <p:cNvSpPr/>
          <p:nvPr/>
        </p:nvSpPr>
        <p:spPr>
          <a:xfrm>
            <a:off x="5932537"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E218D47-A880-7FA8-C758-49AD29E05786}"/>
              </a:ext>
            </a:extLst>
          </p:cNvPr>
          <p:cNvSpPr txBox="1"/>
          <p:nvPr/>
        </p:nvSpPr>
        <p:spPr>
          <a:xfrm>
            <a:off x="6173355"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4" name="ZoneTexte 13">
            <a:extLst>
              <a:ext uri="{FF2B5EF4-FFF2-40B4-BE49-F238E27FC236}">
                <a16:creationId xmlns:a16="http://schemas.microsoft.com/office/drawing/2014/main" id="{F5E04A20-6C7E-32F9-3128-B97B1A7019F8}"/>
              </a:ext>
            </a:extLst>
          </p:cNvPr>
          <p:cNvSpPr txBox="1"/>
          <p:nvPr/>
        </p:nvSpPr>
        <p:spPr>
          <a:xfrm>
            <a:off x="730182" y="2511888"/>
            <a:ext cx="7683635" cy="3727944"/>
          </a:xfrm>
          <a:prstGeom prst="rect">
            <a:avLst/>
          </a:prstGeom>
          <a:noFill/>
        </p:spPr>
        <p:txBody>
          <a:bodyPr wrap="square">
            <a:spAutoFit/>
          </a:bodyPr>
          <a:lstStyle/>
          <a:p>
            <a:pPr lvl="0" algn="just">
              <a:lnSpc>
                <a:spcPct val="150000"/>
              </a:lnSpc>
              <a:defRPr/>
            </a:pPr>
            <a:r>
              <a:rPr lang="fr-FR" sz="2000" b="1" dirty="0">
                <a:solidFill>
                  <a:srgbClr val="424D7B"/>
                </a:solidFill>
                <a:latin typeface="Dosis SemiBold" pitchFamily="2" charset="0"/>
              </a:rPr>
              <a:t>Pendant la récréation, Ahmed et Sami s’installent sur un banc et discutent de leurs matières préférées à l’école. Ahmed commence : « Pour moi, la meilleure matière, c’est les sciences. On réalise des expériences, on observe des choses de la nature et on fait des tests. C’est amusant, mais surtout utile, car cela permet de comprendre le monde qui nous entoure. J’aime particulièrement mélanger des produits, voir les réactions et arriver à des conclusions. En sciences, chaque cours ressemble à une petite enquête. »</a:t>
            </a:r>
          </a:p>
        </p:txBody>
      </p:sp>
      <p:grpSp>
        <p:nvGrpSpPr>
          <p:cNvPr id="15" name="Groupe 14">
            <a:extLst>
              <a:ext uri="{FF2B5EF4-FFF2-40B4-BE49-F238E27FC236}">
                <a16:creationId xmlns:a16="http://schemas.microsoft.com/office/drawing/2014/main" id="{3CC9D3B2-71F1-A615-F918-496C5C1215CB}"/>
              </a:ext>
            </a:extLst>
          </p:cNvPr>
          <p:cNvGrpSpPr/>
          <p:nvPr/>
        </p:nvGrpSpPr>
        <p:grpSpPr>
          <a:xfrm>
            <a:off x="80765" y="643788"/>
            <a:ext cx="1147140" cy="980797"/>
            <a:chOff x="113769" y="634753"/>
            <a:chExt cx="1147140" cy="980797"/>
          </a:xfrm>
        </p:grpSpPr>
        <p:pic>
          <p:nvPicPr>
            <p:cNvPr id="16" name="Image 15">
              <a:extLst>
                <a:ext uri="{FF2B5EF4-FFF2-40B4-BE49-F238E27FC236}">
                  <a16:creationId xmlns:a16="http://schemas.microsoft.com/office/drawing/2014/main" id="{7AE5C34D-8D2C-6514-561E-93A6F9465EF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BA5E644-0A1B-22D4-DB2C-EC277EEAE8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98267116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4BF9E-6817-9516-D102-C0619752AF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964882-F99E-5F29-4EE7-E5CB0A3C5BCF}"/>
              </a:ext>
            </a:extLst>
          </p:cNvPr>
          <p:cNvSpPr>
            <a:spLocks noGrp="1"/>
          </p:cNvSpPr>
          <p:nvPr>
            <p:ph type="title"/>
          </p:nvPr>
        </p:nvSpPr>
        <p:spPr>
          <a:xfrm>
            <a:off x="1692000" y="771766"/>
            <a:ext cx="6840000" cy="612000"/>
          </a:xfrm>
        </p:spPr>
        <p:txBody>
          <a:bodyPr/>
          <a:lstStyle/>
          <a:p>
            <a:r>
              <a:rPr lang="fr-FR" i="1" dirty="0">
                <a:solidFill>
                  <a:schemeClr val="tx1">
                    <a:lumMod val="65000"/>
                    <a:lumOff val="35000"/>
                  </a:schemeClr>
                </a:solidFill>
                <a:latin typeface="Dosis Medium" pitchFamily="2" charset="0"/>
              </a:rPr>
              <a:t> Lecture en cours </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F808460F-A00D-9879-85CD-31E18CC3338D}"/>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FR_N6_P2_W3_S2 (Karaoké) V1">
            <a:hlinkClick r:id="" action="ppaction://media"/>
            <a:extLst>
              <a:ext uri="{FF2B5EF4-FFF2-40B4-BE49-F238E27FC236}">
                <a16:creationId xmlns:a16="http://schemas.microsoft.com/office/drawing/2014/main" id="{8A0ECE5E-B610-86CF-A816-E35A94F9E1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2253" y="2037346"/>
            <a:ext cx="7539493" cy="4240965"/>
          </a:xfrm>
          <a:prstGeom prst="rect">
            <a:avLst/>
          </a:prstGeom>
        </p:spPr>
      </p:pic>
    </p:spTree>
    <p:extLst>
      <p:ext uri="{BB962C8B-B14F-4D97-AF65-F5344CB8AC3E}">
        <p14:creationId xmlns:p14="http://schemas.microsoft.com/office/powerpoint/2010/main" val="40255950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4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2B00-E64E-849B-6C9A-179EB83B0B6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6131F35-7768-35EF-E2DD-3F4FDF6AC068}"/>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C14E35D6-A538-7898-403C-91D2928199B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560441C-1373-BA01-8B8F-58D2E7B1F226}"/>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sp>
        <p:nvSpPr>
          <p:cNvPr id="5" name="Titre 4">
            <a:extLst>
              <a:ext uri="{FF2B5EF4-FFF2-40B4-BE49-F238E27FC236}">
                <a16:creationId xmlns:a16="http://schemas.microsoft.com/office/drawing/2014/main" id="{03D2A36A-08F2-51E6-E0A9-B81E8D50F1A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le texte ?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6BDF477D-84A3-6455-9DCE-83DE44F0E07D}"/>
                  </a:ext>
                </a:extLst>
              </p14:cNvPr>
              <p14:cNvContentPartPr/>
              <p14:nvPr/>
            </p14:nvContentPartPr>
            <p14:xfrm>
              <a:off x="2912571" y="1083385"/>
              <a:ext cx="360" cy="360"/>
            </p14:xfrm>
          </p:contentPart>
        </mc:Choice>
        <mc:Fallback xmlns="">
          <p:pic>
            <p:nvPicPr>
              <p:cNvPr id="6" name="Encre 5">
                <a:extLst>
                  <a:ext uri="{FF2B5EF4-FFF2-40B4-BE49-F238E27FC236}">
                    <a16:creationId xmlns:p14="http://schemas.microsoft.com/office/powerpoint/2010/main" xmlns="" xmlns:a16="http://schemas.microsoft.com/office/drawing/2014/main" id="{6BDF477D-84A3-6455-9DCE-83DE44F0E07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Encre 6">
                <a:extLst>
                  <a:ext uri="{FF2B5EF4-FFF2-40B4-BE49-F238E27FC236}">
                    <a16:creationId xmlns:a16="http://schemas.microsoft.com/office/drawing/2014/main" id="{0B096552-2170-5286-8D5F-0C8FC078367B}"/>
                  </a:ext>
                </a:extLst>
              </p14:cNvPr>
              <p14:cNvContentPartPr/>
              <p14:nvPr/>
            </p14:nvContentPartPr>
            <p14:xfrm>
              <a:off x="1602171" y="842185"/>
              <a:ext cx="9720" cy="5760"/>
            </p14:xfrm>
          </p:contentPart>
        </mc:Choice>
        <mc:Fallback xmlns="">
          <p:pic>
            <p:nvPicPr>
              <p:cNvPr id="7" name="Encre 6">
                <a:extLst>
                  <a:ext uri="{FF2B5EF4-FFF2-40B4-BE49-F238E27FC236}">
                    <a16:creationId xmlns:p14="http://schemas.microsoft.com/office/powerpoint/2010/main" xmlns="" xmlns:a16="http://schemas.microsoft.com/office/drawing/2014/main" id="{0B096552-2170-5286-8D5F-0C8FC078367B}"/>
                  </a:ext>
                </a:extLst>
              </p:cNvPr>
              <p:cNvPicPr/>
              <p:nvPr/>
            </p:nvPicPr>
            <p:blipFill>
              <a:blip r:embed="rId6"/>
              <a:stretch>
                <a:fillRect/>
              </a:stretch>
            </p:blipFill>
            <p:spPr>
              <a:xfrm>
                <a:off x="1593492" y="833185"/>
                <a:ext cx="26730" cy="23400"/>
              </a:xfrm>
              <a:prstGeom prst="rect">
                <a:avLst/>
              </a:prstGeom>
            </p:spPr>
          </p:pic>
        </mc:Fallback>
      </mc:AlternateContent>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7172B6AE-30EC-4A7D-424B-1E579A37DA37}"/>
              </a:ext>
            </a:extLst>
          </p:cNvPr>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5" name="Rectangle : coins arrondis 14">
            <a:extLst>
              <a:ext uri="{FF2B5EF4-FFF2-40B4-BE49-F238E27FC236}">
                <a16:creationId xmlns:a16="http://schemas.microsoft.com/office/drawing/2014/main" id="{5ED124CA-180F-D6AA-0050-86C62146A22D}"/>
              </a:ext>
            </a:extLst>
          </p:cNvPr>
          <p:cNvSpPr/>
          <p:nvPr/>
        </p:nvSpPr>
        <p:spPr>
          <a:xfrm>
            <a:off x="2236759" y="177107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 coins arrondis 15">
            <a:extLst>
              <a:ext uri="{FF2B5EF4-FFF2-40B4-BE49-F238E27FC236}">
                <a16:creationId xmlns:a16="http://schemas.microsoft.com/office/drawing/2014/main" id="{B5AF6229-CF87-484A-D6C5-8EE5E7E534CF}"/>
              </a:ext>
            </a:extLst>
          </p:cNvPr>
          <p:cNvSpPr/>
          <p:nvPr/>
        </p:nvSpPr>
        <p:spPr>
          <a:xfrm>
            <a:off x="3976033" y="177030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1CB059E9-751B-5F3C-5BCB-13F8AD81ECB8}"/>
              </a:ext>
            </a:extLst>
          </p:cNvPr>
          <p:cNvSpPr txBox="1"/>
          <p:nvPr/>
        </p:nvSpPr>
        <p:spPr>
          <a:xfrm>
            <a:off x="2492135" y="1765629"/>
            <a:ext cx="920765" cy="369332"/>
          </a:xfrm>
          <a:prstGeom prst="rect">
            <a:avLst/>
          </a:prstGeom>
          <a:noFill/>
        </p:spPr>
        <p:txBody>
          <a:bodyPr wrap="none" rtlCol="0">
            <a:spAutoFit/>
          </a:bodyPr>
          <a:lstStyle/>
          <a:p>
            <a:r>
              <a:rPr lang="fr-FR" b="1" dirty="0">
                <a:solidFill>
                  <a:schemeClr val="bg1"/>
                </a:solidFill>
              </a:rPr>
              <a:t>Partie 1</a:t>
            </a:r>
          </a:p>
        </p:txBody>
      </p:sp>
      <p:sp>
        <p:nvSpPr>
          <p:cNvPr id="18" name="ZoneTexte 17">
            <a:extLst>
              <a:ext uri="{FF2B5EF4-FFF2-40B4-BE49-F238E27FC236}">
                <a16:creationId xmlns:a16="http://schemas.microsoft.com/office/drawing/2014/main" id="{177147DF-96AC-BC5E-17B0-E6C9913D2F38}"/>
              </a:ext>
            </a:extLst>
          </p:cNvPr>
          <p:cNvSpPr txBox="1"/>
          <p:nvPr/>
        </p:nvSpPr>
        <p:spPr>
          <a:xfrm>
            <a:off x="4216851" y="1779208"/>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19" name="Rectangle : coins arrondis 18">
            <a:extLst>
              <a:ext uri="{FF2B5EF4-FFF2-40B4-BE49-F238E27FC236}">
                <a16:creationId xmlns:a16="http://schemas.microsoft.com/office/drawing/2014/main" id="{145A3BE7-808C-E8DD-93B7-55D683646CDB}"/>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A74109A0-420F-BBEB-6F32-64673BBA9076}"/>
              </a:ext>
            </a:extLst>
          </p:cNvPr>
          <p:cNvSpPr txBox="1"/>
          <p:nvPr/>
        </p:nvSpPr>
        <p:spPr>
          <a:xfrm>
            <a:off x="5936874" y="1755278"/>
            <a:ext cx="920765" cy="369332"/>
          </a:xfrm>
          <a:prstGeom prst="rect">
            <a:avLst/>
          </a:prstGeom>
          <a:noFill/>
        </p:spPr>
        <p:txBody>
          <a:bodyPr wrap="none" rtlCol="0">
            <a:spAutoFit/>
          </a:bodyPr>
          <a:lstStyle/>
          <a:p>
            <a:r>
              <a:rPr lang="fr-FR" b="1" dirty="0">
                <a:solidFill>
                  <a:schemeClr val="bg1">
                    <a:lumMod val="95000"/>
                  </a:schemeClr>
                </a:solidFill>
              </a:rPr>
              <a:t>Partie 3</a:t>
            </a:r>
          </a:p>
        </p:txBody>
      </p:sp>
      <p:sp>
        <p:nvSpPr>
          <p:cNvPr id="2" name="ZoneTexte 1">
            <a:extLst>
              <a:ext uri="{FF2B5EF4-FFF2-40B4-BE49-F238E27FC236}">
                <a16:creationId xmlns:a16="http://schemas.microsoft.com/office/drawing/2014/main" id="{714E0B4A-47CC-F3A1-4663-3C978EBEC22C}"/>
              </a:ext>
            </a:extLst>
          </p:cNvPr>
          <p:cNvSpPr txBox="1"/>
          <p:nvPr/>
        </p:nvSpPr>
        <p:spPr>
          <a:xfrm>
            <a:off x="730182" y="2511888"/>
            <a:ext cx="7683635" cy="3727944"/>
          </a:xfrm>
          <a:prstGeom prst="rect">
            <a:avLst/>
          </a:prstGeom>
          <a:noFill/>
        </p:spPr>
        <p:txBody>
          <a:bodyPr wrap="square">
            <a:spAutoFit/>
          </a:bodyPr>
          <a:lstStyle/>
          <a:p>
            <a:pPr lvl="0" algn="just">
              <a:lnSpc>
                <a:spcPct val="150000"/>
              </a:lnSpc>
              <a:defRPr/>
            </a:pPr>
            <a:r>
              <a:rPr lang="fr-FR" sz="2000" b="1" dirty="0">
                <a:solidFill>
                  <a:srgbClr val="424D7B"/>
                </a:solidFill>
                <a:latin typeface="Dosis SemiBold" pitchFamily="2" charset="0"/>
              </a:rPr>
              <a:t>Pendant la récréation, Ahmed et Sami s’installent sur un banc et discutent de leurs matières préférées à l’école. Ahmed commence : « Pour moi, la meilleure matière, c’est les sciences. On réalise des expériences, on observe des choses de la nature et on fait des tests. C’est amusant, mais surtout utile, car cela permet de comprendre le monde qui nous entoure. J’aime particulièrement mélanger des produits, voir les réactions et arriver à des conclusions. En sciences, chaque cours ressemble à une petite enquête. »</a:t>
            </a:r>
          </a:p>
        </p:txBody>
      </p:sp>
    </p:spTree>
    <p:extLst>
      <p:ext uri="{BB962C8B-B14F-4D97-AF65-F5344CB8AC3E}">
        <p14:creationId xmlns:p14="http://schemas.microsoft.com/office/powerpoint/2010/main" val="212327087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A238-85B9-00CA-1FD9-75C790DCA09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EBC369E-965A-5C64-57FC-83E112C646AC}"/>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EBC369E-965A-5C64-57FC-83E112C646A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479FC0A-437D-89C7-35E1-5DA9474F7FDC}"/>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0479FC0A-437D-89C7-35E1-5DA9474F7FDC}"/>
                  </a:ext>
                </a:extLst>
              </p:cNvPr>
              <p:cNvPicPr/>
              <p:nvPr/>
            </p:nvPicPr>
            <p:blipFill>
              <a:blip r:embed="rId7"/>
              <a:stretch>
                <a:fillRect/>
              </a:stretch>
            </p:blipFill>
            <p:spPr>
              <a:xfrm>
                <a:off x="1593492" y="833185"/>
                <a:ext cx="26730" cy="23400"/>
              </a:xfrm>
              <a:prstGeom prst="rect">
                <a:avLst/>
              </a:prstGeom>
            </p:spPr>
          </p:pic>
        </mc:Fallback>
      </mc:AlternateContent>
      <p:sp>
        <p:nvSpPr>
          <p:cNvPr id="8" name="Titre 7">
            <a:extLst>
              <a:ext uri="{FF2B5EF4-FFF2-40B4-BE49-F238E27FC236}">
                <a16:creationId xmlns:a16="http://schemas.microsoft.com/office/drawing/2014/main" id="{DDAFF209-9DD8-CAE9-9C48-47DCAD1C6A24}"/>
              </a:ext>
            </a:extLst>
          </p:cNvPr>
          <p:cNvSpPr>
            <a:spLocks noGrp="1"/>
          </p:cNvSpPr>
          <p:nvPr>
            <p:ph type="title"/>
          </p:nvPr>
        </p:nvSpPr>
        <p:spPr/>
        <p:txBody>
          <a:bodyPr>
            <a:normAutofit/>
          </a:bodyPr>
          <a:lstStyle/>
          <a:p>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On passe à la deuxième partie du texte. </a:t>
            </a:r>
            <a:r>
              <a:rPr lang="fr-FR" dirty="0">
                <a:solidFill>
                  <a:prstClr val="black">
                    <a:lumMod val="65000"/>
                    <a:lumOff val="35000"/>
                  </a:prstClr>
                </a:solidFill>
                <a:latin typeface="Dosis Medium" pitchFamily="2" charset="0"/>
              </a:rPr>
              <a:t>L</a:t>
            </a:r>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isez  silencieusement. Après je vais diffuser une lecture audio.</a:t>
            </a:r>
            <a:endParaRPr lang="fr-MA" dirty="0"/>
          </a:p>
        </p:txBody>
      </p:sp>
      <p:sp>
        <p:nvSpPr>
          <p:cNvPr id="9" name="Titre 1">
            <a:extLst>
              <a:ext uri="{FF2B5EF4-FFF2-40B4-BE49-F238E27FC236}">
                <a16:creationId xmlns:a16="http://schemas.microsoft.com/office/drawing/2014/main" id="{E7DBAC51-4742-BA2E-9BA9-05AC8C19FAF9}"/>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defTabSz="914400">
              <a:lnSpc>
                <a:spcPct val="100000"/>
              </a:lnSpc>
              <a:spcBef>
                <a:spcPts val="0"/>
              </a:spcBef>
              <a:defRPr/>
            </a:pPr>
            <a:br>
              <a:rPr lang="fr-FR" sz="1800" dirty="0">
                <a:solidFill>
                  <a:prstClr val="black"/>
                </a:solidFill>
                <a:latin typeface="Dosis Medium" pitchFamily="2" charset="0"/>
              </a:rPr>
            </a:br>
            <a:endParaRPr lang="fr-FR" dirty="0">
              <a:solidFill>
                <a:schemeClr val="tx1">
                  <a:lumMod val="65000"/>
                  <a:lumOff val="35000"/>
                </a:schemeClr>
              </a:solidFill>
              <a:latin typeface="Dosis Medium" pitchFamily="2" charset="0"/>
            </a:endParaRPr>
          </a:p>
        </p:txBody>
      </p:sp>
      <p:sp>
        <p:nvSpPr>
          <p:cNvPr id="10" name="Titre 1">
            <a:extLst>
              <a:ext uri="{FF2B5EF4-FFF2-40B4-BE49-F238E27FC236}">
                <a16:creationId xmlns:a16="http://schemas.microsoft.com/office/drawing/2014/main" id="{6FDE41D3-79F9-E839-7C63-441B0EC8ACA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p>
        </p:txBody>
      </p:sp>
      <p:grpSp>
        <p:nvGrpSpPr>
          <p:cNvPr id="20" name="Groupe 19">
            <a:extLst>
              <a:ext uri="{FF2B5EF4-FFF2-40B4-BE49-F238E27FC236}">
                <a16:creationId xmlns:a16="http://schemas.microsoft.com/office/drawing/2014/main" id="{3C768B60-02EB-DF61-0EE7-4344FAC3577D}"/>
              </a:ext>
            </a:extLst>
          </p:cNvPr>
          <p:cNvGrpSpPr/>
          <p:nvPr/>
        </p:nvGrpSpPr>
        <p:grpSpPr>
          <a:xfrm>
            <a:off x="80765" y="643788"/>
            <a:ext cx="1147140" cy="980797"/>
            <a:chOff x="113769" y="634753"/>
            <a:chExt cx="1147140" cy="980797"/>
          </a:xfrm>
        </p:grpSpPr>
        <p:pic>
          <p:nvPicPr>
            <p:cNvPr id="21" name="Image 20">
              <a:extLst>
                <a:ext uri="{FF2B5EF4-FFF2-40B4-BE49-F238E27FC236}">
                  <a16:creationId xmlns:a16="http://schemas.microsoft.com/office/drawing/2014/main" id="{576AE082-7372-42A9-7F33-6B2302D304F2}"/>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D6AC993-4F70-DF7E-3A5E-0257AC86F24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3" name="Rectangle : coins arrondis 22">
            <a:extLst>
              <a:ext uri="{FF2B5EF4-FFF2-40B4-BE49-F238E27FC236}">
                <a16:creationId xmlns:a16="http://schemas.microsoft.com/office/drawing/2014/main" id="{CE97369F-AC0E-FD0C-AE66-18BD030F1392}"/>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 coins arrondis 23">
            <a:extLst>
              <a:ext uri="{FF2B5EF4-FFF2-40B4-BE49-F238E27FC236}">
                <a16:creationId xmlns:a16="http://schemas.microsoft.com/office/drawing/2014/main" id="{BD8B96DF-BB18-FDE8-E5AF-C7D9F77174BD}"/>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AC2AAB98-C37F-50CD-CB02-7624AA3C7EDC}"/>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6" name="ZoneTexte 25">
            <a:extLst>
              <a:ext uri="{FF2B5EF4-FFF2-40B4-BE49-F238E27FC236}">
                <a16:creationId xmlns:a16="http://schemas.microsoft.com/office/drawing/2014/main" id="{E9D96A58-CD09-A64E-AB07-020E0E61A074}"/>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7" name="Rectangle : coins arrondis 26">
            <a:extLst>
              <a:ext uri="{FF2B5EF4-FFF2-40B4-BE49-F238E27FC236}">
                <a16:creationId xmlns:a16="http://schemas.microsoft.com/office/drawing/2014/main" id="{F9A8D751-EE66-8B5A-9822-9F7BADDDE775}"/>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968E2ABB-2975-8901-0D66-1526173CB8C0}"/>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82B59AA4-F60F-08C6-6CD2-34016B420C0F}"/>
              </a:ext>
            </a:extLst>
          </p:cNvPr>
          <p:cNvSpPr txBox="1"/>
          <p:nvPr/>
        </p:nvSpPr>
        <p:spPr>
          <a:xfrm>
            <a:off x="730182" y="2511888"/>
            <a:ext cx="7683635" cy="3347070"/>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Sami répond aussitôt : « Moi, je préfère l’histoire. Elle nous fait voyager dans le passé. On découvre des civilisations étonnantes en apprenant l’histoire. On apprend aussi comment des hommes et des femmes célèbres ont changé le monde. L’histoire, c’est très intéressant, car elle explique nos origines et nous aide à mieux comprendre notre présent. »</a:t>
            </a:r>
          </a:p>
        </p:txBody>
      </p:sp>
    </p:spTree>
    <p:extLst>
      <p:ext uri="{BB962C8B-B14F-4D97-AF65-F5344CB8AC3E}">
        <p14:creationId xmlns:p14="http://schemas.microsoft.com/office/powerpoint/2010/main" val="5517651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100DB-7AC1-3D58-72D8-FFFA5C273C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191EC9-AE5C-35F3-7E2E-EAE5CBE5A087}"/>
              </a:ext>
            </a:extLst>
          </p:cNvPr>
          <p:cNvSpPr>
            <a:spLocks noGrp="1"/>
          </p:cNvSpPr>
          <p:nvPr>
            <p:ph type="title"/>
          </p:nvPr>
        </p:nvSpPr>
        <p:spPr>
          <a:xfrm>
            <a:off x="1692000" y="771766"/>
            <a:ext cx="6840000" cy="612000"/>
          </a:xfrm>
        </p:spPr>
        <p:txBody>
          <a:bodyPr/>
          <a:lstStyle/>
          <a:p>
            <a:r>
              <a:rPr lang="fr-FR" i="1" dirty="0">
                <a:solidFill>
                  <a:schemeClr val="tx1">
                    <a:lumMod val="65000"/>
                    <a:lumOff val="35000"/>
                  </a:schemeClr>
                </a:solidFill>
                <a:latin typeface="Dosis Medium" pitchFamily="2" charset="0"/>
              </a:rPr>
              <a:t> Lecture en cours </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7C1CA7D-9045-9E6C-3B18-08538F9C8C9C}"/>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FR_N6_P2_W3_S2 (Karaoké) V2">
            <a:hlinkClick r:id="" action="ppaction://media"/>
            <a:extLst>
              <a:ext uri="{FF2B5EF4-FFF2-40B4-BE49-F238E27FC236}">
                <a16:creationId xmlns:a16="http://schemas.microsoft.com/office/drawing/2014/main" id="{06A8C63D-FEF8-639C-6C0F-3B54E461DFA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8881" y="1941042"/>
            <a:ext cx="7026237" cy="3952258"/>
          </a:xfrm>
          <a:prstGeom prst="rect">
            <a:avLst/>
          </a:prstGeom>
        </p:spPr>
      </p:pic>
    </p:spTree>
    <p:extLst>
      <p:ext uri="{BB962C8B-B14F-4D97-AF65-F5344CB8AC3E}">
        <p14:creationId xmlns:p14="http://schemas.microsoft.com/office/powerpoint/2010/main" val="4474107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1A6245F-4C19-147D-3D7E-184CC11A68A9}"/>
              </a:ext>
            </a:extLst>
          </p:cNvPr>
          <p:cNvSpPr>
            <a:spLocks noGrp="1"/>
          </p:cNvSpPr>
          <p:nvPr>
            <p:ph type="title"/>
          </p:nvPr>
        </p:nvSpPr>
        <p:spPr>
          <a:xfrm>
            <a:off x="1621611" y="756000"/>
            <a:ext cx="6910389" cy="612000"/>
          </a:xfrm>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0" u="none" strike="noStrike" kern="1200" cap="none" spc="0" normalizeH="0" baseline="0" noProof="0" dirty="0">
                <a:ln>
                  <a:noFill/>
                </a:ln>
                <a:solidFill>
                  <a:schemeClr val="tx1">
                    <a:lumMod val="65000"/>
                    <a:lumOff val="35000"/>
                  </a:schemeClr>
                </a:solidFill>
                <a:effectLst/>
                <a:uLnTx/>
                <a:uFillTx/>
                <a:latin typeface="Dosis Medium" pitchFamily="2" charset="0"/>
              </a:rPr>
              <a:t>Qui veut lire le texte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F85056E9-0416-0354-542B-5A18B64BD46C}"/>
                  </a:ext>
                </a:extLst>
              </p14:cNvPr>
              <p14:cNvContentPartPr/>
              <p14:nvPr/>
            </p14:nvContentPartPr>
            <p14:xfrm>
              <a:off x="2912571" y="1083385"/>
              <a:ext cx="360" cy="360"/>
            </p14:xfrm>
          </p:contentPart>
        </mc:Choice>
        <mc:Fallback xmlns="">
          <p:pic>
            <p:nvPicPr>
              <p:cNvPr id="9" name="Encre 8">
                <a:extLst>
                  <a:ext uri="{FF2B5EF4-FFF2-40B4-BE49-F238E27FC236}">
                    <a16:creationId xmlns:p14="http://schemas.microsoft.com/office/powerpoint/2010/main" xmlns="" xmlns:a16="http://schemas.microsoft.com/office/drawing/2014/main" id="{F85056E9-0416-0354-542B-5A18B64BD46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Encre 9">
                <a:extLst>
                  <a:ext uri="{FF2B5EF4-FFF2-40B4-BE49-F238E27FC236}">
                    <a16:creationId xmlns:a16="http://schemas.microsoft.com/office/drawing/2014/main" id="{AF408D06-1DC3-47E4-187A-2A34EB8193A2}"/>
                  </a:ext>
                </a:extLst>
              </p14:cNvPr>
              <p14:cNvContentPartPr/>
              <p14:nvPr/>
            </p14:nvContentPartPr>
            <p14:xfrm>
              <a:off x="1602171" y="842185"/>
              <a:ext cx="9720" cy="5760"/>
            </p14:xfrm>
          </p:contentPart>
        </mc:Choice>
        <mc:Fallback xmlns="">
          <p:pic>
            <p:nvPicPr>
              <p:cNvPr id="10" name="Encre 9">
                <a:extLst>
                  <a:ext uri="{FF2B5EF4-FFF2-40B4-BE49-F238E27FC236}">
                    <a16:creationId xmlns:p14="http://schemas.microsoft.com/office/powerpoint/2010/main" xmlns="" xmlns:a16="http://schemas.microsoft.com/office/drawing/2014/main" id="{AF408D06-1DC3-47E4-187A-2A34EB8193A2}"/>
                  </a:ext>
                </a:extLst>
              </p:cNvPr>
              <p:cNvPicPr/>
              <p:nvPr/>
            </p:nvPicPr>
            <p:blipFill>
              <a:blip r:embed="rId5"/>
              <a:stretch>
                <a:fillRect/>
              </a:stretch>
            </p:blipFill>
            <p:spPr>
              <a:xfrm>
                <a:off x="1593492" y="833185"/>
                <a:ext cx="26730" cy="23400"/>
              </a:xfrm>
              <a:prstGeom prst="rect">
                <a:avLst/>
              </a:prstGeom>
            </p:spPr>
          </p:pic>
        </mc:Fallback>
      </mc:AlternateContent>
      <p:sp>
        <p:nvSpPr>
          <p:cNvPr id="11" name="Titre 4">
            <a:extLst>
              <a:ext uri="{FF2B5EF4-FFF2-40B4-BE49-F238E27FC236}">
                <a16:creationId xmlns:a16="http://schemas.microsoft.com/office/drawing/2014/main" id="{2DE20FED-A9E6-8E5D-72E7-F7EE914BABDE}"/>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solidFill>
              <a:latin typeface="Dosis" pitchFamily="2" charset="0"/>
            </a:endParaRPr>
          </a:p>
        </p:txBody>
      </p:sp>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737A171B-0E1F-06FE-53E2-40AE3E3989A6}"/>
                  </a:ext>
                </a:extLst>
              </p14:cNvPr>
              <p14:cNvContentPartPr/>
              <p14:nvPr/>
            </p14:nvContentPartPr>
            <p14:xfrm>
              <a:off x="2912571" y="1083385"/>
              <a:ext cx="360" cy="360"/>
            </p14:xfrm>
          </p:contentPart>
        </mc:Choice>
        <mc:Fallback xmlns="">
          <p:pic>
            <p:nvPicPr>
              <p:cNvPr id="12" name="Encre 11">
                <a:extLst>
                  <a:ext uri="{FF2B5EF4-FFF2-40B4-BE49-F238E27FC236}">
                    <a16:creationId xmlns:p14="http://schemas.microsoft.com/office/powerpoint/2010/main" xmlns="" xmlns:a16="http://schemas.microsoft.com/office/drawing/2014/main" id="{737A171B-0E1F-06FE-53E2-40AE3E3989A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Encre 12">
                <a:extLst>
                  <a:ext uri="{FF2B5EF4-FFF2-40B4-BE49-F238E27FC236}">
                    <a16:creationId xmlns:a16="http://schemas.microsoft.com/office/drawing/2014/main" id="{47D71A58-3367-B7A8-C559-66D3826CAE8F}"/>
                  </a:ext>
                </a:extLst>
              </p14:cNvPr>
              <p14:cNvContentPartPr/>
              <p14:nvPr/>
            </p14:nvContentPartPr>
            <p14:xfrm>
              <a:off x="1602171" y="842185"/>
              <a:ext cx="9720" cy="5760"/>
            </p14:xfrm>
          </p:contentPart>
        </mc:Choice>
        <mc:Fallback xmlns="">
          <p:pic>
            <p:nvPicPr>
              <p:cNvPr id="13" name="Encre 12">
                <a:extLst>
                  <a:ext uri="{FF2B5EF4-FFF2-40B4-BE49-F238E27FC236}">
                    <a16:creationId xmlns:p14="http://schemas.microsoft.com/office/powerpoint/2010/main" xmlns="" xmlns:a16="http://schemas.microsoft.com/office/drawing/2014/main" id="{47D71A58-3367-B7A8-C559-66D3826CAE8F}"/>
                  </a:ext>
                </a:extLst>
              </p:cNvPr>
              <p:cNvPicPr/>
              <p:nvPr/>
            </p:nvPicPr>
            <p:blipFill>
              <a:blip r:embed="rId5"/>
              <a:stretch>
                <a:fillRect/>
              </a:stretch>
            </p:blipFill>
            <p:spPr>
              <a:xfrm>
                <a:off x="1593492" y="833185"/>
                <a:ext cx="26730" cy="23400"/>
              </a:xfrm>
              <a:prstGeom prst="rect">
                <a:avLst/>
              </a:prstGeom>
            </p:spPr>
          </p:pic>
        </mc:Fallback>
      </mc:AlternateContent>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A7A25D4-3F08-9F58-A576-B9EE3FF6054E}"/>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2" name="Rectangle : coins arrondis 21">
            <a:extLst>
              <a:ext uri="{FF2B5EF4-FFF2-40B4-BE49-F238E27FC236}">
                <a16:creationId xmlns:a16="http://schemas.microsoft.com/office/drawing/2014/main" id="{057B0AEF-01FE-0935-163F-C4C07A0D9492}"/>
              </a:ext>
            </a:extLst>
          </p:cNvPr>
          <p:cNvSpPr/>
          <p:nvPr/>
        </p:nvSpPr>
        <p:spPr>
          <a:xfrm>
            <a:off x="3990251" y="175036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52A14C04-A5CF-4BFD-C3CF-F2DC6CD7D60C}"/>
              </a:ext>
            </a:extLst>
          </p:cNvPr>
          <p:cNvSpPr/>
          <p:nvPr/>
        </p:nvSpPr>
        <p:spPr>
          <a:xfrm>
            <a:off x="2299004" y="174637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ZoneTexte 23">
            <a:extLst>
              <a:ext uri="{FF2B5EF4-FFF2-40B4-BE49-F238E27FC236}">
                <a16:creationId xmlns:a16="http://schemas.microsoft.com/office/drawing/2014/main" id="{3536739A-6FFB-7AB3-B42E-50B05E7BF3BE}"/>
              </a:ext>
            </a:extLst>
          </p:cNvPr>
          <p:cNvSpPr txBox="1"/>
          <p:nvPr/>
        </p:nvSpPr>
        <p:spPr>
          <a:xfrm>
            <a:off x="4245627" y="174492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25" name="ZoneTexte 24">
            <a:extLst>
              <a:ext uri="{FF2B5EF4-FFF2-40B4-BE49-F238E27FC236}">
                <a16:creationId xmlns:a16="http://schemas.microsoft.com/office/drawing/2014/main" id="{3F80375D-78CD-8DAC-BEA8-27EE45256734}"/>
              </a:ext>
            </a:extLst>
          </p:cNvPr>
          <p:cNvSpPr txBox="1"/>
          <p:nvPr/>
        </p:nvSpPr>
        <p:spPr>
          <a:xfrm>
            <a:off x="2539822"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6" name="Rectangle : coins arrondis 25">
            <a:extLst>
              <a:ext uri="{FF2B5EF4-FFF2-40B4-BE49-F238E27FC236}">
                <a16:creationId xmlns:a16="http://schemas.microsoft.com/office/drawing/2014/main" id="{865FAB71-E6A5-258D-55F9-820420443AF5}"/>
              </a:ext>
            </a:extLst>
          </p:cNvPr>
          <p:cNvSpPr/>
          <p:nvPr/>
        </p:nvSpPr>
        <p:spPr>
          <a:xfrm>
            <a:off x="5696056" y="176562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24975FCF-8813-7452-334D-192E908E9399}"/>
              </a:ext>
            </a:extLst>
          </p:cNvPr>
          <p:cNvSpPr txBox="1"/>
          <p:nvPr/>
        </p:nvSpPr>
        <p:spPr>
          <a:xfrm>
            <a:off x="5936874" y="1755278"/>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A5F8BF1D-7127-7C4E-4B3E-B72DD2C0AA89}"/>
              </a:ext>
            </a:extLst>
          </p:cNvPr>
          <p:cNvSpPr txBox="1"/>
          <p:nvPr/>
        </p:nvSpPr>
        <p:spPr>
          <a:xfrm>
            <a:off x="730182" y="2511888"/>
            <a:ext cx="7683635" cy="3347070"/>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Sami répond aussitôt : « Moi, je préfère l’histoire. Elle nous fait voyager dans le passé. On découvre des civilisations étonnantes en apprenant l’histoire. On apprend aussi comment des hommes et des femmes célèbres ont changé le monde. L’histoire, c’est très intéressant, car elle explique nos origines et nous aide à mieux comprendre notre présent. »</a:t>
            </a:r>
          </a:p>
        </p:txBody>
      </p:sp>
    </p:spTree>
    <p:extLst>
      <p:ext uri="{BB962C8B-B14F-4D97-AF65-F5344CB8AC3E}">
        <p14:creationId xmlns:p14="http://schemas.microsoft.com/office/powerpoint/2010/main" val="28505716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97820F3-BC5B-B92E-A4D2-E588403FEC5B}"/>
              </a:ext>
            </a:extLst>
          </p:cNvPr>
          <p:cNvSpPr>
            <a:spLocks noGrp="1"/>
          </p:cNvSpPr>
          <p:nvPr>
            <p:ph type="title"/>
          </p:nvPr>
        </p:nvSpPr>
        <p:spPr/>
        <p:txBody>
          <a:bodyPr>
            <a:normAutofit/>
          </a:bodyPr>
          <a:lstStyle/>
          <a:p>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On passe à la troisième partie, Lisez silencieusement. Après je vais diffuser une lecture audio.</a:t>
            </a:r>
            <a:endParaRPr lang="fr-MA" dirty="0"/>
          </a:p>
        </p:txBody>
      </p:sp>
      <p:sp>
        <p:nvSpPr>
          <p:cNvPr id="5" name="Titre 1">
            <a:extLst>
              <a:ext uri="{FF2B5EF4-FFF2-40B4-BE49-F238E27FC236}">
                <a16:creationId xmlns:a16="http://schemas.microsoft.com/office/drawing/2014/main" id="{2299E5E2-F996-FC7C-94BD-0221D2FFFAE8}"/>
              </a:ext>
            </a:extLst>
          </p:cNvPr>
          <p:cNvSpPr txBox="1">
            <a:spLocks/>
          </p:cNvSpPr>
          <p:nvPr/>
        </p:nvSpPr>
        <p:spPr>
          <a:xfrm>
            <a:off x="1691999" y="756000"/>
            <a:ext cx="7042243" cy="612000"/>
          </a:xfrm>
          <a:prstGeom prst="rect">
            <a:avLst/>
          </a:prstGeom>
        </p:spPr>
        <p:txBody>
          <a:bodyPr vert="horz" lIns="91440" tIns="45720" rIns="91440" bIns="45720" rtlCol="0" anchor="ctr">
            <a:normAutofit fontScale="97500"/>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defTabSz="914400">
              <a:lnSpc>
                <a:spcPct val="100000"/>
              </a:lnSpc>
              <a:spcBef>
                <a:spcPts val="0"/>
              </a:spcBef>
              <a:defRPr/>
            </a:pPr>
            <a:br>
              <a:rPr lang="fr-FR" sz="1800" dirty="0">
                <a:solidFill>
                  <a:prstClr val="black"/>
                </a:solidFill>
                <a:latin typeface="Dosis Medium" pitchFamily="2" charset="0"/>
              </a:rPr>
            </a:br>
            <a:endParaRPr lang="fr-FR" dirty="0">
              <a:solidFill>
                <a:schemeClr val="tx1">
                  <a:lumMod val="65000"/>
                  <a:lumOff val="35000"/>
                </a:schemeClr>
              </a:solidFill>
              <a:latin typeface="Dosis Medium" pitchFamily="2" charset="0"/>
            </a:endParaRPr>
          </a:p>
        </p:txBody>
      </p:sp>
      <p:sp>
        <p:nvSpPr>
          <p:cNvPr id="11" name="Titre 1">
            <a:extLst>
              <a:ext uri="{FF2B5EF4-FFF2-40B4-BE49-F238E27FC236}">
                <a16:creationId xmlns:a16="http://schemas.microsoft.com/office/drawing/2014/main" id="{047C1F89-7634-64EC-4F62-31289AED34C2}"/>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p>
        </p:txBody>
      </p:sp>
      <p:sp>
        <p:nvSpPr>
          <p:cNvPr id="17" name="ZoneTexte 16">
            <a:extLst>
              <a:ext uri="{FF2B5EF4-FFF2-40B4-BE49-F238E27FC236}">
                <a16:creationId xmlns:a16="http://schemas.microsoft.com/office/drawing/2014/main" id="{20402268-39F6-BD67-4EAC-6FC6DA1F1FCD}"/>
              </a:ext>
            </a:extLst>
          </p:cNvPr>
          <p:cNvSpPr txBox="1"/>
          <p:nvPr/>
        </p:nvSpPr>
        <p:spPr>
          <a:xfrm>
            <a:off x="6189121" y="194425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grpSp>
        <p:nvGrpSpPr>
          <p:cNvPr id="19" name="Groupe 18">
            <a:extLst>
              <a:ext uri="{FF2B5EF4-FFF2-40B4-BE49-F238E27FC236}">
                <a16:creationId xmlns:a16="http://schemas.microsoft.com/office/drawing/2014/main" id="{2837A6BE-142D-BC2B-A2DA-A57164007F8F}"/>
              </a:ext>
            </a:extLst>
          </p:cNvPr>
          <p:cNvGrpSpPr/>
          <p:nvPr/>
        </p:nvGrpSpPr>
        <p:grpSpPr>
          <a:xfrm>
            <a:off x="80765" y="643788"/>
            <a:ext cx="1147140" cy="980797"/>
            <a:chOff x="113769" y="634753"/>
            <a:chExt cx="1147140" cy="980797"/>
          </a:xfrm>
        </p:grpSpPr>
        <p:pic>
          <p:nvPicPr>
            <p:cNvPr id="20" name="Image 19">
              <a:extLst>
                <a:ext uri="{FF2B5EF4-FFF2-40B4-BE49-F238E27FC236}">
                  <a16:creationId xmlns:a16="http://schemas.microsoft.com/office/drawing/2014/main" id="{FEABD7BC-2218-2360-9A3C-8FED5F2D341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B2B2BCD-8902-5EAB-BC56-993A35A07A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2" name="Rectangle : coins arrondis 21">
            <a:extLst>
              <a:ext uri="{FF2B5EF4-FFF2-40B4-BE49-F238E27FC236}">
                <a16:creationId xmlns:a16="http://schemas.microsoft.com/office/drawing/2014/main" id="{EEC33BA3-1042-59FC-CE9E-C289F8541392}"/>
              </a:ext>
            </a:extLst>
          </p:cNvPr>
          <p:cNvSpPr/>
          <p:nvPr/>
        </p:nvSpPr>
        <p:spPr>
          <a:xfrm>
            <a:off x="2203567" y="196004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 coins arrondis 22">
            <a:extLst>
              <a:ext uri="{FF2B5EF4-FFF2-40B4-BE49-F238E27FC236}">
                <a16:creationId xmlns:a16="http://schemas.microsoft.com/office/drawing/2014/main" id="{18767007-3E14-E5F3-BB1B-D447AB6377AF}"/>
              </a:ext>
            </a:extLst>
          </p:cNvPr>
          <p:cNvSpPr/>
          <p:nvPr/>
        </p:nvSpPr>
        <p:spPr>
          <a:xfrm>
            <a:off x="3942841" y="195928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ZoneTexte 23">
            <a:extLst>
              <a:ext uri="{FF2B5EF4-FFF2-40B4-BE49-F238E27FC236}">
                <a16:creationId xmlns:a16="http://schemas.microsoft.com/office/drawing/2014/main" id="{7918B939-6025-DA71-93CD-8DAAA9849525}"/>
              </a:ext>
            </a:extLst>
          </p:cNvPr>
          <p:cNvSpPr txBox="1"/>
          <p:nvPr/>
        </p:nvSpPr>
        <p:spPr>
          <a:xfrm>
            <a:off x="2458943" y="195460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5" name="ZoneTexte 24">
            <a:extLst>
              <a:ext uri="{FF2B5EF4-FFF2-40B4-BE49-F238E27FC236}">
                <a16:creationId xmlns:a16="http://schemas.microsoft.com/office/drawing/2014/main" id="{2ED3E082-DD18-0F7C-BAA5-614EB01C6A31}"/>
              </a:ext>
            </a:extLst>
          </p:cNvPr>
          <p:cNvSpPr txBox="1"/>
          <p:nvPr/>
        </p:nvSpPr>
        <p:spPr>
          <a:xfrm>
            <a:off x="4183659" y="196818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6" name="Rectangle : coins arrondis 25">
            <a:extLst>
              <a:ext uri="{FF2B5EF4-FFF2-40B4-BE49-F238E27FC236}">
                <a16:creationId xmlns:a16="http://schemas.microsoft.com/office/drawing/2014/main" id="{E4A5C015-B0B5-25AA-62CB-D7C6BC4F50CA}"/>
              </a:ext>
            </a:extLst>
          </p:cNvPr>
          <p:cNvSpPr/>
          <p:nvPr/>
        </p:nvSpPr>
        <p:spPr>
          <a:xfrm>
            <a:off x="5662864" y="1954605"/>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77A0D0DF-BB0F-2D08-E39E-929B76EFA737}"/>
              </a:ext>
            </a:extLst>
          </p:cNvPr>
          <p:cNvSpPr txBox="1"/>
          <p:nvPr/>
        </p:nvSpPr>
        <p:spPr>
          <a:xfrm>
            <a:off x="5903682" y="194425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EE07DDF5-4AB8-EB01-B868-CD84D169A211}"/>
              </a:ext>
            </a:extLst>
          </p:cNvPr>
          <p:cNvSpPr txBox="1"/>
          <p:nvPr/>
        </p:nvSpPr>
        <p:spPr>
          <a:xfrm>
            <a:off x="730182" y="2754930"/>
            <a:ext cx="7683635"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Ahmed sourit : « Tu as raison, l’histoire est intéressante. Mais les sciences nous donnent des solutions concrètes pour les problèmes actuels. »</a:t>
            </a:r>
          </a:p>
          <a:p>
            <a:pPr lvl="0" algn="just">
              <a:lnSpc>
                <a:spcPct val="150000"/>
              </a:lnSpc>
              <a:defRPr/>
            </a:pPr>
            <a:r>
              <a:rPr lang="fr-FR" sz="2400" b="1" dirty="0">
                <a:solidFill>
                  <a:srgbClr val="424D7B"/>
                </a:solidFill>
                <a:latin typeface="Dosis SemiBold" pitchFamily="2" charset="0"/>
              </a:rPr>
              <a:t>Sami dit : « Finalement, chaque matière nous apprend beaucoup de choses sur le monde.»</a:t>
            </a:r>
          </a:p>
        </p:txBody>
      </p:sp>
    </p:spTree>
    <p:extLst>
      <p:ext uri="{BB962C8B-B14F-4D97-AF65-F5344CB8AC3E}">
        <p14:creationId xmlns:p14="http://schemas.microsoft.com/office/powerpoint/2010/main" val="6669579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B52C2-41AE-3AB4-5A2E-A8CFDFEE6D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085E0E-7912-1522-2FE1-DC6E6A0A6E0D}"/>
              </a:ext>
            </a:extLst>
          </p:cNvPr>
          <p:cNvSpPr>
            <a:spLocks noGrp="1"/>
          </p:cNvSpPr>
          <p:nvPr>
            <p:ph type="title"/>
          </p:nvPr>
        </p:nvSpPr>
        <p:spPr>
          <a:xfrm>
            <a:off x="1692000" y="771766"/>
            <a:ext cx="6840000" cy="612000"/>
          </a:xfrm>
        </p:spPr>
        <p:txBody>
          <a:bodyPr/>
          <a:lstStyle/>
          <a:p>
            <a:r>
              <a:rPr lang="fr-FR" i="1" dirty="0">
                <a:solidFill>
                  <a:schemeClr val="tx1">
                    <a:lumMod val="65000"/>
                    <a:lumOff val="35000"/>
                  </a:schemeClr>
                </a:solidFill>
                <a:latin typeface="Dosis Medium" pitchFamily="2" charset="0"/>
              </a:rPr>
              <a:t> Lecture en cours </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7DEE87F-E838-9839-4E9B-79F1744FB53B}"/>
              </a:ext>
            </a:extLst>
          </p:cNvPr>
          <p:cNvPicPr>
            <a:picLocks noChangeAspect="1"/>
          </p:cNvPicPr>
          <p:nvPr/>
        </p:nvPicPr>
        <p:blipFill>
          <a:blip r:embed="rId4" cstate="print">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FR_N6_P2_W3_S2 (Karaoké) V3">
            <a:hlinkClick r:id="" action="ppaction://media"/>
            <a:extLst>
              <a:ext uri="{FF2B5EF4-FFF2-40B4-BE49-F238E27FC236}">
                <a16:creationId xmlns:a16="http://schemas.microsoft.com/office/drawing/2014/main" id="{C0F01DE3-F5B1-F1BB-A94D-193355D081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5490" y="1927848"/>
            <a:ext cx="7033019" cy="3956073"/>
          </a:xfrm>
          <a:prstGeom prst="rect">
            <a:avLst/>
          </a:prstGeom>
        </p:spPr>
      </p:pic>
    </p:spTree>
    <p:extLst>
      <p:ext uri="{BB962C8B-B14F-4D97-AF65-F5344CB8AC3E}">
        <p14:creationId xmlns:p14="http://schemas.microsoft.com/office/powerpoint/2010/main" val="25937670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2245F3-8F1D-67CC-BE76-31E03FD746D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4" name="Encre 3">
                <a:extLst>
                  <a:ext uri="{FF2B5EF4-FFF2-40B4-BE49-F238E27FC236}">
                    <a16:creationId xmlns:a16="http://schemas.microsoft.com/office/drawing/2014/main" id="{F889F7F7-CB60-C954-D7CA-F5A85D78B885}"/>
                  </a:ext>
                </a:extLst>
              </p14:cNvPr>
              <p14:cNvContentPartPr/>
              <p14:nvPr/>
            </p14:nvContentPartPr>
            <p14:xfrm>
              <a:off x="2912571" y="1083385"/>
              <a:ext cx="360" cy="360"/>
            </p14:xfrm>
          </p:contentPart>
        </mc:Choice>
        <mc:Fallback xmlns="">
          <p:pic>
            <p:nvPicPr>
              <p:cNvPr id="4" name="Encre 3">
                <a:extLst>
                  <a:ext uri="{FF2B5EF4-FFF2-40B4-BE49-F238E27FC236}">
                    <a16:creationId xmlns:p14="http://schemas.microsoft.com/office/powerpoint/2010/main" xmlns="" xmlns:a16="http://schemas.microsoft.com/office/drawing/2014/main" id="{F889F7F7-CB60-C954-D7CA-F5A85D78B88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Encre 4">
                <a:extLst>
                  <a:ext uri="{FF2B5EF4-FFF2-40B4-BE49-F238E27FC236}">
                    <a16:creationId xmlns:a16="http://schemas.microsoft.com/office/drawing/2014/main" id="{42772B3F-6FF7-AFA7-F8EE-0BFCB613D751}"/>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42772B3F-6FF7-AFA7-F8EE-0BFCB613D751}"/>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4">
            <a:extLst>
              <a:ext uri="{FF2B5EF4-FFF2-40B4-BE49-F238E27FC236}">
                <a16:creationId xmlns:a16="http://schemas.microsoft.com/office/drawing/2014/main" id="{B3145C1B-2908-5036-0E01-FBBA2D2C4B1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solidFill>
                <a:schemeClr val="tx1"/>
              </a:solidFill>
              <a:latin typeface="Dosis" pitchFamily="2" charset="0"/>
            </a:endParaRPr>
          </a:p>
        </p:txBody>
      </p:sp>
      <mc:AlternateContent xmlns:mc="http://schemas.openxmlformats.org/markup-compatibility/2006" xmlns:p14="http://schemas.microsoft.com/office/powerpoint/2010/main">
        <mc:Choice Requires="p14">
          <p:contentPart p14:bwMode="auto" r:id="rId6">
            <p14:nvContentPartPr>
              <p14:cNvPr id="7" name="Encre 6">
                <a:extLst>
                  <a:ext uri="{FF2B5EF4-FFF2-40B4-BE49-F238E27FC236}">
                    <a16:creationId xmlns:a16="http://schemas.microsoft.com/office/drawing/2014/main" id="{9E87D58B-9221-B56E-C754-44CBF66C64EC}"/>
                  </a:ext>
                </a:extLst>
              </p14:cNvPr>
              <p14:cNvContentPartPr/>
              <p14:nvPr/>
            </p14:nvContentPartPr>
            <p14:xfrm>
              <a:off x="2912571" y="1083385"/>
              <a:ext cx="360" cy="360"/>
            </p14:xfrm>
          </p:contentPart>
        </mc:Choice>
        <mc:Fallback xmlns="">
          <p:pic>
            <p:nvPicPr>
              <p:cNvPr id="7" name="Encre 6">
                <a:extLst>
                  <a:ext uri="{FF2B5EF4-FFF2-40B4-BE49-F238E27FC236}">
                    <a16:creationId xmlns:p14="http://schemas.microsoft.com/office/powerpoint/2010/main" xmlns="" xmlns:a16="http://schemas.microsoft.com/office/drawing/2014/main" id="{9E87D58B-9221-B56E-C754-44CBF66C64E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Encre 7">
                <a:extLst>
                  <a:ext uri="{FF2B5EF4-FFF2-40B4-BE49-F238E27FC236}">
                    <a16:creationId xmlns:a16="http://schemas.microsoft.com/office/drawing/2014/main" id="{D7465CE7-6A69-BE6A-D606-C0A4DF2C93E5}"/>
                  </a:ext>
                </a:extLst>
              </p14:cNvPr>
              <p14:cNvContentPartPr/>
              <p14:nvPr/>
            </p14:nvContentPartPr>
            <p14:xfrm>
              <a:off x="1602171" y="842185"/>
              <a:ext cx="9720" cy="5760"/>
            </p14:xfrm>
          </p:contentPart>
        </mc:Choice>
        <mc:Fallback xmlns="">
          <p:pic>
            <p:nvPicPr>
              <p:cNvPr id="8" name="Encre 7">
                <a:extLst>
                  <a:ext uri="{FF2B5EF4-FFF2-40B4-BE49-F238E27FC236}">
                    <a16:creationId xmlns:p14="http://schemas.microsoft.com/office/powerpoint/2010/main" xmlns="" xmlns:a16="http://schemas.microsoft.com/office/drawing/2014/main" id="{D7465CE7-6A69-BE6A-D606-C0A4DF2C93E5}"/>
                  </a:ext>
                </a:extLst>
              </p:cNvPr>
              <p:cNvPicPr/>
              <p:nvPr/>
            </p:nvPicPr>
            <p:blipFill>
              <a:blip r:embed="rId5"/>
              <a:stretch>
                <a:fillRect/>
              </a:stretch>
            </p:blipFill>
            <p:spPr>
              <a:xfrm>
                <a:off x="1593492" y="833185"/>
                <a:ext cx="26730" cy="23400"/>
              </a:xfrm>
              <a:prstGeom prst="rect">
                <a:avLst/>
              </a:prstGeom>
            </p:spPr>
          </p:pic>
        </mc:Fallback>
      </mc:AlternateContent>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8812F8B2-204B-F2BD-0C39-6A1352484D86}"/>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8" name="Rectangle : coins arrondis 17">
            <a:extLst>
              <a:ext uri="{FF2B5EF4-FFF2-40B4-BE49-F238E27FC236}">
                <a16:creationId xmlns:a16="http://schemas.microsoft.com/office/drawing/2014/main" id="{A1056CE6-48D8-C06E-E094-54BC1B15A36E}"/>
              </a:ext>
            </a:extLst>
          </p:cNvPr>
          <p:cNvSpPr/>
          <p:nvPr/>
        </p:nvSpPr>
        <p:spPr>
          <a:xfrm>
            <a:off x="2187801" y="208638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DC1EC5EC-404B-BA81-EC50-3B55062CB60B}"/>
              </a:ext>
            </a:extLst>
          </p:cNvPr>
          <p:cNvSpPr/>
          <p:nvPr/>
        </p:nvSpPr>
        <p:spPr>
          <a:xfrm>
            <a:off x="3927075" y="208562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83820C7C-9656-A326-645B-23F395C049FB}"/>
              </a:ext>
            </a:extLst>
          </p:cNvPr>
          <p:cNvSpPr txBox="1"/>
          <p:nvPr/>
        </p:nvSpPr>
        <p:spPr>
          <a:xfrm>
            <a:off x="2443177" y="2080945"/>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21" name="ZoneTexte 20">
            <a:extLst>
              <a:ext uri="{FF2B5EF4-FFF2-40B4-BE49-F238E27FC236}">
                <a16:creationId xmlns:a16="http://schemas.microsoft.com/office/drawing/2014/main" id="{614307C5-7D7C-54D9-B95D-834A27776500}"/>
              </a:ext>
            </a:extLst>
          </p:cNvPr>
          <p:cNvSpPr txBox="1"/>
          <p:nvPr/>
        </p:nvSpPr>
        <p:spPr>
          <a:xfrm>
            <a:off x="4167893" y="209452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2" name="Rectangle : coins arrondis 21">
            <a:extLst>
              <a:ext uri="{FF2B5EF4-FFF2-40B4-BE49-F238E27FC236}">
                <a16:creationId xmlns:a16="http://schemas.microsoft.com/office/drawing/2014/main" id="{878DFA62-7D01-5538-637A-C77BDB722D13}"/>
              </a:ext>
            </a:extLst>
          </p:cNvPr>
          <p:cNvSpPr/>
          <p:nvPr/>
        </p:nvSpPr>
        <p:spPr>
          <a:xfrm>
            <a:off x="5647098" y="2080945"/>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19A52792-33E4-8DB3-4F65-53E2A6C18021}"/>
              </a:ext>
            </a:extLst>
          </p:cNvPr>
          <p:cNvSpPr txBox="1"/>
          <p:nvPr/>
        </p:nvSpPr>
        <p:spPr>
          <a:xfrm>
            <a:off x="5887916" y="2070594"/>
            <a:ext cx="9207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10" name="ZoneTexte 9">
            <a:extLst>
              <a:ext uri="{FF2B5EF4-FFF2-40B4-BE49-F238E27FC236}">
                <a16:creationId xmlns:a16="http://schemas.microsoft.com/office/drawing/2014/main" id="{1982E33A-B200-E968-785F-B8EBFF7E5EB9}"/>
              </a:ext>
            </a:extLst>
          </p:cNvPr>
          <p:cNvSpPr txBox="1"/>
          <p:nvPr/>
        </p:nvSpPr>
        <p:spPr>
          <a:xfrm>
            <a:off x="730182" y="2754930"/>
            <a:ext cx="7683635" cy="2793072"/>
          </a:xfrm>
          <a:prstGeom prst="rect">
            <a:avLst/>
          </a:prstGeom>
          <a:noFill/>
        </p:spPr>
        <p:txBody>
          <a:bodyPr wrap="square">
            <a:spAutoFit/>
          </a:bodyPr>
          <a:lstStyle/>
          <a:p>
            <a:pPr lvl="0" algn="just">
              <a:lnSpc>
                <a:spcPct val="150000"/>
              </a:lnSpc>
              <a:defRPr/>
            </a:pPr>
            <a:r>
              <a:rPr lang="fr-FR" sz="2400" b="1" dirty="0">
                <a:solidFill>
                  <a:srgbClr val="424D7B"/>
                </a:solidFill>
                <a:latin typeface="Dosis SemiBold" pitchFamily="2" charset="0"/>
              </a:rPr>
              <a:t>Ahmed sourit : « Tu as raison, l’histoire est intéressante. Mais les sciences nous donnent des solutions concrètes pour les problèmes actuels. »</a:t>
            </a:r>
          </a:p>
          <a:p>
            <a:pPr lvl="0" algn="just">
              <a:lnSpc>
                <a:spcPct val="150000"/>
              </a:lnSpc>
              <a:defRPr/>
            </a:pPr>
            <a:r>
              <a:rPr lang="fr-FR" sz="2400" b="1" dirty="0">
                <a:solidFill>
                  <a:srgbClr val="424D7B"/>
                </a:solidFill>
                <a:latin typeface="Dosis SemiBold" pitchFamily="2" charset="0"/>
              </a:rPr>
              <a:t>Sami dit : « Finalement, chaque matière nous apprend beaucoup de choses sur le monde.»</a:t>
            </a:r>
          </a:p>
        </p:txBody>
      </p:sp>
    </p:spTree>
    <p:extLst>
      <p:ext uri="{BB962C8B-B14F-4D97-AF65-F5344CB8AC3E}">
        <p14:creationId xmlns:p14="http://schemas.microsoft.com/office/powerpoint/2010/main" val="27896141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A523585-9C26-1393-C8F2-34AD3CE7D904}"/>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547E1FB-134D-32A7-090B-62DE3CBC0B08}"/>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3">
            <a:extLst>
              <a:ext uri="{FF2B5EF4-FFF2-40B4-BE49-F238E27FC236}">
                <a16:creationId xmlns:a16="http://schemas.microsoft.com/office/drawing/2014/main" id="{C4964C34-F498-994C-39D3-D849E73A11A0}"/>
              </a:ext>
            </a:extLst>
          </p:cNvPr>
          <p:cNvSpPr>
            <a:spLocks noGrp="1"/>
          </p:cNvSpPr>
          <p:nvPr>
            <p:ph type="title"/>
          </p:nvPr>
        </p:nvSpPr>
        <p:spPr>
          <a:xfrm>
            <a:off x="1611891" y="763966"/>
            <a:ext cx="6840000" cy="612000"/>
          </a:xfrm>
        </p:spPr>
        <p:txBody>
          <a:bodyPr/>
          <a:lstStyle/>
          <a:p>
            <a:r>
              <a:rPr lang="fr-FR" dirty="0">
                <a:solidFill>
                  <a:schemeClr val="tx1">
                    <a:lumMod val="65000"/>
                    <a:lumOff val="35000"/>
                  </a:schemeClr>
                </a:solidFill>
                <a:latin typeface="Dosis Medium" pitchFamily="2" charset="0"/>
              </a:rPr>
              <a:t>Prenez vos livrets à la page 46.</a:t>
            </a:r>
          </a:p>
        </p:txBody>
      </p:sp>
      <p:grpSp>
        <p:nvGrpSpPr>
          <p:cNvPr id="13" name="Groupe 12">
            <a:extLst>
              <a:ext uri="{FF2B5EF4-FFF2-40B4-BE49-F238E27FC236}">
                <a16:creationId xmlns:a16="http://schemas.microsoft.com/office/drawing/2014/main" id="{681DF387-5E9D-99BD-3B5B-2103A34F7B0B}"/>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C7E86EB7-D5D7-C851-92BD-4FDAA8FFBEA7}"/>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FFDEA7-5B5B-29D9-68DD-4426BFC098D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mc:AlternateContent xmlns:mc="http://schemas.openxmlformats.org/markup-compatibility/2006" xmlns:p14="http://schemas.microsoft.com/office/powerpoint/2010/main">
        <mc:Choice Requires="p14">
          <p:contentPart p14:bwMode="auto" r:id="rId9">
            <p14:nvContentPartPr>
              <p14:cNvPr id="2" name="Encre 1">
                <a:extLst>
                  <a:ext uri="{FF2B5EF4-FFF2-40B4-BE49-F238E27FC236}">
                    <a16:creationId xmlns:a16="http://schemas.microsoft.com/office/drawing/2014/main" id="{E4C5A032-849C-7FC3-4C7D-257A397524B2}"/>
                  </a:ext>
                </a:extLst>
              </p14:cNvPr>
              <p14:cNvContentPartPr/>
              <p14:nvPr/>
            </p14:nvContentPartPr>
            <p14:xfrm>
              <a:off x="2912571" y="1083385"/>
              <a:ext cx="360" cy="360"/>
            </p14:xfrm>
          </p:contentPart>
        </mc:Choice>
        <mc:Fallback xmlns="">
          <p:pic>
            <p:nvPicPr>
              <p:cNvPr id="2" name="Encre 1">
                <a:extLst>
                  <a:ext uri="{FF2B5EF4-FFF2-40B4-BE49-F238E27FC236}">
                    <a16:creationId xmlns:p14="http://schemas.microsoft.com/office/powerpoint/2010/main" xmlns="" xmlns:a16="http://schemas.microsoft.com/office/drawing/2014/main" id="{E4C5A032-849C-7FC3-4C7D-257A397524B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Encre 4">
                <a:extLst>
                  <a:ext uri="{FF2B5EF4-FFF2-40B4-BE49-F238E27FC236}">
                    <a16:creationId xmlns:a16="http://schemas.microsoft.com/office/drawing/2014/main" id="{53555A8D-B86F-5A1C-B847-A9646355676C}"/>
                  </a:ext>
                </a:extLst>
              </p14:cNvPr>
              <p14:cNvContentPartPr/>
              <p14:nvPr/>
            </p14:nvContentPartPr>
            <p14:xfrm>
              <a:off x="1602171" y="842185"/>
              <a:ext cx="9720" cy="5760"/>
            </p14:xfrm>
          </p:contentPart>
        </mc:Choice>
        <mc:Fallback xmlns="">
          <p:pic>
            <p:nvPicPr>
              <p:cNvPr id="5" name="Encre 4">
                <a:extLst>
                  <a:ext uri="{FF2B5EF4-FFF2-40B4-BE49-F238E27FC236}">
                    <a16:creationId xmlns:p14="http://schemas.microsoft.com/office/powerpoint/2010/main" xmlns="" xmlns:a16="http://schemas.microsoft.com/office/drawing/2014/main" id="{53555A8D-B86F-5A1C-B847-A9646355676C}"/>
                  </a:ext>
                </a:extLst>
              </p:cNvPr>
              <p:cNvPicPr/>
              <p:nvPr/>
            </p:nvPicPr>
            <p:blipFill>
              <a:blip r:embed="rId12"/>
              <a:stretch>
                <a:fillRect/>
              </a:stretch>
            </p:blipFill>
            <p:spPr>
              <a:xfrm>
                <a:off x="1593492" y="833185"/>
                <a:ext cx="26730" cy="23400"/>
              </a:xfrm>
              <a:prstGeom prst="rect">
                <a:avLst/>
              </a:prstGeom>
            </p:spPr>
          </p:pic>
        </mc:Fallback>
      </mc:AlternateContent>
      <p:pic>
        <p:nvPicPr>
          <p:cNvPr id="16" name="Picture 2"/>
          <p:cNvPicPr>
            <a:picLocks noChangeAspect="1" noChangeArrowheads="1"/>
          </p:cNvPicPr>
          <p:nvPr/>
        </p:nvPicPr>
        <p:blipFill>
          <a:blip r:embed="rId13"/>
          <a:srcRect/>
          <a:stretch>
            <a:fillRect/>
          </a:stretch>
        </p:blipFill>
        <p:spPr bwMode="auto">
          <a:xfrm>
            <a:off x="2974921" y="1545767"/>
            <a:ext cx="3056911" cy="5024013"/>
          </a:xfrm>
          <a:prstGeom prst="rect">
            <a:avLst/>
          </a:prstGeom>
          <a:noFill/>
          <a:ln w="9525">
            <a:noFill/>
            <a:miter lim="800000"/>
            <a:headEnd/>
            <a:tailEnd/>
          </a:ln>
          <a:effectLst/>
        </p:spPr>
      </p:pic>
      <p:sp>
        <p:nvSpPr>
          <p:cNvPr id="6" name="Rectangle : coins arrondis 5">
            <a:extLst>
              <a:ext uri="{FF2B5EF4-FFF2-40B4-BE49-F238E27FC236}">
                <a16:creationId xmlns:a16="http://schemas.microsoft.com/office/drawing/2014/main" id="{4E838168-B134-31A9-19F3-D781E1F464E8}"/>
              </a:ext>
            </a:extLst>
          </p:cNvPr>
          <p:cNvSpPr/>
          <p:nvPr/>
        </p:nvSpPr>
        <p:spPr>
          <a:xfrm>
            <a:off x="2974921" y="2505379"/>
            <a:ext cx="3194157" cy="167248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62659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p14="http://schemas.microsoft.com/office/powerpoint/2010/main" xmlns=""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p14="http://schemas.microsoft.com/office/powerpoint/2010/main" xmlns="" xmlns:a16="http://schemas.microsoft.com/office/drawing/2014/main" id="{843A6EB5-BA45-0B14-1412-E937CC034EAE}"/>
                  </a:ext>
                </a:extLst>
              </p:cNvPr>
              <p:cNvPicPr/>
              <p:nvPr/>
            </p:nvPicPr>
            <p:blipFill>
              <a:blip r:embed="rId6"/>
              <a:stretch>
                <a:fillRect/>
              </a:stretch>
            </p:blipFill>
            <p:spPr>
              <a:xfrm>
                <a:off x="1593492" y="833185"/>
                <a:ext cx="26730" cy="23400"/>
              </a:xfrm>
              <a:prstGeom prst="rect">
                <a:avLst/>
              </a:prstGeom>
            </p:spPr>
          </p:pic>
        </mc:Fallback>
      </mc:AlternateContent>
      <p:grpSp>
        <p:nvGrpSpPr>
          <p:cNvPr id="6" name="Groupe 5">
            <a:extLst>
              <a:ext uri="{FF2B5EF4-FFF2-40B4-BE49-F238E27FC236}">
                <a16:creationId xmlns:a16="http://schemas.microsoft.com/office/drawing/2014/main" id="{279D7943-B446-63EB-79F1-0926EEBCD932}"/>
              </a:ext>
            </a:extLst>
          </p:cNvPr>
          <p:cNvGrpSpPr/>
          <p:nvPr/>
        </p:nvGrpSpPr>
        <p:grpSpPr>
          <a:xfrm>
            <a:off x="80765" y="643788"/>
            <a:ext cx="1147140" cy="980797"/>
            <a:chOff x="113769" y="634753"/>
            <a:chExt cx="1147140" cy="980797"/>
          </a:xfrm>
        </p:grpSpPr>
        <p:pic>
          <p:nvPicPr>
            <p:cNvPr id="33" name="Image 32">
              <a:extLst>
                <a:ext uri="{FF2B5EF4-FFF2-40B4-BE49-F238E27FC236}">
                  <a16:creationId xmlns:a16="http://schemas.microsoft.com/office/drawing/2014/main" id="{FA5BE9B8-9FED-9615-EA70-B9C3E458EE5E}"/>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3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055891-5BE0-ADF5-1C50-16AB04C4272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6" name="AutoShape 2">
            <a:extLst>
              <a:ext uri="{FF2B5EF4-FFF2-40B4-BE49-F238E27FC236}">
                <a16:creationId xmlns:a16="http://schemas.microsoft.com/office/drawing/2014/main" id="{DD87A592-C772-47A0-F2F0-0A25FA5A381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BEFEFF5C-6634-019D-B65A-7039A2B41BBD}"/>
              </a:ext>
            </a:extLst>
          </p:cNvPr>
          <p:cNvPicPr>
            <a:picLocks noChangeAspect="1" noChangeArrowheads="1"/>
          </p:cNvPicPr>
          <p:nvPr/>
        </p:nvPicPr>
        <p:blipFill rotWithShape="1">
          <a:blip r:embed="rId9" cstate="print">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5863027" y="2563481"/>
            <a:ext cx="2641373" cy="2532251"/>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275FC96F-D686-C3FB-9533-B80DFDFEC1DF}"/>
              </a:ext>
            </a:extLst>
          </p:cNvPr>
          <p:cNvSpPr>
            <a:spLocks noGrp="1"/>
          </p:cNvSpPr>
          <p:nvPr>
            <p:ph type="title"/>
          </p:nvPr>
        </p:nvSpPr>
        <p:spPr>
          <a:xfrm>
            <a:off x="1692000" y="756000"/>
            <a:ext cx="6840000" cy="612000"/>
          </a:xfrm>
        </p:spPr>
        <p:txBody>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a:t>
            </a:r>
            <a:endParaRPr lang="fr-MA" dirty="0"/>
          </a:p>
        </p:txBody>
      </p:sp>
      <mc:AlternateContent xmlns:mc="http://schemas.openxmlformats.org/markup-compatibility/2006" xmlns:p14="http://schemas.microsoft.com/office/powerpoint/2010/main">
        <mc:Choice Requires="p14">
          <p:contentPart p14:bwMode="auto" r:id="rId10">
            <p14:nvContentPartPr>
              <p14:cNvPr id="5" name="Encre 4">
                <a:extLst>
                  <a:ext uri="{FF2B5EF4-FFF2-40B4-BE49-F238E27FC236}">
                    <a16:creationId xmlns:a16="http://schemas.microsoft.com/office/drawing/2014/main" id="{172A7DAC-027F-6DBB-F05A-F608B13B3226}"/>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172A7DAC-027F-6DBB-F05A-F608B13B3226}"/>
                  </a:ext>
                </a:extLst>
              </p:cNvPr>
              <p:cNvPicPr/>
              <p:nvPr/>
            </p:nvPicPr>
            <p:blipFill>
              <a:blip r:embed="rId11"/>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Encre 7">
                <a:extLst>
                  <a:ext uri="{FF2B5EF4-FFF2-40B4-BE49-F238E27FC236}">
                    <a16:creationId xmlns:a16="http://schemas.microsoft.com/office/drawing/2014/main" id="{99D6720E-52EF-64D5-5F5F-8A6434440565}"/>
                  </a:ext>
                </a:extLst>
              </p14:cNvPr>
              <p14:cNvContentPartPr/>
              <p14:nvPr/>
            </p14:nvContentPartPr>
            <p14:xfrm>
              <a:off x="1602171" y="842185"/>
              <a:ext cx="9720" cy="5760"/>
            </p14:xfrm>
          </p:contentPart>
        </mc:Choice>
        <mc:Fallback xmlns="">
          <p:pic>
            <p:nvPicPr>
              <p:cNvPr id="8" name="Encre 7">
                <a:extLst>
                  <a:ext uri="{FF2B5EF4-FFF2-40B4-BE49-F238E27FC236}">
                    <a16:creationId xmlns:p14="http://schemas.microsoft.com/office/powerpoint/2010/main" xmlns="" xmlns:a16="http://schemas.microsoft.com/office/drawing/2014/main" id="{99D6720E-52EF-64D5-5F5F-8A6434440565}"/>
                  </a:ext>
                </a:extLst>
              </p:cNvPr>
              <p:cNvPicPr/>
              <p:nvPr/>
            </p:nvPicPr>
            <p:blipFill>
              <a:blip r:embed="rId13"/>
              <a:stretch>
                <a:fillRect/>
              </a:stretch>
            </p:blipFill>
            <p:spPr>
              <a:xfrm>
                <a:off x="1593492" y="833185"/>
                <a:ext cx="26730" cy="23400"/>
              </a:xfrm>
              <a:prstGeom prst="rect">
                <a:avLst/>
              </a:prstGeom>
            </p:spPr>
          </p:pic>
        </mc:Fallback>
      </mc:AlternateContent>
      <p:sp>
        <p:nvSpPr>
          <p:cNvPr id="9" name="Titre 5">
            <a:extLst>
              <a:ext uri="{FF2B5EF4-FFF2-40B4-BE49-F238E27FC236}">
                <a16:creationId xmlns:a16="http://schemas.microsoft.com/office/drawing/2014/main" id="{7DD51245-2081-1382-5C52-A64800DA8D4C}"/>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grpSp>
        <p:nvGrpSpPr>
          <p:cNvPr id="10" name="Groupe 9">
            <a:extLst>
              <a:ext uri="{FF2B5EF4-FFF2-40B4-BE49-F238E27FC236}">
                <a16:creationId xmlns:a16="http://schemas.microsoft.com/office/drawing/2014/main" id="{16CFB0C9-73DA-71A6-B1B6-99AFC8C1C171}"/>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6C474C3F-45FA-BEBB-38E0-116C6D4BBE02}"/>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138B757-82E7-EC01-978D-F7611BF103E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5" name="AutoShape 2">
            <a:extLst>
              <a:ext uri="{FF2B5EF4-FFF2-40B4-BE49-F238E27FC236}">
                <a16:creationId xmlns:a16="http://schemas.microsoft.com/office/drawing/2014/main" id="{4FA9AF0E-2808-D2ED-B7C2-A1842BBBD17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122" name="Picture 2"/>
          <p:cNvPicPr>
            <a:picLocks noChangeAspect="1" noChangeArrowheads="1"/>
          </p:cNvPicPr>
          <p:nvPr/>
        </p:nvPicPr>
        <p:blipFill>
          <a:blip r:embed="rId14"/>
          <a:srcRect r="6382"/>
          <a:stretch>
            <a:fillRect/>
          </a:stretch>
        </p:blipFill>
        <p:spPr bwMode="auto">
          <a:xfrm>
            <a:off x="639600" y="2062982"/>
            <a:ext cx="5223427" cy="3533247"/>
          </a:xfrm>
          <a:prstGeom prst="rect">
            <a:avLst/>
          </a:prstGeom>
          <a:noFill/>
          <a:ln w="9525">
            <a:noFill/>
            <a:miter lim="800000"/>
            <a:headEnd/>
            <a:tailEnd/>
          </a:ln>
          <a:effectLst/>
        </p:spPr>
      </p:pic>
    </p:spTree>
    <p:extLst>
      <p:ext uri="{BB962C8B-B14F-4D97-AF65-F5344CB8AC3E}">
        <p14:creationId xmlns:p14="http://schemas.microsoft.com/office/powerpoint/2010/main" val="3527145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BF04-EBF3-7D46-7237-B1BA530CA249}"/>
            </a:ext>
          </a:extLst>
        </p:cNvPr>
        <p:cNvGrpSpPr/>
        <p:nvPr/>
      </p:nvGrpSpPr>
      <p:grpSpPr>
        <a:xfrm>
          <a:off x="0" y="0"/>
          <a:ext cx="0" cy="0"/>
          <a:chOff x="0" y="0"/>
          <a:chExt cx="0" cy="0"/>
        </a:xfrm>
      </p:grpSpPr>
      <p:pic>
        <p:nvPicPr>
          <p:cNvPr id="10" name="Picture 2"/>
          <p:cNvPicPr>
            <a:picLocks noChangeAspect="1" noChangeArrowheads="1"/>
          </p:cNvPicPr>
          <p:nvPr/>
        </p:nvPicPr>
        <p:blipFill>
          <a:blip r:embed="rId2"/>
          <a:srcRect/>
          <a:stretch>
            <a:fillRect/>
          </a:stretch>
        </p:blipFill>
        <p:spPr bwMode="auto">
          <a:xfrm>
            <a:off x="1460204" y="1721488"/>
            <a:ext cx="2718775" cy="4468290"/>
          </a:xfrm>
          <a:prstGeom prst="rect">
            <a:avLst/>
          </a:prstGeom>
          <a:noFill/>
          <a:ln w="9525">
            <a:noFill/>
            <a:miter lim="800000"/>
            <a:headEnd/>
            <a:tailEnd/>
          </a:ln>
          <a:effectLst/>
        </p:spPr>
      </p:pic>
      <p:pic>
        <p:nvPicPr>
          <p:cNvPr id="11" name="Picture 3"/>
          <p:cNvPicPr>
            <a:picLocks noChangeAspect="1" noChangeArrowheads="1"/>
          </p:cNvPicPr>
          <p:nvPr/>
        </p:nvPicPr>
        <p:blipFill>
          <a:blip r:embed="rId3"/>
          <a:srcRect/>
          <a:stretch>
            <a:fillRect/>
          </a:stretch>
        </p:blipFill>
        <p:spPr bwMode="auto">
          <a:xfrm>
            <a:off x="4965021" y="1721488"/>
            <a:ext cx="3004698" cy="4295137"/>
          </a:xfrm>
          <a:prstGeom prst="rect">
            <a:avLst/>
          </a:prstGeom>
          <a:noFill/>
          <a:ln w="9525">
            <a:noFill/>
            <a:miter lim="800000"/>
            <a:headEnd/>
            <a:tailEnd/>
          </a:ln>
          <a:effectLst/>
        </p:spPr>
      </p:pic>
      <p:sp>
        <p:nvSpPr>
          <p:cNvPr id="4" name="Titre 1">
            <a:extLst>
              <a:ext uri="{FF2B5EF4-FFF2-40B4-BE49-F238E27FC236}">
                <a16:creationId xmlns:a16="http://schemas.microsoft.com/office/drawing/2014/main" id="{A2579A45-DB41-F407-C43D-E9D45E849233}"/>
              </a:ext>
            </a:extLst>
          </p:cNvPr>
          <p:cNvSpPr>
            <a:spLocks noGrp="1"/>
          </p:cNvSpPr>
          <p:nvPr>
            <p:ph type="title"/>
          </p:nvPr>
        </p:nvSpPr>
        <p:spPr>
          <a:xfrm>
            <a:off x="1692000" y="756000"/>
            <a:ext cx="6277718" cy="612000"/>
          </a:xfrm>
        </p:spPr>
        <p:txBody>
          <a:bodyPr/>
          <a:lstStyle/>
          <a:p>
            <a:r>
              <a:rPr lang="fr-FR" dirty="0">
                <a:solidFill>
                  <a:schemeClr val="tx1">
                    <a:lumMod val="65000"/>
                    <a:lumOff val="35000"/>
                  </a:schemeClr>
                </a:solidFill>
                <a:latin typeface="Dosis Medium" pitchFamily="2" charset="0"/>
              </a:rPr>
              <a:t>Notez les devoirs à faire à la maison. À la maison, </a:t>
            </a:r>
            <a:r>
              <a:rPr lang="fr-FR" b="1" dirty="0">
                <a:solidFill>
                  <a:schemeClr val="tx1">
                    <a:lumMod val="65000"/>
                    <a:lumOff val="35000"/>
                  </a:schemeClr>
                </a:solidFill>
                <a:latin typeface="Dosis Medium" pitchFamily="2" charset="0"/>
              </a:rPr>
              <a:t>relisez le texte </a:t>
            </a:r>
            <a:r>
              <a:rPr lang="fr-FR" dirty="0">
                <a:solidFill>
                  <a:schemeClr val="tx1">
                    <a:lumMod val="65000"/>
                    <a:lumOff val="35000"/>
                  </a:schemeClr>
                </a:solidFill>
                <a:latin typeface="Dosis Medium" pitchFamily="2" charset="0"/>
              </a:rPr>
              <a:t>de la page 46</a:t>
            </a:r>
            <a:r>
              <a:rPr lang="fr-FR" b="1" dirty="0">
                <a:solidFill>
                  <a:schemeClr val="tx1">
                    <a:lumMod val="65000"/>
                    <a:lumOff val="35000"/>
                  </a:schemeClr>
                </a:solidFill>
                <a:latin typeface="Dosis Medium" pitchFamily="2" charset="0"/>
              </a:rPr>
              <a:t>. Vous allez aussi faire l’activité 1 </a:t>
            </a:r>
            <a:r>
              <a:rPr lang="fr-FR" dirty="0">
                <a:solidFill>
                  <a:schemeClr val="tx1">
                    <a:lumMod val="65000"/>
                    <a:lumOff val="35000"/>
                  </a:schemeClr>
                </a:solidFill>
                <a:latin typeface="Dosis Medium" pitchFamily="2" charset="0"/>
              </a:rPr>
              <a:t>de la page 47</a:t>
            </a:r>
            <a:r>
              <a:rPr lang="fr-FR" b="1" dirty="0">
                <a:solidFill>
                  <a:schemeClr val="tx1">
                    <a:lumMod val="65000"/>
                    <a:lumOff val="35000"/>
                  </a:schemeClr>
                </a:solidFill>
                <a:latin typeface="Dosis Medium" pitchFamily="2" charset="0"/>
              </a:rPr>
              <a:t>. </a:t>
            </a:r>
            <a:endParaRPr lang="fr-MA" b="1"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F1FFAE10-6C79-2BAB-5D5B-3A1300AABB71}"/>
              </a:ext>
            </a:extLst>
          </p:cNvPr>
          <p:cNvGrpSpPr/>
          <p:nvPr/>
        </p:nvGrpSpPr>
        <p:grpSpPr>
          <a:xfrm>
            <a:off x="80765" y="643788"/>
            <a:ext cx="1147140" cy="980797"/>
            <a:chOff x="113769" y="634753"/>
            <a:chExt cx="1147140" cy="980797"/>
          </a:xfrm>
        </p:grpSpPr>
        <p:pic>
          <p:nvPicPr>
            <p:cNvPr id="18" name="Image 17">
              <a:extLst>
                <a:ext uri="{FF2B5EF4-FFF2-40B4-BE49-F238E27FC236}">
                  <a16:creationId xmlns:a16="http://schemas.microsoft.com/office/drawing/2014/main" id="{FCAABF1F-378A-F1C4-1805-FB4BB856DF95}"/>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C2FC74-1161-F96D-5108-F9523B266D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8A3B3DD9-2B57-78AC-4974-95CB8F21A91F}"/>
              </a:ext>
            </a:extLst>
          </p:cNvPr>
          <p:cNvSpPr/>
          <p:nvPr/>
        </p:nvSpPr>
        <p:spPr>
          <a:xfrm>
            <a:off x="1485093" y="2531612"/>
            <a:ext cx="2750970" cy="167142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AD19FDE3-E9C5-9C64-C624-5DF3DE6889D8}"/>
              </a:ext>
            </a:extLst>
          </p:cNvPr>
          <p:cNvSpPr/>
          <p:nvPr/>
        </p:nvSpPr>
        <p:spPr>
          <a:xfrm>
            <a:off x="5149305" y="2402574"/>
            <a:ext cx="2679242" cy="102642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8066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AA477D0B-415C-B65E-BB9D-4BC9542C2E42}"/>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4" name="Nada-Wave">
            <a:hlinkClick r:id="" action="ppaction://media"/>
            <a:extLst>
              <a:ext uri="{FF2B5EF4-FFF2-40B4-BE49-F238E27FC236}">
                <a16:creationId xmlns:a16="http://schemas.microsoft.com/office/drawing/2014/main" id="{7241F4F7-DE13-5D43-4862-EA328C580039}"/>
              </a:ext>
            </a:extLst>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4475746" y="2156059"/>
            <a:ext cx="2319092" cy="3703624"/>
          </a:xfrm>
          <a:prstGeom prst="rect">
            <a:avLst/>
          </a:prstGeom>
        </p:spPr>
      </p:pic>
      <p:pic>
        <p:nvPicPr>
          <p:cNvPr id="7" name="majd_wave">
            <a:hlinkClick r:id="" action="ppaction://media"/>
            <a:extLst>
              <a:ext uri="{FF2B5EF4-FFF2-40B4-BE49-F238E27FC236}">
                <a16:creationId xmlns:a16="http://schemas.microsoft.com/office/drawing/2014/main" id="{8C6C1C95-C999-428F-07E5-39433CD4B580}"/>
              </a:ext>
            </a:extLst>
          </p:cNvPr>
          <p:cNvPicPr>
            <a:picLocks noChangeAspect="1"/>
          </p:cNvPicPr>
          <p:nvPr>
            <a:videoFile r:link="rId4"/>
            <p:extLst>
              <p:ext uri="{DAA4B4D4-6D71-4841-9C94-3DE7FCFB9230}">
                <p14:media xmlns:p14="http://schemas.microsoft.com/office/powerpoint/2010/main" r:embed="rId3"/>
              </p:ext>
            </p:extLst>
          </p:nvPr>
        </p:nvPicPr>
        <p:blipFill>
          <a:blip r:embed="rId8" cstate="print"/>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22912673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7"/>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2C8FCD-E39B-0962-6E19-D50FA99B4ECD}"/>
              </a:ext>
            </a:extLst>
          </p:cNvPr>
          <p:cNvSpPr>
            <a:spLocks noGrp="1"/>
          </p:cNvSpPr>
          <p:nvPr>
            <p:ph type="title"/>
          </p:nvPr>
        </p:nvSpPr>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fr-FR" b="0" i="1" u="none" strike="noStrike" kern="1200" cap="none" spc="0" normalizeH="0" baseline="0" noProof="0" dirty="0">
                <a:ln>
                  <a:noFill/>
                </a:ln>
                <a:solidFill>
                  <a:prstClr val="black">
                    <a:lumMod val="65000"/>
                    <a:lumOff val="35000"/>
                  </a:prstClr>
                </a:solidFill>
                <a:effectLst/>
                <a:uLnTx/>
                <a:uFillTx/>
                <a:latin typeface="Dosis" pitchFamily="2" charset="0"/>
              </a:rPr>
              <a:t>En cas d’indisponibilité du livret : chaque élève lit le texte à son voisin</a:t>
            </a:r>
            <a:r>
              <a:rPr lang="fr-FR" dirty="0">
                <a:solidFill>
                  <a:prstClr val="black"/>
                </a:solidFill>
                <a:latin typeface="Dosis" pitchFamily="2" charset="0"/>
              </a:rPr>
              <a:t>.</a:t>
            </a:r>
            <a:endParaRPr lang="fr-MA" dirty="0">
              <a:latin typeface="Dosis" pitchFamily="2" charset="0"/>
            </a:endParaRPr>
          </a:p>
        </p:txBody>
      </p:sp>
      <p:sp>
        <p:nvSpPr>
          <p:cNvPr id="4" name="Titre 1">
            <a:extLst>
              <a:ext uri="{FF2B5EF4-FFF2-40B4-BE49-F238E27FC236}">
                <a16:creationId xmlns:a16="http://schemas.microsoft.com/office/drawing/2014/main" id="{394D9F36-86D5-0E0B-05A4-EB517BB5BFF7}"/>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endParaRPr lang="fr-FR" dirty="0"/>
          </a:p>
        </p:txBody>
      </p:sp>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A95F36D-50B2-9974-E6E8-EF01A218A442}"/>
                  </a:ext>
                </a:extLst>
              </p14:cNvPr>
              <p14:cNvContentPartPr/>
              <p14:nvPr/>
            </p14:nvContentPartPr>
            <p14:xfrm>
              <a:off x="2912571" y="1083385"/>
              <a:ext cx="360" cy="360"/>
            </p14:xfrm>
          </p:contentPart>
        </mc:Choice>
        <mc:Fallback xmlns="">
          <p:pic>
            <p:nvPicPr>
              <p:cNvPr id="5" name="Encre 4">
                <a:extLst>
                  <a:ext uri="{FF2B5EF4-FFF2-40B4-BE49-F238E27FC236}">
                    <a16:creationId xmlns:p14="http://schemas.microsoft.com/office/powerpoint/2010/main" xmlns="" xmlns:a16="http://schemas.microsoft.com/office/drawing/2014/main" id="{4A95F36D-50B2-9974-E6E8-EF01A218A44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D8C740D4-C5F7-532D-0FFC-A562BC652CE5}"/>
                  </a:ext>
                </a:extLst>
              </p14:cNvPr>
              <p14:cNvContentPartPr/>
              <p14:nvPr/>
            </p14:nvContentPartPr>
            <p14:xfrm>
              <a:off x="1602171" y="842185"/>
              <a:ext cx="9720" cy="5760"/>
            </p14:xfrm>
          </p:contentPart>
        </mc:Choice>
        <mc:Fallback xmlns="">
          <p:pic>
            <p:nvPicPr>
              <p:cNvPr id="6" name="Encre 5">
                <a:extLst>
                  <a:ext uri="{FF2B5EF4-FFF2-40B4-BE49-F238E27FC236}">
                    <a16:creationId xmlns:p14="http://schemas.microsoft.com/office/powerpoint/2010/main" xmlns="" xmlns:a16="http://schemas.microsoft.com/office/drawing/2014/main" id="{D8C740D4-C5F7-532D-0FFC-A562BC652CE5}"/>
                  </a:ext>
                </a:extLst>
              </p:cNvPr>
              <p:cNvPicPr/>
              <p:nvPr/>
            </p:nvPicPr>
            <p:blipFill>
              <a:blip r:embed="rId5"/>
              <a:stretch>
                <a:fillRect/>
              </a:stretch>
            </p:blipFill>
            <p:spPr>
              <a:xfrm>
                <a:off x="1593492" y="833185"/>
                <a:ext cx="26730" cy="23400"/>
              </a:xfrm>
              <a:prstGeom prst="rect">
                <a:avLst/>
              </a:prstGeom>
            </p:spPr>
          </p:pic>
        </mc:Fallback>
      </mc:AlternateContent>
      <p:sp>
        <p:nvSpPr>
          <p:cNvPr id="7" name="AutoShape 2">
            <a:extLst>
              <a:ext uri="{FF2B5EF4-FFF2-40B4-BE49-F238E27FC236}">
                <a16:creationId xmlns:a16="http://schemas.microsoft.com/office/drawing/2014/main" id="{C8ED708D-AEC0-E44F-EF9C-A55244988C4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3">
            <a:extLst>
              <a:ext uri="{FF2B5EF4-FFF2-40B4-BE49-F238E27FC236}">
                <a16:creationId xmlns:a16="http://schemas.microsoft.com/office/drawing/2014/main" id="{885D5B9F-EE2F-B686-6FF9-F982B26DD45F}"/>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i="1" dirty="0">
                <a:solidFill>
                  <a:schemeClr val="tx1">
                    <a:lumMod val="65000"/>
                    <a:lumOff val="35000"/>
                  </a:schemeClr>
                </a:solidFill>
                <a:latin typeface="Dosis Medium" pitchFamily="2" charset="0"/>
              </a:rPr>
              <a:t>. </a:t>
            </a:r>
          </a:p>
        </p:txBody>
      </p:sp>
      <p:pic>
        <p:nvPicPr>
          <p:cNvPr id="9" name="Image 8">
            <a:extLst>
              <a:ext uri="{FF2B5EF4-FFF2-40B4-BE49-F238E27FC236}">
                <a16:creationId xmlns:a16="http://schemas.microsoft.com/office/drawing/2014/main" id="{AE09A1BF-5C07-788F-807E-366611670036}"/>
              </a:ext>
            </a:extLst>
          </p:cNvPr>
          <p:cNvPicPr>
            <a:picLocks noChangeAspect="1"/>
          </p:cNvPicPr>
          <p:nvPr/>
        </p:nvPicPr>
        <p:blipFill>
          <a:blip r:embed="rId6" cstate="print">
            <a:extLst>
              <a:ext uri="{28A0092B-C50C-407E-A947-70E740481C1C}">
                <a14:useLocalDpi xmlns:a14="http://schemas.microsoft.com/office/drawing/2010/main" val="0"/>
              </a:ext>
            </a:extLst>
          </a:blip>
          <a:srcRect b="26481"/>
          <a:stretch>
            <a:fillRect/>
          </a:stretch>
        </p:blipFill>
        <p:spPr>
          <a:xfrm>
            <a:off x="70249" y="559478"/>
            <a:ext cx="1393241" cy="1024294"/>
          </a:xfrm>
          <a:prstGeom prst="ellipse">
            <a:avLst/>
          </a:prstGeom>
        </p:spPr>
      </p:pic>
      <p:pic>
        <p:nvPicPr>
          <p:cNvPr id="10" name="Picture 2"/>
          <p:cNvPicPr>
            <a:picLocks noChangeAspect="1" noChangeArrowheads="1"/>
          </p:cNvPicPr>
          <p:nvPr/>
        </p:nvPicPr>
        <p:blipFill>
          <a:blip r:embed="rId7"/>
          <a:srcRect/>
          <a:stretch>
            <a:fillRect/>
          </a:stretch>
        </p:blipFill>
        <p:spPr bwMode="auto">
          <a:xfrm>
            <a:off x="1718733" y="2082798"/>
            <a:ext cx="5579533" cy="3533247"/>
          </a:xfrm>
          <a:prstGeom prst="rect">
            <a:avLst/>
          </a:prstGeom>
          <a:noFill/>
          <a:ln w="9525">
            <a:noFill/>
            <a:miter lim="800000"/>
            <a:headEnd/>
            <a:tailEnd/>
          </a:ln>
          <a:effectLst/>
        </p:spPr>
      </p:pic>
    </p:spTree>
    <p:extLst>
      <p:ext uri="{BB962C8B-B14F-4D97-AF65-F5344CB8AC3E}">
        <p14:creationId xmlns:p14="http://schemas.microsoft.com/office/powerpoint/2010/main" val="34898048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11006</TotalTime>
  <Words>1393</Words>
  <Application>Microsoft Office PowerPoint</Application>
  <PresentationFormat>Affichage à l'écran (4:3)</PresentationFormat>
  <Paragraphs>187</Paragraphs>
  <Slides>56</Slides>
  <Notes>2</Notes>
  <HiddenSlides>0</HiddenSlides>
  <MMClips>12</MMClips>
  <ScaleCrop>false</ScaleCrop>
  <HeadingPairs>
    <vt:vector size="6" baseType="variant">
      <vt:variant>
        <vt:lpstr>Polices utilisées</vt:lpstr>
      </vt:variant>
      <vt:variant>
        <vt:i4>9</vt:i4>
      </vt:variant>
      <vt:variant>
        <vt:lpstr>Thème</vt:lpstr>
      </vt:variant>
      <vt:variant>
        <vt:i4>13</vt:i4>
      </vt:variant>
      <vt:variant>
        <vt:lpstr>Titres des diapositives</vt:lpstr>
      </vt:variant>
      <vt:variant>
        <vt:i4>56</vt:i4>
      </vt:variant>
    </vt:vector>
  </HeadingPairs>
  <TitlesOfParts>
    <vt:vector size="78" baseType="lpstr">
      <vt:lpstr>Dosis SemiBold</vt:lpstr>
      <vt:lpstr>Dosis</vt:lpstr>
      <vt:lpstr>Dosis Medium</vt:lpstr>
      <vt:lpstr>Aptos Display</vt:lpstr>
      <vt:lpstr>Calibri</vt:lpstr>
      <vt:lpstr>Dosis ExtraBold</vt:lpstr>
      <vt:lpstr>Arial</vt:lpstr>
      <vt:lpstr>Aptos</vt:lpstr>
      <vt:lpstr>Wingdings</vt:lpstr>
      <vt:lpstr>2_Conception personnalisée</vt:lpstr>
      <vt:lpstr>00_Env-Enseignant</vt:lpstr>
      <vt:lpstr>Oral</vt:lpstr>
      <vt:lpstr>Lecture</vt:lpstr>
      <vt:lpstr>Ecriture</vt:lpstr>
      <vt:lpstr>1_Lecture</vt:lpstr>
      <vt:lpstr>Thème Office</vt:lpstr>
      <vt:lpstr>1_Oral</vt:lpstr>
      <vt:lpstr>2_Lecture</vt:lpstr>
      <vt:lpstr>1_Ecriture</vt:lpstr>
      <vt:lpstr>2_Ecriture</vt:lpstr>
      <vt:lpstr>3_Lecture</vt:lpstr>
      <vt:lpstr>2_Oral</vt:lpstr>
      <vt:lpstr>Présentation PowerPoint</vt:lpstr>
      <vt:lpstr>Il convient de lancer le mode diaporama pour la diffusion de la leçon en classe</vt:lpstr>
      <vt:lpstr>Pictogrammes</vt:lpstr>
      <vt:lpstr>Contenu de la semaine </vt:lpstr>
      <vt:lpstr>Présentation PowerPoint</vt:lpstr>
      <vt:lpstr>Plan de la séance 2</vt:lpstr>
      <vt:lpstr>Bonjour les enfants ! La leçon de français commence maintenant. Soyez attentifs.</vt:lpstr>
      <vt:lpstr>Avant de commencer, nous allons corriger les activités de vocabulaire.</vt:lpstr>
      <vt:lpstr>Corrigez sur votre livret. </vt:lpstr>
      <vt:lpstr>Répétons ensemble les mots en français. </vt:lpstr>
      <vt:lpstr>Aujourd’hui, nous allons apprendre à poser une question avec Majd et Nada. Soyez attentifs. </vt:lpstr>
      <vt:lpstr>Lecture de la vidéo.</vt:lpstr>
      <vt:lpstr>Maintenant, on va poser la question comme Majd. Répétons ensemble. </vt:lpstr>
      <vt:lpstr>Voici d’autres exemples : </vt:lpstr>
      <vt:lpstr>Maintenant, nous allons apprendre à répondre à la question : Quelle est la meilleure matière à l’école ? </vt:lpstr>
      <vt:lpstr>Lecture de la vidéo.</vt:lpstr>
      <vt:lpstr>Maintenant, on va répondre aux questions comme Majd et Nada. Répétons ensemble. </vt:lpstr>
      <vt:lpstr>Voici d’autres exemples.  </vt:lpstr>
      <vt:lpstr>Présentation PowerPoint</vt:lpstr>
      <vt:lpstr>Présentation PowerPoint</vt:lpstr>
      <vt:lpstr>Présentation PowerPoint</vt:lpstr>
      <vt:lpstr>Chacun joue le dialogue avec son voisin. </vt:lpstr>
      <vt:lpstr>Présentation PowerPoint</vt:lpstr>
      <vt:lpstr>Nous allons apprendre à utiliser le superlatif « le meilleur ». </vt:lpstr>
      <vt:lpstr>Lecture de la vidéo.</vt:lpstr>
      <vt:lpstr>Lecture de la vidéo.</vt:lpstr>
      <vt:lpstr>Répétons ensemble. </vt:lpstr>
      <vt:lpstr>Prenez vos ardoises.</vt:lpstr>
      <vt:lpstr>Sur vos ardoises, complétez la phrase avec le bon mot.</vt:lpstr>
      <vt:lpstr>Levez les ardoises. </vt:lpstr>
      <vt:lpstr>Corrigez. </vt:lpstr>
      <vt:lpstr>Sur vos ardoises, complétez la phrase avec le bon mot.</vt:lpstr>
      <vt:lpstr>Levez les ardoises. </vt:lpstr>
      <vt:lpstr>Corrigez. </vt:lpstr>
      <vt:lpstr>Rangez vos ardoises. </vt:lpstr>
      <vt:lpstr>Prenez vos livrets à la page 48.</vt:lpstr>
      <vt:lpstr>Présentation PowerPoint</vt:lpstr>
      <vt:lpstr>Présentation PowerPoint</vt:lpstr>
      <vt:lpstr>Plan de la séance 2</vt:lpstr>
      <vt:lpstr>Maintenant, nous allons faire de la lecture.</vt:lpstr>
      <vt:lpstr>.</vt:lpstr>
      <vt:lpstr>.</vt:lpstr>
      <vt:lpstr>Lisez la première partie du texte silencieusement. Après je vais diffuser une lecture audio. </vt:lpstr>
      <vt:lpstr> Lecture en cours </vt:lpstr>
      <vt:lpstr>Qui veut lire le texte ? </vt:lpstr>
      <vt:lpstr>On passe à la deuxième partie du texte. Lisez  silencieusement. Après je vais diffuser une lecture audio.</vt:lpstr>
      <vt:lpstr> Lecture en cours </vt:lpstr>
      <vt:lpstr>Qui veut lire le texte ?</vt:lpstr>
      <vt:lpstr>On passe à la troisième partie, Lisez silencieusement. Après je vais diffuser une lecture audio.</vt:lpstr>
      <vt:lpstr> Lecture en cours </vt:lpstr>
      <vt:lpstr>Qui veut lire ? </vt:lpstr>
      <vt:lpstr>Prenez vos livrets à la page 46.</vt:lpstr>
      <vt:lpstr>Lisez le texte à votre voisin. Je vais passer entre les rangs pour vous aider.</vt:lpstr>
      <vt:lpstr>Notez les devoirs à faire à la maison. À la maison, relisez le texte de la page 46. Vous allez aussi faire l’activité 1 de la page 47. </vt:lpstr>
      <vt:lpstr>La séance d’aujourd’hui est terminée. À bientôt ! </vt:lpstr>
      <vt:lpstr>En cas d’indisponibilité du livret : chaque élève lit le texte à son voisin.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KHAOUA AZEDDIN</dc:creator>
  <cp:lastModifiedBy>KHAOUA AZEDDIN</cp:lastModifiedBy>
  <cp:revision>133</cp:revision>
  <cp:lastPrinted>2025-08-13T10:11:39Z</cp:lastPrinted>
  <dcterms:created xsi:type="dcterms:W3CDTF">2025-08-01T12:31:49Z</dcterms:created>
  <dcterms:modified xsi:type="dcterms:W3CDTF">2025-12-29T19:57:02Z</dcterms:modified>
</cp:coreProperties>
</file>