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</p:sldMasterIdLst>
  <p:notesMasterIdLst>
    <p:notesMasterId r:id="rId72"/>
  </p:notesMasterIdLst>
  <p:sldIdLst>
    <p:sldId id="257" r:id="rId17"/>
    <p:sldId id="1029" r:id="rId18"/>
    <p:sldId id="951" r:id="rId19"/>
    <p:sldId id="1347" r:id="rId20"/>
    <p:sldId id="798" r:id="rId21"/>
    <p:sldId id="1000" r:id="rId22"/>
    <p:sldId id="1146" r:id="rId23"/>
    <p:sldId id="1147" r:id="rId24"/>
    <p:sldId id="1309" r:id="rId25"/>
    <p:sldId id="1116" r:id="rId26"/>
    <p:sldId id="1200" r:id="rId27"/>
    <p:sldId id="1250" r:id="rId28"/>
    <p:sldId id="1310" r:id="rId29"/>
    <p:sldId id="1311" r:id="rId30"/>
    <p:sldId id="1312" r:id="rId31"/>
    <p:sldId id="1313" r:id="rId32"/>
    <p:sldId id="1314" r:id="rId33"/>
    <p:sldId id="1315" r:id="rId34"/>
    <p:sldId id="1348" r:id="rId35"/>
    <p:sldId id="1317" r:id="rId36"/>
    <p:sldId id="1316" r:id="rId37"/>
    <p:sldId id="1318" r:id="rId38"/>
    <p:sldId id="1349" r:id="rId39"/>
    <p:sldId id="1350" r:id="rId40"/>
    <p:sldId id="1319" r:id="rId41"/>
    <p:sldId id="1320" r:id="rId42"/>
    <p:sldId id="1321" r:id="rId43"/>
    <p:sldId id="1322" r:id="rId44"/>
    <p:sldId id="1323" r:id="rId45"/>
    <p:sldId id="1324" r:id="rId46"/>
    <p:sldId id="1325" r:id="rId47"/>
    <p:sldId id="1326" r:id="rId48"/>
    <p:sldId id="1327" r:id="rId49"/>
    <p:sldId id="1328" r:id="rId50"/>
    <p:sldId id="1329" r:id="rId51"/>
    <p:sldId id="1330" r:id="rId52"/>
    <p:sldId id="1334" r:id="rId53"/>
    <p:sldId id="1335" r:id="rId54"/>
    <p:sldId id="1336" r:id="rId55"/>
    <p:sldId id="1337" r:id="rId56"/>
    <p:sldId id="1338" r:id="rId57"/>
    <p:sldId id="1339" r:id="rId58"/>
    <p:sldId id="1340" r:id="rId59"/>
    <p:sldId id="1341" r:id="rId60"/>
    <p:sldId id="1342" r:id="rId61"/>
    <p:sldId id="1343" r:id="rId62"/>
    <p:sldId id="1344" r:id="rId63"/>
    <p:sldId id="1345" r:id="rId64"/>
    <p:sldId id="1346" r:id="rId65"/>
    <p:sldId id="1008" r:id="rId66"/>
    <p:sldId id="964" r:id="rId67"/>
    <p:sldId id="1266" r:id="rId68"/>
    <p:sldId id="1331" r:id="rId69"/>
    <p:sldId id="1267" r:id="rId70"/>
    <p:sldId id="1010" r:id="rId71"/>
  </p:sldIdLst>
  <p:sldSz cx="9144000" cy="6858000" type="screen4x3"/>
  <p:notesSz cx="6735763" cy="9866313"/>
  <p:embeddedFontLst>
    <p:embeddedFont>
      <p:font typeface="Dosis" panose="02010703020202060003" pitchFamily="2" charset="0"/>
      <p:regular r:id="rId73"/>
      <p:bold r:id="rId74"/>
    </p:embeddedFont>
    <p:embeddedFont>
      <p:font typeface="Dosis ExtraBold" pitchFamily="2" charset="0"/>
      <p:bold r:id="rId75"/>
    </p:embeddedFont>
    <p:embeddedFont>
      <p:font typeface="Dosis Medium" pitchFamily="2" charset="0"/>
      <p:regular r:id="rId76"/>
    </p:embeddedFont>
    <p:embeddedFont>
      <p:font typeface="Dosis SemiBold" panose="02010703020202060003" pitchFamily="2" charset="0"/>
      <p:bold r:id="rId77"/>
    </p:embeddedFont>
    <p:embeddedFont>
      <p:font typeface="Mistral" panose="03090702030407020403" pitchFamily="66" charset="0"/>
      <p:regular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AB6D7"/>
    <a:srgbClr val="2196B1"/>
    <a:srgbClr val="424D7B"/>
    <a:srgbClr val="A1A6BC"/>
    <a:srgbClr val="4B5377"/>
    <a:srgbClr val="DEEBF7"/>
    <a:srgbClr val="565F88"/>
    <a:srgbClr val="55B7DE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font" Target="fonts/font2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5.xml"/><Relationship Id="rId82" Type="http://schemas.openxmlformats.org/officeDocument/2006/relationships/tableStyles" Target="tableStyles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notesMaster" Target="notesMasters/notesMaster1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font" Target="fonts/font3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54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B1D3526-93CF-BF54-1600-17DCD8F16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CE65D3A-ED10-9A24-9DA6-5B5946C83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07" y="2534545"/>
            <a:ext cx="1690191" cy="27068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12CB4B-5F83-AA2D-41FD-4B65160B0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631" y="2513916"/>
            <a:ext cx="1846441" cy="269948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DEC294-A228-E556-37CB-103324FA4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9457" y="2456025"/>
            <a:ext cx="1690191" cy="27573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F7C0AB-FEA7-FA96-F9C1-BCEB090719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2541" y="2484971"/>
            <a:ext cx="1778918" cy="269947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82867F-A750-C688-AC27-6208633C90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8422" y="2456025"/>
            <a:ext cx="1722949" cy="27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1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7545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63545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16457" y="41499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32457" y="38979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96457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orales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545" y="3864307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94740" y="262277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1855" y="38624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5135835" y="4575291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un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lire des histoires.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FD4BB8-2D68-465B-70BD-21D4186580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aiment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CEFCE26-DE68-0C13-57AB-B33DE5963F2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aimons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6A2DB48-4FA5-0CD6-EBDE-94DCD1EB171D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aimons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lire des histoires.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5DC48C-D798-98B2-E249-0A443020FA0B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aiment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54E4EB-E14F-CB2E-2B09-A90CEA5481BA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aimons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56DD3-79A8-A8CB-5D35-5951E187B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D800E4C-5D75-4B1F-ACEC-AAFA322824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12FA023-696D-F45D-2BD6-C34A42EE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1A8299-F81C-3852-2202-72A23CA4E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84792D4-7CBE-0A8E-EB83-0DD328AF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C14388B-3489-E78E-0214-DEAA292BE141}"/>
              </a:ext>
            </a:extLst>
          </p:cNvPr>
          <p:cNvSpPr txBox="1"/>
          <p:nvPr/>
        </p:nvSpPr>
        <p:spPr>
          <a:xfrm>
            <a:off x="96835" y="342900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faire des jeux.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2CA4BEA-F283-6369-94EC-8588A01A2A3A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aimes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FF5DAA-50F7-22E0-E97D-B1F35F828873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aimez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97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AB2B-74C5-3718-60F0-900FF4C9B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817CE58-0718-FBA7-F2F0-F6F6169AA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7E6368-0B17-D46F-8287-E179A5146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E6408D8-CEC9-C7E0-E599-635331137F9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25B3DA0-B6DA-BBA9-F5BE-D29B09137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3ED289C-9BC2-CBB1-6792-E57483387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588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81FD8-D88C-74AD-0DFB-DAA524CF8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3B744A8-A12F-224B-A6A4-C93834E551F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AB07945-F362-4C9B-A8CF-D940B838A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8ED0EE-3880-1482-81EE-805344938F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7D674E66-5C98-B71C-AF5A-1E648745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5ADD5D-3756-DE4B-B564-51C00F877683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aimes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faire des jeux.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A36623A-4D69-CA5F-A742-E588460DA6F2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aimes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E59925A-BAE1-EC54-463E-1C1A9343B303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aimez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84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7C12E-ABE0-E56D-398F-9ABA3EF1D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C66FAF8-3733-F886-1B6D-53D4D0294F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6C6A234-7D7F-3C17-1AF9-F9AFA669E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FFEC24-403A-BEE3-FF46-1B9A5986A8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2DCB634-BFE5-5ADA-7AC6-E9C5EB344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DFCCE2-9B0D-0A72-EAED-04B0FC846732}"/>
              </a:ext>
            </a:extLst>
          </p:cNvPr>
          <p:cNvSpPr txBox="1"/>
          <p:nvPr/>
        </p:nvSpPr>
        <p:spPr>
          <a:xfrm>
            <a:off x="495186" y="3429000"/>
            <a:ext cx="815362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C'est le maitre de mon ami et moi.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 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  <a:cs typeface="Arial" panose="020B0604020202020204" pitchFamily="34" charset="0"/>
              </a:rPr>
              <a:t>maitre.</a:t>
            </a:r>
            <a:endParaRPr lang="fr-FR" sz="28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1554AEA-57FB-1D97-9A6A-E50A7A7D38B0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votre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1B24718-AEAA-BC85-88D6-546C4370A80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notre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8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FA42E-597B-8AD7-3E60-698C68CD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15206157-7F23-841E-9BE6-CBE4B4B0E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32B100-7B59-9253-55ED-57A5C908A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F74A9D6-EFC5-BFB4-510F-C0D1A622E2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F16AA-492D-D60F-8DB1-00331888D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872B5-5F47-E8E9-38F5-8F0A21EC34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565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8B9DE-47DE-EE29-6252-ED89BBC22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9769505-404E-61A3-1D0F-29DE9FC14A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8428B49-B5A4-2DFD-E06A-C29BD8D71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0E146C-3739-59EA-7B50-DA493C76C7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B1E3FC7-34DA-9797-8B22-F43D6E22F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4E52DE-50A8-787C-45FC-E82C0DE316A0}"/>
              </a:ext>
            </a:extLst>
          </p:cNvPr>
          <p:cNvSpPr txBox="1"/>
          <p:nvPr/>
        </p:nvSpPr>
        <p:spPr>
          <a:xfrm>
            <a:off x="495186" y="3452327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C'est le maitre de mon ami et moi.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notre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maitre.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14C94B3-8853-458D-67E6-DA297EEB826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votre 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964A4E-65BE-DF79-EEF3-EE3FF9A11369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notre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18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29216D0-721A-7BDF-D67B-65727C19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276048E-FB0F-5BCE-6ECD-276395CB41C4}"/>
              </a:ext>
            </a:extLst>
          </p:cNvPr>
          <p:cNvSpPr txBox="1"/>
          <p:nvPr/>
        </p:nvSpPr>
        <p:spPr>
          <a:xfrm>
            <a:off x="425827" y="3427683"/>
            <a:ext cx="815362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les stylos de Karim et son ami.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 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  <a:cs typeface="Arial" panose="020B0604020202020204" pitchFamily="34" charset="0"/>
              </a:rPr>
              <a:t>stylos.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5654229-1B0D-C4EB-0CE6-601CB8288AD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leurs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42A31D-A2F8-660A-679E-A365F87EA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7137" y="2141572"/>
            <a:ext cx="2170364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59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7763A-5C85-5189-6245-254833AD0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F5100B7C-0649-62AE-7518-8D15052A0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A43A8F-2C35-5BD6-4DA1-53746C4FA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F94F08B-4AC0-1388-615F-AA1586AF21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4284DAC-756F-7315-9BB7-8D6847C73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BACB96C-5146-BC1C-3C10-CEE604D27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032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29216D0-721A-7BDF-D67B-65727C19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276048E-FB0F-5BCE-6ECD-276395CB41C4}"/>
              </a:ext>
            </a:extLst>
          </p:cNvPr>
          <p:cNvSpPr txBox="1"/>
          <p:nvPr/>
        </p:nvSpPr>
        <p:spPr>
          <a:xfrm>
            <a:off x="495186" y="3498494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les stylos de Karim et son ami.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leurs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  <a:cs typeface="Arial" panose="020B0604020202020204" pitchFamily="34" charset="0"/>
              </a:rPr>
              <a:t>stylos.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5654229-1B0D-C4EB-0CE6-601CB8288AD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leurs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C1EB48-7137-2B24-E132-F1B946DB7C06}"/>
              </a:ext>
            </a:extLst>
          </p:cNvPr>
          <p:cNvSpPr/>
          <p:nvPr/>
        </p:nvSpPr>
        <p:spPr>
          <a:xfrm>
            <a:off x="1692000" y="214157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leur 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19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6B38F-197B-2D66-391E-E3E801A8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04E3262-DD5C-CCA7-AF6D-B3D434A6219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AB46E7-7037-72F2-6E66-8C793B3FF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59DF8F-31A9-7E72-4B80-D8F3F96707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FF06F90-88EF-1177-0FB0-D5586CE5E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la phrase en silence. Écrivez la bonne réponse sur vos ardoises.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6FB63E-F13C-A129-C6DC-4A5E6D6CF094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amis.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8C9DFE-D3DC-3B47-BE37-71783ECD206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meilleure 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38345D3-69FC-383A-ECBB-A43B69A41CE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meilleurs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89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7F23-4800-C92A-4DA7-609AEB21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386D71D9-4D11-E5B3-D452-960B2CE4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23B3F-B1A8-0568-4C89-EEB4390B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499A6A-4AE0-11FF-D02A-8B78CFA671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C5BFDE-9B9E-5018-1EC3-1D2785AB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FCBA6C-DFF9-BC63-64DA-E2F7AF373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52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29216D0-721A-7BDF-D67B-65727C19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276048E-FB0F-5BCE-6ECD-276395CB41C4}"/>
              </a:ext>
            </a:extLst>
          </p:cNvPr>
          <p:cNvSpPr txBox="1"/>
          <p:nvPr/>
        </p:nvSpPr>
        <p:spPr>
          <a:xfrm>
            <a:off x="495186" y="3446557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Ce sont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les meilleurs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amis.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5654229-1B0D-C4EB-0CE6-601CB8288AD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meilleurs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C1EB48-7137-2B24-E132-F1B946DB7C06}"/>
              </a:ext>
            </a:extLst>
          </p:cNvPr>
          <p:cNvSpPr/>
          <p:nvPr/>
        </p:nvSpPr>
        <p:spPr>
          <a:xfrm>
            <a:off x="1692000" y="214157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la meilleure 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10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2306C-5F79-2698-AADA-73B3667DD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80472C-C4D8-9DC3-E373-B69EA89074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5A41D4C-113B-9C66-CCC5-7F9A256CE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070D80-E4EC-80B1-D93D-0210E83884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954A99E-7CBA-C087-838F-6540B31B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0768CFC-72CE-40AE-10FE-FA1EE0306AA7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voisine du quartier.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E17D546-C43A-8D26-050C-B8431B1F1EA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meilleur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59076E-FB46-2A2E-71CA-3C7005AF1B14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meilleure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52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7F23-4800-C92A-4DA7-609AEB21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386D71D9-4D11-E5B3-D452-960B2CE4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23B3F-B1A8-0568-4C89-EEB4390B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499A6A-4AE0-11FF-D02A-8B78CFA671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C5BFDE-9B9E-5018-1EC3-1D2785AB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FCBA6C-DFF9-BC63-64DA-E2F7AF373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49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FE3D6-7C17-39ED-6F33-8672F9C4B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64D3418-41BF-08FE-E83B-B5EBB84214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684923-64D3-F944-1858-4F6431F0D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CFA722-36C4-71F9-66E1-613CEE003F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F5C84D4B-510D-B35C-230F-2F32EFBA5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D69CED-1FE5-600B-CD02-61E9EC7A68A8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la meilleure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voisine du quartier.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37773A7-3E53-BBDB-0B5D-AC9B4CDEDFCB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meilleure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F7409A-5931-E50F-B87F-70956B1E7874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Le meilleur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6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2DC8C-8C08-69EE-62E5-D79B9067B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A6B928F-BC6C-6855-2D26-B6AEC02785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1B561C-3BB4-D2B9-1B65-08BC98485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5F6050-4475-6680-4E28-EA941CA09A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F229D75-405F-8111-AF9C-97BD173F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225516-9986-0176-BBC6-3E4B785FC4C7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fiers.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8C6654-775B-CE4E-87F1-368858C26FB5}"/>
              </a:ext>
            </a:extLst>
          </p:cNvPr>
          <p:cNvSpPr/>
          <p:nvPr/>
        </p:nvSpPr>
        <p:spPr>
          <a:xfrm>
            <a:off x="1792450" y="2195799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sentons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0F5EC05-5A59-C7BD-6232-FBA04D2B546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sentez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274F4-090B-AE1C-42E0-D5B2645DE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4D494487-9E5C-9C99-4572-7676779E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C80E50-AA3A-29C1-E171-79D72528D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11ECD58-7542-1F73-81E8-7E51047A7B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322201E-D1B0-58C7-45E6-03756147E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0945B2-BB61-6F52-0D4A-D173852586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131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976D6-4024-B886-8AE3-BDC6920C7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8C423A0-D9AE-133B-7A8C-9EF20B23AE6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3EA9CB-379B-DAFB-8E56-EDDFD7B36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610663-FA69-2694-2AB3-D9E7044776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79F7F80-6B3E-1360-CD7D-AA0EFBF1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F37113-FEE6-C452-83A4-18B31E5DFE0D}"/>
              </a:ext>
            </a:extLst>
          </p:cNvPr>
          <p:cNvSpPr txBox="1"/>
          <p:nvPr/>
        </p:nvSpPr>
        <p:spPr>
          <a:xfrm>
            <a:off x="457072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nous sentons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fiers.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ACBAC71-1A04-316A-7838-BF3D6432D921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sentons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7604A0A-E3CC-2C54-701E-1CA5AE9CB447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Vous sentez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95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7E3C5-5E42-7130-9FFC-2302C1AD1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11EE323-43CB-A847-4055-AD3E599784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7DD4ED2-4225-C2CB-7942-B59EFA060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239008-19FB-5A68-4D2E-1EF995560F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11F4E24-225B-F6A6-65C7-33EC81B7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D8543A-403A-78B3-81D7-EFF2040BDDDD}"/>
              </a:ext>
            </a:extLst>
          </p:cNvPr>
          <p:cNvSpPr txBox="1"/>
          <p:nvPr/>
        </p:nvSpPr>
        <p:spPr>
          <a:xfrm>
            <a:off x="2790849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  <a:cs typeface="Arial" panose="020B0604020202020204" pitchFamily="34" charset="0"/>
              </a:rPr>
              <a:t>Elle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triste.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91D90C2-8E2E-C9A8-362F-796903AB8DEF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sent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85E82E9-8B61-2499-16B4-8E48AB7EFB61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sentent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0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76792-487F-0AE0-5F01-99CBF32B9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A692BBC8-94A3-A2A4-D352-55313102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EB0AA2-F0B5-CB91-518A-60CE8B0B9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9F59A10-1C95-10E1-506D-1E43CEFE75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7E662A0-616A-8F17-F779-4B1AAFEB2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3C19DC-DAEE-FF3F-62D9-B094340037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774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1467D-885D-DBAC-E674-F8AE79EF5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B1C0726-0701-18F8-D783-840AD4CC3D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253854C-5B45-347B-1154-51B6A6E86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F5D6E8-28DD-BD8D-924B-A0FE57071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6F1123E-AFBA-5A7E-9D47-9A8BC5897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01BD5AF-7B95-82E4-0E29-6E15B2C83980}"/>
              </a:ext>
            </a:extLst>
          </p:cNvPr>
          <p:cNvSpPr txBox="1"/>
          <p:nvPr/>
        </p:nvSpPr>
        <p:spPr>
          <a:xfrm>
            <a:off x="2518140" y="3365765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Elle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se sent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triste.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E000F87-6ED3-E74E-5ECA-C0616E1EFCAA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sent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C023F74-DEA9-9DE1-F161-2F936F97FA9A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Se sentent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82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46B9-B94D-F4F6-09F5-66AB3A5A4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7F046C7-0148-D296-766B-00D58B9FEE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73EFFD7-2B68-DF88-3D11-F3EEDCB42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A7F545-612C-7504-6D62-0BC22611B3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AC687545-C476-12AF-486A-0FA09170C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C1DAAE-7291-1953-C4AC-527CB5327D7E}"/>
              </a:ext>
            </a:extLst>
          </p:cNvPr>
          <p:cNvSpPr txBox="1"/>
          <p:nvPr/>
        </p:nvSpPr>
        <p:spPr>
          <a:xfrm>
            <a:off x="495186" y="342900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  <a:cs typeface="Arial" panose="020B0604020202020204" pitchFamily="34" charset="0"/>
              </a:rPr>
              <a:t>fières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C2DE90-8473-686A-785B-29AF965BB6CD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sentez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D39D5BF-2309-170A-139D-0BB6CEEA6FD3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sentons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7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6D664-B2E0-1AD3-0983-B22ED31B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AFBF18A-EC06-281C-025A-E69F726F0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911389-1CB4-E5F7-5D56-FDF382156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7941EF9-C9B7-8F79-CB55-2666D2DD77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AEBF374-4F95-A5C5-639F-47B3948A8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4B307F-4392-7C1D-F185-67C5283408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963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A5DEA-C168-0968-A0BD-E8E4316E1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6EFD9BE-9860-AA78-E40C-3CF87D0BC2C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25B28D-85BA-2AE4-6CCB-74885A3FB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EB868D-1FF6-DDBE-30FC-A050426513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A2EBE3F-3F0F-61F4-8BC9-9ADA5197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A65A8A5-9A15-8D1C-640F-1B474900585D}"/>
              </a:ext>
            </a:extLst>
          </p:cNvPr>
          <p:cNvSpPr txBox="1"/>
          <p:nvPr/>
        </p:nvSpPr>
        <p:spPr>
          <a:xfrm>
            <a:off x="1216179" y="3527144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vous sentez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fières.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DA0893A-82A4-2EE7-AFDF-862E1ED27DC1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 sentez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ABA8922-A5CC-30DD-0003-44F2D32D0069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Nous sentons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59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342DD-10FB-E2F6-82B2-3128AFB48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D23E10C-51FB-1DE7-3057-00A44420C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AD9C61-C71D-9789-4327-1EDB7C3136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7667B03-0E68-6B1C-1EAB-581976C81D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A254A52-1689-E418-E46B-F2DD76ED0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305AE70-86B3-65B5-76E8-AEC8AC7248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111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4AAF70-F21B-0D2C-E815-F1B6DE979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128" y="2046734"/>
            <a:ext cx="4792928" cy="298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29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1C0661-9C00-9AF9-1A24-BADFAD3F35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6155"/>
          <a:stretch>
            <a:fillRect/>
          </a:stretch>
        </p:blipFill>
        <p:spPr>
          <a:xfrm>
            <a:off x="2032546" y="2097932"/>
            <a:ext cx="5350388" cy="230473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600633" y="4670933"/>
            <a:ext cx="8214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Les enfants se sentent heureux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lorsqu’ils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sont dans le parc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002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33E23-8FCD-C2BD-5F88-372FD6EEE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96DFD81-79FA-E2FA-FF2C-67B2C08F985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542BB24-F285-2C56-CBDC-217032552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DEBB3FB-584C-0CEF-D3A7-9616F7C2C9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F1EA21A2-C8DE-9161-0956-3E0EE91C9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06E36F-2C11-5784-FEC9-B9DBE3711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890" y="1809310"/>
            <a:ext cx="4996220" cy="323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5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7C8BE-F8F8-CF6A-EA73-F4412211D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220E0E7-3DCE-5398-5726-DF74AC180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604A3F-16B8-5FFB-873C-12C11E89F0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83F92965-4A20-BFA0-FBAE-18668F4F08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A50E51D-D1E4-F24C-360B-4EF50D770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44A528-0655-1815-F368-17AE52D90E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758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0B247-4D13-36D6-18AC-B8A6297A7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15A0E9-CFBC-C2ED-4765-0AD612DBA4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90F7EE0-1C58-84D8-DDF9-00842B678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2E5447-C6A5-D6E5-2D2F-9F9D919FEE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B11E87B-D75F-E103-ED55-101838A6F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B7613A-1215-9123-74B4-3C138620BD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1614"/>
          <a:stretch>
            <a:fillRect/>
          </a:stretch>
        </p:blipFill>
        <p:spPr>
          <a:xfrm>
            <a:off x="2283673" y="1922745"/>
            <a:ext cx="4576653" cy="23613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4730A6-E9B4-EC2E-08F3-8CBF3F04A754}"/>
              </a:ext>
            </a:extLst>
          </p:cNvPr>
          <p:cNvSpPr txBox="1"/>
          <p:nvPr/>
        </p:nvSpPr>
        <p:spPr>
          <a:xfrm>
            <a:off x="1426320" y="4608045"/>
            <a:ext cx="6291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 moi,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le couscous est le meilleur repas.</a:t>
            </a:r>
          </a:p>
        </p:txBody>
      </p:sp>
    </p:spTree>
    <p:extLst>
      <p:ext uri="{BB962C8B-B14F-4D97-AF65-F5344CB8AC3E}">
        <p14:creationId xmlns:p14="http://schemas.microsoft.com/office/powerpoint/2010/main" val="147288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945D2-74A2-948C-9856-1C18AF29A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E880FFC-7B23-A613-BC1B-D2F4CA488DA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5538096-F653-DC5E-6770-707CD5AB4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CF21C3-8A35-F4B7-0A83-512FAD5CFB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69BCA04B-0066-8109-37C1-278FC9B59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C354F6-B4C6-41FB-1C1D-6D7B2A613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455" y="2454765"/>
            <a:ext cx="4854298" cy="288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7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8148-D51A-53B1-72E2-FCB92FF89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E9037B7-37BD-C379-0440-C278A65F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940440-FB4C-1312-792E-ACB4C7E84D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1E80A95-D8DA-55B3-125E-10F5AFCCA03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DD47675-D557-7C14-2A65-6CBED7E9C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C9C6DB-2F0B-62FA-FF0A-D73F43658F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234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B1C9A-F1FA-7F05-73A4-1DC268EA0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F78C69F-73C0-AA11-271B-BB3FE5B4BE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06032AD-9AB4-E992-8377-511F6DE54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C29EC00-567D-7E94-370F-FD66FC707E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CF19B14D-66BF-F9C1-7E40-7FB07733E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87FF18-9AEF-27B0-01F7-3FA49621F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503" y="1987171"/>
            <a:ext cx="5454964" cy="335808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AA13B9B-F54B-5858-FDB5-6A5A6C70254E}"/>
              </a:ext>
            </a:extLst>
          </p:cNvPr>
          <p:cNvSpPr txBox="1"/>
          <p:nvPr/>
        </p:nvSpPr>
        <p:spPr>
          <a:xfrm>
            <a:off x="2810706" y="4590411"/>
            <a:ext cx="4093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Lina est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aussi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 jolie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 que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Sara.</a:t>
            </a:r>
          </a:p>
        </p:txBody>
      </p:sp>
    </p:spTree>
    <p:extLst>
      <p:ext uri="{BB962C8B-B14F-4D97-AF65-F5344CB8AC3E}">
        <p14:creationId xmlns:p14="http://schemas.microsoft.com/office/powerpoint/2010/main" val="4516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F053F-6FD1-C9E7-3258-EE6BC3F84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85997AE-954E-4E6F-5F73-46F88C4194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9C3505B-66D6-BF16-52BB-9C1D955A2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080743-2818-65E5-3E94-243A56BEBA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A2964129-2FBE-5859-70CA-9941A593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1133887-43D0-178A-F9E4-92C96E83E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211" y="2062003"/>
            <a:ext cx="4799066" cy="309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0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AE723-6CAB-8EF8-EFC6-42634D79C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360407F-612E-77A5-1C39-2F96995F5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C16E28-A537-856D-025B-23B0C51E82A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E227744-0007-00FC-FE11-AAAB9577AD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7EED8D8-48A0-23AF-B0A6-3E9E2AB5D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E09AFA0-ACE0-55D2-61D7-5907501805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609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082C4-A062-45B9-C7C6-66A398E54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D846987-4A20-AF02-E995-3C82B206E2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7602E60-1879-CEE0-D172-C474777FA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1FF1AB-C298-FA16-EB24-3268BA63C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95F1740-7BD1-7DBC-B1A7-CBBCCC3BC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74DB04-361A-A489-91AA-387BF3A3B0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563"/>
          <a:stretch>
            <a:fillRect/>
          </a:stretch>
        </p:blipFill>
        <p:spPr>
          <a:xfrm>
            <a:off x="2184741" y="2015976"/>
            <a:ext cx="4774518" cy="235146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08DDE95-A24A-B9FE-ED33-0F8DE979661B}"/>
              </a:ext>
            </a:extLst>
          </p:cNvPr>
          <p:cNvSpPr txBox="1"/>
          <p:nvPr/>
        </p:nvSpPr>
        <p:spPr>
          <a:xfrm>
            <a:off x="1152000" y="4553754"/>
            <a:ext cx="684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Maha n’aime pas les jeux vidéo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parce que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c’est violent.</a:t>
            </a:r>
          </a:p>
        </p:txBody>
      </p:sp>
    </p:spTree>
    <p:extLst>
      <p:ext uri="{BB962C8B-B14F-4D97-AF65-F5344CB8AC3E}">
        <p14:creationId xmlns:p14="http://schemas.microsoft.com/office/powerpoint/2010/main" val="256827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Points de langue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Écrire un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un texte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FD145-BC5B-498F-D134-636D147D9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3A6139C-70B3-A503-F075-2C9D06B5F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écrire un paragraphe en vous posant les questions ci-dessous.  Je vais circuler entre les rangs pour vous aider.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41E654C-B73F-3593-1C54-8C16F0C8C9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27E35C7-C224-A7D4-2C18-3DC71898F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F2BAF3-7469-2B35-23A5-D371B1B0A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C2133-66A3-720F-F54C-889AA3F4B6E1}"/>
              </a:ext>
            </a:extLst>
          </p:cNvPr>
          <p:cNvSpPr txBox="1"/>
          <p:nvPr/>
        </p:nvSpPr>
        <p:spPr>
          <a:xfrm>
            <a:off x="1404937" y="2386758"/>
            <a:ext cx="6334126" cy="2804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Est-ce que j’aime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jeux vidéo ?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Pourquoi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Quel est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dessin animé </a:t>
            </a: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préféré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m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on avis,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est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meilleure matière à l’école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je me sens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 rend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heureux / heureuse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53933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66948F9-5059-ABB4-1967-09B423E27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FAE8A2-C1D2-8B65-4581-8B929006DB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l’activité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0A1C73-9F2E-CE17-DAFE-EEF52AF594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4405" y="1758717"/>
            <a:ext cx="2996400" cy="459606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514342" y="5099283"/>
            <a:ext cx="3456527" cy="100271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8427</TotalTime>
  <Words>909</Words>
  <Application>Microsoft Office PowerPoint</Application>
  <PresentationFormat>Affichage à l'écran (4:3)</PresentationFormat>
  <Paragraphs>154</Paragraphs>
  <Slides>55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55</vt:i4>
      </vt:variant>
    </vt:vector>
  </HeadingPairs>
  <TitlesOfParts>
    <vt:vector size="81" baseType="lpstr">
      <vt:lpstr>Calibri</vt:lpstr>
      <vt:lpstr>Dosis ExtraBold</vt:lpstr>
      <vt:lpstr>Mistral</vt:lpstr>
      <vt:lpstr>Arial</vt:lpstr>
      <vt:lpstr>Dosis Medium</vt:lpstr>
      <vt:lpstr>Aptos</vt:lpstr>
      <vt:lpstr>Wingdings</vt:lpstr>
      <vt:lpstr>Dosis SemiBold</vt:lpstr>
      <vt:lpstr>Dosis</vt:lpstr>
      <vt:lpstr>Aptos Display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 </vt:lpstr>
      <vt:lpstr>Lisez la phrase en silence. Écrivez la bonne réponse sur vos ardoises. </vt:lpstr>
      <vt:lpstr>Levez vos ardoises. </vt:lpstr>
      <vt:lpstr>Corrigez. Qui veut expliquer la réponse ? 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Prenez vos cahiers. 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Plan de la séance</vt:lpstr>
      <vt:lpstr>Maintenant, nous allons écrire un texte. </vt:lpstr>
      <vt:lpstr>Prenez vos cahiers. </vt:lpstr>
      <vt:lpstr>Vous allez écrire un paragraphe en vous posant les questions ci-dessous.  Je vais circuler entre les rangs pour vous aider. </vt:lpstr>
      <vt:lpstr>Qui veut lire son paragraphe ? </vt:lpstr>
      <vt:lpstr>La séance d’aujourd’hui est terminée. À la maison, faites l’activité 3.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KHAOUA AZEDDIN</cp:lastModifiedBy>
  <cp:revision>35</cp:revision>
  <cp:lastPrinted>2025-08-13T10:11:39Z</cp:lastPrinted>
  <dcterms:created xsi:type="dcterms:W3CDTF">2025-08-01T12:31:49Z</dcterms:created>
  <dcterms:modified xsi:type="dcterms:W3CDTF">2026-01-12T20:39:36Z</dcterms:modified>
</cp:coreProperties>
</file>