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9"/>
  </p:notesMasterIdLst>
  <p:sldIdLst>
    <p:sldId id="257" r:id="rId17"/>
    <p:sldId id="1029" r:id="rId18"/>
    <p:sldId id="951" r:id="rId19"/>
    <p:sldId id="1309" r:id="rId20"/>
    <p:sldId id="798" r:id="rId21"/>
    <p:sldId id="1000" r:id="rId22"/>
    <p:sldId id="1146" r:id="rId23"/>
    <p:sldId id="1147" r:id="rId24"/>
    <p:sldId id="1116" r:id="rId25"/>
    <p:sldId id="1310" r:id="rId26"/>
    <p:sldId id="1250" r:id="rId27"/>
    <p:sldId id="1251" r:id="rId28"/>
    <p:sldId id="1117" r:id="rId29"/>
    <p:sldId id="1229" r:id="rId30"/>
    <p:sldId id="1256" r:id="rId31"/>
    <p:sldId id="1257" r:id="rId32"/>
    <p:sldId id="1230" r:id="rId33"/>
    <p:sldId id="1231" r:id="rId34"/>
    <p:sldId id="1232" r:id="rId35"/>
    <p:sldId id="1233" r:id="rId36"/>
    <p:sldId id="1234" r:id="rId37"/>
    <p:sldId id="1258" r:id="rId38"/>
    <p:sldId id="1259" r:id="rId39"/>
    <p:sldId id="1260" r:id="rId40"/>
    <p:sldId id="1261" r:id="rId41"/>
    <p:sldId id="1262" r:id="rId42"/>
    <p:sldId id="1263" r:id="rId43"/>
    <p:sldId id="1264" r:id="rId44"/>
    <p:sldId id="1265" r:id="rId45"/>
    <p:sldId id="1008" r:id="rId46"/>
    <p:sldId id="964" r:id="rId47"/>
    <p:sldId id="1266" r:id="rId48"/>
    <p:sldId id="1267" r:id="rId49"/>
    <p:sldId id="1284" r:id="rId50"/>
    <p:sldId id="1242" r:id="rId51"/>
    <p:sldId id="1285" r:id="rId52"/>
    <p:sldId id="1286" r:id="rId53"/>
    <p:sldId id="1287" r:id="rId54"/>
    <p:sldId id="1288" r:id="rId55"/>
    <p:sldId id="1289" r:id="rId56"/>
    <p:sldId id="1290" r:id="rId57"/>
    <p:sldId id="1291" r:id="rId58"/>
    <p:sldId id="1294" r:id="rId59"/>
    <p:sldId id="1295" r:id="rId60"/>
    <p:sldId id="1296" r:id="rId61"/>
    <p:sldId id="1297" r:id="rId62"/>
    <p:sldId id="1298" r:id="rId63"/>
    <p:sldId id="1299" r:id="rId64"/>
    <p:sldId id="1270" r:id="rId65"/>
    <p:sldId id="1271" r:id="rId66"/>
    <p:sldId id="1300" r:id="rId67"/>
    <p:sldId id="1275" r:id="rId68"/>
    <p:sldId id="1301" r:id="rId69"/>
    <p:sldId id="1302" r:id="rId70"/>
    <p:sldId id="1277" r:id="rId71"/>
    <p:sldId id="1303" r:id="rId72"/>
    <p:sldId id="1304" r:id="rId73"/>
    <p:sldId id="1305" r:id="rId74"/>
    <p:sldId id="1306" r:id="rId75"/>
    <p:sldId id="1307" r:id="rId76"/>
    <p:sldId id="1308" r:id="rId77"/>
    <p:sldId id="1010" r:id="rId78"/>
  </p:sldIdLst>
  <p:sldSz cx="9144000" cy="6858000" type="screen4x3"/>
  <p:notesSz cx="6735763" cy="9866313"/>
  <p:embeddedFontLst>
    <p:embeddedFont>
      <p:font typeface="Dosis" panose="02010703020202060003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anose="02010703020202060003" pitchFamily="2" charset="0"/>
      <p:bold r:id="rId84"/>
    </p:embeddedFont>
    <p:embeddedFont>
      <p:font typeface="Mistral" panose="03090702030407020403" pitchFamily="66" charset="0"/>
      <p:regular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A1A6BC"/>
    <a:srgbClr val="4B5377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5.fntdata"/><Relationship Id="rId89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microsoft.com/office/2018/10/relationships/authors" Target="author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font" Target="fonts/font4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font" Target="fonts/font2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viewProps" Target="viewProps.xml"/><Relationship Id="rId61" Type="http://schemas.openxmlformats.org/officeDocument/2006/relationships/slide" Target="slides/slide45.xml"/><Relationship Id="rId82" Type="http://schemas.openxmlformats.org/officeDocument/2006/relationships/font" Target="fonts/font3.fntdata"/><Relationship Id="rId1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99FBC31-F616-261F-3B6A-C6243D958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CE65D3A-ED10-9A24-9DA6-5B5946C8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7" y="2534545"/>
            <a:ext cx="1619603" cy="27068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12CB4B-5F83-AA2D-41FD-4B65160B0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047" y="2513918"/>
            <a:ext cx="1846441" cy="26994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DEC294-A228-E556-37CB-103324FA4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349" y="2513918"/>
            <a:ext cx="1690191" cy="2757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F7C0AB-FEA7-FA96-F9C1-BCEB090719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589" y="2513918"/>
            <a:ext cx="1778918" cy="26994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82867F-A750-C688-AC27-6208633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179" y="2484970"/>
            <a:ext cx="1722949" cy="27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567" y="213787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93877" y="21360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61976" y="283049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700E03-2BE6-C412-B3A3-D47C6DA54660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passionn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amus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écr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            éc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ter        g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oû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ts 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0173E4-66E7-B1D0-1907-2F4EBAD961B9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passionn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amus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écr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            éc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ter        g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oû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ts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ED758D0-6636-AAD0-7775-CC9D09A4C5BB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sant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rs.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             beau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645076-7615-380B-7BC5-A89F34266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10" y="2392590"/>
            <a:ext cx="8815580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555832" y="2230829"/>
            <a:ext cx="8097101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va à l’épicerie chaque jour.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préféré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mon avis,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français est la meilleure matière parce que je v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oudrais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être écrivain.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 se sent heureuse lorsqu’elle est avec ses amies.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97072C-C639-BB23-46BC-F717FADC5771}"/>
              </a:ext>
            </a:extLst>
          </p:cNvPr>
          <p:cNvSpPr txBox="1"/>
          <p:nvPr/>
        </p:nvSpPr>
        <p:spPr>
          <a:xfrm>
            <a:off x="555832" y="2230829"/>
            <a:ext cx="8097101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va à l’épicerie chaque jour.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préféré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mon avis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, 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français est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meilleure matière parce que je v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oudrais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être écrivain.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 se sent heureuse lorsqu’elle est avec ses amies.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6E399E1-11BD-F547-4122-CAE32360C718}"/>
              </a:ext>
            </a:extLst>
          </p:cNvPr>
          <p:cNvSpPr txBox="1"/>
          <p:nvPr/>
        </p:nvSpPr>
        <p:spPr>
          <a:xfrm>
            <a:off x="703050" y="2389360"/>
            <a:ext cx="8525617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voisine qui habite en face est très gentille.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 aime les jeux vidéo 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Zou le zèbre est plus éducatif que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Jalil a peur lorsqu’il voit un animal dangereux.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8F5DD4E-B57A-73EB-CF42-A7FBB6BE562D}"/>
              </a:ext>
            </a:extLst>
          </p:cNvPr>
          <p:cNvSpPr txBox="1"/>
          <p:nvPr/>
        </p:nvSpPr>
        <p:spPr>
          <a:xfrm>
            <a:off x="703050" y="2389360"/>
            <a:ext cx="8525617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voisine qui habite en face est très gentille.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 aime les jeux vidéo 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Zou le zèbre est plus éducatif que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Jalil a peur lorsqu’il voit un animal dangereux.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CCAF-9CA2-94E1-B04A-3FDFDF5F07E2}"/>
              </a:ext>
            </a:extLst>
          </p:cNvPr>
          <p:cNvSpPr txBox="1"/>
          <p:nvPr/>
        </p:nvSpPr>
        <p:spPr>
          <a:xfrm>
            <a:off x="899701" y="2031944"/>
            <a:ext cx="7103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FE70E7-CEA5-1853-4ADA-D28926E87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235" y="2720099"/>
            <a:ext cx="4271529" cy="316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6EC473-79B0-D6C5-8616-0666A58F17AC}"/>
              </a:ext>
            </a:extLst>
          </p:cNvPr>
          <p:cNvSpPr txBox="1"/>
          <p:nvPr/>
        </p:nvSpPr>
        <p:spPr>
          <a:xfrm>
            <a:off x="352653" y="2979167"/>
            <a:ext cx="5898351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de Bilal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préféré de Bilal est Simon.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Majda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T’choupi.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A9270B-2773-4358-9D32-7D65184C18EE}"/>
              </a:ext>
            </a:extLst>
          </p:cNvPr>
          <p:cNvSpPr txBox="1"/>
          <p:nvPr/>
        </p:nvSpPr>
        <p:spPr>
          <a:xfrm>
            <a:off x="724698" y="2283310"/>
            <a:ext cx="589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3E71D9-30FD-9B96-C5A8-23C27842B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118" y="3048479"/>
            <a:ext cx="2218282" cy="164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Le dessin animé préféré de Bilal est Simon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BFA685-542C-3E77-7C00-1451D167C41A}"/>
              </a:ext>
            </a:extLst>
          </p:cNvPr>
          <p:cNvSpPr txBox="1"/>
          <p:nvPr/>
        </p:nvSpPr>
        <p:spPr>
          <a:xfrm>
            <a:off x="238353" y="2982794"/>
            <a:ext cx="6077780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de Bilal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Simon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Majda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T’choupi.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E5BDC9-55B1-4095-E65D-BC47EA98A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729" y="2982794"/>
            <a:ext cx="2486166" cy="18424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096218-E3F3-4B0B-8E41-9FDCD65710B9}"/>
              </a:ext>
            </a:extLst>
          </p:cNvPr>
          <p:cNvSpPr txBox="1"/>
          <p:nvPr/>
        </p:nvSpPr>
        <p:spPr>
          <a:xfrm>
            <a:off x="724698" y="2283310"/>
            <a:ext cx="589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922500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Pourquoi Malak n’aime pas les jeux vidéo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8ED3F11-544F-9AD3-C0D8-366556E17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75" y="2978835"/>
            <a:ext cx="3397250" cy="197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382733-86B9-F12D-7E96-B7F536DF37FB}"/>
              </a:ext>
            </a:extLst>
          </p:cNvPr>
          <p:cNvSpPr txBox="1"/>
          <p:nvPr/>
        </p:nvSpPr>
        <p:spPr>
          <a:xfrm>
            <a:off x="360550" y="3028815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qu'elle oublie de faire ses devoirs.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Parce qu'elle aime jouer avec ses amis.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ce n’est pas bon pour la santé.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c’est violent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4EEEE1-0A6D-6675-B6BF-DDCF0DD81B55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Malak n’aime pas les jeux vidéo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B8AF9A-828E-209C-F780-7B8369F67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650" y="3107444"/>
            <a:ext cx="29718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Parce qu'elle aime jouer avec ses amis.»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79043B-5809-C7A5-871F-EF965E8332F8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Malak n’aime pas les jeux vidéo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D661A9-0B0A-009B-B6B7-F28241124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650" y="3107444"/>
            <a:ext cx="2971800" cy="17240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A51454C-2F1D-0C39-C1A1-293D8E7E96C6}"/>
              </a:ext>
            </a:extLst>
          </p:cNvPr>
          <p:cNvSpPr txBox="1"/>
          <p:nvPr/>
        </p:nvSpPr>
        <p:spPr>
          <a:xfrm>
            <a:off x="360550" y="3028815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qu'elle oublie de faire ses devoirs.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Parce qu'elle aime jouer avec ses amis.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ce n’est pas bon pour la santé.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c’est violent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D9B-6F2B-347F-8F93-5DD3BD8E4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29C1C0F9-0217-838C-5A68-39A2097168D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413621-D67C-D153-BF17-9986FEDE453F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888A348-B413-716D-ACF0-90ED0783E52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9F24347-5C3A-8B07-990A-AB64F42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2DFE76-AB43-0F83-EF6F-7C1691A78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EA6B4C-E775-BF84-A5B6-5F41146C9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850" y="2877236"/>
            <a:ext cx="3784599" cy="24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2DA66-781A-C22F-1B63-3D8373E2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C6868EB-3442-858F-D376-EB26C2B2DA8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6F45F1-9A01-C986-8B10-40C3C001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3BCC917-C362-BA99-0D28-F98E21B461E4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B61C7C-7351-028B-2965-AEF4B30DE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797" y="2488357"/>
            <a:ext cx="2928015" cy="1881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BBC198-3D94-D0E3-8D9A-3E640A36D304}"/>
              </a:ext>
            </a:extLst>
          </p:cNvPr>
          <p:cNvSpPr txBox="1"/>
          <p:nvPr/>
        </p:nvSpPr>
        <p:spPr>
          <a:xfrm>
            <a:off x="280198" y="2983208"/>
            <a:ext cx="553859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Samir a peur lorsqu’il voit un animal dangereux.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heureux lorsqu’il joue avec ses amis.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triste lorsqu’il reste seul à la maison.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a honte lorsqu’il fait des bêtises.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2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E528-AD16-C7DF-7AA5-4F832338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6241B7BB-B8AD-4B55-A342-16AD07DD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D334E2-0BA5-12FA-B816-179EDAD21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596CDD-4E34-A631-1BAE-30223D17128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5BCB6F-DB34-C2F3-38A0-6E0323AB1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73EDF-8804-B4BA-13FD-632C2B842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82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6304-2277-9D55-2972-0AAC596F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D278D44-1A6C-86C5-FBA7-A8182B94865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21A09E-7CA9-046D-5AFF-2362B9A93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F00867-D3DD-0928-F8E7-352A9CEC8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4E7112B4-3D4B-6B23-ECE1-952C38CBF5B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Samir se sent triste lorsqu’il reste seul à la maison.»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93048F-983D-EF5E-1BEE-B78DCD6967BF}"/>
              </a:ext>
            </a:extLst>
          </p:cNvPr>
          <p:cNvSpPr txBox="1"/>
          <p:nvPr/>
        </p:nvSpPr>
        <p:spPr>
          <a:xfrm>
            <a:off x="287951" y="2833768"/>
            <a:ext cx="553859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Samir a peur lorsqu’il voit un animal dangereux.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heureux lorsqu’il joue avec ses amis.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triste lorsqu’il reste seul à la maison.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a honte lorsqu’il fait des bêtises.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857A6D-4B8D-9FD9-D7FD-84DF974FF5CE}"/>
              </a:ext>
            </a:extLst>
          </p:cNvPr>
          <p:cNvSpPr txBox="1"/>
          <p:nvPr/>
        </p:nvSpPr>
        <p:spPr>
          <a:xfrm>
            <a:off x="-549070" y="2241937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1D7EC3-6A5F-E363-B5A7-127B884AC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550" y="2372103"/>
            <a:ext cx="2817549" cy="181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1D4B48-FCBA-33CE-7774-53BB661F0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2" y="203517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D8E27D-4B15-E9A8-7D07-446B9B0AF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12" y="20415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et Sami parlent de sport.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5101333" y="175023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E03A97-DDB1-D159-5B45-01C6F43A2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79" y="2562183"/>
            <a:ext cx="6886575" cy="3409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EDFECC-63DE-D05C-3171-9A219C3D3A92}"/>
              </a:ext>
            </a:extLst>
          </p:cNvPr>
          <p:cNvSpPr txBox="1"/>
          <p:nvPr/>
        </p:nvSpPr>
        <p:spPr>
          <a:xfrm>
            <a:off x="1558378" y="184142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Inès et Sami parlent de sport.</a:t>
            </a:r>
          </a:p>
        </p:txBody>
      </p: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 Inès et Sami parlent de leurs goûts.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4925276" y="1833160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0714D5-BED7-51D0-34E2-CEB1D3B42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651" y="2716076"/>
            <a:ext cx="6886575" cy="34099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983538-FEC0-52E6-C019-D5E24323209B}"/>
              </a:ext>
            </a:extLst>
          </p:cNvPr>
          <p:cNvSpPr/>
          <p:nvPr/>
        </p:nvSpPr>
        <p:spPr>
          <a:xfrm>
            <a:off x="3109177" y="2773225"/>
            <a:ext cx="2824047" cy="2409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C70AC6-EAF8-9F63-1234-B016F62A0C9B}"/>
              </a:ext>
            </a:extLst>
          </p:cNvPr>
          <p:cNvSpPr txBox="1"/>
          <p:nvPr/>
        </p:nvSpPr>
        <p:spPr>
          <a:xfrm>
            <a:off x="1558378" y="184142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Inès et Sami parlent de sport.</a:t>
            </a:r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07FD-B44A-4DF3-D879-F908F294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9F22EE-6567-2849-0A1D-36E80E57E5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796A03-927F-8D2F-1516-A739230A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C8CCDF-FB65-7E1F-DF1A-C62F44484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CCF3035-7B75-0830-7B64-DA71ECE428FD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a joué à un jeu vidéo avant ses devoirs.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12297E-785F-5D17-E7C8-8486B85DAB56}"/>
              </a:ext>
            </a:extLst>
          </p:cNvPr>
          <p:cNvSpPr txBox="1"/>
          <p:nvPr/>
        </p:nvSpPr>
        <p:spPr>
          <a:xfrm>
            <a:off x="5522092" y="1704303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403EA4-9D3E-68E5-2C5B-69AB36678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A4DD84-1FF6-456C-F593-5DB1F4876B91}"/>
              </a:ext>
            </a:extLst>
          </p:cNvPr>
          <p:cNvSpPr txBox="1"/>
          <p:nvPr/>
        </p:nvSpPr>
        <p:spPr>
          <a:xfrm>
            <a:off x="1390650" y="183127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a joué à un jeu vidéo avant ses devoirs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FR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8882-FFC6-E183-B834-9B227C45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38B0BD-0A06-F6A3-6AF5-BBEFB86ED5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16CAFD-DC85-11AD-74C2-BBB38B953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1EF2BA-D734-A041-E2DE-349C92782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C23F75F-B00E-6065-3074-19D7F3C01A8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Inès a joué à un jeu vidéo après ses devoirs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A97C5-BF6C-2421-8857-B2086D28D574}"/>
              </a:ext>
            </a:extLst>
          </p:cNvPr>
          <p:cNvSpPr txBox="1"/>
          <p:nvPr/>
        </p:nvSpPr>
        <p:spPr>
          <a:xfrm>
            <a:off x="5250679" y="1664160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99C55D-90AC-6065-3C87-F96826C42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68" y="2396186"/>
            <a:ext cx="6886575" cy="34099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A2477F-52A3-ADCF-767E-80BFE3EB3C6F}"/>
              </a:ext>
            </a:extLst>
          </p:cNvPr>
          <p:cNvSpPr txBox="1"/>
          <p:nvPr/>
        </p:nvSpPr>
        <p:spPr>
          <a:xfrm>
            <a:off x="1422400" y="178719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a joué à un jeu vidéo avant ses devoirs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FR" dirty="0">
              <a:latin typeface="Dosis SemiBold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64E9D-7874-674B-5950-43B2894774E1}"/>
              </a:ext>
            </a:extLst>
          </p:cNvPr>
          <p:cNvSpPr/>
          <p:nvPr/>
        </p:nvSpPr>
        <p:spPr>
          <a:xfrm>
            <a:off x="1981199" y="2689446"/>
            <a:ext cx="4436533" cy="4738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7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CCD9-B08C-0AF4-CD5E-B63B6390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733DB9-6639-5692-7F55-C7046FF0EC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223ECA-03EE-AA48-E79C-0F061E5B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8CCE0C-9564-E2DF-8ABD-D574E4A3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E59611CF-6756-CB36-DEA1-5024BA38735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jeu vidéo était amusant. Écrivez vrai ou faux sur vos ardoises. Cherchez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EF728A-EE31-CCE9-D630-47779262C56C}"/>
              </a:ext>
            </a:extLst>
          </p:cNvPr>
          <p:cNvSpPr txBox="1"/>
          <p:nvPr/>
        </p:nvSpPr>
        <p:spPr>
          <a:xfrm>
            <a:off x="5325242" y="1694096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02E315-1630-A149-755D-C589C0E8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62D0BA-550C-6617-3175-CE79FE750E12}"/>
              </a:ext>
            </a:extLst>
          </p:cNvPr>
          <p:cNvSpPr txBox="1"/>
          <p:nvPr/>
        </p:nvSpPr>
        <p:spPr>
          <a:xfrm>
            <a:off x="1547763" y="182175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 jeu vidéo était amusant.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6D2-5D67-5218-7BAA-066A5CEF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C11F59-FE5A-7BDE-E6D4-97AA04C72C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3CAE477-34F7-89CF-0F4F-7AD735C97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D3C9C-4F7D-2A40-5187-F26728139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6308CBB-D76D-2555-CA89-F43717D2FD3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V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jeu vidéo était amusant.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0650-1E8E-CCE7-35A7-9ADC3D2101B2}"/>
              </a:ext>
            </a:extLst>
          </p:cNvPr>
          <p:cNvSpPr txBox="1"/>
          <p:nvPr/>
        </p:nvSpPr>
        <p:spPr>
          <a:xfrm>
            <a:off x="5101333" y="1787197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DF0271-7D1B-9E1E-7EFC-2B94BCB62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49" y="2431363"/>
            <a:ext cx="6886575" cy="34099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BDF125-CCC3-2897-DAF1-016F2BD7F6D0}"/>
              </a:ext>
            </a:extLst>
          </p:cNvPr>
          <p:cNvSpPr/>
          <p:nvPr/>
        </p:nvSpPr>
        <p:spPr>
          <a:xfrm>
            <a:off x="6447642" y="2685309"/>
            <a:ext cx="1163046" cy="40552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984945-186E-A215-5C79-585786FF28DE}"/>
              </a:ext>
            </a:extLst>
          </p:cNvPr>
          <p:cNvSpPr txBox="1"/>
          <p:nvPr/>
        </p:nvSpPr>
        <p:spPr>
          <a:xfrm>
            <a:off x="1822450" y="185067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 jeu vidéo était amusant.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9738-ECAE-8C53-5285-87085D66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B4A0455B-7680-CFA2-8C7F-D135BDD72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28FE322-D90D-D8CD-B1FB-3A83FFB4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E23DD0-F220-72CE-51E3-91BE47260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0CBE1B72-CDB9-80A8-96B5-47C7C6B822C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joue trop aux jeux vidéo. 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A27815-61F6-14D8-8970-3DA390E23EDE}"/>
              </a:ext>
            </a:extLst>
          </p:cNvPr>
          <p:cNvSpPr txBox="1"/>
          <p:nvPr/>
        </p:nvSpPr>
        <p:spPr>
          <a:xfrm>
            <a:off x="6043658" y="169406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CB9A33-99B9-083F-D83B-28BAA489F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7E40304-AA19-F706-BA7F-576A2EBA335F}"/>
              </a:ext>
            </a:extLst>
          </p:cNvPr>
          <p:cNvSpPr txBox="1"/>
          <p:nvPr/>
        </p:nvSpPr>
        <p:spPr>
          <a:xfrm>
            <a:off x="1612900" y="18312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joue trop aux jeux vidéo. 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0515-9796-B187-76B8-209D7195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A6A11E-3F0E-E771-1172-16A8800DC9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8DFEB5-2085-87AC-F723-A6989E2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3B82-241C-6521-4172-66CE5ED85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B98183E2-6556-DB00-9654-05A39D5BDB4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Inès ne joue pas trop, car les écrans fatiguent les yeux.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9DEAC1-18A2-8750-A0A1-68411BA4861E}"/>
              </a:ext>
            </a:extLst>
          </p:cNvPr>
          <p:cNvSpPr txBox="1"/>
          <p:nvPr/>
        </p:nvSpPr>
        <p:spPr>
          <a:xfrm>
            <a:off x="5936905" y="177935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Faux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0743AF-EE54-B2ED-461A-4B2E880B2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82DB3F-CB2F-5C5E-4BBA-FBDDEC3549D8}"/>
              </a:ext>
            </a:extLst>
          </p:cNvPr>
          <p:cNvSpPr/>
          <p:nvPr/>
        </p:nvSpPr>
        <p:spPr>
          <a:xfrm>
            <a:off x="4928025" y="3086853"/>
            <a:ext cx="2799925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743E7E-E49C-82D6-9115-3314BB53F45F}"/>
              </a:ext>
            </a:extLst>
          </p:cNvPr>
          <p:cNvSpPr txBox="1"/>
          <p:nvPr/>
        </p:nvSpPr>
        <p:spPr>
          <a:xfrm>
            <a:off x="1612900" y="18312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joue trop aux jeux vidéo.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735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dorer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66B29B-CD3A-3718-CEC6-9CB24F00F6AD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Adorer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84DA29-3895-B706-4DCD-AE07D49EF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aimer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D8162F-9DFE-D5D9-671F-1EF7D9F169BA}"/>
              </a:ext>
            </a:extLst>
          </p:cNvPr>
          <p:cNvSpPr txBox="1"/>
          <p:nvPr/>
        </p:nvSpPr>
        <p:spPr>
          <a:xfrm>
            <a:off x="2369972" y="1682750"/>
            <a:ext cx="440405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Adorer  = 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Aimer</a:t>
            </a:r>
            <a:r>
              <a:rPr lang="fr-FR" sz="2800" b="1" dirty="0">
                <a:latin typeface="Dosis SemiBold" pitchFamily="2" charset="0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0E047E-671B-8EA2-F343-A2E40CF13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503" y="2516521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B90EDF-256D-17A4-51FE-5E4A2E2F48AD}"/>
              </a:ext>
            </a:extLst>
          </p:cNvPr>
          <p:cNvSpPr/>
          <p:nvPr/>
        </p:nvSpPr>
        <p:spPr>
          <a:xfrm>
            <a:off x="4759398" y="4836631"/>
            <a:ext cx="517452" cy="338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FE4F-D4F7-0166-3A1E-B3391D37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65196D-6CB8-FE30-BED4-275BC7A1BB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3B6427-8B4A-8018-76A6-554C3CE5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353200-638F-014C-DFC2-A213C7E11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9AD09F6D-A77C-961D-9132-7B7FFA381C3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triste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9E37FE-22CF-2AAD-8E40-C5F1F7E84EF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Triste ≠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FBD93A-FB8D-D5C9-9785-EE2375CA8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8BAF-5627-6310-C347-D8CDD8AF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02EFD2-69B2-CC92-7720-99FEF62D8B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D16B3E-5895-E961-7E15-5DE3FD92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E4083-00A6-0DA2-F1E4-FF6B21EA0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4D7EC7C1-5CC6-C074-2BBC-2F4156573A0C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heureux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9004E7-FF06-4B34-C7FC-B602162E9C10}"/>
              </a:ext>
            </a:extLst>
          </p:cNvPr>
          <p:cNvSpPr txBox="1"/>
          <p:nvPr/>
        </p:nvSpPr>
        <p:spPr>
          <a:xfrm>
            <a:off x="4808483" y="1568878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heureux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EAAB9C-1DED-E8F2-D6E5-2F36F3FB63F5}"/>
              </a:ext>
            </a:extLst>
          </p:cNvPr>
          <p:cNvSpPr txBox="1"/>
          <p:nvPr/>
        </p:nvSpPr>
        <p:spPr>
          <a:xfrm>
            <a:off x="2817051" y="1594524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Triste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EFAB38-06E8-5855-85A4-A5E3176EC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61" y="245753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5A17F3-5DCF-70B7-E8F2-78CA9F6BA34C}"/>
              </a:ext>
            </a:extLst>
          </p:cNvPr>
          <p:cNvSpPr/>
          <p:nvPr/>
        </p:nvSpPr>
        <p:spPr>
          <a:xfrm>
            <a:off x="5378449" y="5473700"/>
            <a:ext cx="628651" cy="3429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9FFCD34-8B23-94E1-0143-591AB762C52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problèmes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D48222-706C-2D1C-FE99-D0C79E5EF970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Problèmes ≠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987A28-E3E4-AA81-4EBA-619F06978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solutions.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36ABC0-C2DD-5080-4EF1-7D2BE93F499B}"/>
              </a:ext>
            </a:extLst>
          </p:cNvPr>
          <p:cNvSpPr txBox="1"/>
          <p:nvPr/>
        </p:nvSpPr>
        <p:spPr>
          <a:xfrm>
            <a:off x="5101333" y="1624017"/>
            <a:ext cx="168984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Solutions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FC9C66-175F-67F6-B1EA-2FEDE95F7F26}"/>
              </a:ext>
            </a:extLst>
          </p:cNvPr>
          <p:cNvSpPr txBox="1"/>
          <p:nvPr/>
        </p:nvSpPr>
        <p:spPr>
          <a:xfrm>
            <a:off x="2323218" y="1624017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Problèmes     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FAD24-0BAE-0FD9-AB46-D73A1A720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2707469" y="3087327"/>
            <a:ext cx="747926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95FD9A-53D0-4EF4-6300-71F9581AB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2562401" y="1402939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Que préfère Sami?     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6192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956A63-86F8-F7BD-51B1-DBFCC78E4517}"/>
              </a:ext>
            </a:extLst>
          </p:cNvPr>
          <p:cNvSpPr txBox="1"/>
          <p:nvPr/>
        </p:nvSpPr>
        <p:spPr>
          <a:xfrm>
            <a:off x="1692000" y="1613185"/>
            <a:ext cx="4572000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latin typeface="Dosis SemiBold" pitchFamily="2" charset="0"/>
              </a:rPr>
              <a:t>Que préfère Sami?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3624153" y="2851919"/>
            <a:ext cx="563414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Sami préfère les dessins animés 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Que préfère ? Je cherche une préférence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texte. La réponse  est : « Sami préfère les dessins animés . 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1D07D8-FD3D-EE9B-BD62-C3A0D74BC74A}"/>
              </a:ext>
            </a:extLst>
          </p:cNvPr>
          <p:cNvSpPr txBox="1"/>
          <p:nvPr/>
        </p:nvSpPr>
        <p:spPr>
          <a:xfrm>
            <a:off x="1032868" y="302889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 préfère Sami ?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513766-538D-06FF-A724-01333DE6F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1BFABB-D7D9-AC54-7C1E-748EF5368F7C}"/>
              </a:ext>
            </a:extLst>
          </p:cNvPr>
          <p:cNvSpPr txBox="1"/>
          <p:nvPr/>
        </p:nvSpPr>
        <p:spPr>
          <a:xfrm>
            <a:off x="2286000" y="17169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 est le dessin animé préféré de Sami?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28484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8224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FAD1BF-55BF-7097-87A1-10D3B388CF8D}"/>
              </a:ext>
            </a:extLst>
          </p:cNvPr>
          <p:cNvSpPr txBox="1"/>
          <p:nvPr/>
        </p:nvSpPr>
        <p:spPr>
          <a:xfrm>
            <a:off x="2286000" y="191053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 est le dessin animé préféré de Sami ?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40449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 est ? Je cherche un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dessin animé . La réponse est : le dessin animé préféré de Sami est Shaun le mouton.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1078644" y="3517960"/>
            <a:ext cx="69867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e dessin animé préféré de Sami est Shaun le mouton.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CDBEEB-4D86-EFBB-8B4C-143AC8CEED57}"/>
              </a:ext>
            </a:extLst>
          </p:cNvPr>
          <p:cNvSpPr txBox="1"/>
          <p:nvPr/>
        </p:nvSpPr>
        <p:spPr>
          <a:xfrm>
            <a:off x="1862666" y="2301295"/>
            <a:ext cx="541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Quel est le dessin animé préféré de Sami?</a:t>
            </a:r>
            <a:endParaRPr lang="fr-FR" sz="2400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5844E4-1933-2466-3F3A-3235C1572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11" y="2547063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56342F-4F8E-B062-3CEF-0E7AF7F921DD}"/>
              </a:ext>
            </a:extLst>
          </p:cNvPr>
          <p:cNvSpPr txBox="1"/>
          <p:nvPr/>
        </p:nvSpPr>
        <p:spPr>
          <a:xfrm>
            <a:off x="795670" y="1921840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Quelle est la matière préférée de Sami ?  Je cherche le nom d’une matière dans le texte. La réponse est : la matière préférée de Sami est les sciences.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1206618" y="3429000"/>
            <a:ext cx="67307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 matière préférée de Sami est les sciences.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B5125B-86C1-7C9C-57DA-BFDD3DC3CEFD}"/>
              </a:ext>
            </a:extLst>
          </p:cNvPr>
          <p:cNvSpPr txBox="1"/>
          <p:nvPr/>
        </p:nvSpPr>
        <p:spPr>
          <a:xfrm>
            <a:off x="795670" y="2175902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3EB1-8736-9DE8-0E57-35AC0C4A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A684E37-2BE2-697C-9418-0C301120FB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B1C4CD-882C-CD25-BF07-424A547E3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5EB0-EC69-C157-2C7A-9784EBA01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CAD76B0-0C90-E41A-CFF4-BBB85F4D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B7ED87-5FEE-1586-4F5D-C37E920A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920D50-17A6-943F-C495-F83CC78CE9B9}"/>
              </a:ext>
            </a:extLst>
          </p:cNvPr>
          <p:cNvSpPr txBox="1"/>
          <p:nvPr/>
        </p:nvSpPr>
        <p:spPr>
          <a:xfrm>
            <a:off x="1758950" y="1673665"/>
            <a:ext cx="4572000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7303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C4BBB-7A95-7FFA-BD80-6C304C07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BE068A8-A39D-EC3D-F40A-9D577B70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4A33C-F6FC-D66E-DAD9-64B446552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9ECAD2-4451-55B3-6642-9484139C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B492F6-C139-60A2-CC3B-A9E2CF87767B}"/>
              </a:ext>
            </a:extLst>
          </p:cNvPr>
          <p:cNvSpPr txBox="1"/>
          <p:nvPr/>
        </p:nvSpPr>
        <p:spPr>
          <a:xfrm>
            <a:off x="2082800" y="1743515"/>
            <a:ext cx="4572000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24252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7A81-B0B3-B61B-2AAF-DF80FE68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6CC44F7-527D-01F9-B74F-19BEF235A2A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quelle est ? Je cherche une matière dans le texte. La réponse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 : la matière préférée de Inès est l’histoire.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503232-91B6-9931-0DEA-39B25A4D50A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587B166-34BB-8133-9651-CBB760A0C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E712C2-D388-ED80-F990-2F4F91A3F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E3A0E2B-0BFB-0245-A190-8F0EBBE292B7}"/>
              </a:ext>
            </a:extLst>
          </p:cNvPr>
          <p:cNvSpPr txBox="1"/>
          <p:nvPr/>
        </p:nvSpPr>
        <p:spPr>
          <a:xfrm>
            <a:off x="1937418" y="3429000"/>
            <a:ext cx="563414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 matière préférée de Inès est l’histoire.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0529A6-F87D-99F0-3529-27499B4508FC}"/>
              </a:ext>
            </a:extLst>
          </p:cNvPr>
          <p:cNvSpPr txBox="1"/>
          <p:nvPr/>
        </p:nvSpPr>
        <p:spPr>
          <a:xfrm>
            <a:off x="2286000" y="2302315"/>
            <a:ext cx="4572000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323153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1380DC-C187-EDD2-35AA-12FB111EE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28" y="2000250"/>
            <a:ext cx="2860656" cy="438785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163870" y="5398827"/>
            <a:ext cx="3456527" cy="70317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8438</TotalTime>
  <Words>1711</Words>
  <Application>Microsoft Office PowerPoint</Application>
  <PresentationFormat>Affichage à l'écran (4:3)</PresentationFormat>
  <Paragraphs>193</Paragraphs>
  <Slides>62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62</vt:i4>
      </vt:variant>
    </vt:vector>
  </HeadingPairs>
  <TitlesOfParts>
    <vt:vector size="89" baseType="lpstr">
      <vt:lpstr>Calibri</vt:lpstr>
      <vt:lpstr>Mistral</vt:lpstr>
      <vt:lpstr>Arial</vt:lpstr>
      <vt:lpstr>Dosis</vt:lpstr>
      <vt:lpstr>Aptos</vt:lpstr>
      <vt:lpstr>Dosis SemiBold</vt:lpstr>
      <vt:lpstr>Dosis </vt:lpstr>
      <vt:lpstr>Wingdings</vt:lpstr>
      <vt:lpstr>Dosis ExtraBold</vt:lpstr>
      <vt:lpstr>Aptos Display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question est : Que préfère ? Je cherche une préférence dans le texte. La réponse  est : « Sami préfère les dessins animés . »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34</cp:revision>
  <cp:lastPrinted>2025-08-13T10:11:39Z</cp:lastPrinted>
  <dcterms:created xsi:type="dcterms:W3CDTF">2025-08-01T12:31:49Z</dcterms:created>
  <dcterms:modified xsi:type="dcterms:W3CDTF">2026-01-12T18:03:01Z</dcterms:modified>
</cp:coreProperties>
</file>