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106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011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098" r:id="rId43"/>
    <p:sldId id="1097" r:id="rId44"/>
    <p:sldId id="1007" r:id="rId45"/>
    <p:sldId id="1008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>
        <p:scale>
          <a:sx n="60" d="100"/>
          <a:sy n="60" d="100"/>
        </p:scale>
        <p:origin x="1050" y="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uria jnaini" userId="2fd77474c0146626" providerId="LiveId" clId="{A86E2A49-74B7-4D91-AEDB-C013A9F929E1}"/>
    <pc:docChg chg="undo custSel addSld delSld modSld">
      <pc:chgData name="touria jnaini" userId="2fd77474c0146626" providerId="LiveId" clId="{A86E2A49-74B7-4D91-AEDB-C013A9F929E1}" dt="2026-01-07T23:36:58.551" v="1274" actId="20577"/>
      <pc:docMkLst>
        <pc:docMk/>
      </pc:docMkLst>
      <pc:sldChg chg="addSp delSp modSp mod">
        <pc:chgData name="touria jnaini" userId="2fd77474c0146626" providerId="LiveId" clId="{A86E2A49-74B7-4D91-AEDB-C013A9F929E1}" dt="2026-01-07T21:52:31.008" v="6" actId="14100"/>
        <pc:sldMkLst>
          <pc:docMk/>
          <pc:sldMk cId="56895326" sldId="257"/>
        </pc:sldMkLst>
        <pc:picChg chg="add del">
          <ac:chgData name="touria jnaini" userId="2fd77474c0146626" providerId="LiveId" clId="{A86E2A49-74B7-4D91-AEDB-C013A9F929E1}" dt="2026-01-07T21:52:24.964" v="5" actId="478"/>
          <ac:picMkLst>
            <pc:docMk/>
            <pc:sldMk cId="56895326" sldId="257"/>
            <ac:picMk id="3" creationId="{57A4C83C-C056-A573-3AE7-861D3DA76272}"/>
          </ac:picMkLst>
        </pc:picChg>
        <pc:picChg chg="add mod">
          <ac:chgData name="touria jnaini" userId="2fd77474c0146626" providerId="LiveId" clId="{A86E2A49-74B7-4D91-AEDB-C013A9F929E1}" dt="2026-01-07T21:52:31.008" v="6" actId="14100"/>
          <ac:picMkLst>
            <pc:docMk/>
            <pc:sldMk cId="56895326" sldId="257"/>
            <ac:picMk id="4" creationId="{C6DB3EEC-3212-912D-45F7-6BBFADAEEC10}"/>
          </ac:picMkLst>
        </pc:picChg>
      </pc:sldChg>
      <pc:sldChg chg="modSp mod">
        <pc:chgData name="touria jnaini" userId="2fd77474c0146626" providerId="LiveId" clId="{A86E2A49-74B7-4D91-AEDB-C013A9F929E1}" dt="2026-01-07T22:08:27.974" v="177" actId="20577"/>
        <pc:sldMkLst>
          <pc:docMk/>
          <pc:sldMk cId="1961739097" sldId="799"/>
        </pc:sldMkLst>
        <pc:spChg chg="mod">
          <ac:chgData name="touria jnaini" userId="2fd77474c0146626" providerId="LiveId" clId="{A86E2A49-74B7-4D91-AEDB-C013A9F929E1}" dt="2026-01-07T22:08:27.974" v="177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 mod">
        <pc:chgData name="touria jnaini" userId="2fd77474c0146626" providerId="LiveId" clId="{A86E2A49-74B7-4D91-AEDB-C013A9F929E1}" dt="2026-01-07T22:07:48.260" v="156" actId="14100"/>
        <pc:sldMkLst>
          <pc:docMk/>
          <pc:sldMk cId="4253363032" sldId="800"/>
        </pc:sldMkLst>
        <pc:spChg chg="mod">
          <ac:chgData name="touria jnaini" userId="2fd77474c0146626" providerId="LiveId" clId="{A86E2A49-74B7-4D91-AEDB-C013A9F929E1}" dt="2026-01-07T22:07:48.260" v="156" actId="14100"/>
          <ac:spMkLst>
            <pc:docMk/>
            <pc:sldMk cId="4253363032" sldId="800"/>
            <ac:spMk id="13" creationId="{1AAB39AE-C88C-2050-B1F8-20189324A922}"/>
          </ac:spMkLst>
        </pc:spChg>
      </pc:sldChg>
      <pc:sldChg chg="modSp mod">
        <pc:chgData name="touria jnaini" userId="2fd77474c0146626" providerId="LiveId" clId="{A86E2A49-74B7-4D91-AEDB-C013A9F929E1}" dt="2026-01-07T21:57:41.226" v="35" actId="20577"/>
        <pc:sldMkLst>
          <pc:docMk/>
          <pc:sldMk cId="2793372710" sldId="899"/>
        </pc:sldMkLst>
        <pc:spChg chg="mod">
          <ac:chgData name="touria jnaini" userId="2fd77474c0146626" providerId="LiveId" clId="{A86E2A49-74B7-4D91-AEDB-C013A9F929E1}" dt="2026-01-07T21:57:41.226" v="35" actId="20577"/>
          <ac:spMkLst>
            <pc:docMk/>
            <pc:sldMk cId="2793372710" sldId="899"/>
            <ac:spMk id="5" creationId="{FD0C4CBB-54CE-1745-BECE-79A80B4421B9}"/>
          </ac:spMkLst>
        </pc:spChg>
      </pc:sldChg>
      <pc:sldChg chg="addSp delSp modSp mod delAnim modAnim">
        <pc:chgData name="touria jnaini" userId="2fd77474c0146626" providerId="LiveId" clId="{A86E2A49-74B7-4D91-AEDB-C013A9F929E1}" dt="2026-01-07T22:00:21.852" v="39" actId="1076"/>
        <pc:sldMkLst>
          <pc:docMk/>
          <pc:sldMk cId="37465405" sldId="953"/>
        </pc:sldMkLst>
        <pc:picChg chg="add mod">
          <ac:chgData name="touria jnaini" userId="2fd77474c0146626" providerId="LiveId" clId="{A86E2A49-74B7-4D91-AEDB-C013A9F929E1}" dt="2026-01-07T22:00:21.852" v="39" actId="1076"/>
          <ac:picMkLst>
            <pc:docMk/>
            <pc:sldMk cId="37465405" sldId="953"/>
            <ac:picMk id="2" creationId="{5F89C7B3-B82C-1C43-89AF-0DC4CDC8D4A7}"/>
          </ac:picMkLst>
        </pc:picChg>
        <pc:picChg chg="del">
          <ac:chgData name="touria jnaini" userId="2fd77474c0146626" providerId="LiveId" clId="{A86E2A49-74B7-4D91-AEDB-C013A9F929E1}" dt="2026-01-07T21:59:46.576" v="36" actId="478"/>
          <ac:picMkLst>
            <pc:docMk/>
            <pc:sldMk cId="37465405" sldId="953"/>
            <ac:picMk id="3" creationId="{4960DA2F-7E2F-837D-B95C-DC6070EA63AC}"/>
          </ac:picMkLst>
        </pc:picChg>
      </pc:sldChg>
      <pc:sldChg chg="modSp mod">
        <pc:chgData name="touria jnaini" userId="2fd77474c0146626" providerId="LiveId" clId="{A86E2A49-74B7-4D91-AEDB-C013A9F929E1}" dt="2026-01-07T23:33:05.191" v="1273" actId="20577"/>
        <pc:sldMkLst>
          <pc:docMk/>
          <pc:sldMk cId="1203885793" sldId="995"/>
        </pc:sldMkLst>
        <pc:spChg chg="mod">
          <ac:chgData name="touria jnaini" userId="2fd77474c0146626" providerId="LiveId" clId="{A86E2A49-74B7-4D91-AEDB-C013A9F929E1}" dt="2026-01-07T23:33:05.191" v="1273" actId="20577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touria jnaini" userId="2fd77474c0146626" providerId="LiveId" clId="{A86E2A49-74B7-4D91-AEDB-C013A9F929E1}" dt="2026-01-07T22:51:07.419" v="813" actId="2057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touria jnaini" userId="2fd77474c0146626" providerId="LiveId" clId="{A86E2A49-74B7-4D91-AEDB-C013A9F929E1}" dt="2026-01-07T22:39:56.456" v="540" actId="20577"/>
        <pc:sldMkLst>
          <pc:docMk/>
          <pc:sldMk cId="1543374681" sldId="1006"/>
        </pc:sldMkLst>
        <pc:spChg chg="mod">
          <ac:chgData name="touria jnaini" userId="2fd77474c0146626" providerId="LiveId" clId="{A86E2A49-74B7-4D91-AEDB-C013A9F929E1}" dt="2026-01-07T22:39:56.456" v="540" actId="20577"/>
          <ac:spMkLst>
            <pc:docMk/>
            <pc:sldMk cId="1543374681" sldId="1006"/>
            <ac:spMk id="2" creationId="{C2A69CF0-AD90-1CBB-7057-B6E00B7169C7}"/>
          </ac:spMkLst>
        </pc:spChg>
        <pc:spChg chg="mod">
          <ac:chgData name="touria jnaini" userId="2fd77474c0146626" providerId="LiveId" clId="{A86E2A49-74B7-4D91-AEDB-C013A9F929E1}" dt="2026-01-07T22:37:55.252" v="472" actId="20577"/>
          <ac:spMkLst>
            <pc:docMk/>
            <pc:sldMk cId="1543374681" sldId="1006"/>
            <ac:spMk id="3" creationId="{3DF9475A-A158-F0A1-9628-6D2C78F8DACB}"/>
          </ac:spMkLst>
        </pc:spChg>
      </pc:sldChg>
      <pc:sldChg chg="modSp mod">
        <pc:chgData name="touria jnaini" userId="2fd77474c0146626" providerId="LiveId" clId="{A86E2A49-74B7-4D91-AEDB-C013A9F929E1}" dt="2026-01-07T23:10:29.269" v="981" actId="20577"/>
        <pc:sldMkLst>
          <pc:docMk/>
          <pc:sldMk cId="661846196" sldId="1007"/>
        </pc:sldMkLst>
        <pc:spChg chg="mod">
          <ac:chgData name="touria jnaini" userId="2fd77474c0146626" providerId="LiveId" clId="{A86E2A49-74B7-4D91-AEDB-C013A9F929E1}" dt="2026-01-07T23:10:07.652" v="967" actId="20577"/>
          <ac:spMkLst>
            <pc:docMk/>
            <pc:sldMk cId="661846196" sldId="1007"/>
            <ac:spMk id="2" creationId="{AC8B3A35-367C-4BE0-66B1-C208041EC958}"/>
          </ac:spMkLst>
        </pc:spChg>
        <pc:spChg chg="mod">
          <ac:chgData name="touria jnaini" userId="2fd77474c0146626" providerId="LiveId" clId="{A86E2A49-74B7-4D91-AEDB-C013A9F929E1}" dt="2026-01-07T23:10:29.269" v="981" actId="20577"/>
          <ac:spMkLst>
            <pc:docMk/>
            <pc:sldMk cId="661846196" sldId="1007"/>
            <ac:spMk id="3" creationId="{5BA102E5-D02E-C57E-5083-8F4DD0B8A139}"/>
          </ac:spMkLst>
        </pc:spChg>
      </pc:sldChg>
      <pc:sldChg chg="modSp mod">
        <pc:chgData name="touria jnaini" userId="2fd77474c0146626" providerId="LiveId" clId="{A86E2A49-74B7-4D91-AEDB-C013A9F929E1}" dt="2026-01-07T23:10:41.382" v="982" actId="20577"/>
        <pc:sldMkLst>
          <pc:docMk/>
          <pc:sldMk cId="1400138154" sldId="1008"/>
        </pc:sldMkLst>
        <pc:spChg chg="mod">
          <ac:chgData name="touria jnaini" userId="2fd77474c0146626" providerId="LiveId" clId="{A86E2A49-74B7-4D91-AEDB-C013A9F929E1}" dt="2026-01-07T22:47:02.011" v="686" actId="20577"/>
          <ac:spMkLst>
            <pc:docMk/>
            <pc:sldMk cId="1400138154" sldId="1008"/>
            <ac:spMk id="2" creationId="{C77C09EF-B119-04F4-7D31-D59469C17542}"/>
          </ac:spMkLst>
        </pc:spChg>
        <pc:spChg chg="mod">
          <ac:chgData name="touria jnaini" userId="2fd77474c0146626" providerId="LiveId" clId="{A86E2A49-74B7-4D91-AEDB-C013A9F929E1}" dt="2026-01-07T23:10:41.382" v="982" actId="20577"/>
          <ac:spMkLst>
            <pc:docMk/>
            <pc:sldMk cId="1400138154" sldId="1008"/>
            <ac:spMk id="4" creationId="{3FB7C805-F4D6-CA50-BFA9-ABCBF75D9FFF}"/>
          </ac:spMkLst>
        </pc:spChg>
      </pc:sldChg>
      <pc:sldChg chg="del">
        <pc:chgData name="touria jnaini" userId="2fd77474c0146626" providerId="LiveId" clId="{A86E2A49-74B7-4D91-AEDB-C013A9F929E1}" dt="2026-01-07T23:11:05.625" v="983" actId="2696"/>
        <pc:sldMkLst>
          <pc:docMk/>
          <pc:sldMk cId="707061190" sldId="1009"/>
        </pc:sldMkLst>
      </pc:sldChg>
      <pc:sldChg chg="modSp mod">
        <pc:chgData name="touria jnaini" userId="2fd77474c0146626" providerId="LiveId" clId="{A86E2A49-74B7-4D91-AEDB-C013A9F929E1}" dt="2026-01-07T22:13:40.705" v="205" actId="313"/>
        <pc:sldMkLst>
          <pc:docMk/>
          <pc:sldMk cId="1427051501" sldId="1011"/>
        </pc:sldMkLst>
        <pc:spChg chg="mod">
          <ac:chgData name="touria jnaini" userId="2fd77474c0146626" providerId="LiveId" clId="{A86E2A49-74B7-4D91-AEDB-C013A9F929E1}" dt="2026-01-07T22:13:40.705" v="205" actId="313"/>
          <ac:spMkLst>
            <pc:docMk/>
            <pc:sldMk cId="1427051501" sldId="1011"/>
            <ac:spMk id="4" creationId="{C54E1336-BBB7-C327-3D59-F3C586C16408}"/>
          </ac:spMkLst>
        </pc:spChg>
      </pc:sldChg>
      <pc:sldChg chg="modSp mod">
        <pc:chgData name="touria jnaini" userId="2fd77474c0146626" providerId="LiveId" clId="{A86E2A49-74B7-4D91-AEDB-C013A9F929E1}" dt="2026-01-07T22:33:09.112" v="358"/>
        <pc:sldMkLst>
          <pc:docMk/>
          <pc:sldMk cId="483520618" sldId="1012"/>
        </pc:sldMkLst>
        <pc:spChg chg="mod">
          <ac:chgData name="touria jnaini" userId="2fd77474c0146626" providerId="LiveId" clId="{A86E2A49-74B7-4D91-AEDB-C013A9F929E1}" dt="2026-01-07T22:33:09.112" v="358"/>
          <ac:spMkLst>
            <pc:docMk/>
            <pc:sldMk cId="483520618" sldId="1012"/>
            <ac:spMk id="4" creationId="{ABD7FE83-3D42-8F40-F71E-FF429026D043}"/>
          </ac:spMkLst>
        </pc:spChg>
      </pc:sldChg>
      <pc:sldChg chg="del">
        <pc:chgData name="touria jnaini" userId="2fd77474c0146626" providerId="LiveId" clId="{A86E2A49-74B7-4D91-AEDB-C013A9F929E1}" dt="2026-01-07T23:11:14.408" v="984" actId="2696"/>
        <pc:sldMkLst>
          <pc:docMk/>
          <pc:sldMk cId="4223899355" sldId="1013"/>
        </pc:sldMkLst>
      </pc:sldChg>
      <pc:sldChg chg="modSp mod">
        <pc:chgData name="touria jnaini" userId="2fd77474c0146626" providerId="LiveId" clId="{A86E2A49-74B7-4D91-AEDB-C013A9F929E1}" dt="2026-01-07T23:19:46.095" v="1217" actId="207"/>
        <pc:sldMkLst>
          <pc:docMk/>
          <pc:sldMk cId="1222928010" sldId="1016"/>
        </pc:sldMkLst>
        <pc:spChg chg="mod">
          <ac:chgData name="touria jnaini" userId="2fd77474c0146626" providerId="LiveId" clId="{A86E2A49-74B7-4D91-AEDB-C013A9F929E1}" dt="2026-01-07T23:19:46.095" v="1217" actId="207"/>
          <ac:spMkLst>
            <pc:docMk/>
            <pc:sldMk cId="1222928010" sldId="1016"/>
            <ac:spMk id="3" creationId="{43CAB507-7AC5-71BF-FC83-603044A35B57}"/>
          </ac:spMkLst>
        </pc:spChg>
      </pc:sldChg>
      <pc:sldChg chg="del">
        <pc:chgData name="touria jnaini" userId="2fd77474c0146626" providerId="LiveId" clId="{A86E2A49-74B7-4D91-AEDB-C013A9F929E1}" dt="2026-01-07T21:56:29.349" v="7" actId="2696"/>
        <pc:sldMkLst>
          <pc:docMk/>
          <pc:sldMk cId="2984935514" sldId="1057"/>
        </pc:sldMkLst>
      </pc:sldChg>
      <pc:sldChg chg="modSp mod">
        <pc:chgData name="touria jnaini" userId="2fd77474c0146626" providerId="LiveId" clId="{A86E2A49-74B7-4D91-AEDB-C013A9F929E1}" dt="2026-01-07T22:32:33.642" v="357"/>
        <pc:sldMkLst>
          <pc:docMk/>
          <pc:sldMk cId="2411651252" sldId="1087"/>
        </pc:sldMkLst>
        <pc:spChg chg="mod">
          <ac:chgData name="touria jnaini" userId="2fd77474c0146626" providerId="LiveId" clId="{A86E2A49-74B7-4D91-AEDB-C013A9F929E1}" dt="2026-01-07T22:32:33.642" v="357"/>
          <ac:spMkLst>
            <pc:docMk/>
            <pc:sldMk cId="2411651252" sldId="1087"/>
            <ac:spMk id="3" creationId="{B5F48D45-634A-0ADD-A674-ECE96935D773}"/>
          </ac:spMkLst>
        </pc:spChg>
      </pc:sldChg>
      <pc:sldChg chg="modSp mod">
        <pc:chgData name="touria jnaini" userId="2fd77474c0146626" providerId="LiveId" clId="{A86E2A49-74B7-4D91-AEDB-C013A9F929E1}" dt="2026-01-07T23:36:58.551" v="1274" actId="20577"/>
        <pc:sldMkLst>
          <pc:docMk/>
          <pc:sldMk cId="3523271151" sldId="1088"/>
        </pc:sldMkLst>
        <pc:spChg chg="mod">
          <ac:chgData name="touria jnaini" userId="2fd77474c0146626" providerId="LiveId" clId="{A86E2A49-74B7-4D91-AEDB-C013A9F929E1}" dt="2026-01-07T23:36:58.551" v="1274" actId="20577"/>
          <ac:spMkLst>
            <pc:docMk/>
            <pc:sldMk cId="3523271151" sldId="1088"/>
            <ac:spMk id="7" creationId="{5A3591D9-8E32-02B8-971B-BBAD2368FBD5}"/>
          </ac:spMkLst>
        </pc:spChg>
      </pc:sldChg>
      <pc:sldChg chg="modSp mod">
        <pc:chgData name="touria jnaini" userId="2fd77474c0146626" providerId="LiveId" clId="{A86E2A49-74B7-4D91-AEDB-C013A9F929E1}" dt="2026-01-07T23:25:52.425" v="1243" actId="20577"/>
        <pc:sldMkLst>
          <pc:docMk/>
          <pc:sldMk cId="2635577679" sldId="1091"/>
        </pc:sldMkLst>
        <pc:spChg chg="mod">
          <ac:chgData name="touria jnaini" userId="2fd77474c0146626" providerId="LiveId" clId="{A86E2A49-74B7-4D91-AEDB-C013A9F929E1}" dt="2026-01-07T23:25:52.425" v="1243" actId="20577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touria jnaini" userId="2fd77474c0146626" providerId="LiveId" clId="{A86E2A49-74B7-4D91-AEDB-C013A9F929E1}" dt="2026-01-07T23:27:52.810" v="1262" actId="20577"/>
        <pc:sldMkLst>
          <pc:docMk/>
          <pc:sldMk cId="4288946088" sldId="1092"/>
        </pc:sldMkLst>
        <pc:spChg chg="add del mod">
          <ac:chgData name="touria jnaini" userId="2fd77474c0146626" providerId="LiveId" clId="{A86E2A49-74B7-4D91-AEDB-C013A9F929E1}" dt="2026-01-07T23:26:40.924" v="1245" actId="478"/>
          <ac:spMkLst>
            <pc:docMk/>
            <pc:sldMk cId="4288946088" sldId="1092"/>
            <ac:spMk id="2" creationId="{26AC3A50-BCE9-04CD-0BDE-260FFFEBEADC}"/>
          </ac:spMkLst>
        </pc:spChg>
        <pc:spChg chg="del mod">
          <ac:chgData name="touria jnaini" userId="2fd77474c0146626" providerId="LiveId" clId="{A86E2A49-74B7-4D91-AEDB-C013A9F929E1}" dt="2026-01-07T23:26:44.822" v="1246" actId="478"/>
          <ac:spMkLst>
            <pc:docMk/>
            <pc:sldMk cId="4288946088" sldId="1092"/>
            <ac:spMk id="3" creationId="{C2772733-731F-DAD8-31C7-E1CF5C2719A6}"/>
          </ac:spMkLst>
        </pc:spChg>
        <pc:spChg chg="add mod">
          <ac:chgData name="touria jnaini" userId="2fd77474c0146626" providerId="LiveId" clId="{A86E2A49-74B7-4D91-AEDB-C013A9F929E1}" dt="2026-01-07T23:27:52.810" v="1262" actId="20577"/>
          <ac:spMkLst>
            <pc:docMk/>
            <pc:sldMk cId="4288946088" sldId="1092"/>
            <ac:spMk id="4" creationId="{3368C70D-76B4-4235-4BCC-05617642318D}"/>
          </ac:spMkLst>
        </pc:spChg>
        <pc:picChg chg="mod">
          <ac:chgData name="touria jnaini" userId="2fd77474c0146626" providerId="LiveId" clId="{A86E2A49-74B7-4D91-AEDB-C013A9F929E1}" dt="2026-01-07T23:27:06.754" v="1251" actId="1076"/>
          <ac:picMkLst>
            <pc:docMk/>
            <pc:sldMk cId="4288946088" sldId="1092"/>
            <ac:picMk id="8" creationId="{073E930D-7ABF-1AD4-01C4-A112A211F68C}"/>
          </ac:picMkLst>
        </pc:picChg>
      </pc:sldChg>
      <pc:sldChg chg="addSp delSp modSp mod">
        <pc:chgData name="touria jnaini" userId="2fd77474c0146626" providerId="LiveId" clId="{A86E2A49-74B7-4D91-AEDB-C013A9F929E1}" dt="2026-01-07T23:31:04.486" v="1271" actId="1076"/>
        <pc:sldMkLst>
          <pc:docMk/>
          <pc:sldMk cId="1794484197" sldId="1095"/>
        </pc:sldMkLst>
        <pc:spChg chg="mod ord">
          <ac:chgData name="touria jnaini" userId="2fd77474c0146626" providerId="LiveId" clId="{A86E2A49-74B7-4D91-AEDB-C013A9F929E1}" dt="2026-01-07T23:30:03.470" v="1270" actId="166"/>
          <ac:spMkLst>
            <pc:docMk/>
            <pc:sldMk cId="1794484197" sldId="1095"/>
            <ac:spMk id="8" creationId="{C54D7A90-61BD-987B-3FE8-81F56C72DD26}"/>
          </ac:spMkLst>
        </pc:spChg>
        <pc:picChg chg="add mod">
          <ac:chgData name="touria jnaini" userId="2fd77474c0146626" providerId="LiveId" clId="{A86E2A49-74B7-4D91-AEDB-C013A9F929E1}" dt="2026-01-07T23:31:04.486" v="1271" actId="1076"/>
          <ac:picMkLst>
            <pc:docMk/>
            <pc:sldMk cId="1794484197" sldId="1095"/>
            <ac:picMk id="3" creationId="{C814E84C-5210-64E9-48FC-50F413A296DA}"/>
          </ac:picMkLst>
        </pc:picChg>
        <pc:picChg chg="del">
          <ac:chgData name="touria jnaini" userId="2fd77474c0146626" providerId="LiveId" clId="{A86E2A49-74B7-4D91-AEDB-C013A9F929E1}" dt="2026-01-07T23:29:29.749" v="1263" actId="478"/>
          <ac:picMkLst>
            <pc:docMk/>
            <pc:sldMk cId="1794484197" sldId="1095"/>
            <ac:picMk id="4" creationId="{A96A9F0F-B7AD-1AE0-1AE0-0F0B2EEDB282}"/>
          </ac:picMkLst>
        </pc:picChg>
      </pc:sldChg>
      <pc:sldChg chg="modSp del mod">
        <pc:chgData name="touria jnaini" userId="2fd77474c0146626" providerId="LiveId" clId="{A86E2A49-74B7-4D91-AEDB-C013A9F929E1}" dt="2026-01-07T23:20:23.585" v="1218" actId="2696"/>
        <pc:sldMkLst>
          <pc:docMk/>
          <pc:sldMk cId="3134439376" sldId="1097"/>
        </pc:sldMkLst>
        <pc:spChg chg="mod">
          <ac:chgData name="touria jnaini" userId="2fd77474c0146626" providerId="LiveId" clId="{A86E2A49-74B7-4D91-AEDB-C013A9F929E1}" dt="2026-01-07T23:18:12.437" v="1210" actId="313"/>
          <ac:spMkLst>
            <pc:docMk/>
            <pc:sldMk cId="3134439376" sldId="1097"/>
            <ac:spMk id="2" creationId="{48BC11E1-9D68-159B-0D92-FED189C534E7}"/>
          </ac:spMkLst>
        </pc:spChg>
        <pc:spChg chg="mod">
          <ac:chgData name="touria jnaini" userId="2fd77474c0146626" providerId="LiveId" clId="{A86E2A49-74B7-4D91-AEDB-C013A9F929E1}" dt="2026-01-07T23:18:20.568" v="1211" actId="207"/>
          <ac:spMkLst>
            <pc:docMk/>
            <pc:sldMk cId="3134439376" sldId="1097"/>
            <ac:spMk id="4" creationId="{682E6E90-8E4C-687C-D5A6-22477ACAEF69}"/>
          </ac:spMkLst>
        </pc:spChg>
      </pc:sldChg>
      <pc:sldChg chg="modSp mod">
        <pc:chgData name="touria jnaini" userId="2fd77474c0146626" providerId="LiveId" clId="{A86E2A49-74B7-4D91-AEDB-C013A9F929E1}" dt="2026-01-07T23:24:00.206" v="1235" actId="20577"/>
        <pc:sldMkLst>
          <pc:docMk/>
          <pc:sldMk cId="1241319823" sldId="1098"/>
        </pc:sldMkLst>
        <pc:spChg chg="mod">
          <ac:chgData name="touria jnaini" userId="2fd77474c0146626" providerId="LiveId" clId="{A86E2A49-74B7-4D91-AEDB-C013A9F929E1}" dt="2026-01-07T23:24:00.206" v="1235" actId="20577"/>
          <ac:spMkLst>
            <pc:docMk/>
            <pc:sldMk cId="1241319823" sldId="1098"/>
            <ac:spMk id="2" creationId="{0B0E19E2-553F-36B0-96D2-2515F272CAA8}"/>
          </ac:spMkLst>
        </pc:spChg>
        <pc:spChg chg="mod">
          <ac:chgData name="touria jnaini" userId="2fd77474c0146626" providerId="LiveId" clId="{A86E2A49-74B7-4D91-AEDB-C013A9F929E1}" dt="2026-01-07T23:23:35.904" v="1227" actId="20577"/>
          <ac:spMkLst>
            <pc:docMk/>
            <pc:sldMk cId="1241319823" sldId="1098"/>
            <ac:spMk id="3" creationId="{03C4E0D3-A588-66A4-BCA7-5E21C7AC14EA}"/>
          </ac:spMkLst>
        </pc:spChg>
      </pc:sldChg>
      <pc:sldChg chg="modSp del mod">
        <pc:chgData name="touria jnaini" userId="2fd77474c0146626" providerId="LiveId" clId="{A86E2A49-74B7-4D91-AEDB-C013A9F929E1}" dt="2026-01-07T23:20:23.585" v="1218" actId="2696"/>
        <pc:sldMkLst>
          <pc:docMk/>
          <pc:sldMk cId="2055040175" sldId="1098"/>
        </pc:sldMkLst>
        <pc:spChg chg="mod">
          <ac:chgData name="touria jnaini" userId="2fd77474c0146626" providerId="LiveId" clId="{A86E2A49-74B7-4D91-AEDB-C013A9F929E1}" dt="2026-01-07T23:14:11.771" v="1059" actId="27636"/>
          <ac:spMkLst>
            <pc:docMk/>
            <pc:sldMk cId="2055040175" sldId="1098"/>
            <ac:spMk id="2" creationId="{0B0E19E2-553F-36B0-96D2-2515F272CAA8}"/>
          </ac:spMkLst>
        </pc:spChg>
        <pc:spChg chg="mod">
          <ac:chgData name="touria jnaini" userId="2fd77474c0146626" providerId="LiveId" clId="{A86E2A49-74B7-4D91-AEDB-C013A9F929E1}" dt="2026-01-07T23:13:42.114" v="1057" actId="20577"/>
          <ac:spMkLst>
            <pc:docMk/>
            <pc:sldMk cId="2055040175" sldId="1098"/>
            <ac:spMk id="3" creationId="{03C4E0D3-A588-66A4-BCA7-5E21C7AC14EA}"/>
          </ac:spMkLst>
        </pc:spChg>
      </pc:sldChg>
      <pc:sldChg chg="modSp mod">
        <pc:chgData name="touria jnaini" userId="2fd77474c0146626" providerId="LiveId" clId="{A86E2A49-74B7-4D91-AEDB-C013A9F929E1}" dt="2026-01-07T22:02:10.101" v="57" actId="20577"/>
        <pc:sldMkLst>
          <pc:docMk/>
          <pc:sldMk cId="13324373" sldId="1101"/>
        </pc:sldMkLst>
        <pc:spChg chg="mod">
          <ac:chgData name="touria jnaini" userId="2fd77474c0146626" providerId="LiveId" clId="{A86E2A49-74B7-4D91-AEDB-C013A9F929E1}" dt="2026-01-07T22:02:10.101" v="57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touria jnaini" userId="2fd77474c0146626" providerId="LiveId" clId="{A86E2A49-74B7-4D91-AEDB-C013A9F929E1}" dt="2026-01-07T22:03:14.324" v="113" actId="20577"/>
        <pc:sldMkLst>
          <pc:docMk/>
          <pc:sldMk cId="1045491029" sldId="1102"/>
        </pc:sldMkLst>
        <pc:spChg chg="mod">
          <ac:chgData name="touria jnaini" userId="2fd77474c0146626" providerId="LiveId" clId="{A86E2A49-74B7-4D91-AEDB-C013A9F929E1}" dt="2026-01-07T22:03:14.324" v="113" actId="20577"/>
          <ac:spMkLst>
            <pc:docMk/>
            <pc:sldMk cId="1045491029" sldId="1102"/>
            <ac:spMk id="3" creationId="{99C739D9-B66F-2C37-5732-685B5B53352F}"/>
          </ac:spMkLst>
        </pc:spChg>
      </pc:sldChg>
      <pc:sldChg chg="modSp mod">
        <pc:chgData name="touria jnaini" userId="2fd77474c0146626" providerId="LiveId" clId="{A86E2A49-74B7-4D91-AEDB-C013A9F929E1}" dt="2026-01-07T22:04:06.436" v="114"/>
        <pc:sldMkLst>
          <pc:docMk/>
          <pc:sldMk cId="2599601088" sldId="1103"/>
        </pc:sldMkLst>
        <pc:spChg chg="mod">
          <ac:chgData name="touria jnaini" userId="2fd77474c0146626" providerId="LiveId" clId="{A86E2A49-74B7-4D91-AEDB-C013A9F929E1}" dt="2026-01-07T22:04:06.436" v="114"/>
          <ac:spMkLst>
            <pc:docMk/>
            <pc:sldMk cId="2599601088" sldId="1103"/>
            <ac:spMk id="13" creationId="{369C2358-60A8-52E8-21C0-9AFFF37FB11A}"/>
          </ac:spMkLst>
        </pc:spChg>
      </pc:sldChg>
      <pc:sldChg chg="addSp delSp modSp mod">
        <pc:chgData name="touria jnaini" userId="2fd77474c0146626" providerId="LiveId" clId="{A86E2A49-74B7-4D91-AEDB-C013A9F929E1}" dt="2026-01-07T22:29:59.846" v="356" actId="404"/>
        <pc:sldMkLst>
          <pc:docMk/>
          <pc:sldMk cId="354532769" sldId="1104"/>
        </pc:sldMkLst>
        <pc:spChg chg="mod">
          <ac:chgData name="touria jnaini" userId="2fd77474c0146626" providerId="LiveId" clId="{A86E2A49-74B7-4D91-AEDB-C013A9F929E1}" dt="2026-01-07T22:29:59.846" v="356" actId="404"/>
          <ac:spMkLst>
            <pc:docMk/>
            <pc:sldMk cId="354532769" sldId="1104"/>
            <ac:spMk id="20" creationId="{06FEABF5-47E1-2866-E663-64A878BA50E5}"/>
          </ac:spMkLst>
        </pc:spChg>
        <pc:picChg chg="add del">
          <ac:chgData name="touria jnaini" userId="2fd77474c0146626" providerId="LiveId" clId="{A86E2A49-74B7-4D91-AEDB-C013A9F929E1}" dt="2026-01-07T22:21:02.444" v="210" actId="22"/>
          <ac:picMkLst>
            <pc:docMk/>
            <pc:sldMk cId="354532769" sldId="1104"/>
            <ac:picMk id="5" creationId="{F3A7BED8-474B-4F0D-9FF3-C37D59F07DE4}"/>
          </ac:picMkLst>
        </pc:picChg>
        <pc:picChg chg="add del">
          <ac:chgData name="touria jnaini" userId="2fd77474c0146626" providerId="LiveId" clId="{A86E2A49-74B7-4D91-AEDB-C013A9F929E1}" dt="2026-01-07T22:23:04.682" v="251" actId="22"/>
          <ac:picMkLst>
            <pc:docMk/>
            <pc:sldMk cId="354532769" sldId="1104"/>
            <ac:picMk id="7" creationId="{E084B78E-31A0-2CD5-C0CA-E85D65BCD477}"/>
          </ac:picMkLst>
        </pc:picChg>
      </pc:sldChg>
      <pc:sldChg chg="modSp add mod">
        <pc:chgData name="touria jnaini" userId="2fd77474c0146626" providerId="LiveId" clId="{A86E2A49-74B7-4D91-AEDB-C013A9F929E1}" dt="2026-01-07T23:21:23.846" v="1219" actId="1076"/>
        <pc:sldMkLst>
          <pc:docMk/>
          <pc:sldMk cId="1811792765" sldId="1107"/>
        </pc:sldMkLst>
        <pc:spChg chg="mod">
          <ac:chgData name="touria jnaini" userId="2fd77474c0146626" providerId="LiveId" clId="{A86E2A49-74B7-4D91-AEDB-C013A9F929E1}" dt="2026-01-07T22:52:18.682" v="825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touria jnaini" userId="2fd77474c0146626" providerId="LiveId" clId="{A86E2A49-74B7-4D91-AEDB-C013A9F929E1}" dt="2026-01-07T23:21:23.846" v="1219" actId="1076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touria jnaini" userId="2fd77474c0146626" providerId="LiveId" clId="{A86E2A49-74B7-4D91-AEDB-C013A9F929E1}" dt="2026-01-07T23:07:23.892" v="947" actId="20577"/>
        <pc:sldMkLst>
          <pc:docMk/>
          <pc:sldMk cId="1897251234" sldId="1108"/>
        </pc:sldMkLst>
        <pc:spChg chg="mod">
          <ac:chgData name="touria jnaini" userId="2fd77474c0146626" providerId="LiveId" clId="{A86E2A49-74B7-4D91-AEDB-C013A9F929E1}" dt="2026-01-07T23:07:23.892" v="947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touria jnaini" userId="2fd77474c0146626" providerId="LiveId" clId="{A86E2A49-74B7-4D91-AEDB-C013A9F929E1}" dt="2026-01-07T23:03:49.535" v="882" actId="404"/>
          <ac:spMkLst>
            <pc:docMk/>
            <pc:sldMk cId="1897251234" sldId="1108"/>
            <ac:spMk id="3" creationId="{3DF9475A-A158-F0A1-9628-6D2C78F8DAC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08/01/2026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47.png"/><Relationship Id="rId10" Type="http://schemas.openxmlformats.org/officeDocument/2006/relationships/image" Target="../media/image38.png"/><Relationship Id="rId4" Type="http://schemas.openxmlformats.org/officeDocument/2006/relationships/customXml" Target="../ink/ink3.xml"/><Relationship Id="rId9" Type="http://schemas.openxmlformats.org/officeDocument/2006/relationships/image" Target="../media/image3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6DB3EEC-3212-912D-45F7-6BBFADAEE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0D4F2D79-4963-83AB-2BAB-94DAA1F8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9" y="2599734"/>
            <a:ext cx="1903231" cy="26275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418671-272D-35E7-5C2B-45C2E118A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146" y="2629408"/>
            <a:ext cx="2164861" cy="25979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57068C-54A1-F3C3-A307-78E726101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755" y="2629408"/>
            <a:ext cx="2102789" cy="26591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171EE9A-B098-479E-FA32-1457E6370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3438" y="2599734"/>
            <a:ext cx="2029428" cy="265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exprimer ses préférences et ses émotions.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nos émotions.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2_W4_S5 (oral)">
            <a:hlinkClick r:id="" action="ppaction://media"/>
            <a:extLst>
              <a:ext uri="{FF2B5EF4-FFF2-40B4-BE49-F238E27FC236}">
                <a16:creationId xmlns:a16="http://schemas.microsoft.com/office/drawing/2014/main" id="{5F89C7B3-B82C-1C43-89AF-0DC4CDC8D4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8169" y="1945018"/>
            <a:ext cx="7253831" cy="408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74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 nos préférences et de nos émotions.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C739D9-B66F-2C37-5732-685B5B53352F}"/>
              </a:ext>
            </a:extLst>
          </p:cNvPr>
          <p:cNvSpPr txBox="1"/>
          <p:nvPr/>
        </p:nvSpPr>
        <p:spPr>
          <a:xfrm>
            <a:off x="2017285" y="2226047"/>
            <a:ext cx="618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faire, de tes dessins animés préférés, de ton sport préféré et de tes émotions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91DE321-BB0C-12C6-0883-C0DA1A83EA8D}"/>
              </a:ext>
            </a:extLst>
          </p:cNvPr>
          <p:cNvSpPr/>
          <p:nvPr/>
        </p:nvSpPr>
        <p:spPr>
          <a:xfrm>
            <a:off x="2768534" y="3260574"/>
            <a:ext cx="5761893" cy="279890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09492C-F363-FB5E-E3E4-47C8B6A1DA90}"/>
              </a:ext>
            </a:extLst>
          </p:cNvPr>
          <p:cNvSpPr txBox="1"/>
          <p:nvPr/>
        </p:nvSpPr>
        <p:spPr>
          <a:xfrm>
            <a:off x="3056799" y="3260574"/>
            <a:ext cx="547362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J’aime faire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activité 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n’aime pas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 jeux vidéo]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[cause].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[ dessin animé].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[sport].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À mon avis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[matière] _____________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est la meilleure matière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_____________[cause].</a:t>
            </a:r>
            <a:endParaRPr lang="fr-FR" sz="1600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sens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[émotion]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lorsque je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____________[ ac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tivité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FB1131-0DB0-366C-523D-731B160D6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85" y="3260574"/>
            <a:ext cx="1865935" cy="27989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B74AEF-B067-8189-7A24-3063BB1931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00" y="2066735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D5C373-D0A4-3685-8320-9424ADFD68B9}"/>
              </a:ext>
            </a:extLst>
          </p:cNvPr>
          <p:cNvSpPr txBox="1"/>
          <p:nvPr/>
        </p:nvSpPr>
        <p:spPr>
          <a:xfrm>
            <a:off x="2017285" y="2226047"/>
            <a:ext cx="618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faire, de tes dessins animés préférés, de ton sport préféré et de tes émotions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A9CEDF5-197A-F6F5-8B5E-63BF04245879}"/>
              </a:ext>
            </a:extLst>
          </p:cNvPr>
          <p:cNvSpPr/>
          <p:nvPr/>
        </p:nvSpPr>
        <p:spPr>
          <a:xfrm>
            <a:off x="2768534" y="3260574"/>
            <a:ext cx="5761893" cy="279890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9F2C669-0DC1-E515-CDD4-69A6DEE36883}"/>
              </a:ext>
            </a:extLst>
          </p:cNvPr>
          <p:cNvSpPr txBox="1"/>
          <p:nvPr/>
        </p:nvSpPr>
        <p:spPr>
          <a:xfrm>
            <a:off x="3056799" y="3260574"/>
            <a:ext cx="547362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J’aime faire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activité 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n’aime pas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 jeux vidéo]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[cause].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[ dessin animé].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[sport].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À mon avis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[matière] _____________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est la meilleure matière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_____________[cause].</a:t>
            </a:r>
            <a:endParaRPr lang="fr-FR" sz="1600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sens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[émotion]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lorsque je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____________[ ac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tivité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18CB97-A647-C1C8-F88B-874EAD5FF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85" y="3260574"/>
            <a:ext cx="1865935" cy="279890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D9418B-EBFE-1AB4-D3C6-5ADC393654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00" y="2066735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0670FA-9231-2872-DAB6-6EF9FD163C10}"/>
              </a:ext>
            </a:extLst>
          </p:cNvPr>
          <p:cNvSpPr txBox="1"/>
          <p:nvPr/>
        </p:nvSpPr>
        <p:spPr>
          <a:xfrm>
            <a:off x="2017285" y="2226047"/>
            <a:ext cx="618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ce que tu aimes faire, de tes dessins animés préférés, de ton sport préféré et de tes émotions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A9264BB-D5BA-7082-9D5E-4DAE1735CE05}"/>
              </a:ext>
            </a:extLst>
          </p:cNvPr>
          <p:cNvSpPr/>
          <p:nvPr/>
        </p:nvSpPr>
        <p:spPr>
          <a:xfrm>
            <a:off x="2768534" y="3260574"/>
            <a:ext cx="5761893" cy="279890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62EFA7-D7A2-83D5-E0D5-A2DD16A3D5E6}"/>
              </a:ext>
            </a:extLst>
          </p:cNvPr>
          <p:cNvSpPr txBox="1"/>
          <p:nvPr/>
        </p:nvSpPr>
        <p:spPr>
          <a:xfrm>
            <a:off x="3056799" y="3260574"/>
            <a:ext cx="547362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J’aime faire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activité 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n’aime pas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 jeux vidéo]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[cause].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[ dessin animé].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[sport].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À mon avis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[matière] _____________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est la meilleure matière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_____________[cause].</a:t>
            </a:r>
            <a:endParaRPr lang="fr-FR" sz="1600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sens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[émotion]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lorsque je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____________[ ac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tivité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A7C7AC-D0C2-365B-21D8-C0E38296B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85" y="3260574"/>
            <a:ext cx="1865935" cy="27989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34103C-2C52-DEA7-D93F-9C962EBCEF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00" y="2066735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de ses préférences.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189302" cy="756000"/>
          </a:xfrm>
        </p:spPr>
        <p:txBody>
          <a:bodyPr/>
          <a:lstStyle/>
          <a:p>
            <a:r>
              <a:rPr lang="fr-FR" sz="1400" dirty="0"/>
              <a:t>Prendre la parole pour exprimer ses préférences et ses émotions.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283F7-AEF4-F3F0-0A58-97311FD2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031CA-1EE0-7506-60ED-464606FF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AD6E56-214C-8243-3287-28ABB584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4E1336-BBB7-C327-3D59-F3C586C16408}"/>
              </a:ext>
            </a:extLst>
          </p:cNvPr>
          <p:cNvSpPr txBox="1"/>
          <p:nvPr/>
        </p:nvSpPr>
        <p:spPr>
          <a:xfrm>
            <a:off x="1347939" y="2586461"/>
            <a:ext cx="64481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 mon avis, le français est la meilleure matière à l’école parce que j’aime lire des histoires. Je me sens heureux lorsque j’ai une bonne note en français. </a:t>
            </a:r>
          </a:p>
        </p:txBody>
      </p:sp>
    </p:spTree>
    <p:extLst>
      <p:ext uri="{BB962C8B-B14F-4D97-AF65-F5344CB8AC3E}">
        <p14:creationId xmlns:p14="http://schemas.microsoft.com/office/powerpoint/2010/main" val="14270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 4 S5">
            <a:hlinkClick r:id="" action="ppaction://media"/>
            <a:extLst>
              <a:ext uri="{FF2B5EF4-FFF2-40B4-BE49-F238E27FC236}">
                <a16:creationId xmlns:a16="http://schemas.microsoft.com/office/drawing/2014/main" id="{913EA765-7172-77F3-DFF5-BD07488FA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08367" y="844637"/>
            <a:ext cx="434725" cy="43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 4 S5">
            <a:hlinkClick r:id="" action="ppaction://media"/>
            <a:extLst>
              <a:ext uri="{FF2B5EF4-FFF2-40B4-BE49-F238E27FC236}">
                <a16:creationId xmlns:a16="http://schemas.microsoft.com/office/drawing/2014/main" id="{075FE32B-9E57-DBD4-B867-64B988D92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08367" y="844637"/>
            <a:ext cx="434725" cy="43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refaire la dictée.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DFE81C-67B6-07BB-7506-7F8D99516C05}"/>
              </a:ext>
            </a:extLst>
          </p:cNvPr>
          <p:cNvSpPr txBox="1"/>
          <p:nvPr/>
        </p:nvSpPr>
        <p:spPr>
          <a:xfrm>
            <a:off x="1347939" y="2586461"/>
            <a:ext cx="64481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 mon avis, le français est la meilleure matière à l’école parce que j’aime lire des histoires. Je me sens heureux lorsque j’ai une bonne note en français.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E1CCE6-EF54-DB62-082F-0287FDC75B98}"/>
              </a:ext>
            </a:extLst>
          </p:cNvPr>
          <p:cNvSpPr txBox="1"/>
          <p:nvPr/>
        </p:nvSpPr>
        <p:spPr>
          <a:xfrm>
            <a:off x="1347939" y="2586461"/>
            <a:ext cx="6448122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 mon avis, le français est la meilleure matière à l’école parce que j’aime lire des histoires. Je me sens heureux lorsque j’ai une bonne note en français.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question:  à ton avis,  quelle est la meilleure matière à l’école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723351" y="2819948"/>
            <a:ext cx="56972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À ton avis,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quelle est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la meilleure matière à l’école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À mon avis,  la meilleure matière à l’école est le français. Mais je peux dire aussi : pour moi, la meilleure matière à l’école est l’histoire.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310446" y="2455952"/>
            <a:ext cx="6648450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À mon avis, 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pose une question : Pourquoi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9035" y="295753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Pourquoi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parce que je voudrais devenir écrivain. Mais je peux dire aussi : parce que j’aime parler en français.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2ECD57-E175-A1A9-56CF-3D5C13661E88}"/>
              </a:ext>
            </a:extLst>
          </p:cNvPr>
          <p:cNvSpPr txBox="1"/>
          <p:nvPr/>
        </p:nvSpPr>
        <p:spPr>
          <a:xfrm>
            <a:off x="1310446" y="2455952"/>
            <a:ext cx="6648450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À mon avis, 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je voudrais devenir écrivain.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4CDF0-A6F9-63C0-30A9-00BD7E84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E19E2-553F-36B0-96D2-2515F27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question. Comment je me sens ?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FBE5DE-3178-42EE-A017-B428C692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C4E0D3-A588-66A4-BCA7-5E21C7AC14EA}"/>
              </a:ext>
            </a:extLst>
          </p:cNvPr>
          <p:cNvSpPr txBox="1"/>
          <p:nvPr/>
        </p:nvSpPr>
        <p:spPr>
          <a:xfrm>
            <a:off x="532033" y="2690336"/>
            <a:ext cx="80799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Comment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j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 me sens ?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1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BB2B-8680-D83E-B862-FBA762F69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C11E1-9D68-159B-0D92-FED189C5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Je me sens fier.  Mais je peux aussi dire : Je me sens content.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FE9DF4-2A13-6B8D-465F-C5806249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F60848-6EB1-9D1B-74C9-4A97EB30AE94}"/>
              </a:ext>
            </a:extLst>
          </p:cNvPr>
          <p:cNvSpPr txBox="1"/>
          <p:nvPr/>
        </p:nvSpPr>
        <p:spPr>
          <a:xfrm>
            <a:off x="1310446" y="2455952"/>
            <a:ext cx="6648450" cy="195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À mon avis, 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me sens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fier. </a:t>
            </a:r>
          </a:p>
        </p:txBody>
      </p:sp>
    </p:spTree>
    <p:extLst>
      <p:ext uri="{BB962C8B-B14F-4D97-AF65-F5344CB8AC3E}">
        <p14:creationId xmlns:p14="http://schemas.microsoft.com/office/powerpoint/2010/main" val="293316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4B75-BA1E-547A-C0DE-0004739A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B3A35-367C-4BE0-66B1-C208041E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5999"/>
            <a:ext cx="702633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me pose une autre question « Qu’est-ce qui te rend fier ?».  Qui veut me donner des propositions ? Levez la main.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485ED4-14E7-0587-9D08-F1DF92A5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A102E5-D02E-C57E-5083-8F4DD0B8A139}"/>
              </a:ext>
            </a:extLst>
          </p:cNvPr>
          <p:cNvSpPr txBox="1"/>
          <p:nvPr/>
        </p:nvSpPr>
        <p:spPr>
          <a:xfrm>
            <a:off x="723333" y="2834103"/>
            <a:ext cx="76973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Qu’est-ce qui te rend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fier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B3A4-A5B8-610C-D084-9AAAB998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C09EF-B119-04F4-7D31-D59469C1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Je me sens fier lorsque j’ai une bonne note. Mais je peux dire aussi : Je me sens fier lorsque je réponds correctement.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2492AA-D392-4B12-018D-6E72B3FD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7D539A0-4C9B-28E9-F13F-91335BC6587F}"/>
              </a:ext>
            </a:extLst>
          </p:cNvPr>
          <p:cNvSpPr txBox="1"/>
          <p:nvPr/>
        </p:nvSpPr>
        <p:spPr>
          <a:xfrm>
            <a:off x="1310446" y="2455952"/>
            <a:ext cx="664845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À mon avis, 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me sens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fier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lorsque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j’ai une bonne note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4001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75DE14-4FAD-E62C-F5F7-D623FE6D5935}"/>
              </a:ext>
            </a:extLst>
          </p:cNvPr>
          <p:cNvSpPr txBox="1"/>
          <p:nvPr/>
        </p:nvSpPr>
        <p:spPr>
          <a:xfrm>
            <a:off x="1310446" y="2455952"/>
            <a:ext cx="6648450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À mon avis, 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me sens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fier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lorsque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j’ai une bonne note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800225" y="2488358"/>
            <a:ext cx="6334126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ton avis,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meilleure matière à l’école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je me sens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te rend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fier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00566" y="2698011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82AFB3A-8B2A-7C00-83C6-68BD3EF81D8D}"/>
              </a:ext>
            </a:extLst>
          </p:cNvPr>
          <p:cNvSpPr txBox="1"/>
          <p:nvPr/>
        </p:nvSpPr>
        <p:spPr>
          <a:xfrm>
            <a:off x="2809874" y="2603120"/>
            <a:ext cx="6334126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ton avis,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quelle est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meilleure matière à l’école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je me sens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te rend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fier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14E84C-5210-64E9-48FC-50F413A29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052" y="1608119"/>
            <a:ext cx="3197895" cy="481347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091812" y="4743483"/>
            <a:ext cx="3197895" cy="1012795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10083</TotalTime>
  <Words>1295</Words>
  <Application>Microsoft Office PowerPoint</Application>
  <PresentationFormat>Affichage à l'écran (4:3)</PresentationFormat>
  <Paragraphs>130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ExtraBold</vt:lpstr>
      <vt:lpstr>Dosis SemiBold</vt:lpstr>
      <vt:lpstr>Dosis</vt:lpstr>
      <vt:lpstr>Aptos Display</vt:lpstr>
      <vt:lpstr>Calibri</vt:lpstr>
      <vt:lpstr>Dosis Medium</vt:lpstr>
      <vt:lpstr>Aptos</vt:lpstr>
      <vt:lpstr>Arial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nos émotions. </vt:lpstr>
      <vt:lpstr>Lecture de la vidéo. </vt:lpstr>
      <vt:lpstr>Maintenant, on va prendre la parole pour parler de nos préférences et de nos émotions.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refaire la dictée. </vt:lpstr>
      <vt:lpstr>Corrigez. </vt:lpstr>
      <vt:lpstr>Qui veut expliquer ce paragraphe dans sa langue ? </vt:lpstr>
      <vt:lpstr>Maintenant, on va apprendre à écrire un paragraphe semblable.</vt:lpstr>
      <vt:lpstr>Je commence par me poser une question:  à ton avis,  quelle est la meilleure matière à l’école ? Qui veut me donner des propositions ? Levez la main. </vt:lpstr>
      <vt:lpstr>Il y a plusieurs réponses possibles. Une réponse peut être : À mon avis,  la meilleure matière à l’école est le français. Mais je peux dire aussi : pour moi, la meilleure matière à l’école est l’histoire.</vt:lpstr>
      <vt:lpstr>Après, je pose une question : Pourquoi ?  Qui veut me donner des propositions ? Levez la main. </vt:lpstr>
      <vt:lpstr>Il y a plusieurs réponses possibles. Une réponse peut être : parce que je voudrais devenir écrivain. Mais je peux dire aussi : parce que j’aime parler en français. </vt:lpstr>
      <vt:lpstr>Ensuite, je me pose une autre question. Comment je me sens ?  Levez la main. </vt:lpstr>
      <vt:lpstr>Une réponse peut être : Je me sens fier.  Mais je peux aussi dire : Je me sens content.</vt:lpstr>
      <vt:lpstr>Après, je me pose une autre question « Qu’est-ce qui te rend fier ?».  Qui veut me donner des propositions ? Levez la main.  </vt:lpstr>
      <vt:lpstr>Une réponse peut être : Je me sens fier lorsque j’ai une bonne note. Mais je peux dire aussi : Je me sens fier lorsque je réponds correctement.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33</cp:revision>
  <cp:lastPrinted>2025-08-13T10:11:39Z</cp:lastPrinted>
  <dcterms:created xsi:type="dcterms:W3CDTF">2025-08-01T12:31:49Z</dcterms:created>
  <dcterms:modified xsi:type="dcterms:W3CDTF">2026-01-08T21:04:58Z</dcterms:modified>
</cp:coreProperties>
</file>