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106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011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006" r:id="rId40"/>
    <p:sldId id="1007" r:id="rId41"/>
    <p:sldId id="1008" r:id="rId42"/>
    <p:sldId id="1009" r:id="rId43"/>
    <p:sldId id="1013" r:id="rId44"/>
    <p:sldId id="1098" r:id="rId45"/>
    <p:sldId id="1097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anose="02010703020202060003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  <p:bold r:id="rId58"/>
    </p:embeddedFont>
    <p:embeddedFont>
      <p:font typeface="Dosis SemiBold" panose="02010703020202060003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4E780-3298-40C8-952D-85D514ACD18E}" v="19" dt="2025-12-12T05:48:56.8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3246" autoAdjust="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font" Target="fonts/font6.fntdata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font" Target="fonts/font7.fntdata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customXml" Target="../ink/ink1.xml"/><Relationship Id="rId9" Type="http://schemas.openxmlformats.org/officeDocument/2006/relationships/image" Target="../media/image32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customXml" Target="../ink/ink3.xml"/><Relationship Id="rId9" Type="http://schemas.openxmlformats.org/officeDocument/2006/relationships/image" Target="../media/image32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4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3.png"/><Relationship Id="rId10" Type="http://schemas.openxmlformats.org/officeDocument/2006/relationships/image" Target="../media/image15.png"/><Relationship Id="rId9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4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R_N5_P2_W3_S5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1851" y="2518966"/>
            <a:ext cx="1697038" cy="249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2212" y="2596737"/>
            <a:ext cx="1325386" cy="198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7510" y="2541320"/>
            <a:ext cx="1348049" cy="2278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5734" y="2557690"/>
            <a:ext cx="1608666" cy="223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9633" y="2396795"/>
            <a:ext cx="1764968" cy="254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0301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exprimer ses préférences et justifier.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nos préférences et justifier nos choix.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2_W3_S5 (oral)">
            <a:hlinkClick r:id="" action="ppaction://media"/>
            <a:extLst>
              <a:ext uri="{FF2B5EF4-FFF2-40B4-BE49-F238E27FC236}">
                <a16:creationId xmlns:a16="http://schemas.microsoft.com/office/drawing/2014/main" id="{D414A3FA-A338-BAA1-ACE1-645B3EFB2A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800" y="1931400"/>
            <a:ext cx="7414400" cy="41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4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on va prendre la parole pour parler de nos préférences et justifier nos choix.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14480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9737" y="2932176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C739D9-B66F-2C37-5732-685B5B53352F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ta matière préférée à l’école, de tes dessins animés préférés  et de ton sport préféré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587479-9A48-1893-579F-7A71D4671BD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CA2B40-E049-BBD3-8A73-8CC92E95B1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AC4AC-A6BD-5AAB-B0D7-70DE53D5913E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ta matière préférée à l’école, de tes dessins animés préférés  et de ton sport préféré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2633708" y="2982689"/>
            <a:ext cx="5943707" cy="254422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2868747" y="3118718"/>
            <a:ext cx="5473628" cy="211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[expression d’opinion]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matière ]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la meilleure matière à l’école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lang="fr-MA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  <a:cs typeface="Arial" panose="020B0604020202020204" pitchFamily="34" charset="0"/>
              </a:rPr>
              <a:t>__________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[ dessin animé].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[sport].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[sport]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moins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 [ description} 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[sport].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3" y="3084852"/>
            <a:ext cx="1865935" cy="279890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88" y="1963738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de ses préférences.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4960805" cy="756000"/>
          </a:xfrm>
        </p:spPr>
        <p:txBody>
          <a:bodyPr/>
          <a:lstStyle/>
          <a:p>
            <a:r>
              <a:rPr lang="fr-FR" sz="1400" dirty="0"/>
              <a:t>Prendre la parole pour exprimer ses préférences et justifier.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283F7-AEF4-F3F0-0A58-97311FD2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031CA-1EE0-7506-60ED-464606FF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AD6E56-214C-8243-3287-28ABB584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4E1336-BBB7-C327-3D59-F3C586C16408}"/>
              </a:ext>
            </a:extLst>
          </p:cNvPr>
          <p:cNvSpPr txBox="1"/>
          <p:nvPr/>
        </p:nvSpPr>
        <p:spPr>
          <a:xfrm>
            <a:off x="1134533" y="2435587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 moi, les maths sont la meilleure matière à l’école parce que je voudrais devenir ingénieur. Je trouve que l’histoire est très utile parce qu’elle nous fait découvrir notre passé.</a:t>
            </a:r>
          </a:p>
        </p:txBody>
      </p:sp>
    </p:spTree>
    <p:extLst>
      <p:ext uri="{BB962C8B-B14F-4D97-AF65-F5344CB8AC3E}">
        <p14:creationId xmlns:p14="http://schemas.microsoft.com/office/powerpoint/2010/main" val="14270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 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/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 3">
            <a:hlinkClick r:id="" action="ppaction://media"/>
            <a:extLst>
              <a:ext uri="{FF2B5EF4-FFF2-40B4-BE49-F238E27FC236}">
                <a16:creationId xmlns:a16="http://schemas.microsoft.com/office/drawing/2014/main" id="{F58DF474-3BD2-E963-E6BE-D2789B3D8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791012"/>
            <a:ext cx="541976" cy="5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 3">
            <a:hlinkClick r:id="" action="ppaction://media"/>
            <a:extLst>
              <a:ext uri="{FF2B5EF4-FFF2-40B4-BE49-F238E27FC236}">
                <a16:creationId xmlns:a16="http://schemas.microsoft.com/office/drawing/2014/main" id="{AE7F4E48-CEF2-6FD1-F732-EC685C8B9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791012"/>
            <a:ext cx="541976" cy="5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refaire la dictée.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E9F5FD-C74C-7DB2-DB90-BD8EFB26E7BC}"/>
              </a:ext>
            </a:extLst>
          </p:cNvPr>
          <p:cNvSpPr txBox="1"/>
          <p:nvPr/>
        </p:nvSpPr>
        <p:spPr>
          <a:xfrm>
            <a:off x="1134533" y="2435587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 moi, les maths sont la meilleure matière à l’école parce que je voudrais devenir ingénieur. Je trouve que l’histoire est très utile parce qu’elle nous fait découvrir notre passé.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E0EFB9-C9B5-F5AB-226B-2DE5DC59CB3F}"/>
              </a:ext>
            </a:extLst>
          </p:cNvPr>
          <p:cNvSpPr txBox="1"/>
          <p:nvPr/>
        </p:nvSpPr>
        <p:spPr>
          <a:xfrm>
            <a:off x="1134533" y="2435587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 moi, les maths sont la meilleure matière à l’école parce que je voudrais devenir ingénieur. Je trouve que l’histoire est très utile parce qu’elle nous fait découvrir notre passé.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 en commençant par l’expression : à mon avis….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4400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Quelle est la meilleure matière à l’école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25235" y="293848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matière à l’école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0" y="755999"/>
            <a:ext cx="70286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À mon avis, la meilleure matière à l’école est le français.   Mais je peux dire aussi :  À mon avis, la meilleure matière à l’école est l’histoire.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317451" y="2388218"/>
            <a:ext cx="6509097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le français</a:t>
            </a:r>
            <a:r>
              <a:rPr lang="fr-FR" sz="3600" b="1" dirty="0">
                <a:latin typeface="Dosis SemiBold" pitchFamily="2" charset="0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4B75-BA1E-547A-C0DE-0004739A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B3A35-367C-4BE0-66B1-C208041E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5999"/>
            <a:ext cx="702633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me pose une autre question « pourquoi je pense cela ? »  Qui veut me donner des propositions ? Levez la main.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485ED4-14E7-0587-9D08-F1DF92A5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A102E5-D02E-C57E-5083-8F4DD0B8A139}"/>
              </a:ext>
            </a:extLst>
          </p:cNvPr>
          <p:cNvSpPr txBox="1"/>
          <p:nvPr/>
        </p:nvSpPr>
        <p:spPr>
          <a:xfrm>
            <a:off x="723333" y="2834103"/>
            <a:ext cx="76973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je pense cela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B3A4-A5B8-610C-D084-9AAAB998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C09EF-B119-04F4-7D31-D59469C1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 parce que je voudrais devenir écrivain.. Mais je peux dire aussi : parce que j’aime lire des textes.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2492AA-D392-4B12-018D-6E72B3FD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F4604A-E3F9-D048-379F-4C3F2BBC9B52}"/>
              </a:ext>
            </a:extLst>
          </p:cNvPr>
          <p:cNvSpPr txBox="1"/>
          <p:nvPr/>
        </p:nvSpPr>
        <p:spPr>
          <a:xfrm>
            <a:off x="1317451" y="2388218"/>
            <a:ext cx="6509097" cy="2481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voudrais devenir écrivain.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0E877-89DE-B8BC-48C9-BC2C9F21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212FD-F11C-2BA8-F9E4-5637DCEBA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question. Comment je trouve les sciences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041AFE-D372-9B97-BD65-EBD6CF43D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21DA3C-E3E2-E661-3D82-393C1A891936}"/>
              </a:ext>
            </a:extLst>
          </p:cNvPr>
          <p:cNvSpPr txBox="1"/>
          <p:nvPr/>
        </p:nvSpPr>
        <p:spPr>
          <a:xfrm>
            <a:off x="1025235" y="293848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00ACA4"/>
                </a:solidFill>
                <a:latin typeface="Dosis SemiBold" pitchFamily="2" charset="0"/>
              </a:rPr>
              <a:t>Comment je trouve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sciences </a:t>
            </a: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412F8-8D8C-A045-7689-2ADD8B9A3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CF5C3-4771-340A-884D-77761F88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Je trouve que les sciences sont utiles.  Mais je peux aussi dire : Je trouve que les sciences sont amusantes.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442D92-C757-7976-11EE-CA969924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A0F7B3-4A6D-31E6-E735-551B270E4872}"/>
              </a:ext>
            </a:extLst>
          </p:cNvPr>
          <p:cNvSpPr txBox="1"/>
          <p:nvPr/>
        </p:nvSpPr>
        <p:spPr>
          <a:xfrm>
            <a:off x="1239529" y="2130567"/>
            <a:ext cx="666494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trouve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les sciences sont utiles.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8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4CDF0-A6F9-63C0-30A9-00BD7E84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E19E2-553F-36B0-96D2-2515F27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 Pourquoi ?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FBE5DE-3178-42EE-A017-B428C692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C4E0D3-A588-66A4-BCA7-5E21C7AC14EA}"/>
              </a:ext>
            </a:extLst>
          </p:cNvPr>
          <p:cNvSpPr txBox="1"/>
          <p:nvPr/>
        </p:nvSpPr>
        <p:spPr>
          <a:xfrm>
            <a:off x="532033" y="2690336"/>
            <a:ext cx="80799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Pourquoi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BB2B-8680-D83E-B862-FBA762F69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C11E1-9D68-159B-0D92-FED189C5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parce qu’elle nous aide à trouver des solutions.  Mais je peux aussi dire : parce qu’on teste beaucoup de choses.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FE9DF4-2A13-6B8D-465F-C5806249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670B05-4B14-BA75-7590-7CAF34D7E2EF}"/>
              </a:ext>
            </a:extLst>
          </p:cNvPr>
          <p:cNvSpPr txBox="1"/>
          <p:nvPr/>
        </p:nvSpPr>
        <p:spPr>
          <a:xfrm>
            <a:off x="1239529" y="2130567"/>
            <a:ext cx="6664942" cy="3243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trouve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les sciences sont utiles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qu’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elles nous aident à trouver des solutions.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43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8755EF-9BEE-ABD8-E202-3B4037D828C4}"/>
              </a:ext>
            </a:extLst>
          </p:cNvPr>
          <p:cNvSpPr txBox="1"/>
          <p:nvPr/>
        </p:nvSpPr>
        <p:spPr>
          <a:xfrm>
            <a:off x="1239529" y="2130567"/>
            <a:ext cx="6664942" cy="3243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trouve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les sciences sont utiles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qu’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elles nous aident à trouver des solutions.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167070" y="2239397"/>
            <a:ext cx="6718091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matière à l’école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je pense cela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800" b="1" i="0" u="none" strike="noStrike" kern="1200" cap="none" spc="0" normalizeH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trouve les sciences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</a:t>
            </a: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724699" y="2812311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3541A9-2E79-1952-AAD6-16D3AFCBEC7C}"/>
              </a:ext>
            </a:extLst>
          </p:cNvPr>
          <p:cNvSpPr txBox="1"/>
          <p:nvPr/>
        </p:nvSpPr>
        <p:spPr>
          <a:xfrm>
            <a:off x="3402270" y="2622529"/>
            <a:ext cx="671809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matière à l’école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je pense cela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trouve les sciences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7700" y="1422400"/>
            <a:ext cx="2717800" cy="506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997093" y="5147734"/>
            <a:ext cx="3197895" cy="119960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10061</TotalTime>
  <Words>1126</Words>
  <Application>Microsoft Office PowerPoint</Application>
  <PresentationFormat>Affichage à l'écran (4:3)</PresentationFormat>
  <Paragraphs>115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Medium</vt:lpstr>
      <vt:lpstr>Dosis</vt:lpstr>
      <vt:lpstr>Aptos Display</vt:lpstr>
      <vt:lpstr>Dosis SemiBold</vt:lpstr>
      <vt:lpstr>Calibri</vt:lpstr>
      <vt:lpstr>Dosis ExtraBold</vt:lpstr>
      <vt:lpstr>Arial</vt:lpstr>
      <vt:lpstr>Aptos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nos préférences et justifier nos choix.</vt:lpstr>
      <vt:lpstr>Lecture de la vidéo. </vt:lpstr>
      <vt:lpstr>Maintenant, on va prendre la parole pour parler de nos préférences et justifier nos choix.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 .</vt:lpstr>
      <vt:lpstr>Dictée en cours. Première lecture.</vt:lpstr>
      <vt:lpstr>Dictée en cours. Deuxième lecture. </vt:lpstr>
      <vt:lpstr>Je vais refaire la dictée. </vt:lpstr>
      <vt:lpstr>Corrigez. </vt:lpstr>
      <vt:lpstr>Qui veut expliquer ce paragraphe dans sa langue ? </vt:lpstr>
      <vt:lpstr>Maintenant, on va apprendre à écrire un paragraphe semblable en commençant par l’expression : à mon avis….</vt:lpstr>
      <vt:lpstr>Je commence par me poser une question : Quelle est la meilleure matière à l’école ?  Qui veut me donner des propositions ? Levez la main. </vt:lpstr>
      <vt:lpstr>Il y a plusieurs réponses possibles. Une réponse peut être : À mon avis, la meilleure matière à l’école est le français.   Mais je peux dire aussi :  À mon avis, la meilleure matière à l’école est l’histoire. </vt:lpstr>
      <vt:lpstr>Après, je me pose une autre question « pourquoi je pense cela ? »  Qui veut me donner des propositions ? Levez la main.  </vt:lpstr>
      <vt:lpstr>Une réponse peut être :  parce que je voudrais devenir écrivain.. Mais je peux dire aussi : parce que j’aime lire des textes.</vt:lpstr>
      <vt:lpstr>Ensuite, je me pose une autre question. Comment je trouve les sciences ? Qui veut me donner des propositions ? Levez la main. </vt:lpstr>
      <vt:lpstr>Une réponse peut être : Je trouve que les sciences sont utiles.  Mais je peux aussi dire : Je trouve que les sciences sont amusantes.</vt:lpstr>
      <vt:lpstr>Ensuite, je me pose une autre question :  Pourquoi ? Qui veut me donner des propositions ? Levez la main. </vt:lpstr>
      <vt:lpstr>Une réponse peut être : parce qu’elle nous aide à trouver des solutions.  Mais je peux aussi dire : parce qu’on teste beaucoup de choses.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maison. Vous allez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Adam Hakim</dc:creator>
  <cp:lastModifiedBy>KHAOUA AZEDDIN</cp:lastModifiedBy>
  <cp:revision>35</cp:revision>
  <cp:lastPrinted>2025-08-13T10:11:39Z</cp:lastPrinted>
  <dcterms:created xsi:type="dcterms:W3CDTF">2025-08-01T12:31:49Z</dcterms:created>
  <dcterms:modified xsi:type="dcterms:W3CDTF">2026-01-01T18:58:47Z</dcterms:modified>
</cp:coreProperties>
</file>