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4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98" r:id="rId11"/>
    <p:sldMasterId id="2147483808" r:id="rId12"/>
    <p:sldMasterId id="2147483818" r:id="rId13"/>
    <p:sldMasterId id="2147483826" r:id="rId14"/>
    <p:sldMasterId id="2147483831" r:id="rId15"/>
    <p:sldMasterId id="2147483843" r:id="rId16"/>
  </p:sldMasterIdLst>
  <p:notesMasterIdLst>
    <p:notesMasterId r:id="rId75"/>
  </p:notesMasterIdLst>
  <p:sldIdLst>
    <p:sldId id="257" r:id="rId17"/>
    <p:sldId id="1029" r:id="rId18"/>
    <p:sldId id="951" r:id="rId19"/>
    <p:sldId id="954" r:id="rId20"/>
    <p:sldId id="798" r:id="rId21"/>
    <p:sldId id="1000" r:id="rId22"/>
    <p:sldId id="1146" r:id="rId23"/>
    <p:sldId id="1147" r:id="rId24"/>
    <p:sldId id="1309" r:id="rId25"/>
    <p:sldId id="1116" r:id="rId26"/>
    <p:sldId id="1200" r:id="rId27"/>
    <p:sldId id="1250" r:id="rId28"/>
    <p:sldId id="1310" r:id="rId29"/>
    <p:sldId id="1311" r:id="rId30"/>
    <p:sldId id="1312" r:id="rId31"/>
    <p:sldId id="1313" r:id="rId32"/>
    <p:sldId id="1314" r:id="rId33"/>
    <p:sldId id="1315" r:id="rId34"/>
    <p:sldId id="1316" r:id="rId35"/>
    <p:sldId id="1317" r:id="rId36"/>
    <p:sldId id="1318" r:id="rId37"/>
    <p:sldId id="1319" r:id="rId38"/>
    <p:sldId id="1320" r:id="rId39"/>
    <p:sldId id="1321" r:id="rId40"/>
    <p:sldId id="1322" r:id="rId41"/>
    <p:sldId id="1323" r:id="rId42"/>
    <p:sldId id="1324" r:id="rId43"/>
    <p:sldId id="1325" r:id="rId44"/>
    <p:sldId id="1326" r:id="rId45"/>
    <p:sldId id="1327" r:id="rId46"/>
    <p:sldId id="1328" r:id="rId47"/>
    <p:sldId id="1329" r:id="rId48"/>
    <p:sldId id="1330" r:id="rId49"/>
    <p:sldId id="1347" r:id="rId50"/>
    <p:sldId id="1348" r:id="rId51"/>
    <p:sldId id="1349" r:id="rId52"/>
    <p:sldId id="1350" r:id="rId53"/>
    <p:sldId id="1351" r:id="rId54"/>
    <p:sldId id="1352" r:id="rId55"/>
    <p:sldId id="1008" r:id="rId56"/>
    <p:sldId id="964" r:id="rId57"/>
    <p:sldId id="1266" r:id="rId58"/>
    <p:sldId id="1332" r:id="rId59"/>
    <p:sldId id="1353" r:id="rId60"/>
    <p:sldId id="1362" r:id="rId61"/>
    <p:sldId id="1354" r:id="rId62"/>
    <p:sldId id="1355" r:id="rId63"/>
    <p:sldId id="1363" r:id="rId64"/>
    <p:sldId id="1356" r:id="rId65"/>
    <p:sldId id="1357" r:id="rId66"/>
    <p:sldId id="1364" r:id="rId67"/>
    <p:sldId id="1358" r:id="rId68"/>
    <p:sldId id="1359" r:id="rId69"/>
    <p:sldId id="1365" r:id="rId70"/>
    <p:sldId id="1360" r:id="rId71"/>
    <p:sldId id="1361" r:id="rId72"/>
    <p:sldId id="1366" r:id="rId73"/>
    <p:sldId id="1010" r:id="rId74"/>
  </p:sldIdLst>
  <p:sldSz cx="9144000" cy="6858000" type="screen4x3"/>
  <p:notesSz cx="6735763" cy="9866313"/>
  <p:embeddedFontLst>
    <p:embeddedFont>
      <p:font typeface="Dosis" panose="02010703020202060003" pitchFamily="2" charset="0"/>
      <p:regular r:id="rId76"/>
      <p:bold r:id="rId77"/>
    </p:embeddedFont>
    <p:embeddedFont>
      <p:font typeface="Dosis ExtraBold" pitchFamily="2" charset="0"/>
      <p:bold r:id="rId78"/>
    </p:embeddedFont>
    <p:embeddedFont>
      <p:font typeface="Dosis Medium" pitchFamily="2" charset="0"/>
      <p:regular r:id="rId79"/>
    </p:embeddedFont>
    <p:embeddedFont>
      <p:font typeface="Dosis SemiBold" panose="02010703020202060003" pitchFamily="2" charset="0"/>
      <p:bold r:id="rId80"/>
    </p:embeddedFont>
    <p:embeddedFont>
      <p:font typeface="Mistral" panose="03090702030407020403" pitchFamily="66" charset="0"/>
      <p:regular r:id="rId8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96B1"/>
    <a:srgbClr val="424D7B"/>
    <a:srgbClr val="B509B1"/>
    <a:srgbClr val="55B7DE"/>
    <a:srgbClr val="2AB6D7"/>
    <a:srgbClr val="A1A6BC"/>
    <a:srgbClr val="4B5377"/>
    <a:srgbClr val="DEEBF7"/>
    <a:srgbClr val="565F88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82" d="100"/>
          <a:sy n="82" d="100"/>
        </p:scale>
        <p:origin x="1234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84" Type="http://schemas.openxmlformats.org/officeDocument/2006/relationships/theme" Target="theme/theme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74" Type="http://schemas.openxmlformats.org/officeDocument/2006/relationships/slide" Target="slides/slide58.xml"/><Relationship Id="rId79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77" Type="http://schemas.openxmlformats.org/officeDocument/2006/relationships/font" Target="fonts/font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slide" Target="slides/slide56.xml"/><Relationship Id="rId80" Type="http://schemas.openxmlformats.org/officeDocument/2006/relationships/font" Target="fonts/font5.fntdata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slide" Target="slides/slide51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slide" Target="slides/slide54.xml"/><Relationship Id="rId75" Type="http://schemas.openxmlformats.org/officeDocument/2006/relationships/notesMaster" Target="notesMasters/notesMaster1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slide" Target="slides/slide57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6" Type="http://schemas.openxmlformats.org/officeDocument/2006/relationships/font" Target="fonts/font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3.xml"/><Relationship Id="rId24" Type="http://schemas.openxmlformats.org/officeDocument/2006/relationships/slide" Target="slides/slide8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66" Type="http://schemas.openxmlformats.org/officeDocument/2006/relationships/slide" Target="slides/slide50.xml"/><Relationship Id="rId61" Type="http://schemas.openxmlformats.org/officeDocument/2006/relationships/slide" Target="slides/slide45.xml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520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5476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1687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094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129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072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902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heme" Target="../theme/theme16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5.xml"/><Relationship Id="rId9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181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34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5" Type="http://schemas.openxmlformats.org/officeDocument/2006/relationships/image" Target="../media/image44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35DF326-ADCD-51F3-FEFF-CB5A470182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97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de soutien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5BAE690-DEDA-9705-2B1D-FD0055D1F79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2D3D0F5-EFA4-B8E5-342F-CB1C2C79E4C6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DC44EEB-B312-111D-753D-70D8A4B727D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48020635-6DD5-93FB-A560-2E415C0BE57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230959BC-9925-3D01-1F4B-2892F50254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43" y="2919219"/>
            <a:ext cx="1576409" cy="241799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5211743-1819-2067-3D79-E6E7A61A86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047" y="2943085"/>
            <a:ext cx="1576409" cy="241799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A512C08-40B5-4D59-E03C-D7978FE761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160" y="2919219"/>
            <a:ext cx="1576408" cy="241799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5A607F5-8435-B5EF-0A00-7A80CAA7D9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855" y="2919219"/>
            <a:ext cx="1576408" cy="241799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20B3054-2FC4-FFCF-2C5E-7C41AB19A1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451" y="2943085"/>
            <a:ext cx="1576409" cy="241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109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47545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63545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1645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3245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96457" y="26584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de révision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16457" y="414992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32457" y="389792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796457" y="43492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</a:t>
            </a:r>
            <a:r>
              <a:rPr lang="fr-FR" sz="1600" dirty="0"/>
              <a:t>orales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7545" y="3864307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94740" y="262277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51855" y="386247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5135835" y="4575291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Écrire des phrases.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Points de langue.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correctement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aux exercices de langue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175EC-9550-5BE9-3E15-8F66B162E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A688C45-9595-94CE-B283-C8B1A8D995D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948DCAD-7FDE-302B-721A-E1BDF6F14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420F0F-8D59-F62D-4E19-020D504ED3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3">
            <a:extLst>
              <a:ext uri="{FF2B5EF4-FFF2-40B4-BE49-F238E27FC236}">
                <a16:creationId xmlns:a16="http://schemas.microsoft.com/office/drawing/2014/main" id="{321154DF-1219-7729-8B6B-611DEFCCF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DF659F-9D52-C4D1-37F6-FBD6C45372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6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2617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réponse sur vos ardoises.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D1174C1-C317-BCC1-D335-797B910ECAB5}"/>
              </a:ext>
            </a:extLst>
          </p:cNvPr>
          <p:cNvSpPr txBox="1"/>
          <p:nvPr/>
        </p:nvSpPr>
        <p:spPr>
          <a:xfrm>
            <a:off x="568223" y="3273660"/>
            <a:ext cx="800755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 ________________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du sport. </a:t>
            </a:r>
            <a:endParaRPr lang="fr-FR" sz="3200" b="1" dirty="0">
              <a:solidFill>
                <a:srgbClr val="0070C0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97115DB-C959-6FB3-408B-AE948CB52166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fais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DD41D2-FCCD-6A8B-7804-D607916743BB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fait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902431F0-1C98-0657-A3F6-AC79305BB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9C1FFE-FDBD-85B1-4DCC-382F35318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CD264B6-9B50-7285-0F51-C89668F5EBC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1CBF83C-95F9-8F05-0D23-AE8DC3C25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F18632-A6CE-2A63-B67A-677382E3E3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920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6B12-79BD-3921-6D0F-AB0AE2B9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F79CCA8-02A4-EE75-931A-B0745DCE8C1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D9F969D-D39A-59FE-30BE-43C4D6F0A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FDB674-E615-C331-F76F-A26C0F104C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0E678CE2-389A-2114-022F-014DA793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C09292F-D380-4354-58BF-676D57C4A363}"/>
              </a:ext>
            </a:extLst>
          </p:cNvPr>
          <p:cNvSpPr txBox="1"/>
          <p:nvPr/>
        </p:nvSpPr>
        <p:spPr>
          <a:xfrm>
            <a:off x="571902" y="3059668"/>
            <a:ext cx="800755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fais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du sport. </a:t>
            </a:r>
            <a:endParaRPr lang="fr-FR" sz="3200" b="1" dirty="0">
              <a:solidFill>
                <a:srgbClr val="0070C0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1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56DD3-79A8-A8CB-5D35-5951E187B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D800E4C-5D75-4B1F-ACEC-AAFA3228248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12FA023-696D-F45D-2BD6-C34A42EE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1A8299-F81C-3852-2202-72A23CA4EF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584792D4-7CBE-0A8E-EB83-0DD328AF1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2617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forme du verbe planter  au passé composé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0B1440B-1CAD-DA7A-AB10-3C7818B8D899}"/>
              </a:ext>
            </a:extLst>
          </p:cNvPr>
          <p:cNvSpPr txBox="1"/>
          <p:nvPr/>
        </p:nvSpPr>
        <p:spPr>
          <a:xfrm>
            <a:off x="571902" y="3365765"/>
            <a:ext cx="800755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Il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  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des fleurs. </a:t>
            </a:r>
            <a:endParaRPr lang="fr-FR" sz="3200" b="1" dirty="0">
              <a:solidFill>
                <a:srgbClr val="0070C0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B506B4B-A9D4-1A0F-CA73-0681E05F9CAC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 planté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0D10253-31D4-8D12-2D6F-C452ECD7BE28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as planté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97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7AB2B-74C5-3718-60F0-900FF4C9B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B817CE58-0718-FBA7-F2F0-F6F6169AA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7E6368-0B17-D46F-8287-E179A5146F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9E6408D8-CEC9-C7E0-E599-635331137F9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25B3DA0-B6DA-BBA9-F5BE-D29B09137F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3ED289C-9BC2-CBB1-6792-E57483387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588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81FD8-D88C-74AD-0DFB-DAA524CF8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3B744A8-A12F-224B-A6A4-C93834E551F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AB07945-F362-4C9B-A8CF-D940B838A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8ED0EE-3880-1482-81EE-805344938F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7D674E66-5C98-B71C-AF5A-1E6487454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550438F-7821-B6BB-C34A-FB9E988C03B1}"/>
              </a:ext>
            </a:extLst>
          </p:cNvPr>
          <p:cNvSpPr txBox="1"/>
          <p:nvPr/>
        </p:nvSpPr>
        <p:spPr>
          <a:xfrm>
            <a:off x="1748991" y="3059668"/>
            <a:ext cx="564601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Il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a planté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des fleurs. </a:t>
            </a:r>
            <a:endParaRPr lang="fr-FR" sz="3600" b="1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84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7C12E-ABE0-E56D-398F-9ABA3EF1D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C66FAF8-3733-F886-1B6D-53D4D0294F2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6C6A234-7D7F-3C17-1AF9-F9AFA669E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FFEC24-403A-BEE3-FF46-1B9A5986A8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2DCB634-BFE5-5ADA-7AC6-E9C5EB344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6DFCCE2-9B0D-0A72-EAED-04B0FC846732}"/>
              </a:ext>
            </a:extLst>
          </p:cNvPr>
          <p:cNvSpPr txBox="1"/>
          <p:nvPr/>
        </p:nvSpPr>
        <p:spPr>
          <a:xfrm>
            <a:off x="477309" y="3429000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Demain, nous 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des arbres. </a:t>
            </a:r>
            <a:endParaRPr lang="fr-FR" sz="3200" b="1" dirty="0">
              <a:solidFill>
                <a:srgbClr val="55B7DE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ADD971B-BF49-BCE4-DE17-5BC71396F723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arrosons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93395D8-F1FE-360B-682A-00355F6AF25B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arroserons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8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FA42E-597B-8AD7-3E60-698C68CDA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15206157-7F23-841E-9BE6-CBE4B4B0E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A32B100-7B59-9253-55ED-57A5C908A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F74A9D6-EFC5-BFB4-510F-C0D1A622E2D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61F16AA-492D-D60F-8DB1-00331888D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C872B5-5F47-E8E9-38F5-8F0A21EC34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1565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8B9DE-47DE-EE29-6252-ED89BBC22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9769505-404E-61A3-1D0F-29DE9FC14A5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8428B49-B5A4-2DFD-E06A-C29BD8D71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C0E146C-3739-59EA-7B50-DA493C76C7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9B1E3FC7-34DA-9797-8B22-F43D6E22F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E4E52DE-50A8-787C-45FC-E82C0DE316A0}"/>
              </a:ext>
            </a:extLst>
          </p:cNvPr>
          <p:cNvSpPr txBox="1"/>
          <p:nvPr/>
        </p:nvSpPr>
        <p:spPr>
          <a:xfrm>
            <a:off x="495186" y="2843754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Demain, nous 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arroserons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des arbres. </a:t>
            </a:r>
            <a:endParaRPr lang="fr-FR" sz="3200" b="1" dirty="0">
              <a:solidFill>
                <a:srgbClr val="55B7DE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18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B895F-C37A-468B-C40D-DDBCF2CAD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C4FE5AE-6A22-99FA-B5F5-51A37844F77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E9635CA-9A34-6E19-A866-51441BB8A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5F9BB1F-69F7-16F6-5DC8-9328100646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29216D0-721A-7BDF-D67B-65727C198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650FD90-60D2-6EE5-D909-0842EF1CC8AE}"/>
              </a:ext>
            </a:extLst>
          </p:cNvPr>
          <p:cNvSpPr txBox="1"/>
          <p:nvPr/>
        </p:nvSpPr>
        <p:spPr>
          <a:xfrm>
            <a:off x="571902" y="3429000"/>
            <a:ext cx="8007553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</a:t>
            </a:r>
            <a:r>
              <a:rPr lang="fr-FR" sz="28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_________________</a:t>
            </a:r>
            <a:r>
              <a:rPr lang="fr-FR" sz="2800" b="1" dirty="0">
                <a:solidFill>
                  <a:srgbClr val="B509B1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tagine. </a:t>
            </a:r>
            <a:endParaRPr lang="fr-FR" sz="3200" b="1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2365DBC-F6AE-01F5-6486-7A9A22BBC2D7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as mangé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8BFEFCB-8095-3CEF-DA65-4682F76DE879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 mangé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62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7763A-5C85-5189-6245-254833AD0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F5100B7C-0649-62AE-7518-8D15052A0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A43A8F-2C35-5BD6-4DA1-53746C4FAC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BF94F08B-4AC0-1388-615F-AA1586AF21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4284DAC-756F-7315-9BB7-8D6847C73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BACB96C-5146-BC1C-3C10-CEE604D27F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032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6B38F-197B-2D66-391E-E3E801A81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04E3262-DD5C-CCA7-AF6D-B3D434A6219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9AB46E7-7037-72F2-6E66-8C793B3FF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59DF8F-31A9-7E72-4B80-D8F3F96707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EFF06F90-88EF-1177-0FB0-D5586CE5E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DA94A7A-9B6E-F8C3-C5E6-AC7619335A35}"/>
              </a:ext>
            </a:extLst>
          </p:cNvPr>
          <p:cNvSpPr txBox="1"/>
          <p:nvPr/>
        </p:nvSpPr>
        <p:spPr>
          <a:xfrm>
            <a:off x="1053252" y="3059668"/>
            <a:ext cx="703749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as mangé</a:t>
            </a:r>
            <a:r>
              <a:rPr lang="fr-FR" sz="3200" b="1" dirty="0">
                <a:solidFill>
                  <a:srgbClr val="B509B1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tagine. </a:t>
            </a:r>
            <a:endParaRPr lang="fr-FR" sz="3600" b="1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89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2306C-5F79-2698-AADA-73B3667DD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980472C-C4D8-9DC3-E373-B69EA89074A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5A41D4C-113B-9C66-CCC5-7F9A256CE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9070D80-E4EC-80B1-D93D-0210E83884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9954A99E-7CBA-C087-838F-6540B31BC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C88314C-863C-2378-C583-C78110A5D194}"/>
              </a:ext>
            </a:extLst>
          </p:cNvPr>
          <p:cNvSpPr txBox="1"/>
          <p:nvPr/>
        </p:nvSpPr>
        <p:spPr>
          <a:xfrm>
            <a:off x="571902" y="3527144"/>
            <a:ext cx="800755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Elle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__________________ 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repas. </a:t>
            </a:r>
            <a:endParaRPr lang="fr-FR" sz="3600" b="1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C6D801A-D4EB-83F6-E70A-D0A5AB8CBFFF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prépare 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35FA90B-FF5F-C02E-7B2D-24D5BC7462F2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prépares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52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57F23-4800-C92A-4DA7-609AEB210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386D71D9-4D11-E5B3-D452-960B2CE49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F23B3F-B1A8-0568-4C89-EEB4390B16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7499A6A-4AE0-11FF-D02A-8B78CFA6712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FC5BFDE-9B9E-5018-1EC3-1D2785AB3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AFCBA6C-DFF9-BC63-64DA-E2F7AF373D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5498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FE3D6-7C17-39ED-6F33-8672F9C4B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64D3418-41BF-08FE-E83B-B5EBB842148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A684923-64D3-F944-1858-4F6431F0D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CFA722-36C4-71F9-66E1-613CEE003F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F5C84D4B-510D-B35C-230F-2F32EFBA5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ACCD4B0-7B88-2E60-CE0A-8AAF356DE47D}"/>
              </a:ext>
            </a:extLst>
          </p:cNvPr>
          <p:cNvSpPr txBox="1"/>
          <p:nvPr/>
        </p:nvSpPr>
        <p:spPr>
          <a:xfrm>
            <a:off x="1051358" y="3019272"/>
            <a:ext cx="7041284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Elle </a:t>
            </a:r>
            <a:r>
              <a:rPr lang="fr-FR" sz="36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prépare  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repas. </a:t>
            </a:r>
            <a:endParaRPr lang="fr-FR" sz="4000" b="1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69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2DC8C-8C08-69EE-62E5-D79B9067B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0A6B928F-BC6C-6855-2D26-B6AEC027850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E1B561C-3BB4-D2B9-1B65-08BC984851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5F6050-4475-6680-4E28-EA941CA09A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EF229D75-405F-8111-AF9C-97BD173FB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D225516-9986-0176-BBC6-3E4B785FC4C7}"/>
              </a:ext>
            </a:extLst>
          </p:cNvPr>
          <p:cNvSpPr txBox="1"/>
          <p:nvPr/>
        </p:nvSpPr>
        <p:spPr>
          <a:xfrm>
            <a:off x="495186" y="3365765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me brosse les dents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repas.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78C6654-775B-CE4E-87F1-368858C26FB5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après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0F5EC05-5A59-C7BD-6232-FBA04D2B5468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avant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274F4-090B-AE1C-42E0-D5B2645DE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4D494487-9E5C-9C99-4572-7676779E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C80E50-AA3A-29C1-E171-79D72528D1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711ECD58-7542-1F73-81E8-7E51047A7BB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322201E-D1B0-58C7-45E6-03756147E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0945B2-BB61-6F52-0D4A-D173852586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131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976D6-4024-B886-8AE3-BDC6920C7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8C423A0-D9AE-133B-7A8C-9EF20B23AE6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63EA9CB-379B-DAFB-8E56-EDDFD7B36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5610663-FA69-2694-2AB3-D9E7044776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679F7F80-6B3E-1360-CD7D-AA0EFBF13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2081D1B-9D2B-31F6-84C8-594B34EB595A}"/>
              </a:ext>
            </a:extLst>
          </p:cNvPr>
          <p:cNvSpPr txBox="1"/>
          <p:nvPr/>
        </p:nvSpPr>
        <p:spPr>
          <a:xfrm>
            <a:off x="495186" y="3059668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me brosse les dents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après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repas.</a:t>
            </a:r>
          </a:p>
        </p:txBody>
      </p:sp>
    </p:spTree>
    <p:extLst>
      <p:ext uri="{BB962C8B-B14F-4D97-AF65-F5344CB8AC3E}">
        <p14:creationId xmlns:p14="http://schemas.microsoft.com/office/powerpoint/2010/main" val="50895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7E3C5-5E42-7130-9FFC-2302C1AD1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11EE323-43CB-A847-4055-AD3E599784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7DD4ED2-4225-C2CB-7942-B59EFA0606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239008-19FB-5A68-4D2E-1EF995560F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911F4E24-225B-F6A6-65C7-33EC81B7E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BD8543A-403A-78B3-81D7-EFF2040BDDDD}"/>
              </a:ext>
            </a:extLst>
          </p:cNvPr>
          <p:cNvSpPr txBox="1"/>
          <p:nvPr/>
        </p:nvSpPr>
        <p:spPr>
          <a:xfrm>
            <a:off x="422521" y="3429000"/>
            <a:ext cx="829895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potager est </a:t>
            </a:r>
            <a:r>
              <a:rPr lang="fr-FR" sz="3200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 </a:t>
            </a:r>
            <a:r>
              <a:rPr lang="fr-FR" sz="32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de la maison.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91D90C2-8E2E-C9A8-362F-796903AB8DEF}"/>
              </a:ext>
            </a:extLst>
          </p:cNvPr>
          <p:cNvSpPr/>
          <p:nvPr/>
        </p:nvSpPr>
        <p:spPr>
          <a:xfrm>
            <a:off x="1261238" y="2141572"/>
            <a:ext cx="3059223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à l’intérieur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85E82E9-8B61-2499-16B4-8E48AB7EFB61}"/>
              </a:ext>
            </a:extLst>
          </p:cNvPr>
          <p:cNvSpPr/>
          <p:nvPr/>
        </p:nvSpPr>
        <p:spPr>
          <a:xfrm>
            <a:off x="4996957" y="2141572"/>
            <a:ext cx="3059222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à l’extérieur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09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76792-487F-0AE0-5F01-99CBF32B9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A692BBC8-94A3-A2A4-D352-553131020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EB0AA2-F0B5-CB91-518A-60CE8B0B9C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49F59A10-1C95-10E1-506D-1E43CEFE756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07E662A0-616A-8F17-F779-4B1AAFEB2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3C19DC-DAEE-FF3F-62D9-B094340037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3774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1467D-885D-DBAC-E674-F8AE79EF5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B1C0726-0701-18F8-D783-840AD4CC3DE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253854C-5B45-347B-1154-51B6A6E86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5F5D6E8-28DD-BD8D-924B-A0FE570716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36F1123E-AFBA-5A7E-9D47-9A8BC5897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682828A-749F-F20F-0D9D-53E2FAB43423}"/>
              </a:ext>
            </a:extLst>
          </p:cNvPr>
          <p:cNvSpPr txBox="1"/>
          <p:nvPr/>
        </p:nvSpPr>
        <p:spPr>
          <a:xfrm>
            <a:off x="834901" y="3059668"/>
            <a:ext cx="746586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potager est </a:t>
            </a:r>
            <a:r>
              <a:rPr lang="fr-FR" sz="3200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à l’extérieur  </a:t>
            </a:r>
            <a:r>
              <a:rPr lang="fr-FR" sz="32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de la maison.</a:t>
            </a:r>
          </a:p>
        </p:txBody>
      </p:sp>
    </p:spTree>
    <p:extLst>
      <p:ext uri="{BB962C8B-B14F-4D97-AF65-F5344CB8AC3E}">
        <p14:creationId xmlns:p14="http://schemas.microsoft.com/office/powerpoint/2010/main" val="3984827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F46B9-B94D-F4F6-09F5-66AB3A5A4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7F046C7-0148-D296-766B-00D58B9FEEC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73EFFD7-2B68-DF88-3D11-F3EEDCB42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7A7F545-612C-7504-6D62-0BC22611B3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AC687545-C476-12AF-486A-0FA09170C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4C1DAAE-7291-1953-C4AC-527CB5327D7E}"/>
              </a:ext>
            </a:extLst>
          </p:cNvPr>
          <p:cNvSpPr txBox="1"/>
          <p:nvPr/>
        </p:nvSpPr>
        <p:spPr>
          <a:xfrm>
            <a:off x="425827" y="3365765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Sami se lave les mains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repas.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3C2DE90-8473-686A-785B-29AF965BB6CD}"/>
              </a:ext>
            </a:extLst>
          </p:cNvPr>
          <p:cNvSpPr/>
          <p:nvPr/>
        </p:nvSpPr>
        <p:spPr>
          <a:xfrm>
            <a:off x="2222938" y="2141572"/>
            <a:ext cx="2192116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avant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D39D5BF-2309-170A-139D-0BB6CEEA6FD3}"/>
              </a:ext>
            </a:extLst>
          </p:cNvPr>
          <p:cNvSpPr/>
          <p:nvPr/>
        </p:nvSpPr>
        <p:spPr>
          <a:xfrm>
            <a:off x="4877688" y="2141572"/>
            <a:ext cx="2192116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après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77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6D664-B2E0-1AD3-0983-B22ED31BE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DAFBF18A-EC06-281C-025A-E69F726F0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0911389-1CB4-E5F7-5D56-FDF382156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7941EF9-C9B7-8F79-CB55-2666D2DD779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AEBF374-4F95-A5C5-639F-47B3948A8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4B307F-4392-7C1D-F185-67C5283408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963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A5DEA-C168-0968-A0BD-E8E4316E1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6EFD9BE-9860-AA78-E40C-3CF87D0BC2C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E25B28D-85BA-2AE4-6CCB-74885A3FB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CEB868D-1FF6-DDBE-30FC-A050426513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5A2EBE3F-3F0F-61F4-8BC9-9ADA51973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426F68C-FC87-5842-4C9F-A0F14B253798}"/>
              </a:ext>
            </a:extLst>
          </p:cNvPr>
          <p:cNvSpPr txBox="1"/>
          <p:nvPr/>
        </p:nvSpPr>
        <p:spPr>
          <a:xfrm>
            <a:off x="495186" y="3059668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Sami se lave les mains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avant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repas. </a:t>
            </a:r>
          </a:p>
        </p:txBody>
      </p:sp>
    </p:spTree>
    <p:extLst>
      <p:ext uri="{BB962C8B-B14F-4D97-AF65-F5344CB8AC3E}">
        <p14:creationId xmlns:p14="http://schemas.microsoft.com/office/powerpoint/2010/main" val="401859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FB360-FD5C-9E51-7152-8B3C79D88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B5DB22BE-5746-CE6C-A9AB-664D622452F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DC1E6A7-086D-857B-43A5-12A21D86F9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805DD75-49D8-BDCB-A395-20DDADDC9B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BB8443A-9C1B-FD1F-9A78-986A0A34F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494FCB9-C026-2E55-5A0A-EDC09143D21C}"/>
              </a:ext>
            </a:extLst>
          </p:cNvPr>
          <p:cNvSpPr txBox="1"/>
          <p:nvPr/>
        </p:nvSpPr>
        <p:spPr>
          <a:xfrm>
            <a:off x="921247" y="3527144"/>
            <a:ext cx="7301506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Mon frère est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__________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329F25F-D251-1AC2-02D3-595E46E5CBC9}"/>
              </a:ext>
            </a:extLst>
          </p:cNvPr>
          <p:cNvSpPr/>
          <p:nvPr/>
        </p:nvSpPr>
        <p:spPr>
          <a:xfrm>
            <a:off x="1813034" y="2141572"/>
            <a:ext cx="2490164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grand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9B77B3D-88DC-AEA8-0A65-D999A79C326C}"/>
              </a:ext>
            </a:extLst>
          </p:cNvPr>
          <p:cNvSpPr/>
          <p:nvPr/>
        </p:nvSpPr>
        <p:spPr>
          <a:xfrm>
            <a:off x="4996957" y="2141572"/>
            <a:ext cx="2490164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grande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90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6B428-91E6-FE9D-30A9-EF7A041A4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E0733A85-4D1B-A6FA-EC05-9CF57475A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C3B6CE-200D-7A68-5EF2-5B13C8329F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C275163-E9F8-27BD-0AF4-513B0D6EE63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7871DDA-77CD-FA1E-0599-96B422A105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D90D037-61A2-E275-910B-3C75244E9D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7996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0E53C-B8C1-7470-12D4-E27A56366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17CF2AEB-4572-46C9-890F-27607A26E08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60EB445-CABF-6D9E-1708-0F59DB16E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90078FD-7076-FFD1-3CEE-D7020A08AC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A2579197-AFB0-7A63-5D54-CDB427FE4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8797990-4F0E-18BE-E33D-45BA0DEB2538}"/>
              </a:ext>
            </a:extLst>
          </p:cNvPr>
          <p:cNvSpPr txBox="1"/>
          <p:nvPr/>
        </p:nvSpPr>
        <p:spPr>
          <a:xfrm>
            <a:off x="495186" y="2690336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Mon frère est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grand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4850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9F751-7A29-65D9-CEB8-32ADD58BD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42ECDED-0CA3-1F2F-9D5E-3344056AFCE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FF61C17-53E5-EF7F-172B-A63D757B1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F98C279-D3C3-31AC-4C2E-6CCDFC00D7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F239983-7542-533E-5EEC-C3C63D723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1C6FC0-ADAF-68F9-A49C-4B1E6F22D599}"/>
              </a:ext>
            </a:extLst>
          </p:cNvPr>
          <p:cNvSpPr txBox="1"/>
          <p:nvPr/>
        </p:nvSpPr>
        <p:spPr>
          <a:xfrm>
            <a:off x="495186" y="3446557"/>
            <a:ext cx="8153628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kumimoji="0" lang="fr-FR" sz="28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Ma sœur est</a:t>
            </a:r>
            <a:r>
              <a:rPr lang="fr-FR" sz="28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__________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39AB1B1-DC0F-DDC2-D38E-8E472CA65730}"/>
              </a:ext>
            </a:extLst>
          </p:cNvPr>
          <p:cNvSpPr/>
          <p:nvPr/>
        </p:nvSpPr>
        <p:spPr>
          <a:xfrm>
            <a:off x="2427890" y="2141572"/>
            <a:ext cx="187530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gentille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359C213-6F79-3B2A-81FC-0D99F2BEB62E}"/>
              </a:ext>
            </a:extLst>
          </p:cNvPr>
          <p:cNvSpPr/>
          <p:nvPr/>
        </p:nvSpPr>
        <p:spPr>
          <a:xfrm>
            <a:off x="4996957" y="2141572"/>
            <a:ext cx="187530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gentil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166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9C55C-4ADC-D653-8864-FFA175BBF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AA0CF196-B829-3DE8-646D-71B57BA42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FF8A204-B62A-BD66-0161-7F1A670AB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278CD29B-9397-5C88-2217-CC9B6893CA9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E5FC8CC-4143-E72E-E203-A7757AF88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E61B91-E355-44A7-18DA-B32FF50847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478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ECCA3-8392-1FAF-076D-4DF82D3B4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1319585F-D678-E29E-CE36-B9C879242C3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E6A01FF-5C84-8DB6-614C-1A04D3CF7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31EA004-69CF-03D9-591A-44999A14B4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0196581F-DCE1-1FB3-5ADA-477F0AA2D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C3052B4-C24C-41FE-BD56-8016B6653B05}"/>
              </a:ext>
            </a:extLst>
          </p:cNvPr>
          <p:cNvSpPr txBox="1"/>
          <p:nvPr/>
        </p:nvSpPr>
        <p:spPr>
          <a:xfrm>
            <a:off x="495186" y="2859670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Ma sœur est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gentille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3372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3879642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29461" y="401619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Points de langue.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Écrire des phrases.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43BDC3F-71EA-9D53-C4E5-4600C5FD0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107" y="1891738"/>
            <a:ext cx="4611786" cy="3074524"/>
          </a:xfrm>
          <a:prstGeom prst="rect">
            <a:avLst/>
          </a:prstGeom>
        </p:spPr>
      </p:pic>
      <p:sp>
        <p:nvSpPr>
          <p:cNvPr id="27" name="Titre 3">
            <a:extLst>
              <a:ext uri="{FF2B5EF4-FFF2-40B4-BE49-F238E27FC236}">
                <a16:creationId xmlns:a16="http://schemas.microsoft.com/office/drawing/2014/main" id="{2DDB52E5-C691-5107-4CA8-E4EDF68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écrire des phrases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Vous allez mettre des mots en ordre pour obtenir des phrases correctes.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A87C2CA-4554-E570-A82C-00EEEC635C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D8E4B1D-491A-A931-A01A-A0F0BCCCF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E58DCD-66F8-B78C-4886-FD08D45CC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EAA40-4A63-0027-00AD-EC82A19E1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98FF4982-FCE4-F80E-6584-48BF1F75B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2BD2586-0013-D3A3-59E0-1CD35482243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55EC7E9-3287-3A25-01A2-68E7EB860E6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6B68536-CD1C-6C41-2198-0C41F5559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5FA0D0-3B56-D19E-9D5F-9996E7CA88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657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5EE8C-7A80-D54B-1243-01C3F0F58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BED52F6C-46D3-3CE7-D078-D030A8479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/>
              <a:t>Remets les mots en ordre pour obtenir des phrases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E8AAD95-FF13-0895-84D6-B0D59503680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D83010C-166E-F41E-9F0C-0885D9336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507D683-88D4-CD79-134B-7AA1BE35C5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83A288A-9021-6F80-A9D8-D736E9558D60}"/>
              </a:ext>
            </a:extLst>
          </p:cNvPr>
          <p:cNvSpPr/>
          <p:nvPr/>
        </p:nvSpPr>
        <p:spPr>
          <a:xfrm>
            <a:off x="1639453" y="3123000"/>
            <a:ext cx="2059374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une sœur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C235CEC-AC0A-B40B-D5F1-E57497F78519}"/>
              </a:ext>
            </a:extLst>
          </p:cNvPr>
          <p:cNvSpPr/>
          <p:nvPr/>
        </p:nvSpPr>
        <p:spPr>
          <a:xfrm>
            <a:off x="4236460" y="3121137"/>
            <a:ext cx="136272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Salma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FE61203-5305-50CE-9931-6FB8BACFF853}"/>
              </a:ext>
            </a:extLst>
          </p:cNvPr>
          <p:cNvSpPr/>
          <p:nvPr/>
        </p:nvSpPr>
        <p:spPr>
          <a:xfrm>
            <a:off x="6045895" y="3121137"/>
            <a:ext cx="136272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925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118AC-CD9F-4CB8-698E-E4322FE16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5DDE2CDD-80F0-4C5E-0CCA-4DE0C6F20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8582B12-925B-96EE-3D56-57F5398EA8F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547812" y="2944439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C62325A-150A-9278-9EAE-FEFEA1135A3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8BDDF51-202F-9C5F-EBCF-F2C8AC182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D21C7C5-20FC-9041-AA22-59990C59A2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6183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0A729-EE01-4D0F-BABB-9B748BAA7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7EC59304-EAD7-AC81-E5BE-1D17656EF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852CE97-A2CB-1A86-8E4A-D2DD16973EE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7E9020E-BD3B-29C6-9C96-90D2F4AAA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9DDB97-04C0-E00F-4B90-6533C8F381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34C24B5-E915-93E4-5B20-59BEA98DC91C}"/>
              </a:ext>
            </a:extLst>
          </p:cNvPr>
          <p:cNvSpPr txBox="1"/>
          <p:nvPr/>
        </p:nvSpPr>
        <p:spPr>
          <a:xfrm>
            <a:off x="1404774" y="2824502"/>
            <a:ext cx="6334452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Salma a une sœur.</a:t>
            </a:r>
            <a:endParaRPr lang="fr-FR" sz="4400" b="1" dirty="0">
              <a:solidFill>
                <a:srgbClr val="C00000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092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5EA09-130E-0CD2-C327-35ED49B41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7B124EDC-B49E-725D-4CF8-60B1BE05C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/>
              <a:t>Remets les mots en ordre pour obtenir des phrases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096807B-0F2F-9B1E-1B4E-23DD91367A4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0B80819-0AAD-C512-AAA8-8B891F1B7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B3D4479-E11A-F68F-A931-4CFCA3A120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BA27243-B6B3-E12E-AF05-0064B9BB8ED9}"/>
              </a:ext>
            </a:extLst>
          </p:cNvPr>
          <p:cNvSpPr/>
          <p:nvPr/>
        </p:nvSpPr>
        <p:spPr>
          <a:xfrm>
            <a:off x="2554316" y="3123000"/>
            <a:ext cx="2059374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Le potager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62C2F67-6D6F-18E3-2EF1-EF0C5121B349}"/>
              </a:ext>
            </a:extLst>
          </p:cNvPr>
          <p:cNvSpPr/>
          <p:nvPr/>
        </p:nvSpPr>
        <p:spPr>
          <a:xfrm>
            <a:off x="6488264" y="3123000"/>
            <a:ext cx="2043736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derrière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5312AAF-5716-A36C-5F23-C96D6A112580}"/>
              </a:ext>
            </a:extLst>
          </p:cNvPr>
          <p:cNvSpPr/>
          <p:nvPr/>
        </p:nvSpPr>
        <p:spPr>
          <a:xfrm>
            <a:off x="4780417" y="3123000"/>
            <a:ext cx="154112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la maison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808FE67-8B4A-191B-B967-9BE0166601DC}"/>
              </a:ext>
            </a:extLst>
          </p:cNvPr>
          <p:cNvSpPr/>
          <p:nvPr/>
        </p:nvSpPr>
        <p:spPr>
          <a:xfrm>
            <a:off x="834901" y="3123000"/>
            <a:ext cx="154112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est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24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1A7BF-E9E3-1BB3-E230-2BB67C09A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A9BB4769-5FB6-F3F3-BC69-5F4681A6B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F6430B2-016F-2F5C-9667-F7A808356F6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C31D808-AB80-3886-86B2-BF13A2B8E51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CBAE90C-4C8F-A8CB-DBE9-527CC5EA9E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1C920AC-8A5A-4520-6CDF-B5E105F1B7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6616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1466D-D00F-BA61-4EB3-4094583E5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4C39B9C-DEED-DC24-60CD-ED51974F6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3D46FD5-A539-DACC-B500-006C550E1B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7350EC9-6A2C-508D-713D-84B0B68E1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A1563BC-366F-97EF-F6F6-2D91D460BD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D79AFA5-2503-AFBA-B0FB-F48C0FC17659}"/>
              </a:ext>
            </a:extLst>
          </p:cNvPr>
          <p:cNvSpPr txBox="1"/>
          <p:nvPr/>
        </p:nvSpPr>
        <p:spPr>
          <a:xfrm>
            <a:off x="1152000" y="3059668"/>
            <a:ext cx="6840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Le potager est derrière la maison.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19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0FF0E-CD9C-796A-A8BE-4735AE812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26A0377A-67B6-14FB-7002-745DAFEC8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/>
              <a:t>Remets les mots en ordre pour obtenir des phrases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035ABC0-0109-2822-A3F1-686B8315977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038C3C5-8746-A7B8-5034-5AC7F5C50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1ECD93-BA18-10FE-D74C-043FA78905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63DEB67-8FD5-AA99-310A-72F9C943A030}"/>
              </a:ext>
            </a:extLst>
          </p:cNvPr>
          <p:cNvSpPr/>
          <p:nvPr/>
        </p:nvSpPr>
        <p:spPr>
          <a:xfrm>
            <a:off x="2854519" y="3065478"/>
            <a:ext cx="169280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Je me lave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5E3A932-D26C-8E19-4C48-A6C066AB2D17}"/>
              </a:ext>
            </a:extLst>
          </p:cNvPr>
          <p:cNvSpPr/>
          <p:nvPr/>
        </p:nvSpPr>
        <p:spPr>
          <a:xfrm>
            <a:off x="6853476" y="3027584"/>
            <a:ext cx="1431783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les mains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755DD46-3007-4AAF-9611-90ABFA71E795}"/>
              </a:ext>
            </a:extLst>
          </p:cNvPr>
          <p:cNvSpPr/>
          <p:nvPr/>
        </p:nvSpPr>
        <p:spPr>
          <a:xfrm>
            <a:off x="4929837" y="3027584"/>
            <a:ext cx="154112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repas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16301C-84DE-8766-9C99-5576335B5652}"/>
              </a:ext>
            </a:extLst>
          </p:cNvPr>
          <p:cNvSpPr/>
          <p:nvPr/>
        </p:nvSpPr>
        <p:spPr>
          <a:xfrm>
            <a:off x="1041426" y="3065478"/>
            <a:ext cx="154112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avant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698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5DF0A-3705-B2AB-4C50-5C48E9504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E202E1A2-1EBA-7D6E-0DD0-E9220385B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C413E27-D507-1F0B-D0CD-A04B21BD61E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2A011A2-6A18-AF10-3194-58487BDA3C2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3D4FE70-9F04-A637-58EB-3D6CD6D205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EAB309-1508-1F34-9D39-6F96AB4D37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8563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ECE53-E637-5D6B-331A-28B7302A8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E8A877D-3650-ED67-890C-FF700E156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CABDAED-A15A-9596-442B-7AEF480FE5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185D600-29FC-1CB0-1C15-2D73A2ED5F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F13B5DE-5EF2-6EBD-F485-AD74A55721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B41A507-950E-ADCA-2B7C-6B6FFDB66226}"/>
              </a:ext>
            </a:extLst>
          </p:cNvPr>
          <p:cNvSpPr txBox="1"/>
          <p:nvPr/>
        </p:nvSpPr>
        <p:spPr>
          <a:xfrm>
            <a:off x="1077475" y="3059668"/>
            <a:ext cx="698905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Je me lave les mains avant le repas.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73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2F556-01B8-6B40-BC1D-1403277C0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9A674F94-916E-39F5-B4CF-CC3468261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/>
              <a:t>Maintenant, nous allons faire une autre activité. Faites des phrases avec les mots suivants.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9D99435-E21C-0B2E-713F-1160829504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E789849-7CE8-384A-68EA-243B5F8053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48EC81-D311-9400-62AB-62C1E5BB24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977B203-DA56-6177-1231-DE1AD9FDBA86}"/>
              </a:ext>
            </a:extLst>
          </p:cNvPr>
          <p:cNvSpPr/>
          <p:nvPr/>
        </p:nvSpPr>
        <p:spPr>
          <a:xfrm>
            <a:off x="4572000" y="2502934"/>
            <a:ext cx="230803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potager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DAC1F56-EAF5-3282-2828-3041BE6090F6}"/>
              </a:ext>
            </a:extLst>
          </p:cNvPr>
          <p:cNvSpPr txBox="1"/>
          <p:nvPr/>
        </p:nvSpPr>
        <p:spPr>
          <a:xfrm>
            <a:off x="1518699" y="3880536"/>
            <a:ext cx="610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…………………………………………………………………………………………….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A61ADD7-BA58-9200-454B-DF52A6696AA3}"/>
              </a:ext>
            </a:extLst>
          </p:cNvPr>
          <p:cNvSpPr/>
          <p:nvPr/>
        </p:nvSpPr>
        <p:spPr>
          <a:xfrm>
            <a:off x="2411418" y="2502934"/>
            <a:ext cx="1948745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des légumes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712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60F83-BE52-C700-4330-20C04D47A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533CD72E-F8D2-89C2-6513-F74B76B7C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4B58423-4C4E-D603-9F6D-66B344F46AC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8C9F032-1830-517F-D389-CF0C90FB740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26D5CF0-245F-3EFD-FEA6-4C60CDAE5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EA99BB4-17AB-5404-08CB-48FDB0BFA7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26351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F7E5D-8054-9339-6191-02A5C5D2A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A285E405-5888-081E-FE0B-BB7542A9E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une phrase correcte : Elle plante des légumes dans le potager.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2B18B15-9351-16F1-9FB2-DB3B2E0BFA9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B481FEB-B282-B7E7-F742-77A27B03BC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CD4BE54-C953-95C4-9099-299AF2052F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AD4BD39-B4E1-3B2D-338F-BA96BD619991}"/>
              </a:ext>
            </a:extLst>
          </p:cNvPr>
          <p:cNvSpPr txBox="1"/>
          <p:nvPr/>
        </p:nvSpPr>
        <p:spPr>
          <a:xfrm>
            <a:off x="850790" y="2777355"/>
            <a:ext cx="7442420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Elle plante des légumes dans le potager.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489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CBF2D-EFA0-FC34-3EC5-6CB1AAA28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82FD10B3-ACEF-D931-15EC-6DED45655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/>
              <a:t>Fais des phrases avec les mots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D13662A-EB03-3F49-A536-8EF0EC7055C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D4B46D5-CF8C-0085-803D-64A05BABC9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2A481F-4ED1-A586-3CEF-12B39EB0B4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B4E93EF-2C95-3B72-0F95-141DB7A1B8EC}"/>
              </a:ext>
            </a:extLst>
          </p:cNvPr>
          <p:cNvSpPr/>
          <p:nvPr/>
        </p:nvSpPr>
        <p:spPr>
          <a:xfrm>
            <a:off x="2122998" y="2392350"/>
            <a:ext cx="189325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prépare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E7EBCE7-3B73-B865-1A3D-07D48EBFF3DD}"/>
              </a:ext>
            </a:extLst>
          </p:cNvPr>
          <p:cNvSpPr/>
          <p:nvPr/>
        </p:nvSpPr>
        <p:spPr>
          <a:xfrm>
            <a:off x="4973294" y="2392350"/>
            <a:ext cx="189324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tagine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B6370CF-F279-D6F2-4753-3F9BE1B56BA7}"/>
              </a:ext>
            </a:extLst>
          </p:cNvPr>
          <p:cNvSpPr txBox="1"/>
          <p:nvPr/>
        </p:nvSpPr>
        <p:spPr>
          <a:xfrm>
            <a:off x="1692000" y="4028700"/>
            <a:ext cx="610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…………………………………………………………………………………………….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598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35D6D-9743-B89B-36AE-9E328CFE3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A4DBE53C-0A4D-154B-5219-1A00F3EF1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33E8533-9262-75ED-FD25-6043EE8591B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382363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5A9A191F-43D4-1218-23D4-981F9802266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94B93A1-D29C-EE89-273D-E9E855D81C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6A983B7-3954-E7BA-B6FB-CE1C5757ED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2571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F99B3-62DE-B445-98C7-EA129A3AC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81BA096D-21A8-44F8-19A3-07AAF57CC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une phrase correcte : Dans le musée, nous découvrirons des tableaux.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A18FDDB-FB8F-25FD-C0A2-13A1C0D8917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A5B8A4A-16EF-1464-4934-1B47188AB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8F735B-0D80-5F86-46FD-2437E1451C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1BC4667-C78F-1594-A5FA-E51724C95AA2}"/>
              </a:ext>
            </a:extLst>
          </p:cNvPr>
          <p:cNvSpPr txBox="1"/>
          <p:nvPr/>
        </p:nvSpPr>
        <p:spPr>
          <a:xfrm>
            <a:off x="656440" y="3019272"/>
            <a:ext cx="7831119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Maman prépare un tagine.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34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l’activité 4, page 58.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24319A-2A09-7C5C-89F3-F76A6962BD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84739C1-3C65-DBB3-9F16-1C5284A85D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479" y="1661578"/>
            <a:ext cx="3026960" cy="4642936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3205479" y="4890052"/>
            <a:ext cx="3026960" cy="92542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8880</TotalTime>
  <Words>871</Words>
  <Application>Microsoft Office PowerPoint</Application>
  <PresentationFormat>Affichage à l'écran (4:3)</PresentationFormat>
  <Paragraphs>152</Paragraphs>
  <Slides>58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16</vt:i4>
      </vt:variant>
      <vt:variant>
        <vt:lpstr>Titres des diapositives</vt:lpstr>
      </vt:variant>
      <vt:variant>
        <vt:i4>58</vt:i4>
      </vt:variant>
    </vt:vector>
  </HeadingPairs>
  <TitlesOfParts>
    <vt:vector size="84" baseType="lpstr">
      <vt:lpstr>Calibri</vt:lpstr>
      <vt:lpstr>Dosis ExtraBold</vt:lpstr>
      <vt:lpstr>Mistral</vt:lpstr>
      <vt:lpstr>Arial</vt:lpstr>
      <vt:lpstr>Dosis Medium</vt:lpstr>
      <vt:lpstr>Aptos</vt:lpstr>
      <vt:lpstr>Wingdings</vt:lpstr>
      <vt:lpstr>Dosis SemiBold</vt:lpstr>
      <vt:lpstr>Dosis</vt:lpstr>
      <vt:lpstr>Aptos Display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Thème Office</vt:lpstr>
      <vt:lpstr>3_Env-Enseignant</vt:lpstr>
      <vt:lpstr>Présentation PowerPoint</vt:lpstr>
      <vt:lpstr>Il convient de lancer le mode diaporama pour la diffusion de la leçon en classe</vt:lpstr>
      <vt:lpstr>Pictogrammes</vt:lpstr>
      <vt:lpstr>Contenu de la semaine de soutien </vt:lpstr>
      <vt:lpstr>Organisation de la semaine de révision</vt:lpstr>
      <vt:lpstr>Plan de la séance 1</vt:lpstr>
      <vt:lpstr>Présentation PowerPoint</vt:lpstr>
      <vt:lpstr>Bonjour les enfants. Aujourd’hui, nous allons commencer une nouvelle séance de révision. Soyez attentifs.</vt:lpstr>
      <vt:lpstr>Prenez vos ardoises.</vt:lpstr>
      <vt:lpstr>Lisez la phrase en silence. Écrivez la bonne réponse sur vos ardoises. </vt:lpstr>
      <vt:lpstr>Levez vos ardoises. </vt:lpstr>
      <vt:lpstr>Corrigez. Qui veut expliquer la réponse ?</vt:lpstr>
      <vt:lpstr>Lisez la phrase en silence. Écrivez la bonne forme du verbe planter  au passé composé.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 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Plan de la séance</vt:lpstr>
      <vt:lpstr>Maintenant, nous allons écrire des phrases. Vous allez mettre des mots en ordre pour obtenir des phrases correctes.</vt:lpstr>
      <vt:lpstr>Prenez vos cahiers. </vt:lpstr>
      <vt:lpstr>Remets les mots en ordre pour obtenir des phrases.</vt:lpstr>
      <vt:lpstr>Qui veut lire sa phrase ? </vt:lpstr>
      <vt:lpstr>Corrigez.</vt:lpstr>
      <vt:lpstr>Remets les mots en ordre pour obtenir des phrases.</vt:lpstr>
      <vt:lpstr>Qui veut lire sa phrase ? </vt:lpstr>
      <vt:lpstr>Corrigez.</vt:lpstr>
      <vt:lpstr>Remets les mots en ordre pour obtenir des phrases.</vt:lpstr>
      <vt:lpstr>Qui veut lire sa phrase ? </vt:lpstr>
      <vt:lpstr>Qui veut lire sa phrase ? </vt:lpstr>
      <vt:lpstr>Maintenant, nous allons faire une autre activité. Faites des phrases avec les mots suivants. </vt:lpstr>
      <vt:lpstr>Qui veut lire sa phrase ? </vt:lpstr>
      <vt:lpstr>Voici une phrase correcte : Elle plante des légumes dans le potager.</vt:lpstr>
      <vt:lpstr>Fais des phrases avec les mots.</vt:lpstr>
      <vt:lpstr>Qui veut lire sa phrase ? </vt:lpstr>
      <vt:lpstr>Voici une phrase correcte : Dans le musée, nous découvrirons des tableaux.</vt:lpstr>
      <vt:lpstr>La séance d’aujourd’hui est terminée. À la maison, faites l’activité 4, page 58.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Adam Hakim</dc:creator>
  <cp:lastModifiedBy>KHAOUA AZEDDIN</cp:lastModifiedBy>
  <cp:revision>40</cp:revision>
  <cp:lastPrinted>2025-08-13T10:11:39Z</cp:lastPrinted>
  <dcterms:created xsi:type="dcterms:W3CDTF">2025-08-01T12:31:49Z</dcterms:created>
  <dcterms:modified xsi:type="dcterms:W3CDTF">2026-01-12T20:05:30Z</dcterms:modified>
</cp:coreProperties>
</file>