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7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8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9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10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1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2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3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4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807" r:id="rId3"/>
    <p:sldMasterId id="2147483819" r:id="rId4"/>
    <p:sldMasterId id="2147483754" r:id="rId5"/>
    <p:sldMasterId id="2147483766" r:id="rId6"/>
    <p:sldMasterId id="2147483773" r:id="rId7"/>
    <p:sldMasterId id="2147483693" r:id="rId8"/>
    <p:sldMasterId id="2147483697" r:id="rId9"/>
    <p:sldMasterId id="2147483711" r:id="rId10"/>
    <p:sldMasterId id="2147483720" r:id="rId11"/>
    <p:sldMasterId id="2147483729" r:id="rId12"/>
    <p:sldMasterId id="2147483786" r:id="rId13"/>
    <p:sldMasterId id="2147483811" r:id="rId14"/>
    <p:sldMasterId id="2147483821" r:id="rId15"/>
  </p:sldMasterIdLst>
  <p:notesMasterIdLst>
    <p:notesMasterId r:id="rId101"/>
  </p:notesMasterIdLst>
  <p:sldIdLst>
    <p:sldId id="257" r:id="rId16"/>
    <p:sldId id="1029" r:id="rId17"/>
    <p:sldId id="705" r:id="rId18"/>
    <p:sldId id="1030" r:id="rId19"/>
    <p:sldId id="798" r:id="rId20"/>
    <p:sldId id="1320" r:id="rId21"/>
    <p:sldId id="1146" r:id="rId22"/>
    <p:sldId id="1147" r:id="rId23"/>
    <p:sldId id="1062" r:id="rId24"/>
    <p:sldId id="1287" r:id="rId25"/>
    <p:sldId id="1200" r:id="rId26"/>
    <p:sldId id="1343" r:id="rId27"/>
    <p:sldId id="1289" r:id="rId28"/>
    <p:sldId id="1290" r:id="rId29"/>
    <p:sldId id="1291" r:id="rId30"/>
    <p:sldId id="1292" r:id="rId31"/>
    <p:sldId id="1293" r:id="rId32"/>
    <p:sldId id="1294" r:id="rId33"/>
    <p:sldId id="1295" r:id="rId34"/>
    <p:sldId id="1296" r:id="rId35"/>
    <p:sldId id="1297" r:id="rId36"/>
    <p:sldId id="1298" r:id="rId37"/>
    <p:sldId id="1299" r:id="rId38"/>
    <p:sldId id="1300" r:id="rId39"/>
    <p:sldId id="1304" r:id="rId40"/>
    <p:sldId id="1305" r:id="rId41"/>
    <p:sldId id="1306" r:id="rId42"/>
    <p:sldId id="1301" r:id="rId43"/>
    <p:sldId id="1344" r:id="rId44"/>
    <p:sldId id="1345" r:id="rId45"/>
    <p:sldId id="1348" r:id="rId46"/>
    <p:sldId id="1349" r:id="rId47"/>
    <p:sldId id="1350" r:id="rId48"/>
    <p:sldId id="1351" r:id="rId49"/>
    <p:sldId id="1352" r:id="rId50"/>
    <p:sldId id="1353" r:id="rId51"/>
    <p:sldId id="1354" r:id="rId52"/>
    <p:sldId id="1355" r:id="rId53"/>
    <p:sldId id="1356" r:id="rId54"/>
    <p:sldId id="779" r:id="rId55"/>
    <p:sldId id="1082" r:id="rId56"/>
    <p:sldId id="1357" r:id="rId57"/>
    <p:sldId id="1084" r:id="rId58"/>
    <p:sldId id="1307" r:id="rId59"/>
    <p:sldId id="1358" r:id="rId60"/>
    <p:sldId id="1309" r:id="rId61"/>
    <p:sldId id="1312" r:id="rId62"/>
    <p:sldId id="1315" r:id="rId63"/>
    <p:sldId id="1314" r:id="rId64"/>
    <p:sldId id="1316" r:id="rId65"/>
    <p:sldId id="1359" r:id="rId66"/>
    <p:sldId id="1318" r:id="rId67"/>
    <p:sldId id="1321" r:id="rId68"/>
    <p:sldId id="1235" r:id="rId69"/>
    <p:sldId id="1236" r:id="rId70"/>
    <p:sldId id="1360" r:id="rId71"/>
    <p:sldId id="1238" r:id="rId72"/>
    <p:sldId id="1239" r:id="rId73"/>
    <p:sldId id="1237" r:id="rId74"/>
    <p:sldId id="1104" r:id="rId75"/>
    <p:sldId id="1134" r:id="rId76"/>
    <p:sldId id="1133" r:id="rId77"/>
    <p:sldId id="1241" r:id="rId78"/>
    <p:sldId id="1242" r:id="rId79"/>
    <p:sldId id="1243" r:id="rId80"/>
    <p:sldId id="1361" r:id="rId81"/>
    <p:sldId id="1362" r:id="rId82"/>
    <p:sldId id="1363" r:id="rId83"/>
    <p:sldId id="1364" r:id="rId84"/>
    <p:sldId id="1365" r:id="rId85"/>
    <p:sldId id="1366" r:id="rId86"/>
    <p:sldId id="1008" r:id="rId87"/>
    <p:sldId id="964" r:id="rId88"/>
    <p:sldId id="1266" r:id="rId89"/>
    <p:sldId id="1335" r:id="rId90"/>
    <p:sldId id="1336" r:id="rId91"/>
    <p:sldId id="1337" r:id="rId92"/>
    <p:sldId id="1338" r:id="rId93"/>
    <p:sldId id="1339" r:id="rId94"/>
    <p:sldId id="1340" r:id="rId95"/>
    <p:sldId id="1341" r:id="rId96"/>
    <p:sldId id="1342" r:id="rId97"/>
    <p:sldId id="1367" r:id="rId98"/>
    <p:sldId id="1368" r:id="rId99"/>
    <p:sldId id="1254" r:id="rId100"/>
  </p:sldIdLst>
  <p:sldSz cx="9144000" cy="6858000" type="screen4x3"/>
  <p:notesSz cx="6735763" cy="9866313"/>
  <p:embeddedFontLst>
    <p:embeddedFont>
      <p:font typeface="Dosis" panose="02010703020202060003" pitchFamily="2" charset="0"/>
      <p:regular r:id="rId102"/>
      <p:bold r:id="rId103"/>
    </p:embeddedFont>
    <p:embeddedFont>
      <p:font typeface="Dosis ExtraBold" pitchFamily="2" charset="0"/>
      <p:bold r:id="rId104"/>
    </p:embeddedFont>
    <p:embeddedFont>
      <p:font typeface="Dosis Medium" pitchFamily="2" charset="0"/>
      <p:regular r:id="rId105"/>
    </p:embeddedFont>
    <p:embeddedFont>
      <p:font typeface="Dosis SemiBold" panose="02010703020202060003" pitchFamily="2" charset="0"/>
      <p:bold r:id="rId106"/>
    </p:embeddedFont>
    <p:embeddedFont>
      <p:font typeface="Mistral" panose="03090702030407020403" pitchFamily="66" charset="0"/>
      <p:regular r:id="rId10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7E6E6"/>
    <a:srgbClr val="E6F3FA"/>
    <a:srgbClr val="A09F9F"/>
    <a:srgbClr val="AFABAB"/>
    <a:srgbClr val="9EE0F4"/>
    <a:srgbClr val="2196B1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7EADC5-BAD3-4DE7-A441-F906DB1165BA}" v="1" dt="2026-01-10T18:46:24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08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637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slide" Target="slides/slide69.xml"/><Relationship Id="rId89" Type="http://schemas.openxmlformats.org/officeDocument/2006/relationships/slide" Target="slides/slide74.xml"/><Relationship Id="rId112" Type="http://schemas.microsoft.com/office/2015/10/relationships/revisionInfo" Target="revisionInfo.xml"/><Relationship Id="rId16" Type="http://schemas.openxmlformats.org/officeDocument/2006/relationships/slide" Target="slides/slide1.xml"/><Relationship Id="rId107" Type="http://schemas.openxmlformats.org/officeDocument/2006/relationships/font" Target="fonts/font6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102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5.xml"/><Relationship Id="rId95" Type="http://schemas.openxmlformats.org/officeDocument/2006/relationships/slide" Target="slides/slide80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113" Type="http://schemas.microsoft.com/office/2018/10/relationships/authors" Target="authors.xml"/><Relationship Id="rId80" Type="http://schemas.openxmlformats.org/officeDocument/2006/relationships/slide" Target="slides/slide65.xml"/><Relationship Id="rId85" Type="http://schemas.openxmlformats.org/officeDocument/2006/relationships/slide" Target="slides/slide70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59" Type="http://schemas.openxmlformats.org/officeDocument/2006/relationships/slide" Target="slides/slide44.xml"/><Relationship Id="rId103" Type="http://schemas.openxmlformats.org/officeDocument/2006/relationships/font" Target="fonts/font2.fntdata"/><Relationship Id="rId108" Type="http://schemas.openxmlformats.org/officeDocument/2006/relationships/presProps" Target="presProps.xml"/><Relationship Id="rId54" Type="http://schemas.openxmlformats.org/officeDocument/2006/relationships/slide" Target="slides/slide39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91" Type="http://schemas.openxmlformats.org/officeDocument/2006/relationships/slide" Target="slides/slide76.xml"/><Relationship Id="rId96" Type="http://schemas.openxmlformats.org/officeDocument/2006/relationships/slide" Target="slides/slide8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6" Type="http://schemas.openxmlformats.org/officeDocument/2006/relationships/font" Target="fonts/font5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slide" Target="slides/slide66.xml"/><Relationship Id="rId86" Type="http://schemas.openxmlformats.org/officeDocument/2006/relationships/slide" Target="slides/slide71.xml"/><Relationship Id="rId94" Type="http://schemas.openxmlformats.org/officeDocument/2006/relationships/slide" Target="slides/slide79.xml"/><Relationship Id="rId99" Type="http://schemas.openxmlformats.org/officeDocument/2006/relationships/slide" Target="slides/slide84.xml"/><Relationship Id="rId10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109" Type="http://schemas.openxmlformats.org/officeDocument/2006/relationships/viewProps" Target="viewProps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97" Type="http://schemas.openxmlformats.org/officeDocument/2006/relationships/slide" Target="slides/slide82.xml"/><Relationship Id="rId104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92" Type="http://schemas.openxmlformats.org/officeDocument/2006/relationships/slide" Target="slides/slide7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Relationship Id="rId87" Type="http://schemas.openxmlformats.org/officeDocument/2006/relationships/slide" Target="slides/slide72.xml"/><Relationship Id="rId110" Type="http://schemas.openxmlformats.org/officeDocument/2006/relationships/theme" Target="theme/theme1.xml"/><Relationship Id="rId61" Type="http://schemas.openxmlformats.org/officeDocument/2006/relationships/slide" Target="slides/slide46.xml"/><Relationship Id="rId82" Type="http://schemas.openxmlformats.org/officeDocument/2006/relationships/slide" Target="slides/slide67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56" Type="http://schemas.openxmlformats.org/officeDocument/2006/relationships/slide" Target="slides/slide41.xml"/><Relationship Id="rId77" Type="http://schemas.openxmlformats.org/officeDocument/2006/relationships/slide" Target="slides/slide62.xml"/><Relationship Id="rId100" Type="http://schemas.openxmlformats.org/officeDocument/2006/relationships/slide" Target="slides/slide85.xml"/><Relationship Id="rId105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93" Type="http://schemas.openxmlformats.org/officeDocument/2006/relationships/slide" Target="slides/slide78.xml"/><Relationship Id="rId98" Type="http://schemas.openxmlformats.org/officeDocument/2006/relationships/slide" Target="slides/slide83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0.xml"/><Relationship Id="rId46" Type="http://schemas.openxmlformats.org/officeDocument/2006/relationships/slide" Target="slides/slide31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62" Type="http://schemas.openxmlformats.org/officeDocument/2006/relationships/slide" Target="slides/slide47.xml"/><Relationship Id="rId83" Type="http://schemas.openxmlformats.org/officeDocument/2006/relationships/slide" Target="slides/slide68.xml"/><Relationship Id="rId88" Type="http://schemas.openxmlformats.org/officeDocument/2006/relationships/slide" Target="slides/slide73.xml"/><Relationship Id="rId1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04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562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209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046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57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849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750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868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688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65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39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7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731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267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5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0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Relationship Id="rId9" Type="http://schemas.openxmlformats.org/officeDocument/2006/relationships/image" Target="../media/image3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10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806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4193256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03564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37273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ED4A7-88C7-F816-24A0-D88AEC5FBA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3866766" y="17232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643BA-51F5-386A-0262-4D67B40A96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676E35-C3B5-449C-E8A2-5D8F39B138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125" y="161444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B86A730-91B2-C5E4-2947-AB78464E2E0F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415B91-FD50-93F1-9ECA-66073EDAE11E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BC5769-7CB5-E000-A815-5653612E61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42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8771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2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2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2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CC960D-8258-D02C-E922-15221F8CC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A3BA956-4639-D759-E175-10350E9AC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47" y="2438190"/>
            <a:ext cx="7886700" cy="249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7545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63545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16457" y="41499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32457" y="38979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796457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orales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545" y="3864307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94740" y="262277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1855" y="38624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5135835" y="4575291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Écriture de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É</a:t>
            </a:r>
            <a:r>
              <a:rPr kumimoji="0" lang="f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de mots.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9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une phrase.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174C1-C317-BCC1-D335-797B910ECAB5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cartable.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FD4BB8-2D68-465B-70BD-21D4186580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mon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CEFCE26-DE68-0C13-57AB-B33DE5963F2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ma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C71B3-07F5-EE86-6960-1239CC7D8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CADFE171-7830-12A7-199F-AF3E37D03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Qui veut expliquer la réponse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6B04C4C-129B-B273-25F8-86ED35170AFA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mon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cartable.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909B713-5E80-3B8F-871B-3688114A44E4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mon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9AC6B94-697A-9C4D-C146-A77F2E6B020E}"/>
              </a:ext>
            </a:extLst>
          </p:cNvPr>
          <p:cNvSpPr/>
          <p:nvPr/>
        </p:nvSpPr>
        <p:spPr>
          <a:xfrm>
            <a:off x="5003190" y="2141572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ma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175565-0B3C-7BB8-28EC-46B703F3C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6846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984F3-A8D7-58C9-7E66-F8C0CF836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9565D10-7DD1-70F7-AE4A-F7552B3D6A1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EEE9CB2-8887-229F-5552-7B804D007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D52446A-5DB6-F2F1-04A9-C168ED3CB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0588405-BC63-712B-E252-B5E68C4B8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5A02930-945F-DE72-5169-68E0C8196DE8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trousse.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B09923C-0993-0A2D-1E1B-27D7C6401B91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son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E726928-0BCE-A774-2874-43847FDC8AA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sa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5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ED95A-BC75-36F7-521E-C46A86FBB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1FE4A29-203F-66B3-40D7-BBEF8C948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60D84D-69FC-F812-6EA7-CF94CCB75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44EFF96-62D0-FAC7-64D9-C5888D9549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2584A6A-F93A-4AB4-0820-81DCAC341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7EA99A3-1597-78FF-FDAC-E390EFBC6C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402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353DC-7C5C-3A81-A965-5128E8A29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E6FB27BA-EA4D-B79C-F746-A3CF4DBB6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530580F-59FA-8296-19E6-4E96AFA54B89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sa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trousse.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8E58B5E-2742-051C-E145-3867D1088D66}"/>
              </a:ext>
            </a:extLst>
          </p:cNvPr>
          <p:cNvSpPr/>
          <p:nvPr/>
        </p:nvSpPr>
        <p:spPr>
          <a:xfrm>
            <a:off x="2210854" y="2176210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son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D081604-8DFF-48CF-A442-3DB0FE05D1AA}"/>
              </a:ext>
            </a:extLst>
          </p:cNvPr>
          <p:cNvSpPr/>
          <p:nvPr/>
        </p:nvSpPr>
        <p:spPr>
          <a:xfrm>
            <a:off x="5385944" y="2210906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sa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81354D-E8A7-B60A-55D3-27D54804A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0654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BB8C7-E4C2-D0AA-64F9-396FB50C3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9DD971C-4863-C205-91D2-269C55258EC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15C472D-0C5B-9977-DC38-2C68DA7EE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BB9AE5E-2D53-2765-C71C-3F1A68B45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699F1162-ECC8-9D9E-FD78-B237D91AA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57FBFE3-D8A5-CC30-BBB4-CD0642C78E0A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Non, 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 chaise.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7795000-7C8E-E9AF-B660-3A325FE046DD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c’est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3BB88D5-F857-CFBB-41CF-BFC68F9425B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ce n’est pas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28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2C6C1-60EF-2C2C-D272-E8791F191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08B16A68-5A97-DA27-ABC4-E492387C4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9DE581-7083-9640-FBF9-312EF800D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B31FFF6-B729-DAE7-9D97-004B14428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18B1059-3442-07DB-F090-8D3729163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DA706F-FBD2-ABDE-2AD4-AA4039CFB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183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C3DD1-7014-0E98-C869-9D3F37C24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30DAB61E-F216-101E-8554-578D7EA9F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8E8D8B-049F-FBEB-8A71-836261401DED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Non,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ce n’est pas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 chaise.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103303-35BF-AF39-581F-901BD1F85D03}"/>
              </a:ext>
            </a:extLst>
          </p:cNvPr>
          <p:cNvSpPr/>
          <p:nvPr/>
        </p:nvSpPr>
        <p:spPr>
          <a:xfrm>
            <a:off x="1992613" y="2339120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c’est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BAAF92A-179B-72D2-AE6A-192F262200F8}"/>
              </a:ext>
            </a:extLst>
          </p:cNvPr>
          <p:cNvSpPr/>
          <p:nvPr/>
        </p:nvSpPr>
        <p:spPr>
          <a:xfrm>
            <a:off x="5112000" y="2333545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ce n’est pas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4DF2FE-B691-6FDD-B1A9-233FC9843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0060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278F2-3B15-E72C-36CA-1493814A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2AF31A9-1707-EF1E-0D9B-63A215F2A6D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EF99B43-CE58-E36C-5721-C8333CDE5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920EC-777F-FCC4-97FE-00EFE8E515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61C32B5B-B30A-1AFC-E2DF-07A9F7AB1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974908-9567-0213-57F1-DE3E02D2D6DE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Oui, 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____________ 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mon stylo.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2C69767-37BD-77B9-C07E-ED9D1C175EA9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c’est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653EB92-66A2-50A9-B645-A7E06DA3BCC6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ce n’est pas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78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AD1CC-DD8D-4E35-0495-A71F0556D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F42C5CA1-0E4C-75FE-BDB6-C12D19E3E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730BE1-707C-3B5A-69C9-A8ED522C2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E80BF414-6F03-699C-1320-87F1A85D388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4327343-C8E3-D8C1-96AF-14307952C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FC6BB1D-303F-C79E-6253-A89F946405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642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7FF90-C3B5-1A26-0B73-29818BD68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4950B20-3B3F-1D3D-D3D7-0DAF7FAF9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656412-ACBF-0338-8E95-6FD68E4DB2A4}"/>
              </a:ext>
            </a:extLst>
          </p:cNvPr>
          <p:cNvSpPr txBox="1"/>
          <p:nvPr/>
        </p:nvSpPr>
        <p:spPr>
          <a:xfrm>
            <a:off x="495186" y="3166838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Oui,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mon stylo.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2156CEB-B91C-E6E6-93D2-B4F9A0CB8F52}"/>
              </a:ext>
            </a:extLst>
          </p:cNvPr>
          <p:cNvSpPr/>
          <p:nvPr/>
        </p:nvSpPr>
        <p:spPr>
          <a:xfrm>
            <a:off x="5262632" y="2207668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ce n’est pas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2C7209-D24A-84CD-BFC5-EBD812AB84DB}"/>
              </a:ext>
            </a:extLst>
          </p:cNvPr>
          <p:cNvSpPr/>
          <p:nvPr/>
        </p:nvSpPr>
        <p:spPr>
          <a:xfrm>
            <a:off x="2035036" y="2197040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c’est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A4B5A2-24EE-D156-D7BF-B3C0DD59D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6930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B1FA5-6D88-FC51-2C43-63AB0D0C2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075514E-6267-EECA-0ED2-69DE9D08FD4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1DAE1F7-07DD-7623-CC96-502B8B59F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978D52-B6E3-32E2-31CA-6914C66EFD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F63DE8A-6854-B9CA-C9F8-9922E27EF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895D0D0-E987-A001-BE13-F2436831DCCB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en train de lire.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33720A1-962F-E414-CDB2-96528F87D250}"/>
              </a:ext>
            </a:extLst>
          </p:cNvPr>
          <p:cNvSpPr/>
          <p:nvPr/>
        </p:nvSpPr>
        <p:spPr>
          <a:xfrm>
            <a:off x="1876098" y="2141572"/>
            <a:ext cx="17236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es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F82AAA2-7460-510B-DA26-AD586C9FDCB8}"/>
              </a:ext>
            </a:extLst>
          </p:cNvPr>
          <p:cNvSpPr/>
          <p:nvPr/>
        </p:nvSpPr>
        <p:spPr>
          <a:xfrm>
            <a:off x="4662488" y="2185465"/>
            <a:ext cx="2212874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est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68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B3909-5C56-F37D-6A34-743D95CD9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60A7309-96E1-BAE4-1B7A-A583143B0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55DA68-6582-5921-6B05-157EFEE02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BB9721B-004C-20E0-A529-01C0908255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FF614C0-68DA-89A8-6DEF-A6723EB6E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3527A4-2DF6-F6C3-D93A-982128160D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868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AC670-D720-0963-DFF2-14136C986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FEE487B8-43FF-8182-6209-37E50C6F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D25A60-FED2-4D1D-445D-50795E13052F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es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en train de lire.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E284F3-A059-97C8-1E13-E7BFBAE13B8E}"/>
              </a:ext>
            </a:extLst>
          </p:cNvPr>
          <p:cNvSpPr/>
          <p:nvPr/>
        </p:nvSpPr>
        <p:spPr>
          <a:xfrm>
            <a:off x="4925226" y="2141572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est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84C767D-4BF9-6C2C-8644-23E628C112BA}"/>
              </a:ext>
            </a:extLst>
          </p:cNvPr>
          <p:cNvSpPr/>
          <p:nvPr/>
        </p:nvSpPr>
        <p:spPr>
          <a:xfrm>
            <a:off x="2058185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07F078-CC08-5F54-66B1-692E927D6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1270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D6676-C543-A885-6977-34ED96BD6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19CF203-F9CD-FE36-4242-FC8F37051A5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1C3DC9-150B-1454-746E-484083765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E18699-F4AD-5A76-D1C0-8D98B7D4D3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4A9AE493-1902-1026-4C17-1877392AB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D39C21E-0655-C01C-5B92-8F5B9A7E6F92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maitre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en train d’écrire.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042FE17-47B0-A1D1-ACDE-931EC9E6FB08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97CDCEC-1A2D-E807-497A-658B8A2B12D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est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73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9833-5F71-00E0-9AD7-C9F562DBA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601D24E-1F81-E938-A3CB-191D813D5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9D7E3DD-B479-1F3B-AB63-2E4E90717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6F4F5AA-408E-0C09-C50F-7FDFFB9B94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5202268-7E3A-C919-F0D9-B28DBFBC2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582D272-B0EE-83D5-D08D-0F4A9A67EE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962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26989-FB37-D97E-F142-BBFAD213D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77866C1C-2F7F-CE79-35D0-6A7E408EE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1DB94D2-62DF-C8A7-54FB-E26E19F17EF6}"/>
              </a:ext>
            </a:extLst>
          </p:cNvPr>
          <p:cNvSpPr txBox="1"/>
          <p:nvPr/>
        </p:nvSpPr>
        <p:spPr>
          <a:xfrm>
            <a:off x="334368" y="3684028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maitre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est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en train d’écrire.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DBF0483-DF65-4C80-B3E2-4D453513FE2C}"/>
              </a:ext>
            </a:extLst>
          </p:cNvPr>
          <p:cNvSpPr/>
          <p:nvPr/>
        </p:nvSpPr>
        <p:spPr>
          <a:xfrm>
            <a:off x="1938958" y="2192641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D183885-4483-6063-3514-E3ED1655EF77}"/>
              </a:ext>
            </a:extLst>
          </p:cNvPr>
          <p:cNvSpPr/>
          <p:nvPr/>
        </p:nvSpPr>
        <p:spPr>
          <a:xfrm>
            <a:off x="4872942" y="2192641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est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EE815A-ED92-8028-94DF-E582A32B7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1156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3A9CF-0D42-D22F-B0CC-61B2CF212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13951E7-634B-5DB3-79BB-63AB34CA1B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277166B-52F1-7EB5-6D01-BCF1A82F6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0ED6500-BA53-7D51-27A3-E2263F89B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D917DE05-43F9-9A50-E21E-D609ECEE0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BF6AD8-1656-C8A2-2DA7-D073EC1EB63A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à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11DEB01-29F1-D8A2-63F1-A5D001369BAF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dans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835EA3C-528C-BB8F-A5AE-9A872109400D}"/>
              </a:ext>
            </a:extLst>
          </p:cNvPr>
          <p:cNvSpPr txBox="1"/>
          <p:nvPr/>
        </p:nvSpPr>
        <p:spPr>
          <a:xfrm>
            <a:off x="966882" y="3735097"/>
            <a:ext cx="78079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Les élèves sont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la cour de récréation. 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64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09733-CC70-FD08-5E1E-C5D55FF4F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0B3635EC-794B-88C4-56F9-62F5D0CFA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893B48-8B82-AE8D-187F-2C941A78E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E6D118-C00F-53DB-3BEB-5E5F860672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AFCF1A3-CC2A-0E6E-5CE9-28B18B494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7A86C6-41E5-B66E-4113-6D69D6AF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583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4469C-981F-788D-90E5-51EDD7608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AD30A859-CA52-B348-7E68-EA022DF39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02A2702-4FF3-9D02-AD39-312198637C22}"/>
              </a:ext>
            </a:extLst>
          </p:cNvPr>
          <p:cNvSpPr/>
          <p:nvPr/>
        </p:nvSpPr>
        <p:spPr>
          <a:xfrm>
            <a:off x="2056283" y="2506592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à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C9A1B61-C9FF-AC9D-0E5E-FE64460F56A1}"/>
              </a:ext>
            </a:extLst>
          </p:cNvPr>
          <p:cNvSpPr/>
          <p:nvPr/>
        </p:nvSpPr>
        <p:spPr>
          <a:xfrm>
            <a:off x="5112000" y="250659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dans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6E609C7-DBC3-0A14-E813-6FFEDEB78479}"/>
              </a:ext>
            </a:extLst>
          </p:cNvPr>
          <p:cNvSpPr txBox="1"/>
          <p:nvPr/>
        </p:nvSpPr>
        <p:spPr>
          <a:xfrm>
            <a:off x="966882" y="3735097"/>
            <a:ext cx="78079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Les élèves sont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dans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la cour de récréation. 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AA6CEF-B4A2-E5C2-0EF9-C28C31498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421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4E00C-67AD-1EC9-A6D3-C3D10DBC3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736F82E-0B7E-6298-2C85-6BD12C6DFB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85C988C-883E-B555-7716-899712BC2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900E9E2-25C0-AD21-58AD-B3503B8A9B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FD924BB-B013-F574-BFA3-C136044BE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7BF6E90-02FA-E3C1-5A04-10818B2B835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à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5A35B84-4972-CEF0-6ED1-1B13C99AB891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dans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B178EF2-2A86-9A1E-943E-1ADCBF1B0664}"/>
              </a:ext>
            </a:extLst>
          </p:cNvPr>
          <p:cNvSpPr txBox="1"/>
          <p:nvPr/>
        </p:nvSpPr>
        <p:spPr>
          <a:xfrm>
            <a:off x="2132496" y="3648833"/>
            <a:ext cx="78079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fille est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la cantine. 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02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31901-617A-535B-8571-BE579FB04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677C01C-B3B9-4229-B85C-E843847D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352EAD8-6F7A-A7E7-E7C3-254053C47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0BF3C89A-AB95-7EFF-ECCC-E1BB38BFFBE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D37327A-E5FB-036D-2F6B-8611D8961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BFD1245-84CF-1E40-2FA9-06A2F9C12C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780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92AA5-BE37-582A-F131-A95E79295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80C76CFE-DA75-0685-4B11-6A7C87139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D627E6B-401F-033B-B1CA-8D44D6FF9710}"/>
              </a:ext>
            </a:extLst>
          </p:cNvPr>
          <p:cNvSpPr/>
          <p:nvPr/>
        </p:nvSpPr>
        <p:spPr>
          <a:xfrm>
            <a:off x="4695311" y="2290505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dans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0727B1A-51C1-4A4A-8384-AB280B97772F}"/>
              </a:ext>
            </a:extLst>
          </p:cNvPr>
          <p:cNvSpPr/>
          <p:nvPr/>
        </p:nvSpPr>
        <p:spPr>
          <a:xfrm>
            <a:off x="1894238" y="2290505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à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09400B-5C4D-8CA2-4D5F-38EE34793183}"/>
              </a:ext>
            </a:extLst>
          </p:cNvPr>
          <p:cNvSpPr txBox="1"/>
          <p:nvPr/>
        </p:nvSpPr>
        <p:spPr>
          <a:xfrm>
            <a:off x="2336735" y="3525779"/>
            <a:ext cx="78079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La fille est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à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la cantine. 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FBDD784-4303-8A95-9FC5-487ABEE30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0342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DB3DD-E52D-65E4-4B3E-1771D9C95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875BC58-6931-5BC2-7756-6E352DDCEE0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9E5E370-3E34-11E2-190E-BD15ECE32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7240A2-5D55-1535-5513-E4E292B030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8599BED4-A47A-72C9-2A08-341E21A57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7CFFC59-45D6-9F3B-8324-42687C443928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aime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5F66385-37FD-EE1B-A2CD-1C5669AFEB02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aimez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D5447F-6008-CD8D-6BCF-17C1E613CA08}"/>
              </a:ext>
            </a:extLst>
          </p:cNvPr>
          <p:cNvSpPr txBox="1"/>
          <p:nvPr/>
        </p:nvSpPr>
        <p:spPr>
          <a:xfrm>
            <a:off x="2514452" y="3735097"/>
            <a:ext cx="78079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la lecture. 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0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1A8BB-7AAB-8ED5-82D5-9F881B30D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E58E5359-A0C1-FD17-935A-C7B39952B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4491FDD-A02E-E06C-C077-976D6809C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018202B-85CD-17EA-EA38-1AEA593CF2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2286936-27CF-355F-728F-E6DE193FD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605141-ACBB-2F63-6256-1E3C0ACB19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041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9D127-EF04-D6B0-F0BC-5C8C18E30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394E39FF-471F-8F92-C8B7-6828422AD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D9CAD60-9FB5-D394-B1C9-0862F6F3701F}"/>
              </a:ext>
            </a:extLst>
          </p:cNvPr>
          <p:cNvSpPr/>
          <p:nvPr/>
        </p:nvSpPr>
        <p:spPr>
          <a:xfrm>
            <a:off x="2007451" y="2623830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aime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BCC8BAC-0714-74A7-2AD9-31667D26B93B}"/>
              </a:ext>
            </a:extLst>
          </p:cNvPr>
          <p:cNvSpPr/>
          <p:nvPr/>
        </p:nvSpPr>
        <p:spPr>
          <a:xfrm>
            <a:off x="4975961" y="2659836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aimez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87B165B-2396-5331-A573-CE03087F4914}"/>
              </a:ext>
            </a:extLst>
          </p:cNvPr>
          <p:cNvSpPr txBox="1"/>
          <p:nvPr/>
        </p:nvSpPr>
        <p:spPr>
          <a:xfrm>
            <a:off x="2775202" y="3825008"/>
            <a:ext cx="78079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aimez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la lecture. 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A2FE24-0B6A-2767-C975-66380B7BE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5500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A5092-8234-D700-FA03-C7896E67C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BA2E0AEA-C7FB-2FE9-F56D-F9824AF369D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44F04B1-8638-A92B-C0F2-8FD8C0BE9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813170B-57DF-903F-238E-FE7FE0B742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FA4AFDD-DF9C-768F-7EE3-CAAA7F17A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AC08453-0AF4-9801-6D78-508B56771C49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Il faut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8EF1EEB-45B8-D722-824E-CFFE97AD0EF2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Il ne faut pas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67757F6-F185-012D-8BB8-897D01E666AE}"/>
              </a:ext>
            </a:extLst>
          </p:cNvPr>
          <p:cNvSpPr txBox="1"/>
          <p:nvPr/>
        </p:nvSpPr>
        <p:spPr>
          <a:xfrm>
            <a:off x="1876097" y="3735097"/>
            <a:ext cx="78079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courir dans le couloir. 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3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25D10-9C42-8052-B396-01A56EF18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E5E24EA-8FC6-5161-5E7E-8405C71A3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EC0EEC-C1E2-DB69-E184-847AE3400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86A8BFB9-B10D-80F6-C708-8F2CDF8E57C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7F0F5E5-DE6B-E9BA-CE07-728843945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B96B508-82E5-F150-4226-3BA0624C7A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546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385F9-F6CB-4ED9-92E0-C7FE3AA83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9B9954AB-05BC-CBF2-5F36-BE5DB5093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1360BE8-795F-F499-ED85-99CCBA665719}"/>
              </a:ext>
            </a:extLst>
          </p:cNvPr>
          <p:cNvSpPr/>
          <p:nvPr/>
        </p:nvSpPr>
        <p:spPr>
          <a:xfrm>
            <a:off x="2007451" y="2623830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Il faut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CE82801-107E-B475-2C7B-32133E2AE495}"/>
              </a:ext>
            </a:extLst>
          </p:cNvPr>
          <p:cNvSpPr/>
          <p:nvPr/>
        </p:nvSpPr>
        <p:spPr>
          <a:xfrm>
            <a:off x="4975961" y="2659836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Il ne faut pas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B50D882-58C6-FAAE-3850-EC2BE0102EC9}"/>
              </a:ext>
            </a:extLst>
          </p:cNvPr>
          <p:cNvSpPr txBox="1"/>
          <p:nvPr/>
        </p:nvSpPr>
        <p:spPr>
          <a:xfrm>
            <a:off x="1494132" y="3825008"/>
            <a:ext cx="78079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Il ne faut pas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courir dans le couloir. 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7F7F23-00D7-56E8-B860-F7F149C8E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8170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63240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9A69C0-043D-C68D-AC73-773DB2A699DB}"/>
              </a:ext>
            </a:extLst>
          </p:cNvPr>
          <p:cNvSpPr/>
          <p:nvPr/>
        </p:nvSpPr>
        <p:spPr>
          <a:xfrm>
            <a:off x="6448476" y="3148630"/>
            <a:ext cx="135939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CB2465B-9E78-C7B4-955F-8DEC7CAF94E2}"/>
              </a:ext>
            </a:extLst>
          </p:cNvPr>
          <p:cNvSpPr/>
          <p:nvPr/>
        </p:nvSpPr>
        <p:spPr>
          <a:xfrm>
            <a:off x="3288706" y="3099220"/>
            <a:ext cx="218475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F239370-490F-ED21-B14C-117F185065D4}"/>
              </a:ext>
            </a:extLst>
          </p:cNvPr>
          <p:cNvSpPr txBox="1"/>
          <p:nvPr/>
        </p:nvSpPr>
        <p:spPr>
          <a:xfrm>
            <a:off x="3458024" y="3099220"/>
            <a:ext cx="195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l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peinture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507CEB-479D-9D1A-ECA2-D731F5FD5B94}"/>
              </a:ext>
            </a:extLst>
          </p:cNvPr>
          <p:cNvSpPr txBox="1"/>
          <p:nvPr/>
        </p:nvSpPr>
        <p:spPr>
          <a:xfrm>
            <a:off x="6567140" y="3135518"/>
            <a:ext cx="1122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Lina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B7ECDFE-CFC7-1B6F-81F3-47D09CE7C85F}"/>
              </a:ext>
            </a:extLst>
          </p:cNvPr>
          <p:cNvSpPr/>
          <p:nvPr/>
        </p:nvSpPr>
        <p:spPr>
          <a:xfrm>
            <a:off x="834901" y="3068197"/>
            <a:ext cx="157123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C26C38A-EC3C-EF59-B433-152AFA860209}"/>
              </a:ext>
            </a:extLst>
          </p:cNvPr>
          <p:cNvSpPr txBox="1"/>
          <p:nvPr/>
        </p:nvSpPr>
        <p:spPr>
          <a:xfrm>
            <a:off x="644267" y="3112587"/>
            <a:ext cx="1952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aime</a:t>
            </a:r>
          </a:p>
        </p:txBody>
      </p:sp>
    </p:spTree>
    <p:extLst>
      <p:ext uri="{BB962C8B-B14F-4D97-AF65-F5344CB8AC3E}">
        <p14:creationId xmlns:p14="http://schemas.microsoft.com/office/powerpoint/2010/main" val="230610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9BBA9-DDBF-725C-6DDB-22E345311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D05BEFA-882C-C3C0-4257-6E8D98815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B437372-01E5-1D09-2DA9-ED4689C814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755A9AE-014E-DA2F-B160-CD58EFD84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9354863-ACC4-40C2-7E83-A4AB09F5A7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55B308E-C606-3E16-548D-C2CD5A07F31D}"/>
              </a:ext>
            </a:extLst>
          </p:cNvPr>
          <p:cNvSpPr/>
          <p:nvPr/>
        </p:nvSpPr>
        <p:spPr>
          <a:xfrm>
            <a:off x="6448476" y="3148630"/>
            <a:ext cx="135939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1363B64-3F99-CC58-02DE-3F5119468535}"/>
              </a:ext>
            </a:extLst>
          </p:cNvPr>
          <p:cNvSpPr/>
          <p:nvPr/>
        </p:nvSpPr>
        <p:spPr>
          <a:xfrm>
            <a:off x="3288706" y="3099220"/>
            <a:ext cx="218475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84173AA-D1FE-9687-C094-89A004C35083}"/>
              </a:ext>
            </a:extLst>
          </p:cNvPr>
          <p:cNvSpPr txBox="1"/>
          <p:nvPr/>
        </p:nvSpPr>
        <p:spPr>
          <a:xfrm>
            <a:off x="3458024" y="3099220"/>
            <a:ext cx="195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l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peinture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3B6835E-FE6E-840C-E449-233B3F2F0B91}"/>
              </a:ext>
            </a:extLst>
          </p:cNvPr>
          <p:cNvSpPr txBox="1"/>
          <p:nvPr/>
        </p:nvSpPr>
        <p:spPr>
          <a:xfrm>
            <a:off x="6567140" y="3135518"/>
            <a:ext cx="1122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Lina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F071282-144C-63B4-252E-B284B67158A3}"/>
              </a:ext>
            </a:extLst>
          </p:cNvPr>
          <p:cNvSpPr/>
          <p:nvPr/>
        </p:nvSpPr>
        <p:spPr>
          <a:xfrm>
            <a:off x="834901" y="3068197"/>
            <a:ext cx="157123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D881A66-78CD-A85C-4E90-9882531A3E08}"/>
              </a:ext>
            </a:extLst>
          </p:cNvPr>
          <p:cNvSpPr txBox="1"/>
          <p:nvPr/>
        </p:nvSpPr>
        <p:spPr>
          <a:xfrm>
            <a:off x="644267" y="3112587"/>
            <a:ext cx="1952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aime</a:t>
            </a:r>
          </a:p>
        </p:txBody>
      </p:sp>
    </p:spTree>
    <p:extLst>
      <p:ext uri="{BB962C8B-B14F-4D97-AF65-F5344CB8AC3E}">
        <p14:creationId xmlns:p14="http://schemas.microsoft.com/office/powerpoint/2010/main" val="76438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3A40AF4-A43B-2369-3B8C-DC5D814AA9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69" t="19003" r="41213" b="14856"/>
          <a:stretch>
            <a:fillRect/>
          </a:stretch>
        </p:blipFill>
        <p:spPr>
          <a:xfrm>
            <a:off x="1060025" y="2345266"/>
            <a:ext cx="7205759" cy="216746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094F7B5-19F0-AA74-89C9-E16ACB55925F}"/>
              </a:ext>
            </a:extLst>
          </p:cNvPr>
          <p:cNvSpPr txBox="1"/>
          <p:nvPr/>
        </p:nvSpPr>
        <p:spPr>
          <a:xfrm>
            <a:off x="1609734" y="3169734"/>
            <a:ext cx="52172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L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ina aime la peinture.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02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3CEE0-F154-8539-C717-016C6AAFE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8C2FB39-A6F9-1CE8-FEE5-0139F8DA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D5C4E44-58F8-B429-2B20-A0672D323F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E936042-7B76-42F7-4C9E-66A85ACEA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3ABE54-7DFC-29D2-A555-3D8DBB1CE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046DD4E-D3B3-61B4-42A7-5456732CE7F6}"/>
              </a:ext>
            </a:extLst>
          </p:cNvPr>
          <p:cNvSpPr/>
          <p:nvPr/>
        </p:nvSpPr>
        <p:spPr>
          <a:xfrm>
            <a:off x="425827" y="3384610"/>
            <a:ext cx="14208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06F72F-22C3-E7F9-2DF2-1EF1EFBEF1F6}"/>
              </a:ext>
            </a:extLst>
          </p:cNvPr>
          <p:cNvSpPr txBox="1"/>
          <p:nvPr/>
        </p:nvSpPr>
        <p:spPr>
          <a:xfrm>
            <a:off x="258780" y="3459777"/>
            <a:ext cx="1811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rgbClr val="106585"/>
                </a:solidFill>
                <a:latin typeface="Dosis SemiBold" pitchFamily="2" charset="0"/>
              </a:rPr>
              <a:t>dans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6CAC106-E3DD-5636-8291-84CD92EC5E62}"/>
              </a:ext>
            </a:extLst>
          </p:cNvPr>
          <p:cNvSpPr/>
          <p:nvPr/>
        </p:nvSpPr>
        <p:spPr>
          <a:xfrm>
            <a:off x="2100284" y="3384610"/>
            <a:ext cx="213214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7B30E48-B7B4-C962-4017-D5F98C5E3036}"/>
              </a:ext>
            </a:extLst>
          </p:cNvPr>
          <p:cNvSpPr txBox="1"/>
          <p:nvPr/>
        </p:nvSpPr>
        <p:spPr>
          <a:xfrm>
            <a:off x="2109898" y="3445115"/>
            <a:ext cx="2201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rgbClr val="106585"/>
                </a:solidFill>
                <a:latin typeface="Dosis SemiBold" pitchFamily="2" charset="0"/>
              </a:rPr>
              <a:t>La maitresse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B5B7B6-EF22-723D-A98D-8290B9C024EA}"/>
              </a:ext>
            </a:extLst>
          </p:cNvPr>
          <p:cNvSpPr/>
          <p:nvPr/>
        </p:nvSpPr>
        <p:spPr>
          <a:xfrm>
            <a:off x="5849924" y="3369948"/>
            <a:ext cx="276621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kern="0" dirty="0">
                <a:solidFill>
                  <a:srgbClr val="106585"/>
                </a:solidFill>
                <a:latin typeface="Dosis SemiBold" pitchFamily="2" charset="0"/>
              </a:rPr>
              <a:t>la salle de classe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8AA3423-EC70-A046-85DE-BE27F94E312F}"/>
              </a:ext>
            </a:extLst>
          </p:cNvPr>
          <p:cNvSpPr/>
          <p:nvPr/>
        </p:nvSpPr>
        <p:spPr>
          <a:xfrm>
            <a:off x="4391265" y="3384610"/>
            <a:ext cx="129982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1B00F14-229A-E8CC-04E7-F8253199F1EF}"/>
              </a:ext>
            </a:extLst>
          </p:cNvPr>
          <p:cNvSpPr txBox="1"/>
          <p:nvPr/>
        </p:nvSpPr>
        <p:spPr>
          <a:xfrm>
            <a:off x="4407389" y="3426165"/>
            <a:ext cx="1183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</a:rPr>
              <a:t>est</a:t>
            </a:r>
          </a:p>
        </p:txBody>
      </p:sp>
    </p:spTree>
    <p:extLst>
      <p:ext uri="{BB962C8B-B14F-4D97-AF65-F5344CB8AC3E}">
        <p14:creationId xmlns:p14="http://schemas.microsoft.com/office/powerpoint/2010/main" val="149992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C0D02-597B-A8F1-8CC4-02A68FB29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36B3240-C920-0623-C41F-FD6CCEE22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D594681-87D5-43CE-A807-230167290AB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E322E80-AEAA-247B-8DFA-1543F1B6A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BE502C3-B358-2AA4-7F56-3062623264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455E92E-55C4-6B07-CEE0-94E48B885AED}"/>
              </a:ext>
            </a:extLst>
          </p:cNvPr>
          <p:cNvSpPr/>
          <p:nvPr/>
        </p:nvSpPr>
        <p:spPr>
          <a:xfrm>
            <a:off x="425827" y="3384610"/>
            <a:ext cx="14208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EF11657-3BDA-C6AA-BE89-2150B8E41D9D}"/>
              </a:ext>
            </a:extLst>
          </p:cNvPr>
          <p:cNvSpPr txBox="1"/>
          <p:nvPr/>
        </p:nvSpPr>
        <p:spPr>
          <a:xfrm>
            <a:off x="258780" y="3459777"/>
            <a:ext cx="1811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rgbClr val="106585"/>
                </a:solidFill>
                <a:latin typeface="Dosis SemiBold" pitchFamily="2" charset="0"/>
              </a:rPr>
              <a:t>dans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4FCB174-A75A-2C65-455F-AC8D203B696A}"/>
              </a:ext>
            </a:extLst>
          </p:cNvPr>
          <p:cNvSpPr/>
          <p:nvPr/>
        </p:nvSpPr>
        <p:spPr>
          <a:xfrm>
            <a:off x="2100284" y="3384610"/>
            <a:ext cx="213214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53D76A4-5FD3-5084-E932-5C1ABD4CFAA7}"/>
              </a:ext>
            </a:extLst>
          </p:cNvPr>
          <p:cNvSpPr txBox="1"/>
          <p:nvPr/>
        </p:nvSpPr>
        <p:spPr>
          <a:xfrm>
            <a:off x="2109898" y="3445115"/>
            <a:ext cx="2201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rgbClr val="106585"/>
                </a:solidFill>
                <a:latin typeface="Dosis SemiBold" pitchFamily="2" charset="0"/>
              </a:rPr>
              <a:t>La maitresse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0F20C55-0EB1-B51C-191A-EB21C4219266}"/>
              </a:ext>
            </a:extLst>
          </p:cNvPr>
          <p:cNvSpPr/>
          <p:nvPr/>
        </p:nvSpPr>
        <p:spPr>
          <a:xfrm>
            <a:off x="5849924" y="3369948"/>
            <a:ext cx="276621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kern="0" dirty="0">
                <a:solidFill>
                  <a:srgbClr val="106585"/>
                </a:solidFill>
                <a:latin typeface="Dosis SemiBold" pitchFamily="2" charset="0"/>
              </a:rPr>
              <a:t>la salle de classe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06440E-24FF-7A48-1C5B-5617D9B2C048}"/>
              </a:ext>
            </a:extLst>
          </p:cNvPr>
          <p:cNvSpPr/>
          <p:nvPr/>
        </p:nvSpPr>
        <p:spPr>
          <a:xfrm>
            <a:off x="4391265" y="3384610"/>
            <a:ext cx="129982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D814F99-DB70-2C7C-EB0C-45DBD1770C62}"/>
              </a:ext>
            </a:extLst>
          </p:cNvPr>
          <p:cNvSpPr txBox="1"/>
          <p:nvPr/>
        </p:nvSpPr>
        <p:spPr>
          <a:xfrm>
            <a:off x="4407389" y="3426165"/>
            <a:ext cx="1183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</a:rPr>
              <a:t>est</a:t>
            </a:r>
          </a:p>
        </p:txBody>
      </p:sp>
    </p:spTree>
    <p:extLst>
      <p:ext uri="{BB962C8B-B14F-4D97-AF65-F5344CB8AC3E}">
        <p14:creationId xmlns:p14="http://schemas.microsoft.com/office/powerpoint/2010/main" val="78691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FEFE-E2D8-7D36-499C-333413D0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BB2E305-B1E9-3225-5D86-BD4B7A79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E5BD35B-17BC-3BAA-DCA0-6F493DA86A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2C9D41A-933C-74F4-5F40-D27576C2A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D9B173-9FC0-5550-4D45-05CF53C9E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C8BC7BC-ADDC-C34E-10D8-EBAAB1A466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424" t="26268" r="38706" b="18586"/>
          <a:stretch>
            <a:fillRect/>
          </a:stretch>
        </p:blipFill>
        <p:spPr>
          <a:xfrm>
            <a:off x="571902" y="2624667"/>
            <a:ext cx="7960098" cy="20150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7A0956C-ADB1-34BA-A0B8-83AC55029893}"/>
              </a:ext>
            </a:extLst>
          </p:cNvPr>
          <p:cNvSpPr txBox="1"/>
          <p:nvPr/>
        </p:nvSpPr>
        <p:spPr>
          <a:xfrm>
            <a:off x="275834" y="3312531"/>
            <a:ext cx="73050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L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a maitresse</a:t>
            </a: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 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est dans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6003E5-BB49-D7E0-FA81-40057C0F075F}"/>
              </a:ext>
            </a:extLst>
          </p:cNvPr>
          <p:cNvSpPr txBox="1"/>
          <p:nvPr/>
        </p:nvSpPr>
        <p:spPr>
          <a:xfrm>
            <a:off x="3282660" y="3312531"/>
            <a:ext cx="73050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 la salle de classe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.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315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F7B2C-BFD9-200A-6BC0-AC9CD5CB3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6EEDFB1-345C-73C6-93E5-A2C4EB4ED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DD0D8A-39FC-B8A5-F0B2-4EE2993A8A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D0F90B0-E0A7-9D59-B8D6-EC5D59676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365677-A003-8D45-15E0-4BA6AC8155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84F8D0-CC5D-017B-A64D-DFBF32F9CA49}"/>
              </a:ext>
            </a:extLst>
          </p:cNvPr>
          <p:cNvSpPr/>
          <p:nvPr/>
        </p:nvSpPr>
        <p:spPr>
          <a:xfrm>
            <a:off x="1249295" y="3384610"/>
            <a:ext cx="14208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A3B6AD8-4301-4C74-FC5E-A6C50F417B5E}"/>
              </a:ext>
            </a:extLst>
          </p:cNvPr>
          <p:cNvSpPr txBox="1"/>
          <p:nvPr/>
        </p:nvSpPr>
        <p:spPr>
          <a:xfrm>
            <a:off x="1000723" y="3419591"/>
            <a:ext cx="1811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son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3B86913-7C0D-8E1C-2AF7-1510A7F2CADC}"/>
              </a:ext>
            </a:extLst>
          </p:cNvPr>
          <p:cNvSpPr/>
          <p:nvPr/>
        </p:nvSpPr>
        <p:spPr>
          <a:xfrm>
            <a:off x="3302821" y="3414338"/>
            <a:ext cx="169744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7832E8-FAB7-7A23-53D4-50F759875004}"/>
              </a:ext>
            </a:extLst>
          </p:cNvPr>
          <p:cNvSpPr txBox="1"/>
          <p:nvPr/>
        </p:nvSpPr>
        <p:spPr>
          <a:xfrm>
            <a:off x="3300591" y="3458728"/>
            <a:ext cx="1811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cartable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3613CAF-E70B-C5A8-2397-0EB3B878D0F8}"/>
              </a:ext>
            </a:extLst>
          </p:cNvPr>
          <p:cNvSpPr/>
          <p:nvPr/>
        </p:nvSpPr>
        <p:spPr>
          <a:xfrm>
            <a:off x="5600459" y="3429000"/>
            <a:ext cx="221245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43D14A-1246-61FD-841D-30E340ACA1DD}"/>
              </a:ext>
            </a:extLst>
          </p:cNvPr>
          <p:cNvSpPr txBox="1"/>
          <p:nvPr/>
        </p:nvSpPr>
        <p:spPr>
          <a:xfrm>
            <a:off x="5712422" y="3458728"/>
            <a:ext cx="1988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c’est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93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43A8-56C8-8D39-E7E6-5B05CE402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1C112BD-62FE-4C00-C11D-43FEF3D08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2CD1DF0-9DD0-5820-6F23-0F7A5F5210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4B1446-B21D-5692-F747-6FB988825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FBF8D4-1CFC-CB7D-AA9C-414B171F07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72F3ED5-BE2D-EA15-27E1-978E1DB49A52}"/>
              </a:ext>
            </a:extLst>
          </p:cNvPr>
          <p:cNvSpPr/>
          <p:nvPr/>
        </p:nvSpPr>
        <p:spPr>
          <a:xfrm>
            <a:off x="1249295" y="3384610"/>
            <a:ext cx="14208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1EDFBEC-F14B-9FDC-D103-FA8A070941F8}"/>
              </a:ext>
            </a:extLst>
          </p:cNvPr>
          <p:cNvSpPr txBox="1"/>
          <p:nvPr/>
        </p:nvSpPr>
        <p:spPr>
          <a:xfrm>
            <a:off x="1000723" y="3419591"/>
            <a:ext cx="1811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son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7EBBA24-BD5C-59BC-418B-E69C1B0AABB4}"/>
              </a:ext>
            </a:extLst>
          </p:cNvPr>
          <p:cNvSpPr/>
          <p:nvPr/>
        </p:nvSpPr>
        <p:spPr>
          <a:xfrm>
            <a:off x="3302822" y="3414338"/>
            <a:ext cx="180917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28A2938-4676-1DBF-3C54-3ECAF482B7D4}"/>
              </a:ext>
            </a:extLst>
          </p:cNvPr>
          <p:cNvSpPr txBox="1"/>
          <p:nvPr/>
        </p:nvSpPr>
        <p:spPr>
          <a:xfrm>
            <a:off x="3300591" y="3458728"/>
            <a:ext cx="1811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cartable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C6932EB-9E64-761B-5770-356A2614615B}"/>
              </a:ext>
            </a:extLst>
          </p:cNvPr>
          <p:cNvSpPr/>
          <p:nvPr/>
        </p:nvSpPr>
        <p:spPr>
          <a:xfrm>
            <a:off x="5600459" y="3429000"/>
            <a:ext cx="221245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24F519-2C40-6792-55D4-9F4C1045AED7}"/>
              </a:ext>
            </a:extLst>
          </p:cNvPr>
          <p:cNvSpPr txBox="1"/>
          <p:nvPr/>
        </p:nvSpPr>
        <p:spPr>
          <a:xfrm>
            <a:off x="5440947" y="3473390"/>
            <a:ext cx="1988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c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</a:rPr>
              <a:t>’est</a:t>
            </a:r>
          </a:p>
        </p:txBody>
      </p:sp>
    </p:spTree>
    <p:extLst>
      <p:ext uri="{BB962C8B-B14F-4D97-AF65-F5344CB8AC3E}">
        <p14:creationId xmlns:p14="http://schemas.microsoft.com/office/powerpoint/2010/main" val="248977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7163-7534-B07F-692C-4D0E5365A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2116A18-8A17-EA0E-06D8-990CF210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F5E5D42-3400-673B-602C-DB5EF949E8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7FAD3DF-880A-62A1-24E4-90EAC514C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0BCC4E-4F13-6CE7-98EB-25D5DBBA2E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A1807C8-3C1A-F90F-B053-E5723870E5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66" t="26251" r="41293" b="17616"/>
          <a:stretch>
            <a:fillRect/>
          </a:stretch>
        </p:blipFill>
        <p:spPr>
          <a:xfrm>
            <a:off x="1316782" y="2861734"/>
            <a:ext cx="6840001" cy="169333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97D8978-7B5D-C5D5-9E9A-4248EB102CB9}"/>
              </a:ext>
            </a:extLst>
          </p:cNvPr>
          <p:cNvSpPr txBox="1"/>
          <p:nvPr/>
        </p:nvSpPr>
        <p:spPr>
          <a:xfrm>
            <a:off x="851752" y="3327342"/>
            <a:ext cx="73050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C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’est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 son cartable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7412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DE618-6D47-DCFE-5DEF-67459E218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981DDD3-1B1B-E791-A32D-BD7B344DC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B81125C-AE24-70E8-BC95-AE5D2D0CF3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84D5589-861C-CB17-C17A-A0EE3ABE4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BDD499-18CD-6542-49D1-A724DDC10F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C9CFDA-573A-A834-EDFC-125C761A5842}"/>
              </a:ext>
            </a:extLst>
          </p:cNvPr>
          <p:cNvSpPr/>
          <p:nvPr/>
        </p:nvSpPr>
        <p:spPr>
          <a:xfrm>
            <a:off x="1078824" y="3414338"/>
            <a:ext cx="3088062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B4CBF9-ACBC-FBC7-D905-2352616C1EA2}"/>
              </a:ext>
            </a:extLst>
          </p:cNvPr>
          <p:cNvSpPr txBox="1"/>
          <p:nvPr/>
        </p:nvSpPr>
        <p:spPr>
          <a:xfrm>
            <a:off x="1078824" y="3458728"/>
            <a:ext cx="2812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rgbClr val="106585"/>
                </a:solidFill>
                <a:latin typeface="Dosis SemiBold" pitchFamily="2" charset="0"/>
              </a:rPr>
              <a:t>dans ma classe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AE7FDE7-1044-7AAB-85DF-2538AB5674FC}"/>
              </a:ext>
            </a:extLst>
          </p:cNvPr>
          <p:cNvSpPr/>
          <p:nvPr/>
        </p:nvSpPr>
        <p:spPr>
          <a:xfrm>
            <a:off x="7173587" y="3381775"/>
            <a:ext cx="135881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kern="0" dirty="0">
                <a:solidFill>
                  <a:srgbClr val="106585"/>
                </a:solidFill>
                <a:latin typeface="Dosis SemiBold" pitchFamily="2" charset="0"/>
              </a:rPr>
              <a:t>i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</a:rPr>
              <a:t>l y a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DAEB74-1F15-9BA1-8505-FF0BEA29884D}"/>
              </a:ext>
            </a:extLst>
          </p:cNvPr>
          <p:cNvSpPr/>
          <p:nvPr/>
        </p:nvSpPr>
        <p:spPr>
          <a:xfrm>
            <a:off x="4573654" y="3381775"/>
            <a:ext cx="201498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867B74-9BC9-57BE-E7EF-907EE5EFBF26}"/>
              </a:ext>
            </a:extLst>
          </p:cNvPr>
          <p:cNvSpPr txBox="1"/>
          <p:nvPr/>
        </p:nvSpPr>
        <p:spPr>
          <a:xfrm>
            <a:off x="4694588" y="3426165"/>
            <a:ext cx="189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rgbClr val="106585"/>
                </a:solidFill>
                <a:latin typeface="Dosis SemiBold" pitchFamily="2" charset="0"/>
              </a:rPr>
              <a:t>des chaises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54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B5C7-0C15-6FD0-E1C8-1C5EED434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F044022-B15D-461B-BF6B-A0501EBBE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F73C9B7-BD23-8931-6B39-FAC469C2E2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04C0DB0-5014-0301-79FA-247E34A5B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DF0810-CDE1-8A8D-1105-EC7514641A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5C583DB-C30D-6496-120F-7DB624F95F50}"/>
              </a:ext>
            </a:extLst>
          </p:cNvPr>
          <p:cNvSpPr/>
          <p:nvPr/>
        </p:nvSpPr>
        <p:spPr>
          <a:xfrm>
            <a:off x="790958" y="3153777"/>
            <a:ext cx="3088062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343775-A7A9-BFD9-D847-9C1A9744CD88}"/>
              </a:ext>
            </a:extLst>
          </p:cNvPr>
          <p:cNvSpPr txBox="1"/>
          <p:nvPr/>
        </p:nvSpPr>
        <p:spPr>
          <a:xfrm>
            <a:off x="790958" y="3198167"/>
            <a:ext cx="2812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rgbClr val="106585"/>
                </a:solidFill>
                <a:latin typeface="Dosis SemiBold" pitchFamily="2" charset="0"/>
              </a:rPr>
              <a:t>dans ma classe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2ED488C-6E9E-9027-DF20-BE9E7C62870F}"/>
              </a:ext>
            </a:extLst>
          </p:cNvPr>
          <p:cNvSpPr/>
          <p:nvPr/>
        </p:nvSpPr>
        <p:spPr>
          <a:xfrm>
            <a:off x="6885721" y="3121214"/>
            <a:ext cx="135881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kern="0" dirty="0">
                <a:solidFill>
                  <a:srgbClr val="106585"/>
                </a:solidFill>
                <a:latin typeface="Dosis SemiBold" pitchFamily="2" charset="0"/>
              </a:rPr>
              <a:t>i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</a:rPr>
              <a:t>l y a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E50BE10-649B-9532-3C64-6E01B2F1F245}"/>
              </a:ext>
            </a:extLst>
          </p:cNvPr>
          <p:cNvSpPr/>
          <p:nvPr/>
        </p:nvSpPr>
        <p:spPr>
          <a:xfrm>
            <a:off x="4285788" y="3121214"/>
            <a:ext cx="201498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EE34801-FDDC-3399-E092-FB7339D9EE5B}"/>
              </a:ext>
            </a:extLst>
          </p:cNvPr>
          <p:cNvSpPr txBox="1"/>
          <p:nvPr/>
        </p:nvSpPr>
        <p:spPr>
          <a:xfrm>
            <a:off x="4406722" y="3165604"/>
            <a:ext cx="189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rgbClr val="106585"/>
                </a:solidFill>
                <a:latin typeface="Dosis SemiBold" pitchFamily="2" charset="0"/>
              </a:rPr>
              <a:t>des chaises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5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5F8A1-A013-4138-EFB6-93E6F1ED2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7988E64-82E8-2E79-A0D6-2B68543AB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56308E-762D-72A7-ADFA-2C595FD73E6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E8B7FAF-26F0-7DD5-81DF-D21567EE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DBF154-BF6A-CABD-0C89-EC0F6986F8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FFC9270-47E0-56A5-BA72-40DA3F7185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20" t="14393" r="24335" b="13794"/>
          <a:stretch>
            <a:fillRect/>
          </a:stretch>
        </p:blipFill>
        <p:spPr>
          <a:xfrm>
            <a:off x="571902" y="2235201"/>
            <a:ext cx="7960098" cy="21336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416C34B-77A5-3506-1BD5-A63C42003DC8}"/>
              </a:ext>
            </a:extLst>
          </p:cNvPr>
          <p:cNvSpPr txBox="1"/>
          <p:nvPr/>
        </p:nvSpPr>
        <p:spPr>
          <a:xfrm>
            <a:off x="-163522" y="3032676"/>
            <a:ext cx="73050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D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ans ma classe, il y a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1A6648D-A762-812D-22F7-7147F84FE3C4}"/>
              </a:ext>
            </a:extLst>
          </p:cNvPr>
          <p:cNvSpPr txBox="1"/>
          <p:nvPr/>
        </p:nvSpPr>
        <p:spPr>
          <a:xfrm>
            <a:off x="2387506" y="3025382"/>
            <a:ext cx="73050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des chaises</a:t>
            </a: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.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794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180A1-FA92-B1E2-26E9-AF6E0118F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809A4B-C8E7-A922-15FD-0B138E35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A12B42-67E7-AFD0-E7B3-ABC27B038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40CB7F5-DDFC-E476-26CC-A993CE3013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C0F6A1D-D5A8-5DF4-8310-DFAB5A4BF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17DBB0-5E7D-7D4B-9107-D640CF43FE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832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66AFC-EDAA-1FC1-F48E-9BE47C5C9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63CF154-DDA4-D82D-2DF6-2186FB7351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4F37F13-0031-5526-4FD3-476BCED3F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E94E07-3B04-0320-3CC6-98218978E8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D3A47F4C-6D08-58E1-9A54-D2526C25A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7241C58-274F-201B-5D8D-A2D1DB9D23CA}"/>
              </a:ext>
            </a:extLst>
          </p:cNvPr>
          <p:cNvSpPr txBox="1"/>
          <p:nvPr/>
        </p:nvSpPr>
        <p:spPr>
          <a:xfrm>
            <a:off x="834901" y="2367171"/>
            <a:ext cx="68400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C’est  ma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__________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5" name="Image 4" descr="Une image contenant capture d’écran, Rectangle, art&#10;&#10;Le contenu généré par l’IA peut être incorrect.">
            <a:extLst>
              <a:ext uri="{FF2B5EF4-FFF2-40B4-BE49-F238E27FC236}">
                <a16:creationId xmlns:a16="http://schemas.microsoft.com/office/drawing/2014/main" id="{7BA2258E-C931-AA36-03AD-BB804F735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82813"/>
            <a:ext cx="1778552" cy="194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7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7DE9A-618D-02BD-22BD-A3EF3B468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99216-D4AE-3F75-2541-0A2DD505C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3CD504-53E4-2D21-88AF-DF0A2BBC7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004B6C6-D7EB-EF26-FCFD-3CDBACFCB5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F6754C6-100D-D689-67C4-B5D54A1CE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6B12FE-4EEB-0CBE-9C4B-A0D2685B83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583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C8791-D095-6687-03AE-59C0491F2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8F711E58-881A-68EA-CC3B-7547ADBB23A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7154E60-2F71-A581-73A0-12B85354F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1813BB-4DDA-1A00-3A9E-8F41B55475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8CCD90A5-34FD-0144-42EC-D51F62722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64431D0-D414-91B2-91FB-4C93E8D88AB7}"/>
              </a:ext>
            </a:extLst>
          </p:cNvPr>
          <p:cNvSpPr txBox="1"/>
          <p:nvPr/>
        </p:nvSpPr>
        <p:spPr>
          <a:xfrm>
            <a:off x="425827" y="2367171"/>
            <a:ext cx="810440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ma </a:t>
            </a:r>
            <a:r>
              <a:rPr lang="fr-FR" sz="4800" b="1" dirty="0">
                <a:solidFill>
                  <a:srgbClr val="C00000"/>
                </a:solidFill>
                <a:latin typeface="Dosis SemiBold" pitchFamily="2" charset="0"/>
              </a:rPr>
              <a:t>règle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3" name="Image 2" descr="Une image contenant capture d’écran, Rectangle, art&#10;&#10;Le contenu généré par l’IA peut être incorrect.">
            <a:extLst>
              <a:ext uri="{FF2B5EF4-FFF2-40B4-BE49-F238E27FC236}">
                <a16:creationId xmlns:a16="http://schemas.microsoft.com/office/drawing/2014/main" id="{D79C55BB-6459-8412-031C-1E9204931D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23585"/>
            <a:ext cx="2122177" cy="23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0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C601-022C-71DF-F09D-C96211E21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D38119D-C9E3-A56E-22E8-80FD88F0EF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721B8EF-186C-DE01-B694-1DD294DD6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50AFEA-0D56-A0F2-1B56-C76DCCA62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27B44251-3229-7A41-897E-9BAEB7C7D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7D37540-2436-C6BA-A655-0A4E9828DE6A}"/>
              </a:ext>
            </a:extLst>
          </p:cNvPr>
          <p:cNvSpPr txBox="1"/>
          <p:nvPr/>
        </p:nvSpPr>
        <p:spPr>
          <a:xfrm>
            <a:off x="834901" y="2367171"/>
            <a:ext cx="7383124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Dans ma classe, il y une </a:t>
            </a:r>
            <a:r>
              <a:rPr lang="fr-FR" sz="4400" b="1" dirty="0">
                <a:solidFill>
                  <a:srgbClr val="00ACA4"/>
                </a:solidFill>
                <a:latin typeface="Dosis" pitchFamily="2" charset="0"/>
              </a:rPr>
              <a:t>_______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10" name="Image 9" descr="Une image contenant fenêtre, ciel, Rectangle&#10;&#10;Le contenu généré par l’IA peut être incorrect.">
            <a:extLst>
              <a:ext uri="{FF2B5EF4-FFF2-40B4-BE49-F238E27FC236}">
                <a16:creationId xmlns:a16="http://schemas.microsoft.com/office/drawing/2014/main" id="{2E41F82E-6CFA-6B82-6FCB-AC960D7FEC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135" y="3656824"/>
            <a:ext cx="1515228" cy="165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7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00837-DD10-712E-A0B9-FF0F19FFF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9C3933-70BE-4029-00E3-61D0FC25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2F65B63-AC5B-9D4E-C0BD-A14432BEA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84505E5-37F5-928E-CC63-D44DF627AE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C2D1EA4-D13D-F633-6DC7-12F00327D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8102F58-A6EB-C660-58B4-06B9CD54C9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295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14FCA-E89F-1803-7094-6CEA9EF12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AD10B6D4-DF2D-41AF-7EA8-D8DF9823E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AB0404-DA28-A945-E528-000AB2664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9F9D953-D332-F94C-97F4-BC99CF738F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CE6C60CA-6DD9-2AE8-A766-4FAE2EC4F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4A27A8D-BB2B-824D-3448-7F73DD3B9417}"/>
              </a:ext>
            </a:extLst>
          </p:cNvPr>
          <p:cNvSpPr txBox="1"/>
          <p:nvPr/>
        </p:nvSpPr>
        <p:spPr>
          <a:xfrm>
            <a:off x="425827" y="2367171"/>
            <a:ext cx="8104403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4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Dans ma classe, il y a </a:t>
            </a:r>
            <a:r>
              <a:rPr lang="fr-FR" sz="4400" b="1" dirty="0">
                <a:solidFill>
                  <a:srgbClr val="C00000"/>
                </a:solidFill>
                <a:latin typeface="Dosis SemiBold" pitchFamily="2" charset="0"/>
              </a:rPr>
              <a:t>une fenêtre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6" name="Image 5" descr="Une image contenant fenêtre, ciel, Rectangle&#10;&#10;Le contenu généré par l’IA peut être incorrect.">
            <a:extLst>
              <a:ext uri="{FF2B5EF4-FFF2-40B4-BE49-F238E27FC236}">
                <a16:creationId xmlns:a16="http://schemas.microsoft.com/office/drawing/2014/main" id="{905FB141-ACE0-BDFE-CAAA-67678F59D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556" y="3894361"/>
            <a:ext cx="1864654" cy="203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89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44D1E-A7A3-C1FA-0A7A-87919EA76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E71745D-653F-678C-1708-662FD28C731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C833CF5-3077-B38A-327C-5E8480621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7CC8B8-2D27-34E1-E02E-1AA1FDC5F0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68F037F7-A288-4E42-74E4-254A2F58C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8C5A88F-3E03-7015-A4AB-751B517FE3FA}"/>
              </a:ext>
            </a:extLst>
          </p:cNvPr>
          <p:cNvSpPr txBox="1"/>
          <p:nvPr/>
        </p:nvSpPr>
        <p:spPr>
          <a:xfrm>
            <a:off x="571902" y="2367171"/>
            <a:ext cx="796009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Ils sont dans la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………………..…</a:t>
            </a:r>
            <a:r>
              <a:rPr lang="fr-FR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4" name="Image 3" descr="Une image contenant garçon, personne, Dessin d’enfant, livre&#10;&#10;Le contenu généré par l’IA peut être incorrect.">
            <a:extLst>
              <a:ext uri="{FF2B5EF4-FFF2-40B4-BE49-F238E27FC236}">
                <a16:creationId xmlns:a16="http://schemas.microsoft.com/office/drawing/2014/main" id="{D43EDD45-691E-41E3-6B53-6920A0E118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812" y="3637344"/>
            <a:ext cx="2621288" cy="286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7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E59A9-30A4-EE70-E3ED-C3B3E5E3A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AF18A2-76F8-5824-D7FF-A6C426E8E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523AB5-C9CC-F6A7-4A8C-23BDFFC14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4E63474-658B-0231-B5B8-DA8F98D7C8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B43893A-1382-830F-5AFF-0B640DD9F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459B7E-15A4-8636-B793-04919E9B1C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390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80278-EB32-878E-D168-3871B9D7C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725280A-0C4F-25B4-DC70-E1FC25F1E0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9D88885-8AB9-71EE-6096-14A780525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70D3C9-4488-9D6B-7A3B-8D67ED45AC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34E4583D-50BB-4484-1BFF-3B65C2347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1E99092-CADE-CFAD-5634-7563C44348EB}"/>
              </a:ext>
            </a:extLst>
          </p:cNvPr>
          <p:cNvSpPr txBox="1"/>
          <p:nvPr/>
        </p:nvSpPr>
        <p:spPr>
          <a:xfrm>
            <a:off x="973092" y="2367171"/>
            <a:ext cx="7558908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Ils sont dans la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bibliothèque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4" name="Image 3" descr="Une image contenant garçon, personne, Dessin d’enfant, livre&#10;&#10;Le contenu généré par l’IA peut être incorrect.">
            <a:extLst>
              <a:ext uri="{FF2B5EF4-FFF2-40B4-BE49-F238E27FC236}">
                <a16:creationId xmlns:a16="http://schemas.microsoft.com/office/drawing/2014/main" id="{36B4D7F8-CDA0-E353-1F04-A80B101E9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979" y="3618996"/>
            <a:ext cx="2401369" cy="262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8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85C92-6104-FC9C-6506-76F770B42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2243CB2-66F4-0870-A74F-D43FE137EA9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D3E6789-26AB-6ED8-FA86-203DDCE51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871B94D-D235-9484-0C4F-B0F6490B3F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4EEC581D-AC7F-59BA-D62D-D07CE8109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DA97BE2-A07C-25B7-AA3F-7A2D8F07DDED}"/>
              </a:ext>
            </a:extLst>
          </p:cNvPr>
          <p:cNvSpPr txBox="1"/>
          <p:nvPr/>
        </p:nvSpPr>
        <p:spPr>
          <a:xfrm>
            <a:off x="571902" y="2367171"/>
            <a:ext cx="796009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Karim 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 en train de 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……………</a:t>
            </a:r>
            <a:r>
              <a:rPr lang="fr-FR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4" name="Image 3" descr="Une image contenant garç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D0A187D-16A7-D8CD-628A-DB5C06F30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626" y="3641051"/>
            <a:ext cx="2070055" cy="226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00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15815-C21C-3770-40A7-81040E193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4E9DDC-807E-B204-EE26-D979D5099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DD8E2B7-6C17-1579-F707-E93D335F5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27178C26-81AE-9785-BC38-115B6EC832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2CA9749-731F-6021-E4AF-81A77AB0C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2A6001-5E6D-5EB7-6991-EDC6B2FBA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810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30375-93B2-879B-5E5C-9CB846C08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89D1053-6C49-945C-7E94-3555A29D205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3330EF6-ABDC-F22D-1F68-3321FD359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5040F93-BEE7-0747-8663-C142E93052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ACE79227-8E1E-F00D-25A6-37D0ACEFF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C4D5C8-45A5-BB41-53D6-D5E50DA68353}"/>
              </a:ext>
            </a:extLst>
          </p:cNvPr>
          <p:cNvSpPr txBox="1"/>
          <p:nvPr/>
        </p:nvSpPr>
        <p:spPr>
          <a:xfrm>
            <a:off x="697670" y="2367171"/>
            <a:ext cx="7558908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Karim est en train de 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courir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4" name="Image 3" descr="Une image contenant garç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BF6394-7489-9D7F-49CF-669765C8A3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512" y="3781864"/>
            <a:ext cx="2174227" cy="237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1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6EA3A-0219-6CCF-3E4C-346F47237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E65449D-22C5-AF6F-5B61-2CCCD0B367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E575013-0DDE-3D29-0301-07368C480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574CA37-AE21-D41E-A000-A033B868C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D6943628-3F63-D8F7-BDE9-EFF67E6C3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D98FF4C-E512-2FC9-7FDB-108F8ACF240C}"/>
              </a:ext>
            </a:extLst>
          </p:cNvPr>
          <p:cNvSpPr txBox="1"/>
          <p:nvPr/>
        </p:nvSpPr>
        <p:spPr>
          <a:xfrm>
            <a:off x="571902" y="2367171"/>
            <a:ext cx="796009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Nada aime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……………</a:t>
            </a:r>
            <a:r>
              <a:rPr lang="fr-FR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12" name="Image 11" descr="Une image contenant dessin humoristique, dessin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A7381E-CAD9-07F1-0F5B-6D025D91DD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270" y="3602520"/>
            <a:ext cx="2540265" cy="277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58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67512-CC5E-9868-4D3B-82B3F9E78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983C01-734A-622C-F4B8-8590C8BF3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9BA9144-7AA8-B368-B1D3-A4F038146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94DA9479-721F-702D-5034-891F508B3FD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B8AF861-71DD-4B37-3C74-B02864821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D92F1E-8919-C8DE-48BC-21C635F010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501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76685-5A38-8E19-DD5B-5415AF9A9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AB5229F-214F-4361-D913-356FB747AF8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C58F11E-AD07-96FB-871E-3F52B1379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4D60BF4-386F-16CD-8C95-83DB34D017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8E363C88-F73B-3347-FC8D-391296FA8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4F9EECA-3D42-D824-B5FE-24AB02F36126}"/>
              </a:ext>
            </a:extLst>
          </p:cNvPr>
          <p:cNvSpPr txBox="1"/>
          <p:nvPr/>
        </p:nvSpPr>
        <p:spPr>
          <a:xfrm>
            <a:off x="697670" y="2367171"/>
            <a:ext cx="7558908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Nada aime 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la lecture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3" name="Image 2" descr="Une image contenant dessin humoristique, dessin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0E965F-33AA-536D-FCFD-0C77A785DC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98211"/>
            <a:ext cx="2204221" cy="241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5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F1D65-4D0B-6858-BF35-31D2912A0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C3BD192-F240-BC55-C193-6BB20643F7D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32CF364-454A-40A2-BCEB-F328ABEFE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DD19D05-1E21-302E-AD22-34DA4749DF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B5F93ABA-40DE-7933-2311-5960192DD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5095442-5A0E-919B-39E3-56D70C3A84F2}"/>
              </a:ext>
            </a:extLst>
          </p:cNvPr>
          <p:cNvSpPr txBox="1"/>
          <p:nvPr/>
        </p:nvSpPr>
        <p:spPr>
          <a:xfrm>
            <a:off x="571902" y="2367171"/>
            <a:ext cx="796009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Il ne faut pas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……..…………</a:t>
            </a:r>
            <a:r>
              <a:rPr lang="fr-FR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3" name="Image 2" descr="Une image contenant Dessin animé, clipart, Animation, illustration&#10;&#10;Le contenu généré par l’IA peut être incorrect.">
            <a:extLst>
              <a:ext uri="{FF2B5EF4-FFF2-40B4-BE49-F238E27FC236}">
                <a16:creationId xmlns:a16="http://schemas.microsoft.com/office/drawing/2014/main" id="{C4915538-6C13-53A5-169D-3EAB8B591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950" y="3692567"/>
            <a:ext cx="2412289" cy="263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08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29F19-CAE3-6587-242B-0C0B7E9C9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4F38F8-581B-6CB8-B9EB-0DDEB0EF8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6A7DC5-95E7-4516-84F9-B548C88AE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E4F8CEA-C2D1-08B5-1540-9C5FDC57E3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7A168DE-1DDB-33E8-A10B-BAB23FC3B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A71BDC-12CA-1C72-8254-47806DDAA0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191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98A56-96CA-19B7-2D1F-EA347FC4F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5D48318-4315-7F3D-44E2-EA0A554CE23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DFF40A1-F48F-3E32-B51E-DACAE92AC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C770A82-7FBF-E775-9B32-AC05A9ECF7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2C80CF30-3B39-D91A-4D62-47F75983C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DF45A0-6846-94E3-5A57-D8206F93BD2D}"/>
              </a:ext>
            </a:extLst>
          </p:cNvPr>
          <p:cNvSpPr txBox="1"/>
          <p:nvPr/>
        </p:nvSpPr>
        <p:spPr>
          <a:xfrm>
            <a:off x="697670" y="2367171"/>
            <a:ext cx="7558908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Il ne faut pas 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se disputer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4" name="Image 3" descr="Une image contenant Dessin animé, clipart, Animation, illustration&#10;&#10;Le contenu généré par l’IA peut être incorrect.">
            <a:extLst>
              <a:ext uri="{FF2B5EF4-FFF2-40B4-BE49-F238E27FC236}">
                <a16:creationId xmlns:a16="http://schemas.microsoft.com/office/drawing/2014/main" id="{7221E64B-2278-E890-FA01-08F70FDF48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842" y="3488538"/>
            <a:ext cx="2389140" cy="261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6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2, 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Écriture de mots.</a:t>
            </a: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 de langue.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Écriture de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8FF4982-FCE4-F80E-6584-48BF1F7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BD2586-0013-D3A3-59E0-1CD35482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55EC7E9-3287-3A25-01A2-68E7EB860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B68536-CD1C-6C41-2198-0C41F5559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5FA0D0-3B56-D19E-9D5F-9996E7CA8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phrase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correct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 comme dans l’exemple.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B00F21E-2869-878F-FC30-B5A2465F11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B6A5756-A0FA-8953-C34C-077434CCC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A5FBEAA-870D-331A-649F-B9F0A4C9BE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65986BA-B53C-6C90-37AB-C66805D9CA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368" y="2827175"/>
            <a:ext cx="7540669" cy="93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EA02A8-8B99-1F0B-358B-EEFB81AE28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3298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F4B8B-F71E-06D8-6F7B-E5B3DD7C5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B859A25-B2F3-99D6-0764-6334B767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 phrase correcte comme dans l’exemple.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218D5A8-1983-0FDF-E19E-8D52E085254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3C1628F-824C-2924-5031-6C01743C1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78BE4F-1F79-2A3D-73A5-18C18F8C51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7A112B1-FA68-5208-41AF-CF01B99AD8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975" y="2793104"/>
            <a:ext cx="4362982" cy="78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3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C7D4B-4F74-CD9F-E4A9-8AA738D01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F9839245-E4B7-ED38-7768-D55B559E0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5AD3B03-6882-5933-8F26-46EF9B0F4ED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E16161-8EDD-58B3-52C8-F83B54191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5104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4763D-B7C6-C0A8-6461-1BB2C4C46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3CE5344E-1F06-AF9B-19AC-005F74723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phrase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correct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 comme dans l’exemple.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6C0B37B-6DF9-B989-8ECE-158832D649F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B7F5D79-1074-64E8-6945-75754BAE7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7123291-D5E7-DC1D-120C-8757B905D3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847EA22-87B4-2518-20A7-C939EAF6D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901" y="2918529"/>
            <a:ext cx="5880610" cy="51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88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A8393-F783-8608-69CF-12A60C723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53CDC88-01EC-466C-A838-A1A7C9D8B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9C87118-BA66-CCD5-CBB2-9B4A0C39338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CCAD4C-A251-D0FC-B731-5AE87A6008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349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F996E-E7E9-646E-C7F9-AE8E1D351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A59D0CCB-E232-C74B-1D56-43B4EA98C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phrase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correc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te comme dans l’exemple.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5EE6721-3C11-B9B2-3934-EA5A50C81C7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67A10B-363C-1030-D26F-EF83DC461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3E25E9D-FAFB-A7B1-B791-DE3E88EB7C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BFB5508-F095-298F-C244-E68D8CA70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91" y="3034063"/>
            <a:ext cx="7065150" cy="74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6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A543A-836C-0E0A-2BD5-59F3A11D0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8902898D-AB0D-D278-A9D4-D1187D93A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1F07F23-1B51-4B85-E811-32ADC47640F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A9A387-32EF-78A4-8BFF-D7A452BD1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7431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710E6-6748-0464-87E7-895ED6C0D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AF2E43A6-908E-26F9-51A0-31107733B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phrase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correc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te comme dans l’exemple.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C1ABAE3-8196-BD49-F61B-699745D34C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6E56C1B-9641-2ABD-24F7-8A6801DCA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293BA5-AE3D-1FBE-E528-AB2375F9AE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2F023B9-AC5E-3497-12DB-0080F32D4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901" y="2860397"/>
            <a:ext cx="7153545" cy="85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1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DFBD-D1DE-7E59-E17F-36F19A6C2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BF40EB9-341B-8C0E-DC80-026CF7F98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FD6D995-19D5-4949-FAC8-A2F40E1397B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1F8024-350A-56A9-E843-527690F35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6971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A3A5A-A61E-45CE-3745-422C3A875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978F83C-FA0D-DF80-E10E-D4EDC5BC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672" y="1493133"/>
            <a:ext cx="3468526" cy="505678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AD1E0F74-4424-A6DF-67C5-193AAA09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ces exercices de la page 58.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3C9FA9C-E2A9-B87D-4C8E-B3E54730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7A37406-9173-F477-53E5-8B0BABDC815F}"/>
              </a:ext>
            </a:extLst>
          </p:cNvPr>
          <p:cNvSpPr/>
          <p:nvPr/>
        </p:nvSpPr>
        <p:spPr>
          <a:xfrm>
            <a:off x="1817610" y="2354292"/>
            <a:ext cx="2279828" cy="99328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A27B2E8-8025-6E97-940A-6C80C2F9B8CF}"/>
              </a:ext>
            </a:extLst>
          </p:cNvPr>
          <p:cNvSpPr/>
          <p:nvPr/>
        </p:nvSpPr>
        <p:spPr>
          <a:xfrm>
            <a:off x="1785846" y="3429000"/>
            <a:ext cx="2786154" cy="77973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FD5E816-F1E0-85F6-6472-ECA97F5A93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36F22EF-FD5C-7D6B-772E-6F9E8F45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56559-BDC6-DAA7-1617-A62878A4D3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586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6560</TotalTime>
  <Words>1258</Words>
  <Application>Microsoft Office PowerPoint</Application>
  <PresentationFormat>Affichage à l'écran (4:3)</PresentationFormat>
  <Paragraphs>216</Paragraphs>
  <Slides>85</Slides>
  <Notes>1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85</vt:i4>
      </vt:variant>
    </vt:vector>
  </HeadingPairs>
  <TitlesOfParts>
    <vt:vector size="110" baseType="lpstr">
      <vt:lpstr>Calibri</vt:lpstr>
      <vt:lpstr>Dosis ExtraBold</vt:lpstr>
      <vt:lpstr>Mistral</vt:lpstr>
      <vt:lpstr>Arial</vt:lpstr>
      <vt:lpstr>Dosis Medium</vt:lpstr>
      <vt:lpstr>Aptos</vt:lpstr>
      <vt:lpstr>Wingdings</vt:lpstr>
      <vt:lpstr>Dosis SemiBold</vt:lpstr>
      <vt:lpstr>Dosis</vt:lpstr>
      <vt:lpstr>Aptos Display</vt:lpstr>
      <vt:lpstr>2_Conception personnalisée</vt:lpstr>
      <vt:lpstr>00_Env-Enseignant</vt:lpstr>
      <vt:lpstr>1_Révision</vt:lpstr>
      <vt:lpstr>5_New Voc_01-Livret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2_Env-Enseignant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 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Prenez vos cahiers.</vt:lpstr>
      <vt:lpstr>Ces mots sont en désordre. Écrivez sur vos cahiers une phrase correcte à partir de ces mots. </vt:lpstr>
      <vt:lpstr>Qui veut lire sa phrase ?</vt:lpstr>
      <vt:lpstr>Corrigez. Je n’oublie pas la majuscule au début de la phrase, le point à la fin et les espaces entre les mots.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Prenez vos ardoises.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Plan de la séance</vt:lpstr>
      <vt:lpstr>Maintenant, nous allons écrire des phrases. </vt:lpstr>
      <vt:lpstr>Prenez vos cahiers. </vt:lpstr>
      <vt:lpstr>Écrivez une phrase correcte comme dans l’exemple.</vt:lpstr>
      <vt:lpstr>Qui veut lire sa phrase ?</vt:lpstr>
      <vt:lpstr>Écrivez une phrase correcte comme dans l’exemple.</vt:lpstr>
      <vt:lpstr>Qui veut lire sa phrase ?</vt:lpstr>
      <vt:lpstr>Écrivez une phrase correcte comme dans l’exemple.</vt:lpstr>
      <vt:lpstr>Qui veut lire sa phrase ?</vt:lpstr>
      <vt:lpstr>Écrivez une phrase correcte comme dans l’exemple.</vt:lpstr>
      <vt:lpstr>Qui veut lire sa phrase ?</vt:lpstr>
      <vt:lpstr>Écrivez une phrase correcte comme dans l’exemple.</vt:lpstr>
      <vt:lpstr>Qui veut lire sa phrase ?</vt:lpstr>
      <vt:lpstr>La séance d’aujourd’hui est terminée. À la maison, faites ces exercices de la page 58.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KHAOUA AZEDDIN</cp:lastModifiedBy>
  <cp:revision>15</cp:revision>
  <cp:lastPrinted>2025-08-13T10:11:39Z</cp:lastPrinted>
  <dcterms:created xsi:type="dcterms:W3CDTF">2025-08-01T12:31:49Z</dcterms:created>
  <dcterms:modified xsi:type="dcterms:W3CDTF">2026-01-12T18:54:23Z</dcterms:modified>
</cp:coreProperties>
</file>