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0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11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4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03" r:id="rId14"/>
    <p:sldMasterId id="2147483819" r:id="rId15"/>
  </p:sldMasterIdLst>
  <p:notesMasterIdLst>
    <p:notesMasterId r:id="rId70"/>
  </p:notesMasterIdLst>
  <p:sldIdLst>
    <p:sldId id="257" r:id="rId16"/>
    <p:sldId id="1029" r:id="rId17"/>
    <p:sldId id="705" r:id="rId18"/>
    <p:sldId id="1030" r:id="rId19"/>
    <p:sldId id="798" r:id="rId20"/>
    <p:sldId id="1000" r:id="rId21"/>
    <p:sldId id="1146" r:id="rId22"/>
    <p:sldId id="1040" r:id="rId23"/>
    <p:sldId id="1314" r:id="rId24"/>
    <p:sldId id="1315" r:id="rId25"/>
    <p:sldId id="1116" r:id="rId26"/>
    <p:sldId id="1316" r:id="rId27"/>
    <p:sldId id="1317" r:id="rId28"/>
    <p:sldId id="1320" r:id="rId29"/>
    <p:sldId id="1335" r:id="rId30"/>
    <p:sldId id="1338" r:id="rId31"/>
    <p:sldId id="1339" r:id="rId32"/>
    <p:sldId id="1340" r:id="rId33"/>
    <p:sldId id="1341" r:id="rId34"/>
    <p:sldId id="1342" r:id="rId35"/>
    <p:sldId id="1343" r:id="rId36"/>
    <p:sldId id="1344" r:id="rId37"/>
    <p:sldId id="1345" r:id="rId38"/>
    <p:sldId id="1347" r:id="rId39"/>
    <p:sldId id="1353" r:id="rId40"/>
    <p:sldId id="1354" r:id="rId41"/>
    <p:sldId id="1355" r:id="rId42"/>
    <p:sldId id="1360" r:id="rId43"/>
    <p:sldId id="1361" r:id="rId44"/>
    <p:sldId id="1008" r:id="rId45"/>
    <p:sldId id="1229" r:id="rId46"/>
    <p:sldId id="1324" r:id="rId47"/>
    <p:sldId id="1321" r:id="rId48"/>
    <p:sldId id="1325" r:id="rId49"/>
    <p:sldId id="1331" r:id="rId50"/>
    <p:sldId id="1332" r:id="rId51"/>
    <p:sldId id="1256" r:id="rId52"/>
    <p:sldId id="1327" r:id="rId53"/>
    <p:sldId id="1326" r:id="rId54"/>
    <p:sldId id="1329" r:id="rId55"/>
    <p:sldId id="1323" r:id="rId56"/>
    <p:sldId id="1330" r:id="rId57"/>
    <p:sldId id="1333" r:id="rId58"/>
    <p:sldId id="1334" r:id="rId59"/>
    <p:sldId id="1259" r:id="rId60"/>
    <p:sldId id="1260" r:id="rId61"/>
    <p:sldId id="1261" r:id="rId62"/>
    <p:sldId id="1262" r:id="rId63"/>
    <p:sldId id="1263" r:id="rId64"/>
    <p:sldId id="1264" r:id="rId65"/>
    <p:sldId id="1265" r:id="rId66"/>
    <p:sldId id="1266" r:id="rId67"/>
    <p:sldId id="1267" r:id="rId68"/>
    <p:sldId id="1010" r:id="rId69"/>
  </p:sldIdLst>
  <p:sldSz cx="9144000" cy="6858000" type="screen4x3"/>
  <p:notesSz cx="6735763" cy="9866313"/>
  <p:embeddedFontLst>
    <p:embeddedFont>
      <p:font typeface="Dosis" panose="02010703020202060003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anose="02010703020202060003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AB6D7"/>
    <a:srgbClr val="2196B1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7AB88B-0C88-41A1-869B-D9406832F927}" v="1" dt="2026-01-10T09:49:50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48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microsoft.com/office/2018/10/relationships/authors" Target="authors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8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136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35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217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7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110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26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29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592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2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6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5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3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7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71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Relationship Id="rId9" Type="http://schemas.openxmlformats.org/officeDocument/2006/relationships/image" Target="../media/image6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9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14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5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5A778F-F646-8B95-1CCD-EE5DD7927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69E3067-5BA5-930B-DE8C-B2D469FF6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81" y="2215595"/>
            <a:ext cx="8442132" cy="2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65388" y="4084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96457" y="366787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48793" y="422810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567" y="2258229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46780" y="228644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1001322" y="445482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orales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305C07-2E58-2F9E-D3D5-4C6539C56D6B}"/>
              </a:ext>
            </a:extLst>
          </p:cNvPr>
          <p:cNvSpPr txBox="1"/>
          <p:nvPr/>
        </p:nvSpPr>
        <p:spPr>
          <a:xfrm>
            <a:off x="5046780" y="2906246"/>
            <a:ext cx="4901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et compréhension de </a:t>
            </a:r>
            <a:r>
              <a:rPr lang="fr-MA" dirty="0">
                <a:solidFill>
                  <a:srgbClr val="565F88"/>
                </a:solidFill>
              </a:rPr>
              <a:t>mot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mots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phrases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6041" y="2537926"/>
            <a:ext cx="1868242" cy="3324533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4CA537-2216-ECFC-3762-B5AF5AB255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18230-C085-EB2D-E0E8-A7BEDE571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FC7058-4465-0716-3C10-0C4A14C883BB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cr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on    Un cah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Une arm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 tabl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eau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sse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</a:t>
            </a:r>
            <a:endParaRPr lang="fr-FR" sz="4000" b="1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18750FAA-EE6D-D8D7-FBA0-268BE5A5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D24BE8-5ECA-E032-A00E-2B738D123F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96835" y="643220"/>
            <a:ext cx="475067" cy="74657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E636DF-18F2-B23A-0977-A7A0F0C5E3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B79414E-429E-BCED-A001-84670F4AD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2F3C23-9074-CAFA-532C-F1EFDF39F0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13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33EDD-1B60-852B-682E-0B69B5B2B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E970D80-916C-DD43-BD48-A382F57DC9B5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cr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on    Un cah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Une arm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 tabl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eau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sse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</a:t>
            </a:r>
            <a:endParaRPr lang="fr-FR" sz="4000" b="1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1D99804E-2D4D-EEE1-CBDE-352BBD14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F7C7A1-DE1B-CC9C-4780-8FD541B04A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1720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54795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0173E4-66E7-B1D0-1907-2F4EBAD961B9}"/>
              </a:ext>
            </a:extLst>
          </p:cNvPr>
          <p:cNvSpPr txBox="1"/>
          <p:nvPr/>
        </p:nvSpPr>
        <p:spPr>
          <a:xfrm>
            <a:off x="96835" y="2517212"/>
            <a:ext cx="897921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Mang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ln w="0"/>
                <a:solidFill>
                  <a:srgbClr val="2AB6D7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La c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tine     Les 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Les leç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      Écout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Ils écriv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ent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4A801-BB10-AF7D-526E-4B11BE08D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8E1BF5-47FC-16CA-31A4-A48FA18A23A9}"/>
              </a:ext>
            </a:extLst>
          </p:cNvPr>
          <p:cNvSpPr txBox="1"/>
          <p:nvPr/>
        </p:nvSpPr>
        <p:spPr>
          <a:xfrm>
            <a:off x="96835" y="2517212"/>
            <a:ext cx="897921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Mang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ln w="0"/>
                <a:solidFill>
                  <a:srgbClr val="2AB6D7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La c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tine     Les 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gs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Les leç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     Écout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Ils écriv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ent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F2FD8F3-8FFC-4E96-1863-635D2F736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C62055-071A-AFB8-C34B-FE8AC770A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4205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7378-2C68-5815-B0DB-C5C0BE794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CA3CF5-7C78-4113-AB39-A30CB2A8FCC9}"/>
              </a:ext>
            </a:extLst>
          </p:cNvPr>
          <p:cNvSpPr txBox="1"/>
          <p:nvPr/>
        </p:nvSpPr>
        <p:spPr>
          <a:xfrm>
            <a:off x="96835" y="2517212"/>
            <a:ext cx="897921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Le d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gt</a:t>
            </a:r>
            <a:r>
              <a:rPr lang="fr-FR" sz="4000" b="1" dirty="0">
                <a:ln w="0"/>
                <a:solidFill>
                  <a:srgbClr val="2AB6D7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Il 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me             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pondre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p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ture    La 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aî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tresse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En 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52A05F63-5D0D-D5F7-7B7A-775397EC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5E32748-CD87-53D4-4650-9E802BA4924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7A7197-5832-65C8-1B6A-FA069DBE5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4E5A1D-CB00-2694-3B58-220CB48CA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229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3B7A1-1AA1-FD6C-D420-1084BF9CA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8002509C-E85D-9AE2-237E-69BA6B5D8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B0441D-DC9A-B66B-7C78-65DE033D47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644CB88-44DA-B5CE-5AB5-C1DA73502EE7}"/>
              </a:ext>
            </a:extLst>
          </p:cNvPr>
          <p:cNvSpPr txBox="1"/>
          <p:nvPr/>
        </p:nvSpPr>
        <p:spPr>
          <a:xfrm>
            <a:off x="82394" y="2637981"/>
            <a:ext cx="897921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Le d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gt</a:t>
            </a:r>
            <a:r>
              <a:rPr lang="fr-FR" sz="4000" b="1" dirty="0">
                <a:ln w="0"/>
                <a:solidFill>
                  <a:srgbClr val="2AB6D7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Il 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me             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pondre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p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ture    La 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aî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tresse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En 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</a:p>
        </p:txBody>
      </p:sp>
    </p:spTree>
    <p:extLst>
      <p:ext uri="{BB962C8B-B14F-4D97-AF65-F5344CB8AC3E}">
        <p14:creationId xmlns:p14="http://schemas.microsoft.com/office/powerpoint/2010/main" val="139364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B6709-CCA9-5AF2-90AB-8005655B8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067EAC5D-65C0-5819-2A45-72BFF5E117E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phrase. Je vais proposer des mots pour compléter.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AA6194-77C0-3146-D614-55209418276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4F9C21C-2B5C-1E67-C5C3-9B7742F4E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447E283-FD77-DAFC-7863-A4EF43D9D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4E42EEA-1925-8254-CC34-B76A60549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040" y="3553919"/>
            <a:ext cx="3374979" cy="18391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0739E9-1239-7901-3469-C148C2CD4FDC}"/>
              </a:ext>
            </a:extLst>
          </p:cNvPr>
          <p:cNvSpPr txBox="1"/>
          <p:nvPr/>
        </p:nvSpPr>
        <p:spPr>
          <a:xfrm>
            <a:off x="1368257" y="2331953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est en train    _____________________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26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6978C-89F5-6494-26BD-A54F2D319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1F2CF1D-86AC-15F9-8230-4D068BA39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6118F3-EDF2-63AA-DC27-5181BD80E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3C3EC18-84E2-6720-213A-858EE36F238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5FE9E21-942C-3C59-1811-ACF1DA57F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121F622-EFE2-AAB8-CEB5-D5A989E4B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945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14093-D6DA-29CE-B3A6-719BA6B8A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22EAE09-D04D-D86C-2C19-48F881BFAF7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 numéro du bon mot sur votre ardoise ( 1, 2 ou 3 ).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BE7879-C89F-FF1D-A000-360C2C796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869666-CEF1-33A4-339F-D9601BEE57CE}"/>
              </a:ext>
            </a:extLst>
          </p:cNvPr>
          <p:cNvSpPr txBox="1"/>
          <p:nvPr/>
        </p:nvSpPr>
        <p:spPr>
          <a:xfrm>
            <a:off x="483281" y="3284817"/>
            <a:ext cx="5440029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parler.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de lire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d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’écrire.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1EB411-694F-92BD-F40E-4FAC279B9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010751"/>
            <a:ext cx="3990519" cy="21746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FF4FC3-3F4D-E49E-A17A-0ACAA05AAD10}"/>
              </a:ext>
            </a:extLst>
          </p:cNvPr>
          <p:cNvSpPr txBox="1"/>
          <p:nvPr/>
        </p:nvSpPr>
        <p:spPr>
          <a:xfrm>
            <a:off x="1198345" y="2075491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est en train    _____________________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03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21B00-B35F-CBFF-4254-C46BD8FC8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0FF34A5A-1509-AA74-D494-30EE781F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57C0D3-32FE-77BF-453C-C2674B9BB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17CD7B7-EE3D-D34D-8714-CF999CA07CF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248F26-8966-C0D4-F035-B2AD5384C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17C283-C941-7992-A36D-004F808A4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79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9905-1E4C-1AB1-17E1-CD457613D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2ADE8E0-A73B-0A3E-B13E-62A6FE41207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D14E211-FD99-BD94-81E0-22C530F5F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0C4FE3-1EF3-E4DD-523B-FA6E969F84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2EB8BCE1-F5F3-A0A2-BBAA-AC90A4A5B0ED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Le garçon est en train de d’écrire ». Qui veut lire et expliquer la réponse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771BAF-9E23-1721-6003-98BD044D6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010751"/>
            <a:ext cx="3990519" cy="217460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E90109-7020-FCA4-6761-0C28C426F516}"/>
              </a:ext>
            </a:extLst>
          </p:cNvPr>
          <p:cNvSpPr txBox="1"/>
          <p:nvPr/>
        </p:nvSpPr>
        <p:spPr>
          <a:xfrm>
            <a:off x="1198345" y="2075491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garçon est en train d’écrire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ED965B-8E8B-5DE9-44A8-DC6224AAE43E}"/>
              </a:ext>
            </a:extLst>
          </p:cNvPr>
          <p:cNvSpPr txBox="1"/>
          <p:nvPr/>
        </p:nvSpPr>
        <p:spPr>
          <a:xfrm>
            <a:off x="483281" y="3284817"/>
            <a:ext cx="5440029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parler.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AFABAB"/>
                </a:solidFill>
                <a:latin typeface="Dosis Medium" pitchFamily="2" charset="0"/>
              </a:rPr>
              <a:t>de lire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C00000"/>
                </a:solidFill>
                <a:latin typeface="Dosis Medium" pitchFamily="2" charset="0"/>
              </a:rPr>
              <a:t>d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’écrire.</a:t>
            </a:r>
          </a:p>
        </p:txBody>
      </p:sp>
    </p:spTree>
    <p:extLst>
      <p:ext uri="{BB962C8B-B14F-4D97-AF65-F5344CB8AC3E}">
        <p14:creationId xmlns:p14="http://schemas.microsoft.com/office/powerpoint/2010/main" val="309905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3693C-F8D5-3D0B-4F8B-ED27E742F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2FBA148-3F69-9031-5B76-3EB2C48A679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phrase. Je vais proposer des mots pour compléter.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32E4EF6-C51B-DAC2-A87F-2AA20B872EF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67AED95-EE45-60F6-2B08-8306A6189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B3AC35-AF2E-3DE9-1293-72B82FD052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B0F5891-874B-9FAD-D1B9-611F84BD004F}"/>
              </a:ext>
            </a:extLst>
          </p:cNvPr>
          <p:cNvSpPr txBox="1"/>
          <p:nvPr/>
        </p:nvSpPr>
        <p:spPr>
          <a:xfrm>
            <a:off x="1368257" y="2331953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Les élèves sont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dans   _____________________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0BB559-CB11-A74D-2D0C-87C59742E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321" y="3252864"/>
            <a:ext cx="3520745" cy="22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8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B59D2-0784-C57B-1DE5-15378E04E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6427F6D9-D78A-9AAE-99FE-BB6BDC8D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05AA4E-4B0F-4E77-29B2-AA641454E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2455D1E-494F-407C-3C20-7A47D2EA4AD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917F101-B64D-72A0-8CA2-707192E97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74539D-D055-519A-F916-1E37E5DE5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212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FD52-0B75-BAA2-CF33-6CF49031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F732278-FAD9-4663-DC2A-3CEE5FE1A9A5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 numéro du bon mot sur votre ardoise ( 1, 2 ou 3 ).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26865F-DF0E-9E9E-166F-52EDFA245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5E33BEF-027D-49AB-A1E4-1B78BDC6E605}"/>
              </a:ext>
            </a:extLst>
          </p:cNvPr>
          <p:cNvSpPr txBox="1"/>
          <p:nvPr/>
        </p:nvSpPr>
        <p:spPr>
          <a:xfrm>
            <a:off x="483281" y="3284817"/>
            <a:ext cx="5440029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la cour de récréation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l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salle de classe.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la cantine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FD26B5-D9F1-2DCD-07D8-8861F3DBC681}"/>
              </a:ext>
            </a:extLst>
          </p:cNvPr>
          <p:cNvSpPr txBox="1"/>
          <p:nvPr/>
        </p:nvSpPr>
        <p:spPr>
          <a:xfrm>
            <a:off x="1198345" y="2075491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sont dans    _____________________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585935-CF82-5061-313A-101A4EAF0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937" y="3284817"/>
            <a:ext cx="3520745" cy="22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0701D-2990-B3A7-FAAF-A850D8831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F6801BE-58B1-DE17-B1DF-CAC7D2E0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83C52E-530D-2D96-889D-96ABD3366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5F92DAF-3B64-BBFB-115A-384251B3BC4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5300BEC-467B-7850-3FA1-19F4DF806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8B558CF-F583-77F1-8D7D-E82184F9C0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07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92665-646B-F7CE-A516-9323D92F7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4F8FE36-2233-3AD9-9318-17A8037D344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7E1F439-2841-0623-3152-9D9F4010F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BECF87-43E0-A409-0B7E-5CE5CE85A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A872B696-8144-D8CD-E4E1-CDD5E66EBE2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Les élèves sont dans la cour de récréation ». Qui veut lire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5B246F6-2002-AED9-8754-60ECF3EAD969}"/>
              </a:ext>
            </a:extLst>
          </p:cNvPr>
          <p:cNvSpPr txBox="1"/>
          <p:nvPr/>
        </p:nvSpPr>
        <p:spPr>
          <a:xfrm>
            <a:off x="1198345" y="2075491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Les élèves sont dans la cour de récréation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D594CC7-96FB-3A00-B72E-CC8F41764F81}"/>
              </a:ext>
            </a:extLst>
          </p:cNvPr>
          <p:cNvSpPr txBox="1"/>
          <p:nvPr/>
        </p:nvSpPr>
        <p:spPr>
          <a:xfrm>
            <a:off x="483281" y="3284817"/>
            <a:ext cx="5440029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C00000"/>
                </a:solidFill>
                <a:latin typeface="Dosis Medium" pitchFamily="2" charset="0"/>
              </a:rPr>
              <a:t>la cour de récréation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AFABAB"/>
                </a:solidFill>
                <a:latin typeface="Dosis Medium" pitchFamily="2" charset="0"/>
              </a:rPr>
              <a:t>l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salle de classe.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AFABAB"/>
                </a:solidFill>
                <a:latin typeface="Dosis Medium" pitchFamily="2" charset="0"/>
              </a:rPr>
              <a:t>la cantine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D4604E9-95B1-EE45-64CA-C6D17F878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937" y="3284817"/>
            <a:ext cx="3520745" cy="22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7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8515-1CF1-6E47-EEF6-C0CC61CCC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9D2C21E7-86BC-C6F0-02EC-D345598B8835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phrase. Je vais proposer des mots pour compléter.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4E7E491-2300-72EF-3400-ECD1BFC9ED1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E721E66-ECAA-4024-4F92-F46B1EAD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E2B11C-EE45-7BBE-C903-5691FABFF0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260A619-70D0-3F8C-CE09-05836B42B227}"/>
              </a:ext>
            </a:extLst>
          </p:cNvPr>
          <p:cNvSpPr txBox="1"/>
          <p:nvPr/>
        </p:nvSpPr>
        <p:spPr>
          <a:xfrm>
            <a:off x="1368257" y="2331953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C’est  son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______________________________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6CB381-3B64-CA61-2C2D-BB501AB9E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095" y="3285674"/>
            <a:ext cx="2498394" cy="289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2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15BAB-C6C6-31EB-CEED-08C007D7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29222A2A-977E-CDE3-041E-E9E0E6DA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37571E-6BAB-0ABE-8A17-C15FDB1A3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4A18D87-05E1-6FC6-BDF5-D6908786A4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E902684-CEF7-CE28-5D96-98307795B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9694B-5EFF-E2E8-6A31-D6F0C1425A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509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16D8D-DBD6-884E-7EE8-4FB48B835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AFC3C49-009D-B099-A993-598F7189F51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 numéro du bon mot sur votre ardoise ( 1, 2 ou 3 ).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B3B461C-A1BF-2B85-9300-09C267A9E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BE6E6F-5817-3628-105D-9AF933DB9C27}"/>
              </a:ext>
            </a:extLst>
          </p:cNvPr>
          <p:cNvSpPr txBox="1"/>
          <p:nvPr/>
        </p:nvSpPr>
        <p:spPr>
          <a:xfrm>
            <a:off x="483281" y="3284817"/>
            <a:ext cx="5440029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cartable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stylo.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crayon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8611F1-9BBA-1108-4455-3C7F240A82B0}"/>
              </a:ext>
            </a:extLst>
          </p:cNvPr>
          <p:cNvSpPr txBox="1"/>
          <p:nvPr/>
        </p:nvSpPr>
        <p:spPr>
          <a:xfrm>
            <a:off x="1198345" y="2075491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son      _____________________ 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F60EAC-4959-F2DB-0FA8-45585E1B9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979" y="3024989"/>
            <a:ext cx="2304661" cy="267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9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EEE76-9F7E-3437-0291-D22AA5D03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A5737A8-4113-8A64-2D3B-52A69A937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AF2165-8411-5A21-F345-12E542829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44C77BB-D1B7-37F2-2067-E2B37F29235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7395947-2B52-B105-2037-8FEE58B98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8AF30D-66E4-B5B6-E76C-CC3D68B97F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6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F40F6-5A77-615E-DFD4-AD73FACD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8B8534D-7463-7410-3438-B6A8818548A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7AE7D1A-733A-1B7A-5BC5-22A0419F0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8853E0-AD62-606F-98D5-0EC7E886D3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87E84182-A938-EFFB-6152-E61F1B35725D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C’est son crayon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F72B61-E7DE-AD38-181C-A0709F05497E}"/>
              </a:ext>
            </a:extLst>
          </p:cNvPr>
          <p:cNvSpPr txBox="1"/>
          <p:nvPr/>
        </p:nvSpPr>
        <p:spPr>
          <a:xfrm>
            <a:off x="1198345" y="2075491"/>
            <a:ext cx="807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son crayon.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A34F67-7025-4DF0-0EFB-2D761B23D540}"/>
              </a:ext>
            </a:extLst>
          </p:cNvPr>
          <p:cNvSpPr txBox="1"/>
          <p:nvPr/>
        </p:nvSpPr>
        <p:spPr>
          <a:xfrm>
            <a:off x="483281" y="3284817"/>
            <a:ext cx="5440029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AFABAB"/>
                </a:solidFill>
                <a:latin typeface="Dosis Medium" pitchFamily="2" charset="0"/>
              </a:rPr>
              <a:t>cartable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stylo.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200" dirty="0">
                <a:solidFill>
                  <a:srgbClr val="C00000"/>
                </a:solidFill>
                <a:latin typeface="Dosis Medium" pitchFamily="2" charset="0"/>
              </a:rPr>
              <a:t>crayon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695964-1A5B-2824-996B-04D933E67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979" y="3024989"/>
            <a:ext cx="2304661" cy="267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6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44C0-D53A-5DD2-D686-6643CB5F9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42A66B66-2FDF-6C08-37C7-AE434AEB5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18AB1D-A7B5-5795-5633-A0FECDC89A3E}"/>
              </a:ext>
            </a:extLst>
          </p:cNvPr>
          <p:cNvSpPr txBox="1"/>
          <p:nvPr/>
        </p:nvSpPr>
        <p:spPr>
          <a:xfrm>
            <a:off x="1237235" y="2699736"/>
            <a:ext cx="700169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ne faut pas sauter dans la salle de classe.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FEC905-E53C-6FE4-A0E9-A24C5C8797A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00E29A-6A9E-240C-4F36-F21F10D11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D569FB-E587-542D-0EEC-2E4CAF7654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600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C1D3-AF06-93F5-9FEE-886462C1E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9A55DB8-A8DE-BB7F-B7F3-F9EAAFAE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1DE6-9B71-FEF5-DDC1-1145CC411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5E04A4-63B7-52F3-DCA4-B2A0F369A65C}"/>
              </a:ext>
            </a:extLst>
          </p:cNvPr>
          <p:cNvSpPr txBox="1"/>
          <p:nvPr/>
        </p:nvSpPr>
        <p:spPr>
          <a:xfrm>
            <a:off x="1071152" y="2988985"/>
            <a:ext cx="700169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ne faut pas sauter dans la salle de classe.</a:t>
            </a:r>
          </a:p>
        </p:txBody>
      </p:sp>
    </p:spTree>
    <p:extLst>
      <p:ext uri="{BB962C8B-B14F-4D97-AF65-F5344CB8AC3E}">
        <p14:creationId xmlns:p14="http://schemas.microsoft.com/office/powerpoint/2010/main" val="1280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1928C-DDA9-1F96-4727-A9F17453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3E9839-1127-FDCC-0A56-0C7CABA5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9E815F-265B-C0F8-B75A-0C9DD5DCE563}"/>
              </a:ext>
            </a:extLst>
          </p:cNvPr>
          <p:cNvSpPr txBox="1"/>
          <p:nvPr/>
        </p:nvSpPr>
        <p:spPr>
          <a:xfrm>
            <a:off x="1227905" y="2771128"/>
            <a:ext cx="700169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l’école, j’aime l’écriture.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5178A7-00DB-9119-E9C5-506091A27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09757" y="701539"/>
            <a:ext cx="818148" cy="923046"/>
          </a:xfrm>
          <a:prstGeom prst="ellipse">
            <a:avLst/>
          </a:prstGeom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C7DEA5-23B7-054F-6688-72C34F208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80765" y="643788"/>
            <a:ext cx="475067" cy="7465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859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F4DFF-6C62-99A7-B327-BDDF54DB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882037EC-9D27-9348-B6D4-CF54AA57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D3FED4-0D7B-F883-2689-FD759D8D6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861F3F-288A-BF74-C838-3D9E8DDB2514}"/>
              </a:ext>
            </a:extLst>
          </p:cNvPr>
          <p:cNvSpPr txBox="1"/>
          <p:nvPr/>
        </p:nvSpPr>
        <p:spPr>
          <a:xfrm>
            <a:off x="1167520" y="3100064"/>
            <a:ext cx="700169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l’école, j’aime l’écriture.</a:t>
            </a:r>
          </a:p>
        </p:txBody>
      </p:sp>
    </p:spTree>
    <p:extLst>
      <p:ext uri="{BB962C8B-B14F-4D97-AF65-F5344CB8AC3E}">
        <p14:creationId xmlns:p14="http://schemas.microsoft.com/office/powerpoint/2010/main" val="268026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03B24-BD32-CE0E-33EB-01DE70B8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54ECF76-2164-F477-9B02-53FF85D4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31E19-94C6-9F39-A4D3-F7EA58E7E661}"/>
              </a:ext>
            </a:extLst>
          </p:cNvPr>
          <p:cNvSpPr txBox="1"/>
          <p:nvPr/>
        </p:nvSpPr>
        <p:spPr>
          <a:xfrm>
            <a:off x="1237235" y="2699736"/>
            <a:ext cx="700169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ne faut pas crier dans la bibliothèque.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90BDA-33DB-F138-8ED3-84FDAB7C88C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F3CC1A4-5493-B930-0A42-E04F1A247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555B4EA-76B6-CCB3-EE51-72682157B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5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CC74-7DEE-A96A-EE7F-5DECF653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6394641-A91B-FC4D-A67C-6B181F7B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F003B9-7342-AC91-578C-4A5C6E80C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72D44CE-EEC0-4CE2-D7DE-00A1B2CB63AD}"/>
              </a:ext>
            </a:extLst>
          </p:cNvPr>
          <p:cNvSpPr txBox="1"/>
          <p:nvPr/>
        </p:nvSpPr>
        <p:spPr>
          <a:xfrm>
            <a:off x="1071152" y="2988985"/>
            <a:ext cx="7001695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ne faut pas crier dans la bibliothèque.</a:t>
            </a:r>
          </a:p>
        </p:txBody>
      </p:sp>
    </p:spTree>
    <p:extLst>
      <p:ext uri="{BB962C8B-B14F-4D97-AF65-F5344CB8AC3E}">
        <p14:creationId xmlns:p14="http://schemas.microsoft.com/office/powerpoint/2010/main" val="143134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7ED9-2153-7B77-82D1-DE5DCF36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1CE2447-C733-E373-C363-AE9BE2F3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5ACF1-12FB-DD32-656C-C52E697999F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A1447A0-3629-DA8F-2620-1F9318083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D6C7D9-0690-4A09-ACA5-4D3DD03D5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ADAB29D-CC84-F529-5D72-25A6E246425D}"/>
              </a:ext>
            </a:extLst>
          </p:cNvPr>
          <p:cNvSpPr txBox="1"/>
          <p:nvPr/>
        </p:nvSpPr>
        <p:spPr>
          <a:xfrm>
            <a:off x="706688" y="2690336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ma trousse, il y a une règle et des crayons.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4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50E0-3054-A49B-1134-A12E9BFE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005170A-6E33-8613-0CC8-0EC41370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54FF5D-DDB2-4941-1293-8A68990E81FC}"/>
              </a:ext>
            </a:extLst>
          </p:cNvPr>
          <p:cNvSpPr txBox="1"/>
          <p:nvPr/>
        </p:nvSpPr>
        <p:spPr>
          <a:xfrm>
            <a:off x="699426" y="2996084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ma trousse, il y a une règle et des crayons.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651FED-BD7D-0E32-888A-4A519B6422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54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DF6B8-0C2A-C9B7-9F4C-806DF7170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EC9B245-71A8-1036-56FF-75D6373E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14209E-5AE0-5900-C5D2-A21D61E972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DEAD684-0ED8-CD8B-5EFF-C67B7FE9C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EF8E1-A55E-24E0-68EF-1CF8715B6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FA5E948-3102-483F-2DA2-34450CD5F116}"/>
              </a:ext>
            </a:extLst>
          </p:cNvPr>
          <p:cNvSpPr txBox="1"/>
          <p:nvPr/>
        </p:nvSpPr>
        <p:spPr>
          <a:xfrm>
            <a:off x="818831" y="2564764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élèves sont en train de manger à la cantine.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D045-11E1-97B5-C93C-5F124A81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59399-5593-90E9-1503-0A5084F20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7E5B55-FEF7-EA09-994E-47E22170865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0B198E9-4752-C5FF-2C81-9F82A1199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B06ED3-0C24-F0B8-2764-2DD08F15B2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E0D60FE-E661-4333-C575-6C7BD30F67EA}"/>
              </a:ext>
            </a:extLst>
          </p:cNvPr>
          <p:cNvSpPr txBox="1"/>
          <p:nvPr/>
        </p:nvSpPr>
        <p:spPr>
          <a:xfrm>
            <a:off x="732567" y="2935700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élèves sont en train de manger à la cantine.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3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5203-FC3F-5FA7-9F8C-D2611A83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E5B8D31-D28B-4A0B-4FDF-DD6C3849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91CB6-8E3C-1D6F-37AE-A311DEF22D2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BF3EB46-B9D8-5278-EC85-B2AB675A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F51670-A42E-5ED9-B4C0-157BFB471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12092C3-EAC9-9AE3-619D-73A16FB8C3C3}"/>
              </a:ext>
            </a:extLst>
          </p:cNvPr>
          <p:cNvSpPr txBox="1"/>
          <p:nvPr/>
        </p:nvSpPr>
        <p:spPr>
          <a:xfrm>
            <a:off x="849191" y="2690336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lever le doigt avant de parler.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2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CE49-A47F-8044-C061-2CB99507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8B59CA8-9FF1-07B0-3301-CE69D1F8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F4EF68-43E8-DCA8-5078-8C6B312292F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44728E0-D555-6C60-361C-EFCCB35D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6E236A-BCE9-849C-DF7B-AC6F07488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B389ADC-2FA2-5681-BDAE-49ECA4F20FAF}"/>
              </a:ext>
            </a:extLst>
          </p:cNvPr>
          <p:cNvSpPr txBox="1"/>
          <p:nvPr/>
        </p:nvSpPr>
        <p:spPr>
          <a:xfrm>
            <a:off x="849191" y="276317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lever le doigt avant de parler.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95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10225-6968-1EC4-89E7-771D7FCE7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61E2996-2982-64F5-32CE-C9C7596D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EB0CDE-6A0C-21F9-E725-7D67CBF5FF2E}"/>
              </a:ext>
            </a:extLst>
          </p:cNvPr>
          <p:cNvSpPr txBox="1"/>
          <p:nvPr/>
        </p:nvSpPr>
        <p:spPr>
          <a:xfrm>
            <a:off x="534687" y="283623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mon cartable, il y a un cahier et des stylos.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5DCD7C-461A-CC87-0172-74A761AF7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713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3E9D-09DF-EBF1-B2EB-B1D340B3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01B8FA-F8B8-4000-F585-A75EE0DB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C40CFA-7918-D03E-D6D2-DBF8C48F90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52A38E-E102-44D8-3156-929281DE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FD80EF-6149-CDDA-97DD-3251FBD2AC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1D7929D-103C-FB4B-8676-C970B345ED51}"/>
              </a:ext>
            </a:extLst>
          </p:cNvPr>
          <p:cNvSpPr txBox="1"/>
          <p:nvPr/>
        </p:nvSpPr>
        <p:spPr>
          <a:xfrm>
            <a:off x="618383" y="3121657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Dans mon cartable, il y a un cahier et des stylos.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3453-761E-C378-D067-4615C080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9067E90-D396-532C-520A-329AC82E92F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3217D3-9C91-5CC6-7BCF-9412D8851E58}"/>
              </a:ext>
            </a:extLst>
          </p:cNvPr>
          <p:cNvSpPr txBox="1"/>
          <p:nvPr/>
        </p:nvSpPr>
        <p:spPr>
          <a:xfrm>
            <a:off x="1481048" y="1816227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Jamila aime faire à l’école ?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35968C-1C5A-A50E-BF00-AA4457F2B86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A4F0F07-C9AC-F06F-977E-77540F8D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4CF4EC-EDB6-B21E-6FB9-8E83EEB9B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DD16CB4-F105-7646-7F30-0F73691CE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3461" y="2766290"/>
            <a:ext cx="3915670" cy="278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C221-44E8-774C-A44E-9DA99F708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926F4F6E-F303-5AF5-4B06-74077DFB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6359A9-89CB-01A9-99B7-14863B7A1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C2E2A3-34F8-B1A4-A210-C85E21BB6D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74A833-C420-5E29-FB8C-C8821FA71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BFDBD-086A-9659-3C4D-388103CE8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247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1837C-4711-C2C7-BA36-7C28FCE4F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B2C418-C8D4-DA45-47AA-32F4616CBBF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D0AF11-98DB-414A-6E4E-E2D4560E2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C6E140-D391-DB60-D880-C28A296F6B0A}"/>
              </a:ext>
            </a:extLst>
          </p:cNvPr>
          <p:cNvSpPr txBox="1"/>
          <p:nvPr/>
        </p:nvSpPr>
        <p:spPr>
          <a:xfrm>
            <a:off x="352653" y="2979167"/>
            <a:ext cx="5440029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est à la bibliothèque.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préfère le français.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est en train de lire.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aime lire.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B3B27D-4582-B8F6-1678-EFD19F1813B1}"/>
              </a:ext>
            </a:extLst>
          </p:cNvPr>
          <p:cNvSpPr txBox="1"/>
          <p:nvPr/>
        </p:nvSpPr>
        <p:spPr>
          <a:xfrm>
            <a:off x="360550" y="1968059"/>
            <a:ext cx="54400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Jamila aime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faire à l’école?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589D61-FC38-B28B-6877-5E172BF4A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575" y="2676474"/>
            <a:ext cx="4067847" cy="289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9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7DC22-01EC-0673-5399-28E116B7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26F681A1-0DFF-D86D-EFFA-EF89233F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6FBB12-4A0F-7305-9337-3B4461E5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7957FD-A650-E8B4-8825-09E2A3628D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C66BE2-F507-C13F-38B8-559E141D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19DC92-C740-6EC3-3EB4-E6D625BCB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42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56BE-1CFB-F585-A4D3-61A0CBE64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A263948-E6DD-AEA2-CD77-3FD32654C8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AF7E6F-5ACF-47F3-4F1E-5514E65A5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59FB25-B961-6F87-72D6-D70013E0B7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EC25249F-7FDF-8BAC-51CC-684D7B086211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Jamila aime lire ». Qui veut lire et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ECD823-72DB-22F6-D31F-BE2C205B7260}"/>
              </a:ext>
            </a:extLst>
          </p:cNvPr>
          <p:cNvSpPr txBox="1"/>
          <p:nvPr/>
        </p:nvSpPr>
        <p:spPr>
          <a:xfrm>
            <a:off x="352653" y="2979167"/>
            <a:ext cx="5440029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est à la bibliothèque.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préfère le français.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est en train de lire.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Jamila aime lire.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D2B186-6719-96F4-5366-AF0BFE226427}"/>
              </a:ext>
            </a:extLst>
          </p:cNvPr>
          <p:cNvSpPr txBox="1"/>
          <p:nvPr/>
        </p:nvSpPr>
        <p:spPr>
          <a:xfrm>
            <a:off x="360550" y="1968059"/>
            <a:ext cx="54400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Jamila aime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faire à l’école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C3EE98-132D-812F-A9CA-94F23FF2C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07485"/>
            <a:ext cx="4067847" cy="289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11F49-B0D6-1436-0223-4D8D0730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65082FD-8AAD-606D-407C-2345B5E069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E79E9C-A25A-33BB-2E6A-A71F57454E7D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Salim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DC4EC2E-A6D6-1729-494A-7B7CAB6DE5D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9BE02F2-F05F-3CF8-3989-5915F5C42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18A968-CFA2-D20D-5644-448AB8867D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4E9B561-72FE-079C-66C0-84870CD0A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230" y="2642037"/>
            <a:ext cx="4627539" cy="310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1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DB71D-04F6-3386-177D-E4D2C3C3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EA16D60-42A5-6B0D-CB33-82BA2C9F82B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1CCBA0-EA4D-6FF5-E119-3B274828B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5C587ED-4F52-5D7C-0BA3-84701DD0CD5F}"/>
              </a:ext>
            </a:extLst>
          </p:cNvPr>
          <p:cNvSpPr txBox="1"/>
          <p:nvPr/>
        </p:nvSpPr>
        <p:spPr>
          <a:xfrm>
            <a:off x="429562" y="3165848"/>
            <a:ext cx="661570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Salim est en train de manger.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Salim est à la cantine.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Salim aime la peinture.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Salim préfère les sciences.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553430-0205-B728-81CC-5C7C2C1300A9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Salim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812C30-02BD-FEF0-B860-BB06AAF30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158" y="3028815"/>
            <a:ext cx="3633284" cy="243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98B-6C17-998B-7E22-FF4CF64A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A309C4A1-A075-6E28-B373-92D9C0F2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5B277A-25ED-4108-FB1F-883CAE3A5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BCAD6B4-30A1-2A0A-BD62-D728256EA2E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970E2-ECF7-8DDE-3271-BE0599ABD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232E79-0D18-2D26-3243-7F23060D64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61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8E3E9-1833-7679-1C21-51FC43FDA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ACF3C99-975D-0D48-2542-A4C9B685047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C9F142-5693-3842-B10B-314251CA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D3A40A-848F-AB46-B155-D517E4A1C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63B54813-153D-3E98-3EE9-A206C3486EA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3559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Salim est à la cantine. ».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708D514-AC33-8369-EBE9-14203CA08029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Salim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2B9ACE-62CF-F259-EA80-BD78B1D50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377" y="2974995"/>
            <a:ext cx="4065023" cy="272954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1ED9EEF-0259-2891-C709-E73D97745741}"/>
              </a:ext>
            </a:extLst>
          </p:cNvPr>
          <p:cNvSpPr txBox="1"/>
          <p:nvPr/>
        </p:nvSpPr>
        <p:spPr>
          <a:xfrm>
            <a:off x="360550" y="3028815"/>
            <a:ext cx="661570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Salim est en train de manger.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Salim est à la cantine.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Salim aime la peinture.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Salim préfère les sciences.</a:t>
            </a:r>
          </a:p>
        </p:txBody>
      </p:sp>
    </p:spTree>
    <p:extLst>
      <p:ext uri="{BB962C8B-B14F-4D97-AF65-F5344CB8AC3E}">
        <p14:creationId xmlns:p14="http://schemas.microsoft.com/office/powerpoint/2010/main" val="102014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23F3AAD-1A67-70CA-92FA-C834C9AA6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409" y="1599548"/>
            <a:ext cx="3199630" cy="472790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 de l’activité 1.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3885221" y="2439925"/>
            <a:ext cx="3128116" cy="159878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69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6482</TotalTime>
  <Words>1101</Words>
  <Application>Microsoft Office PowerPoint</Application>
  <PresentationFormat>Affichage à l'écran (4:3)</PresentationFormat>
  <Paragraphs>157</Paragraphs>
  <Slides>54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54</vt:i4>
      </vt:variant>
    </vt:vector>
  </HeadingPairs>
  <TitlesOfParts>
    <vt:vector size="79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1_Révision</vt:lpstr>
      <vt:lpstr>5_New Voc_01-Livret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Plan de la séance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Qui veut lire à voix haute ?</vt:lpstr>
      <vt:lpstr>Lisez cette phrase silencieusement. 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La séance d’aujourd’hui est terminée. À la maison, lisez les phrases de l’activité 1.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KHAOUA AZEDDIN</cp:lastModifiedBy>
  <cp:revision>14</cp:revision>
  <cp:lastPrinted>2025-08-13T10:11:39Z</cp:lastPrinted>
  <dcterms:created xsi:type="dcterms:W3CDTF">2025-08-01T12:31:49Z</dcterms:created>
  <dcterms:modified xsi:type="dcterms:W3CDTF">2026-01-12T17:02:08Z</dcterms:modified>
</cp:coreProperties>
</file>