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8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0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1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2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4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5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848" r:id="rId3"/>
    <p:sldMasterId id="2147483833" r:id="rId4"/>
    <p:sldMasterId id="2147483754" r:id="rId5"/>
    <p:sldMasterId id="2147483821" r:id="rId6"/>
    <p:sldMasterId id="2147483809" r:id="rId7"/>
    <p:sldMasterId id="2147483766" r:id="rId8"/>
    <p:sldMasterId id="2147483773" r:id="rId9"/>
    <p:sldMasterId id="2147483693" r:id="rId10"/>
    <p:sldMasterId id="2147483697" r:id="rId11"/>
    <p:sldMasterId id="2147483711" r:id="rId12"/>
    <p:sldMasterId id="2147483720" r:id="rId13"/>
    <p:sldMasterId id="2147483729" r:id="rId14"/>
    <p:sldMasterId id="2147483786" r:id="rId15"/>
    <p:sldMasterId id="2147483801" r:id="rId16"/>
  </p:sldMasterIdLst>
  <p:notesMasterIdLst>
    <p:notesMasterId r:id="rId47"/>
  </p:notesMasterIdLst>
  <p:sldIdLst>
    <p:sldId id="257" r:id="rId17"/>
    <p:sldId id="1029" r:id="rId18"/>
    <p:sldId id="705" r:id="rId19"/>
    <p:sldId id="1030" r:id="rId20"/>
    <p:sldId id="798" r:id="rId21"/>
    <p:sldId id="1000" r:id="rId22"/>
    <p:sldId id="1197" r:id="rId23"/>
    <p:sldId id="1040" r:id="rId24"/>
    <p:sldId id="1180" r:id="rId25"/>
    <p:sldId id="1146" r:id="rId26"/>
    <p:sldId id="1152" r:id="rId27"/>
    <p:sldId id="1154" r:id="rId28"/>
    <p:sldId id="1179" r:id="rId29"/>
    <p:sldId id="1178" r:id="rId30"/>
    <p:sldId id="1044" r:id="rId31"/>
    <p:sldId id="1198" r:id="rId32"/>
    <p:sldId id="1191" r:id="rId33"/>
    <p:sldId id="1151" r:id="rId34"/>
    <p:sldId id="715" r:id="rId35"/>
    <p:sldId id="1177" r:id="rId36"/>
    <p:sldId id="1238" r:id="rId37"/>
    <p:sldId id="1239" r:id="rId38"/>
    <p:sldId id="1008" r:id="rId39"/>
    <p:sldId id="964" r:id="rId40"/>
    <p:sldId id="1240" r:id="rId41"/>
    <p:sldId id="1241" r:id="rId42"/>
    <p:sldId id="1243" r:id="rId43"/>
    <p:sldId id="974" r:id="rId44"/>
    <p:sldId id="1245" r:id="rId45"/>
    <p:sldId id="1010" r:id="rId46"/>
  </p:sldIdLst>
  <p:sldSz cx="9144000" cy="6858000" type="screen4x3"/>
  <p:notesSz cx="6735763" cy="9866313"/>
  <p:embeddedFontLst>
    <p:embeddedFont>
      <p:font typeface="Dosis" panose="02010703020202060003" pitchFamily="2" charset="0"/>
      <p:regular r:id="rId48"/>
      <p:bold r:id="rId49"/>
    </p:embeddedFont>
    <p:embeddedFont>
      <p:font typeface="Dosis ExtraBold" pitchFamily="2" charset="0"/>
      <p:bold r:id="rId50"/>
    </p:embeddedFont>
    <p:embeddedFont>
      <p:font typeface="Dosis Medium" pitchFamily="2" charset="0"/>
      <p:regular r:id="rId51"/>
    </p:embeddedFont>
    <p:embeddedFont>
      <p:font typeface="Dosis SemiBold" panose="02010703020202060003" pitchFamily="2" charset="0"/>
      <p:bold r:id="rId52"/>
    </p:embeddedFont>
    <p:embeddedFont>
      <p:font typeface="Mistral" panose="03090702030407020403" pitchFamily="66" charset="0"/>
      <p:regular r:id="rId5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09F9F"/>
    <a:srgbClr val="E7E6E6"/>
    <a:srgbClr val="E6F3FA"/>
    <a:srgbClr val="AFABAB"/>
    <a:srgbClr val="9EE0F4"/>
    <a:srgbClr val="2196B1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6A53B9-36CF-4B29-8D38-CDA6BB651016}" v="9" dt="2026-01-10T09:31:36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637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font" Target="fonts/font6.fntdata"/><Relationship Id="rId58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font" Target="fonts/font1.fntdata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microsoft.com/office/2018/10/relationships/authors" Target="author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font" Target="fonts/font2.fntdata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2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1691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Prise de parole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861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des actes de paroles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Actes de paroles étudiés pendant la période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Prise de parole pour se présenter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2760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orales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08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04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3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7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44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514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20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2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1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9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4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674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4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294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166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367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78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53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22245-1166-2CCE-E3C1-C5E763F85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120BFB-E849-73D4-0D10-B58AB1347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54411-5462-4586-F8FF-88AAC0120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7E5B1D-D9FB-B01C-42B5-852F6871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ED8E32-8FB1-B655-D574-408711E0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4087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53178-611B-7674-A3BE-97FBCF2C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749F9C-E002-0F28-8848-10E3ECB71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CC5A96-3946-F891-003B-0FF1404A6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88059F-876D-5D5B-5FCF-E5FA0475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14696-C7B4-3F0E-1A77-481F8938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755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D50DB4-920B-3C27-7B32-33F4C707E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310FD0-5391-BF53-A43F-F7C23A2F2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42BF86-5CC5-A599-DC41-C90F26A1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D572F2-6D02-863C-FB71-A5CC14654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9F50B5-29B8-652C-74F3-D1A9A42E8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000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C9DA23-31E9-1C43-D971-BB6C5509B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0A9294-3F7B-9426-EB7D-56F73792F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03683D-1AF0-3756-F60B-3CFBB5D1F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7D89AB-610C-97E7-E87A-8947DD2FE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53F3C4-CB08-C965-0DFE-4322E9F6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53E917-723C-0A81-5FFE-5CBDC1AD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4475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4C0D0-6502-EE1B-E459-2B71089C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C10599-F26C-A2AF-2288-03508DE4F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187FAA-DA46-DB01-1E3A-FE27C272B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ED077E-1D26-7A47-2EAD-9CE853D16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33BA75D-2141-22F9-ADEA-B369B2D5AE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283145-D762-6C27-0D0C-D74DCB29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276663-B55E-81C6-DA69-E5C8AC66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DE1762-D73D-5AA5-D605-16325D47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0085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3369F3-7A4B-2494-8B8A-057CCF27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AD5E0CC-8780-8D73-276A-7D135E13E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B2EEB15-D634-8E3A-9729-75D1A2B8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F718DAB-374B-9FAA-D34E-2FCD9F9FE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7936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B6D19D1-05AA-C1F6-3084-51A353C69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A97666-4825-84A5-AE38-8929A91BC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2F4D3D-691A-4481-72C6-D8B26A188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8644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C2DC5-776E-6306-CAA0-508DF1E66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6D353A-CC70-9575-012B-F4406BC27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DBB0B4-D7FA-E6C5-BE3C-63DC6D22A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93F65A-CFDC-588B-471E-09EC9EB40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DD2FCA-B76E-54FA-E8A9-CD0D7354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DAF792-A546-1504-EBDD-863F38F5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4780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9CA62-C555-C927-301C-8949C93EA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5269AE-0B41-0A66-BEE6-9F6DEEC7E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B95F87-4EE8-8857-F6CA-07D079623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FE8590-330F-BC3B-135E-65E8E095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FA2C4A-AAF3-672D-35D4-5DC4AB6E6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9AA9CF-2BCB-D125-13F7-31E76633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1398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111FA-BA6A-27D8-CA34-9A9D8963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E2A2F9-C51F-DF50-B087-6EBDE0297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1B3EA9-3F26-3268-2ED4-278A244C5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8833B9-A0DF-CFE4-BA4D-162FF085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3A484-E870-2BEE-85E9-2E2B2186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38142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5E88D8A-C2A6-980F-1C08-C1C9FCFBF8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3F6C55-F19E-CE62-55FC-C070575C2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CBA48B-755A-68F8-210A-DD2A6344D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1572EE-5ADB-FB1F-BC23-81F0398F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6F09AA-A42F-11D8-95BA-A04C3A1E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029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2939F-D242-13B3-057B-E8357D423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F58F68-53F9-326F-BF37-80789ED51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E6C057-49C6-9CC3-4F2C-5CE45ED9A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8469BC-7C7B-6355-D8DD-D7EAB2BFD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10D445-E8AC-14DE-B220-78BF2163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2240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ABD73-8650-5D9C-643B-940D82E08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30D810-498D-914D-CE75-B9641891A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528473-A0F2-DD0B-A6D0-D452A5B9D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AEA61E-E7D2-5EF5-EA28-A769A8E23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651717-3912-B98E-5E43-AADD6525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4233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EF331-7FBF-FF67-87AB-C1B856BB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94EE8A-362F-C4B9-7BC7-AC73D5BB9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2F0E45-9EB1-5493-C431-E490733AC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26C1D5-6331-A855-43FF-847829E39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2CBD20-28FE-167C-DA1E-600D8A07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8804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71F825-46AC-E061-F3AC-D105F0ADB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C3FEC1-3AB8-CA7D-19B1-19C5ADD69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5C6F3F-0CAE-B2B2-48D5-FCDB28FBE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F3FEA8-72B2-17D9-D052-36D65F9AC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34DD63-5D19-15F3-920E-9E8943A6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1513AF-8726-C7A3-156D-96CEDBCF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5238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274651-415E-D886-BBC9-A0FA30A1E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CAFF76-EBD6-8555-9498-D3E109738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94198E-AB94-A8F7-948E-45FE8209A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7DC8FA-3C9D-7F42-B2C7-4CBB94706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AA5E16-FEC6-E76B-A966-EE34234DD0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9D21ABC-668D-35C0-91D5-8E216FAD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CC29994-F308-0216-C5C3-D123B142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B945907-DB95-FEA7-50E8-A6497CC32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707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345550-35B8-76D9-8795-C945DC823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800584-4C3D-35CA-1ACB-5DF57D282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92FF46-0171-FAB2-F1CD-4D160A3F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1A9572-F85E-2E45-46CC-2CE952A64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9049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3000B63-C099-BE0D-0114-1CA0A7026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E67D45-6EAF-2BEE-F84F-B925FFEFE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89AF9A-5256-A1D1-3D9F-1A058C5FD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232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8D27F-7606-5E4B-4B75-F66680D64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80B7B-8DEC-9EC6-CD31-CBBE53F12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576158-1E37-EDEC-6EF7-ED20571F9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F3B506-CEF1-390C-EA9E-944EE2F8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EA95DA-4ACD-7F77-3E9A-C7F8039C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5477CB-80E2-126F-A7F9-94EEF609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418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391BB-F3F4-0B94-416F-2B245D7F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3EF161-F51C-B789-4772-41A3CB3F22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FAE9CA-D362-9EC3-9603-5737A8D79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45659B-CE35-21F9-D7B0-B9C232CBC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E4D937-2E9D-F700-3404-BABB44AB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6E258-797F-AD21-B0D0-201EDA7B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5823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375CB-CDF0-54C7-3CEB-A56CC6FF1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7073B6-4ECB-1F22-B324-0484C7BD0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06CFCC-D156-68BF-64E2-4CB20868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EEEA4D-FF24-50DC-B9E6-D13A70E9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5EC91D-5680-9798-22C2-A34FB65C9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6084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45C0095-77BE-C35A-BEE0-25985F426E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B753EB-E180-339C-2973-20D7B193B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9F192-3492-362E-44C3-7D51D9B1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7816C9-4253-2484-E900-C90723BF2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ADFD0E-4839-5F72-0CF5-BCDFCD95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2457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3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318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7791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075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319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52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405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6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Relationship Id="rId9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10.jp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7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1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9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89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97.xml"/><Relationship Id="rId9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6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105.xml"/><Relationship Id="rId9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2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3550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7437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257C11-890E-4A0F-7113-45A6C0FB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7E62BE-22E0-590F-66F4-BE95DE3FB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5B4AD0-F4C8-6525-8859-83B98A877E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E9CEE-24CF-4648-8A3D-859FEB2E9E6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C1DA48-05C3-4740-8A8C-BE4FEBC07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EEC7B6-A119-969B-14E0-7A1AFF0A8E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6254614-6522-BB8A-7451-E14648DBD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F4F3B6-CCB7-C15E-8806-F552EA4A2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7BCE66-51DA-6A37-CE3B-A64DC8CB4A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918B5F-8F16-4D2A-B526-A963B6CF5607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F566A4-55BD-7C45-261F-310F42FFEF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EEBDBA-550B-00DD-846B-6FBEE433FD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148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49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4.xml"/><Relationship Id="rId5" Type="http://schemas.openxmlformats.org/officeDocument/2006/relationships/image" Target="../media/image23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7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6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9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27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07D5ACB-82E5-40CC-E612-8A6D71DAD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58ED3A2-BF8A-B8B8-02FC-D5ACD5759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73" y="2540584"/>
            <a:ext cx="8276253" cy="262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38" y="387048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891548" y="386865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58147" y="456310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Répondre, à l’oral, 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80" r="80"/>
          <a:stretch/>
        </p:blipFill>
        <p:spPr>
          <a:xfrm>
            <a:off x="2493963" y="2378075"/>
            <a:ext cx="1917700" cy="3414713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995A-5853-451A-45FF-14AD58623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C055C4F-3304-78C1-B5B5-C7B4C545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9141BE-B64A-29F6-8F35-09AC939D26C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2F8DBCE-A31C-B677-7DBE-DFBF5465C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F143C1-B255-ABD2-AA97-578E23908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C8D290-E78F-DD03-F02E-4053F0825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09D6D69-DB39-BE98-069A-3F23352E2D9E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B09C04-79A6-F346-3C53-E08193CDAB3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A4D418-97EF-D9C3-6431-B519676CD9CD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9395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BAE70-BE2B-9025-0750-1246BDF6B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EF0081-1D83-78FB-7922-9258739D321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58BCB-9DAA-B016-ED4F-17C5E5E4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98B6987-69B7-D970-1FE5-DEF01CA4669A}"/>
              </a:ext>
            </a:extLst>
          </p:cNvPr>
          <p:cNvSpPr txBox="1">
            <a:spLocks/>
          </p:cNvSpPr>
          <p:nvPr/>
        </p:nvSpPr>
        <p:spPr>
          <a:xfrm>
            <a:off x="1236363" y="4209481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478E91-C91C-7845-AF91-986DD6786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19574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7967480-B41C-A2D0-E26F-00922B2AC8E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6576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7F73-FFF0-AC3E-38D0-11DB7C2E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F43DA-7362-7EC5-56C0-A796B46CC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A5B2B7C-DA9A-0B5B-7E84-2F3EE270EE96}"/>
              </a:ext>
            </a:extLst>
          </p:cNvPr>
          <p:cNvSpPr txBox="1">
            <a:spLocks/>
          </p:cNvSpPr>
          <p:nvPr/>
        </p:nvSpPr>
        <p:spPr>
          <a:xfrm>
            <a:off x="1494434" y="3959615"/>
            <a:ext cx="653839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qu’il y a dans ta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F06D54-A0D7-7B25-61F6-FD2C2BDBE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672F43F-F389-E007-34F0-86761EBD0BF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7734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chaise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c’est ta chaise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4588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5AAEA-6B26-9CD1-1E9A-2264FAC4B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262729-F13B-E3C9-9848-655BEE9C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4E72730-4D56-A92C-2107-080CB04C29B2}"/>
              </a:ext>
            </a:extLst>
          </p:cNvPr>
          <p:cNvSpPr txBox="1">
            <a:spLocks/>
          </p:cNvSpPr>
          <p:nvPr/>
        </p:nvSpPr>
        <p:spPr>
          <a:xfrm>
            <a:off x="1378686" y="3948040"/>
            <a:ext cx="67467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qu’il y a dans ta trousse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23EB7D-4F21-5A4E-B1EE-5B869726B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D2D70E0-F763-ED6D-6F17-3956A167286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888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F4F5C-7EBA-F22D-FFAD-3523084CC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AEC10F-4B31-59AF-B0F5-7B48F3A5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ton cartable 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C05F2CD-BB9F-D9EE-315A-C515E7C71577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605226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c’est ton cartable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7E395B-0936-0D34-0088-934D9CF71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663D0B0-039E-9E60-3A44-41BC05012B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3222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maitresse 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187096" y="1898132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Où est la maitresse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326819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 descr="Une image contenant garçon, personne, Dessin d’enfant, livre&#10;&#10;Le contenu généré par l’IA peut être incorrect.">
            <a:extLst>
              <a:ext uri="{FF2B5EF4-FFF2-40B4-BE49-F238E27FC236}">
                <a16:creationId xmlns:a16="http://schemas.microsoft.com/office/drawing/2014/main" id="{F0333682-75E1-1E00-E8BC-534763627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600" y="3429000"/>
            <a:ext cx="1769895" cy="193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461B6-CEB4-30AA-7BEB-5489482AB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A801DD5-C94F-117C-926D-DBE74E95253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CC5B2B-8FCC-3DBC-663F-512E6D648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les élèves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164913-DD9F-C149-11A3-E964D74A3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91434" y="1800186"/>
            <a:ext cx="1816227" cy="1434720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596F0B2-BD84-469F-7F60-C6E57D9908B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151922-5636-8485-561C-B07809B76561}"/>
              </a:ext>
            </a:extLst>
          </p:cNvPr>
          <p:cNvSpPr txBox="1">
            <a:spLocks/>
          </p:cNvSpPr>
          <p:nvPr/>
        </p:nvSpPr>
        <p:spPr>
          <a:xfrm>
            <a:off x="2807662" y="210578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000" b="1" dirty="0">
                <a:ln w="0"/>
                <a:solidFill>
                  <a:srgbClr val="2196B1"/>
                </a:solidFill>
                <a:latin typeface="Dosis" pitchFamily="2" charset="0"/>
              </a:rPr>
              <a:t>Où sont les élèves ?</a:t>
            </a:r>
          </a:p>
        </p:txBody>
      </p:sp>
      <p:pic>
        <p:nvPicPr>
          <p:cNvPr id="3" name="Image 2" descr="Une image contenant personne, garçon, terrain de jeux, habits&#10;&#10;Le contenu généré par l’IA peut être incorrect.">
            <a:extLst>
              <a:ext uri="{FF2B5EF4-FFF2-40B4-BE49-F238E27FC236}">
                <a16:creationId xmlns:a16="http://schemas.microsoft.com/office/drawing/2014/main" id="{93B6D674-B245-97D6-23B8-A6FC32B6E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290" y="3491749"/>
            <a:ext cx="1501647" cy="164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2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6BAAB-3BEA-F5A2-D5B8-B3894B9A8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557110-51C7-0EF5-C53D-7EFEAAD8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élèves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6DDE08-C705-81D0-09B4-EB1E2D25B23E}"/>
              </a:ext>
            </a:extLst>
          </p:cNvPr>
          <p:cNvSpPr txBox="1">
            <a:spLocks/>
          </p:cNvSpPr>
          <p:nvPr/>
        </p:nvSpPr>
        <p:spPr>
          <a:xfrm>
            <a:off x="2701716" y="2100466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 font les élèves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05C6CC-1C09-867F-4FAB-4B561492F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886871" y="171659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56B32D0-0F55-B414-DE56-FB55726665F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 descr="Une image contenant dessin humoristique, meubles, Dessin d’enfant, table&#10;&#10;Le contenu généré par l’IA peut être incorrect.">
            <a:extLst>
              <a:ext uri="{FF2B5EF4-FFF2-40B4-BE49-F238E27FC236}">
                <a16:creationId xmlns:a16="http://schemas.microsoft.com/office/drawing/2014/main" id="{45A100E8-A5CA-D6AB-164B-24005A7FA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18" y="3429000"/>
            <a:ext cx="1669299" cy="182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9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EFDD3-C15C-4701-A92E-CBF737C96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E05DF0-8256-4844-F4DC-7E36336C2E26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B1A674-0120-1D37-27D4-80B8943F9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A80B723-9B1D-0375-85C5-CB5E55E55506}"/>
              </a:ext>
            </a:extLst>
          </p:cNvPr>
          <p:cNvSpPr txBox="1">
            <a:spLocks/>
          </p:cNvSpPr>
          <p:nvPr/>
        </p:nvSpPr>
        <p:spPr>
          <a:xfrm>
            <a:off x="1236363" y="4209481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aimes faire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6E443C-C531-73F6-F26E-EB2796B40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19574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2BBEC6E-F345-C781-433A-A776CFEC4C2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5001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faut faire à l’école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796030" y="4311110"/>
            <a:ext cx="609713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Qu’est-ce qu’il faut faire </a:t>
            </a:r>
          </a:p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à l‘école?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8958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ne faut pas faire dans la salle de classe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1614967" y="4302068"/>
            <a:ext cx="622644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ne faut pas faire dans la salle de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8960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5E5154A-F845-7450-9FCF-414D0D92F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130" y="1624584"/>
            <a:ext cx="3213937" cy="4817593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55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D0C71BF-47B6-A913-856D-AEB4FAA5ACB9}"/>
              </a:ext>
            </a:extLst>
          </p:cNvPr>
          <p:cNvSpPr/>
          <p:nvPr/>
        </p:nvSpPr>
        <p:spPr>
          <a:xfrm>
            <a:off x="2358916" y="2481028"/>
            <a:ext cx="3021036" cy="159652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10633" y="2613517"/>
            <a:ext cx="3070841" cy="20472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24D82F-EB6B-8D92-7584-7C6B4B3E0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04" y="2286001"/>
            <a:ext cx="4680120" cy="270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de votre école, de votre classe, de ce que tu aimes faire à l’école et de ce qu’il faut faire à l’école.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018A23-A088-613A-17A8-6A4B7925C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112AE1-6176-ADA7-3504-98EC6FD54B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98087D-9127-FE94-A9A4-EA19F6CFB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175" y="3754312"/>
            <a:ext cx="1825908" cy="2738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A1219-85ED-CF98-3D23-A62C8908DB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68890" y="3239953"/>
            <a:ext cx="938876" cy="104890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5BA7BE-B4ED-8572-0C59-74C6466975D3}"/>
              </a:ext>
            </a:extLst>
          </p:cNvPr>
          <p:cNvSpPr txBox="1"/>
          <p:nvPr/>
        </p:nvSpPr>
        <p:spPr>
          <a:xfrm>
            <a:off x="1496396" y="2224290"/>
            <a:ext cx="63850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ta classe, dans ton école, de ce que tu aimes faire à l’école, de ce qu’il faut faire et de ce qu’il ne faut pas faire à l’école.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1. Je vais vous expliquer la situation. </a:t>
            </a: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719C75D-422B-95EA-6D4D-B7BB77D755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320889-5DE0-F4D8-2200-D676270AB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4D9524-7C7D-9553-8804-B07A09F1F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FD8A60-9769-27A5-E648-71709D23349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9FAA99-021D-3EE8-7F94-24498210535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C33947-3E22-7FD3-6DCD-3190B841B46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DF4310-7A2F-049E-3AB2-83821FC88AD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31A1BAC-C6DE-1397-E7BA-ACB2B52D175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367FD3-9528-AF6F-D97B-2235916F1DCB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3D9076B-2634-DD63-1184-3B796C3CF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766" y="3618048"/>
            <a:ext cx="1825908" cy="273886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721FA2-CBDE-80C8-DAFA-51841930EC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0490" y="3047342"/>
            <a:ext cx="938876" cy="1048901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150F93C3-6D6F-9DBA-59B5-AD6D145F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Étape 2.  Chacun réfléchit silencieusement à ce qu’il va dire dans sa prise de parole.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765A68-295D-9EEB-78A0-B678684215F9}"/>
              </a:ext>
            </a:extLst>
          </p:cNvPr>
          <p:cNvSpPr txBox="1"/>
          <p:nvPr/>
        </p:nvSpPr>
        <p:spPr>
          <a:xfrm>
            <a:off x="1496396" y="2224290"/>
            <a:ext cx="63850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ta classe, dans ton école, de ce que tu aimes faire à l’école, de ce qu’il faut faire et de ce qu’il ne faut pas faire à l’école. </a:t>
            </a:r>
          </a:p>
        </p:txBody>
      </p:sp>
    </p:spTree>
    <p:extLst>
      <p:ext uri="{BB962C8B-B14F-4D97-AF65-F5344CB8AC3E}">
        <p14:creationId xmlns:p14="http://schemas.microsoft.com/office/powerpoint/2010/main" val="236187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4AC5096-6B1B-AF98-1D4E-732A0774047F}"/>
              </a:ext>
            </a:extLst>
          </p:cNvPr>
          <p:cNvSpPr/>
          <p:nvPr/>
        </p:nvSpPr>
        <p:spPr>
          <a:xfrm>
            <a:off x="2530309" y="2276522"/>
            <a:ext cx="6002824" cy="419892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64FF5B0-C17A-6BE8-AFFF-22C2DE3E7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3" y="3084852"/>
            <a:ext cx="1865935" cy="279890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98F71F3-FFDD-9560-4E4B-9D8165EFF2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888" y="1963738"/>
            <a:ext cx="1219370" cy="1362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472005-9597-0512-0287-539A24DE81DE}"/>
              </a:ext>
            </a:extLst>
          </p:cNvPr>
          <p:cNvSpPr txBox="1"/>
          <p:nvPr/>
        </p:nvSpPr>
        <p:spPr>
          <a:xfrm>
            <a:off x="2807410" y="2386613"/>
            <a:ext cx="5672217" cy="3779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__________ année, à l’école _____________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Dans ma classe, il y a   ________________________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endParaRPr lang="fr-FR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fr-FR" sz="1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Da</a:t>
            </a:r>
            <a:r>
              <a:rPr lang="fr-FR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ns mon cartable, il y a  </a:t>
            </a:r>
            <a:r>
              <a:rPr lang="fr-FR" sz="1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_____________________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Dans ma trousse, il y a ________________________ .</a:t>
            </a:r>
            <a:endParaRPr lang="fr-FR" sz="1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Les élèves sont  _____________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[ Lieu ].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Ils sont en train de _____________________________.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J’aime ( matière ) ____________________________________.</a:t>
            </a:r>
          </a:p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il faut _______________________________________________.</a:t>
            </a:r>
          </a:p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la salle de classe, il ne faut pas  ___________________________.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98374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EB9E7AA-9FB0-DA9D-8338-917DF4EBE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499" y="1751321"/>
            <a:ext cx="3244381" cy="491674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55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096C6A0-53A4-06E8-54E9-006BC169CA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D530DF-EBD5-3D2A-FF6C-82C606FE1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E3D2A3-0CA6-295C-995A-476D71BB0A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2553419" y="4209692"/>
            <a:ext cx="3053751" cy="204549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5160D-BB4D-6873-84A1-D899700F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26C10F3B-4DB6-6449-1ADF-6B80D7EB3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6" y="773895"/>
            <a:ext cx="6961433" cy="612000"/>
          </a:xfrm>
        </p:spPr>
        <p:txBody>
          <a:bodyPr>
            <a:no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parle de ce qu’il y a dans sa classe, dans son école, de ce qu’il aime faire et de ce qu’il faut faire à l’école comme dans l’exemple.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A1DD9C6-CCE4-9979-EF86-69F5A09C83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0C8A874-BB4F-0BFB-B4D0-981CF4A20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F4F56-DDBB-9517-F987-60D8DAD22D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C10FFF83-FEC0-DDFA-870C-4B22F6385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47332" y="2783758"/>
            <a:ext cx="3070841" cy="20472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48385F-A533-3F9B-309A-B1E39C94A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02" y="2055849"/>
            <a:ext cx="5138554" cy="391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9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D70C0C8-9C1D-EE31-63FD-411CDA1D5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182" y="1588169"/>
            <a:ext cx="3244381" cy="491674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et recopiez les présentations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Salma et Amine.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511615" y="4038705"/>
            <a:ext cx="2863970" cy="219555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D86C8E8-F22C-2C3F-7C4C-4F979EA56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121526" y="530379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6177</TotalTime>
  <Words>731</Words>
  <Application>Microsoft Office PowerPoint</Application>
  <PresentationFormat>Affichage à l'écran (4:3)</PresentationFormat>
  <Paragraphs>105</Paragraphs>
  <Slides>30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30</vt:i4>
      </vt:variant>
    </vt:vector>
  </HeadingPairs>
  <TitlesOfParts>
    <vt:vector size="56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5_New Voc_01-Livret</vt:lpstr>
      <vt:lpstr>1_Révision</vt:lpstr>
      <vt:lpstr>Révision</vt:lpstr>
      <vt:lpstr>3_Conception personnalisée</vt:lpstr>
      <vt:lpstr>1_Conception personnalisée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 au hasard pour répondre. Tenez-vous prêts. </vt:lpstr>
      <vt:lpstr>Tu es en quelle classe ? </vt:lpstr>
      <vt:lpstr>Qu’est-ce qu’il y a dans ta classe ?</vt:lpstr>
      <vt:lpstr>Est-ce que c’est ta chaise ?</vt:lpstr>
      <vt:lpstr>Qu’est-ce qu’il y a dans ta trousse ?</vt:lpstr>
      <vt:lpstr>Est-ce que c’est ton cartable  ?</vt:lpstr>
      <vt:lpstr>Où est la maitresse  ?</vt:lpstr>
      <vt:lpstr>Où sont les élèves ?</vt:lpstr>
      <vt:lpstr>Que font les élèves ?</vt:lpstr>
      <vt:lpstr>Qu’est-ce que tu aimes faire à l’école ?</vt:lpstr>
      <vt:lpstr>Qu’est-ce qu’il faut faire à l’école ? </vt:lpstr>
      <vt:lpstr>Qu’est-ce qu’il ne faut pas faire dans la salle de classe ?</vt:lpstr>
      <vt:lpstr>Prenez vos livrets à la page 55.</vt:lpstr>
      <vt:lpstr>Maintenant, tout le monde participe. Chacun pose à l’autre les questions suivantes :</vt:lpstr>
      <vt:lpstr>Plan de la séance</vt:lpstr>
      <vt:lpstr>Maintenant, vous allez prendre la parole pour parler de votre école, de votre classe, de ce que tu aimes faire à l’école et de ce qu’il faut faire à l’école.</vt:lpstr>
      <vt:lpstr>Étape 1. Je vais vous expliquer la situation. </vt:lpstr>
      <vt:lpstr>Étape 2.  Chacun réfléchit silencieusement à ce qu’il va dire dans sa prise de parole.</vt:lpstr>
      <vt:lpstr>Étape 3.  Maintenant, vous allez prendre la parole. Qui veut passer au tableau ? </vt:lpstr>
      <vt:lpstr>Prenez vos livrets à la page 55. </vt:lpstr>
      <vt:lpstr>Maintenant, tout le monde participe. Chacun parle de ce qu’il y a dans sa classe, dans son école, de ce qu’il aime faire et de ce qu’il faut faire à l’école comme dans l’exemple. </vt:lpstr>
      <vt:lpstr>La séance d’aujourd’hui est terminée. À la maison, lisez et recopiez les présentations  de Salma et Amine.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KHAOUA AZEDDIN</cp:lastModifiedBy>
  <cp:revision>11</cp:revision>
  <cp:lastPrinted>2025-08-13T10:11:39Z</cp:lastPrinted>
  <dcterms:created xsi:type="dcterms:W3CDTF">2025-08-01T12:31:49Z</dcterms:created>
  <dcterms:modified xsi:type="dcterms:W3CDTF">2026-01-12T13:05:38Z</dcterms:modified>
</cp:coreProperties>
</file>