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</p:sldMasterIdLst>
  <p:notesMasterIdLst>
    <p:notesMasterId r:id="rId58"/>
  </p:notesMasterIdLst>
  <p:sldIdLst>
    <p:sldId id="257" r:id="rId10"/>
    <p:sldId id="1029" r:id="rId11"/>
    <p:sldId id="705" r:id="rId12"/>
    <p:sldId id="1030" r:id="rId13"/>
    <p:sldId id="798" r:id="rId14"/>
    <p:sldId id="799" r:id="rId15"/>
    <p:sldId id="779" r:id="rId16"/>
    <p:sldId id="780" r:id="rId17"/>
    <p:sldId id="784" r:id="rId18"/>
    <p:sldId id="1055" r:id="rId19"/>
    <p:sldId id="1076" r:id="rId20"/>
    <p:sldId id="1056" r:id="rId21"/>
    <p:sldId id="1061" r:id="rId22"/>
    <p:sldId id="1057" r:id="rId23"/>
    <p:sldId id="1089" r:id="rId24"/>
    <p:sldId id="1090" r:id="rId25"/>
    <p:sldId id="1091" r:id="rId26"/>
    <p:sldId id="1092" r:id="rId27"/>
    <p:sldId id="955" r:id="rId28"/>
    <p:sldId id="800" r:id="rId29"/>
    <p:sldId id="902" r:id="rId30"/>
    <p:sldId id="1077" r:id="rId31"/>
    <p:sldId id="1078" r:id="rId32"/>
    <p:sldId id="881" r:id="rId33"/>
    <p:sldId id="1084" r:id="rId34"/>
    <p:sldId id="876" r:id="rId35"/>
    <p:sldId id="1085" r:id="rId36"/>
    <p:sldId id="929" r:id="rId37"/>
    <p:sldId id="805" r:id="rId38"/>
    <p:sldId id="653" r:id="rId39"/>
    <p:sldId id="1060" r:id="rId40"/>
    <p:sldId id="1066" r:id="rId41"/>
    <p:sldId id="1072" r:id="rId42"/>
    <p:sldId id="1073" r:id="rId43"/>
    <p:sldId id="1042" r:id="rId44"/>
    <p:sldId id="1043" r:id="rId45"/>
    <p:sldId id="1044" r:id="rId46"/>
    <p:sldId id="1045" r:id="rId47"/>
    <p:sldId id="1049" r:id="rId48"/>
    <p:sldId id="1050" r:id="rId49"/>
    <p:sldId id="1051" r:id="rId50"/>
    <p:sldId id="1086" r:id="rId51"/>
    <p:sldId id="1087" r:id="rId52"/>
    <p:sldId id="1088" r:id="rId53"/>
    <p:sldId id="895" r:id="rId54"/>
    <p:sldId id="896" r:id="rId55"/>
    <p:sldId id="898" r:id="rId56"/>
    <p:sldId id="679" r:id="rId57"/>
  </p:sldIdLst>
  <p:sldSz cx="9144000" cy="6858000" type="screen4x3"/>
  <p:notesSz cx="6735763" cy="9866313"/>
  <p:embeddedFontLst>
    <p:embeddedFont>
      <p:font typeface="Dosis" panose="02010703020202060003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</p:embeddedFont>
    <p:embeddedFont>
      <p:font typeface="Dosis SemiBold" panose="02010703020202060003" pitchFamily="2" charset="0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EBF7"/>
    <a:srgbClr val="565F88"/>
    <a:srgbClr val="4B5377"/>
    <a:srgbClr val="424D7B"/>
    <a:srgbClr val="00ACA4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5CB2D-2B98-4DF1-9381-28783C14AEB1}" v="36" dt="2025-12-27T21:14:46.4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5.fntdata"/><Relationship Id="rId68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presProps" Target="presProps.xml"/><Relationship Id="rId69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1.fntdata"/><Relationship Id="rId67" Type="http://schemas.openxmlformats.org/officeDocument/2006/relationships/tableStyles" Target="tableStyle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2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174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0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04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60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70.png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2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30.png"/><Relationship Id="rId10" Type="http://schemas.openxmlformats.org/officeDocument/2006/relationships/image" Target="../media/image50.png"/><Relationship Id="rId4" Type="http://schemas.openxmlformats.org/officeDocument/2006/relationships/customXml" Target="../ink/ink8.xml"/><Relationship Id="rId9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7" Type="http://schemas.openxmlformats.org/officeDocument/2006/relationships/image" Target="../media/image25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7" Type="http://schemas.openxmlformats.org/officeDocument/2006/relationships/image" Target="../media/image25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7" Type="http://schemas.openxmlformats.org/officeDocument/2006/relationships/image" Target="../media/image2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1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2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3.png"/><Relationship Id="rId4" Type="http://schemas.openxmlformats.org/officeDocument/2006/relationships/customXml" Target="../ink/ink3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2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3.png"/><Relationship Id="rId4" Type="http://schemas.openxmlformats.org/officeDocument/2006/relationships/customXml" Target="../ink/ink3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2.png"/><Relationship Id="rId7" Type="http://schemas.openxmlformats.org/officeDocument/2006/relationships/image" Target="../media/image25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3.png"/><Relationship Id="rId4" Type="http://schemas.openxmlformats.org/officeDocument/2006/relationships/customXml" Target="../ink/ink3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35.xml"/><Relationship Id="rId7" Type="http://schemas.openxmlformats.org/officeDocument/2006/relationships/image" Target="../media/image2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10.png"/><Relationship Id="rId5" Type="http://schemas.openxmlformats.org/officeDocument/2006/relationships/customXml" Target="../ink/ink36.xml"/><Relationship Id="rId4" Type="http://schemas.openxmlformats.org/officeDocument/2006/relationships/image" Target="../media/image5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6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A259B3C-C070-7735-B8C1-4F1D296DC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AD68FB6-A832-62C8-34E8-8CC2FCB7C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17" y="2390638"/>
            <a:ext cx="8394731" cy="286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 correctement.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2_W3_S4 (dialogue) (2)">
            <a:hlinkClick r:id="" action="ppaction://media"/>
            <a:extLst>
              <a:ext uri="{FF2B5EF4-FFF2-40B4-BE49-F238E27FC236}">
                <a16:creationId xmlns:a16="http://schemas.microsoft.com/office/drawing/2014/main" id="{5ED38DEF-E229-6736-C615-ACDD69A090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184" y="2225145"/>
            <a:ext cx="8029816" cy="286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2_W3_S4 (dialogue) (2)">
            <a:hlinkClick r:id="" action="ppaction://media"/>
            <a:extLst>
              <a:ext uri="{FF2B5EF4-FFF2-40B4-BE49-F238E27FC236}">
                <a16:creationId xmlns:a16="http://schemas.microsoft.com/office/drawing/2014/main" id="{1DFC9024-B2FB-D7DE-69EA-71420FDD92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184" y="2225145"/>
            <a:ext cx="8029816" cy="286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EA65C66-2EC9-A1C5-DEE1-6787D28FE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400341"/>
            <a:ext cx="6551469" cy="31389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AB7C15-75C9-20F3-7047-B5DC5DC0B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004" y="4539287"/>
            <a:ext cx="6033262" cy="202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D4397-AE94-61BD-1464-E7DF6663C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D5D76DC-5A6F-00CB-26D0-F0181D915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49" y="2740609"/>
            <a:ext cx="6149873" cy="163844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D8B057C-9DE4-320D-0033-70819EB9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F5CBDDC2-0436-A561-DFDB-1B50B2BD31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91EF0A73-CD61-1922-9136-CC342A1EF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E7FE2-5B2B-EB4A-CE58-681CDB2412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5CECF9B-E0AD-AE8E-9301-36D2F1114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54" y="1381328"/>
            <a:ext cx="5486450" cy="1728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FF751-8BE3-179F-2574-9760B062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0024" y="4089712"/>
            <a:ext cx="5852667" cy="13869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7D90EB-2BD6-C7FB-B7B9-F9A275D23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1314" y="5476672"/>
            <a:ext cx="5089190" cy="10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6770919-0B19-1B98-A0CA-88A18281E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905" y="2520245"/>
            <a:ext cx="4690533" cy="31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F4F78B1-F8A7-291E-B40E-C8527703D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61" y="3057221"/>
            <a:ext cx="3733800" cy="2489200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11B81B-D8C5-4C83-0126-2687E00D63EA}"/>
              </a:ext>
            </a:extLst>
          </p:cNvPr>
          <p:cNvSpPr txBox="1"/>
          <p:nvPr/>
        </p:nvSpPr>
        <p:spPr>
          <a:xfrm>
            <a:off x="4176561" y="2947604"/>
            <a:ext cx="769821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t’’appelles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​Qu’est-ce que tu aimes faire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qu’il faut faire à l’école ?​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qu’il faut faire dans la salle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          de classe ? ​</a:t>
            </a:r>
          </a:p>
        </p:txBody>
      </p:sp>
    </p:spTree>
    <p:extLst>
      <p:ext uri="{BB962C8B-B14F-4D97-AF65-F5344CB8AC3E}">
        <p14:creationId xmlns:p14="http://schemas.microsoft.com/office/powerpoint/2010/main" val="113574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57C1BA5C-364A-FD05-4B80-A019E87E4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69" y="3166090"/>
            <a:ext cx="3733800" cy="24892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CD142E9-D389-59EB-20DA-8170C1CA03F1}"/>
              </a:ext>
            </a:extLst>
          </p:cNvPr>
          <p:cNvSpPr txBox="1"/>
          <p:nvPr/>
        </p:nvSpPr>
        <p:spPr>
          <a:xfrm>
            <a:off x="1692000" y="2239718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CED393-9E12-E589-50B5-0BB8B46AC54F}"/>
              </a:ext>
            </a:extLst>
          </p:cNvPr>
          <p:cNvSpPr txBox="1"/>
          <p:nvPr/>
        </p:nvSpPr>
        <p:spPr>
          <a:xfrm>
            <a:off x="4073218" y="3056473"/>
            <a:ext cx="769821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t’’appelles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​Qu’est-ce que tu aimes faire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qu’il faut faire à l’école ?​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qu’il faut faire dans la salle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          de classe ? ​</a:t>
            </a: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A701BAD0-CF05-AFEC-95D5-318CBECF6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38" y="3059668"/>
            <a:ext cx="3733800" cy="24892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A5A1F6A-6EAD-8267-C9D8-89AB86FCE366}"/>
              </a:ext>
            </a:extLst>
          </p:cNvPr>
          <p:cNvSpPr txBox="1"/>
          <p:nvPr/>
        </p:nvSpPr>
        <p:spPr>
          <a:xfrm>
            <a:off x="1692000" y="2239718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7F9B1F-ADAC-B15E-86BD-9E2C5FC1653F}"/>
              </a:ext>
            </a:extLst>
          </p:cNvPr>
          <p:cNvSpPr txBox="1"/>
          <p:nvPr/>
        </p:nvSpPr>
        <p:spPr>
          <a:xfrm>
            <a:off x="4176561" y="2947604"/>
            <a:ext cx="769821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t’’appelles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as quel âge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​Qu’est-ce que tu aimes faire à l’école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qu’il faut faire à l’école ?​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qu’il faut faire dans la salle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          de classe ? ​</a:t>
            </a: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692000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Les élèves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698" y="3936831"/>
            <a:ext cx="640460" cy="46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03_P2_W2_S4 (liaison) (2)">
            <a:hlinkClick r:id="" action="ppaction://media"/>
            <a:extLst>
              <a:ext uri="{FF2B5EF4-FFF2-40B4-BE49-F238E27FC236}">
                <a16:creationId xmlns:a16="http://schemas.microsoft.com/office/drawing/2014/main" id="{7F37D66A-1423-787C-7886-F57B571DAC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687" y="2014776"/>
            <a:ext cx="7832625" cy="440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4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327829" y="2999160"/>
            <a:ext cx="2368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en train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199D29B-3E58-6F79-2146-B6AD5131BD70}"/>
              </a:ext>
            </a:extLst>
          </p:cNvPr>
          <p:cNvSpPr txBox="1"/>
          <p:nvPr/>
        </p:nvSpPr>
        <p:spPr>
          <a:xfrm>
            <a:off x="1434937" y="4110511"/>
            <a:ext cx="2679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élève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348" y="3510129"/>
            <a:ext cx="486503" cy="2283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CCB599-8C45-45F5-2191-D60F962F91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6602" y="4695286"/>
            <a:ext cx="453083" cy="2057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3DC296-EEE2-1435-4DF3-542C04E47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2484" y="3502684"/>
            <a:ext cx="469769" cy="2432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8AFB03-4A54-5D63-A6B1-D2BFF664AD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6102" y="3495240"/>
            <a:ext cx="438199" cy="24326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2912571" y="2968664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sont à la cantine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7638BC-E3C5-65DE-971B-7E7817F1924D}"/>
              </a:ext>
            </a:extLst>
          </p:cNvPr>
          <p:cNvSpPr txBox="1"/>
          <p:nvPr/>
        </p:nvSpPr>
        <p:spPr>
          <a:xfrm>
            <a:off x="6348216" y="2953056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vous aimez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FB442C-CC99-4E99-7631-0C81924F6AF6}"/>
              </a:ext>
            </a:extLst>
          </p:cNvPr>
          <p:cNvSpPr txBox="1"/>
          <p:nvPr/>
        </p:nvSpPr>
        <p:spPr>
          <a:xfrm>
            <a:off x="4398907" y="4110511"/>
            <a:ext cx="2679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8DC81C-714B-99E3-C2A8-6E948728F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4653" y="4592422"/>
            <a:ext cx="453083" cy="20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3E47E-BCCB-7650-930C-E19C21EF5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4BE03B-0FFC-3F7F-526E-A1122E5A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E54E6-0037-AE7D-6C6B-B67272A70CA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E54E6-0037-AE7D-6C6B-B67272A70C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9A597B-84F7-E4DB-8B39-B746DD6632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59A597B-84F7-E4DB-8B39-B746DD6632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19A7B1B-9AC2-D0C2-AF2E-225457E090BC}"/>
              </a:ext>
            </a:extLst>
          </p:cNvPr>
          <p:cNvSpPr txBox="1"/>
          <p:nvPr/>
        </p:nvSpPr>
        <p:spPr>
          <a:xfrm>
            <a:off x="447643" y="3005681"/>
            <a:ext cx="2368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en train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DF733AC-061F-2B08-4C67-13A0A65DC126}"/>
              </a:ext>
            </a:extLst>
          </p:cNvPr>
          <p:cNvSpPr txBox="1"/>
          <p:nvPr/>
        </p:nvSpPr>
        <p:spPr>
          <a:xfrm>
            <a:off x="1434937" y="4110511"/>
            <a:ext cx="2679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élève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3F69072-CF25-2113-BB3E-C1D6217DA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348" y="3510129"/>
            <a:ext cx="486503" cy="2283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B6378D-C726-B8D7-3ADB-1BC551CC4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6602" y="4695286"/>
            <a:ext cx="453083" cy="2057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B0EEBD-994E-7DC2-8952-9D3FC9C546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2484" y="3502684"/>
            <a:ext cx="469769" cy="2432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083CE1-AF27-89B3-4A3E-04250770A7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6102" y="3495240"/>
            <a:ext cx="438199" cy="24326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1445DFA5-E676-C72A-D466-D7DD9986AAF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049879A1-E8A4-0FD0-A447-7CB22B702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131E3B-09C9-F651-6CCD-B7CD915E59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D6576C9-9F56-916E-C2C0-7A7778DFC6B3}"/>
              </a:ext>
            </a:extLst>
          </p:cNvPr>
          <p:cNvSpPr txBox="1"/>
          <p:nvPr/>
        </p:nvSpPr>
        <p:spPr>
          <a:xfrm>
            <a:off x="2815850" y="2969341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sont à la cantine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C4B65A-23E0-FBCD-5FC6-741C2545C23E}"/>
              </a:ext>
            </a:extLst>
          </p:cNvPr>
          <p:cNvSpPr txBox="1"/>
          <p:nvPr/>
        </p:nvSpPr>
        <p:spPr>
          <a:xfrm>
            <a:off x="6348216" y="2953056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vous aimez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29D283-37A0-418A-D941-01C3C2403A53}"/>
              </a:ext>
            </a:extLst>
          </p:cNvPr>
          <p:cNvSpPr txBox="1"/>
          <p:nvPr/>
        </p:nvSpPr>
        <p:spPr>
          <a:xfrm>
            <a:off x="4398907" y="4110511"/>
            <a:ext cx="2679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250E3F-EA59-92B7-5356-C4C9C277BE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4653" y="4592422"/>
            <a:ext cx="453083" cy="20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8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27BEA2-C3ED-63CD-FA6B-60C33EDE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968CDA-BD79-FFDB-BB41-6E099AEFED72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aime faire de l’écriture.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faut écouter la maitresse.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Les élèves aiment les jeux.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ne faut pas crier dans la classe.</a:t>
            </a:r>
          </a:p>
        </p:txBody>
      </p:sp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860F2-ECD4-BF97-7785-9DA1580C9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67187-C4A4-FBE7-CB0C-B0EA9522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E5AA2-20B3-7B92-E12A-A64995BAA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54C90D-65B4-5A72-C937-63FF0D5F6597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aime faire de l’écriture.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faut écouter la maitresse.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Les élèves aiment les jeux.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ne faut pas crier dans la classe.</a:t>
            </a:r>
          </a:p>
        </p:txBody>
      </p:sp>
      <p:pic>
        <p:nvPicPr>
          <p:cNvPr id="4" name="1_Audio_N3_W3">
            <a:hlinkClick r:id="" action="ppaction://media"/>
            <a:extLst>
              <a:ext uri="{FF2B5EF4-FFF2-40B4-BE49-F238E27FC236}">
                <a16:creationId xmlns:a16="http://schemas.microsoft.com/office/drawing/2014/main" id="{213310D8-3883-D961-4581-AD3D2C231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52000" y="8352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2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F3B1D-1926-5EC8-6815-F0F01C15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3AE4F-35BC-4180-EDA2-EC79823B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02BAB-56F9-2D92-43FB-3CCFFB3ED0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D44D0A-5CB6-FAD9-9A99-B21214E91BA5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aime faire de l’écriture.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faut écouter la maitresse.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Les élèves aiment les jeux.</a:t>
            </a:r>
          </a:p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ne faut pas crier dans la classe.</a:t>
            </a:r>
          </a:p>
        </p:txBody>
      </p:sp>
    </p:spTree>
    <p:extLst>
      <p:ext uri="{BB962C8B-B14F-4D97-AF65-F5344CB8AC3E}">
        <p14:creationId xmlns:p14="http://schemas.microsoft.com/office/powerpoint/2010/main" val="126052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 dirty="0"/>
              <a:t>Plan de la séance 4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74648DF-B044-0F54-9708-D11CFB6AF0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B2D9658-FF04-822A-13CE-52FD6DB2F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9A3547-D2D6-94AA-A737-404847D0A1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7695E2-FE4E-715F-D833-AC26E6A13A09}"/>
              </a:ext>
            </a:extLst>
          </p:cNvPr>
          <p:cNvSpPr txBox="1"/>
          <p:nvPr/>
        </p:nvSpPr>
        <p:spPr>
          <a:xfrm>
            <a:off x="696415" y="4350577"/>
            <a:ext cx="77511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565F88"/>
                </a:solidFill>
              </a:rPr>
              <a:t>    La lecture                  Se disputer              Sauter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8978376-C3D4-6C76-A963-28F61AD3BE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FE0D8DC-7919-DC69-6FD6-4416BC2A9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DD734-C26F-B605-F516-EDA75E5A3E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62A6AC27-B0F8-E7E3-759A-2F32A515C5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041" y="2686907"/>
            <a:ext cx="1520866" cy="1663670"/>
          </a:xfrm>
          <a:prstGeom prst="rect">
            <a:avLst/>
          </a:prstGeom>
        </p:spPr>
      </p:pic>
      <p:pic>
        <p:nvPicPr>
          <p:cNvPr id="3" name="Image 2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37EE1554-FD78-908E-A64F-DB17FE06AA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37" y="2686907"/>
            <a:ext cx="1520872" cy="1663670"/>
          </a:xfrm>
          <a:prstGeom prst="rect">
            <a:avLst/>
          </a:prstGeom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0CAAC23-2A21-E9F3-D399-C9E3DCF84E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75" y="2686913"/>
            <a:ext cx="1520866" cy="166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2F83A9-F48A-D8E9-3220-FC126360C7EE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3CFCFC7-E1E5-0F11-98DC-7456F91D0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5E5FBA-902E-C5CC-0F5A-3884EE6F3C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696415" y="2875002"/>
            <a:ext cx="77511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La lecture</a:t>
            </a:r>
          </a:p>
        </p:txBody>
      </p:sp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9B7632A-6CA8-93FC-B13D-1C809CA6847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8F7C92F-E62C-F670-64B6-F5CFD0B14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206A13-ECFF-950A-B742-DCD1D1D8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696415" y="2875002"/>
            <a:ext cx="77511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Courir</a:t>
            </a:r>
          </a:p>
        </p:txBody>
      </p:sp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7E93494-0BE1-81AF-BC2B-CE0145C8A98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CBDAFF4-3B5B-AFB5-CE3D-A2710E1DF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4CBE165-786F-1022-2B6C-AC41F66CC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696415" y="2967335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Sauter</a:t>
            </a:r>
          </a:p>
        </p:txBody>
      </p:sp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3D2D842-577C-0839-9016-56C0A461DA3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2CF7C8D-EFA6-996E-CB9B-B2C19C917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CA71B0-A5AF-1CB3-0293-22732D74E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649B2-2472-DF07-A537-F078A97DC47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61121B4-AEC8-8A29-4188-5330726A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AA68E3-8E2B-DE7D-3E36-29454277D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pic>
        <p:nvPicPr>
          <p:cNvPr id="3" name="Image 2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CFD9D23D-9863-5741-1C1C-FC6CC73E97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654" y="2103917"/>
            <a:ext cx="2422692" cy="26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82ADEF5-FEFD-BD82-7545-46074B55F16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5F81B0A-9988-0976-C58D-8CC0EB091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9B8327C-EE99-C923-9D89-B6B6AF8DCD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La lecture.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B9C12AC-CE66-0E27-1C5B-12A7935421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3B4EB38-1CB3-FA59-9221-D7FAA4539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E793F9-0A1D-1AE3-B16C-4939CF877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4767943" y="2921167"/>
            <a:ext cx="40121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565F88"/>
                </a:solidFill>
                <a:latin typeface="Dosis" pitchFamily="2" charset="0"/>
              </a:rPr>
              <a:t>La lecture</a:t>
            </a:r>
          </a:p>
        </p:txBody>
      </p:sp>
      <p:pic>
        <p:nvPicPr>
          <p:cNvPr id="2" name="Image 1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35471EFB-4E72-68CE-AD6D-A50839677C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01" y="2256317"/>
            <a:ext cx="2422692" cy="26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DDBF02B2-B6DD-CF9C-CC5B-62FC71D1510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2867F6A-230E-6C24-0C3E-276AD07E1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EBC5F3-CB26-518D-CFB5-3634E99353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pic>
        <p:nvPicPr>
          <p:cNvPr id="3" name="Image 2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550ADDA1-07FE-8F85-77D3-77D41BCDC0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10" y="2780212"/>
            <a:ext cx="2675740" cy="292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85D805F-65FB-A6E4-E348-692822674A2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7927C1E-B228-257C-2A5C-566BA0BE3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9ECCC8-2FD4-6C1B-ABA2-C2A2F82EBB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Sauter.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46FDFD-BD6F-8E19-3070-9146035EEE0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6411ECD-E31B-4F26-D38D-176ABFFDB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C32C54-6CD4-CCAE-671E-25846D753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4339861" y="2921168"/>
            <a:ext cx="33990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" pitchFamily="2" charset="0"/>
              </a:rPr>
              <a:t>Sauter</a:t>
            </a:r>
          </a:p>
        </p:txBody>
      </p:sp>
      <p:pic>
        <p:nvPicPr>
          <p:cNvPr id="2" name="Image 1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A401D956-CF05-64FE-6097-0F5087BC52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01" y="1965507"/>
            <a:ext cx="2675740" cy="292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E75EB-C260-E4E7-394F-D80722C6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CCD7CC0-992C-5B04-D5FD-852442F9E5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CCD7CC0-992C-5B04-D5FD-852442F9E5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3066163-47AA-53B0-2120-67CCA116E3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3066163-47AA-53B0-2120-67CCA116E3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05904678-4513-0359-B60F-13FC4423D20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D5976F-9DE7-9487-C7A1-A80B93438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3F6340-1433-514C-4ACF-6AFA1DE0C6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E0B4B275-60F0-4042-6240-6044819D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pic>
        <p:nvPicPr>
          <p:cNvPr id="2" name="Image 1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99D253CD-17A8-8E67-8A58-F782B27CF3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631" y="2014194"/>
            <a:ext cx="2586738" cy="282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BBA09-E6D9-4EE8-2937-86DA31619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198E603-98FE-CCBB-2C59-93520632E86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198E603-98FE-CCBB-2C59-93520632E86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3B19620-9ED4-06A1-0D0D-AD1FF74FE1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3B19620-9ED4-06A1-0D0D-AD1FF74FE1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3BE27C2B-94A4-83DB-6D24-F04748D74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716B784-9C4F-3034-88DD-E8FC42D5F1E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D36FF7B-1B14-D0B2-CE7C-E69A12AB9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94AE7D-0EEE-D18C-CE39-58BA7F77F1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91CD-2C41-322E-E10B-BC721E1C38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5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32524-F2FD-638B-BC8C-354D7B9F0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C6EC-2639-7944-34AC-679110B92FE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C6EC-2639-7944-34AC-679110B92F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F8EF25D-3F80-98DC-E7E7-EDC84870D89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F8EF25D-3F80-98DC-E7E7-EDC84870D8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335C9F2A-8E56-46A8-23C5-F14A56118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Se disputer.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7331429-ABC4-0236-433B-7AC7ACDE02F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3B745A1-6942-E57D-0398-86CB2AEBE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2ACD05-19F7-EAD8-2A2D-C58168BE6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853EFE1-3DCF-5731-F7AE-6D1E6B05CC98}"/>
              </a:ext>
            </a:extLst>
          </p:cNvPr>
          <p:cNvSpPr txBox="1"/>
          <p:nvPr/>
        </p:nvSpPr>
        <p:spPr>
          <a:xfrm>
            <a:off x="4572000" y="2921168"/>
            <a:ext cx="40760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Se disputer</a:t>
            </a:r>
          </a:p>
        </p:txBody>
      </p:sp>
      <p:pic>
        <p:nvPicPr>
          <p:cNvPr id="2" name="Image 1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086FA773-0040-2CE9-6F8D-0215DE1328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123" y="2246641"/>
            <a:ext cx="2586738" cy="282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8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DB3A5AC-C3B8-3496-0F98-6C5B1B9CE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898" y="1468274"/>
            <a:ext cx="3513828" cy="53897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48.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A6C703D-D88D-D57D-249A-ACE26CC6A59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19EDFF-B594-CFC1-F227-1B14DD3F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C6B53E-89D1-2D46-8962-242197F009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549440" y="4340970"/>
            <a:ext cx="3094744" cy="6120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3.  Je vais expliquer la consigne et passer entre les rangs pour vous aider.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57738EC-10C0-950A-EBB8-B48E02E6124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29C1E70-7A77-DEB0-12C1-19BDECEBC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C94905-7F37-15DD-BFA4-02F8E5114C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437" y="1945913"/>
            <a:ext cx="2824818" cy="2824818"/>
          </a:xfrm>
          <a:prstGeom prst="rect">
            <a:avLst/>
          </a:prstGeom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9414F2-6B5E-AA29-135D-37D9AAA4C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98" y="3155722"/>
            <a:ext cx="5523812" cy="11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316E-8B20-021C-0E80-9E8EE319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capture d’écran, texte, Police&#10;&#10;Le contenu généré par l’IA peut être incorrect.">
            <a:extLst>
              <a:ext uri="{FF2B5EF4-FFF2-40B4-BE49-F238E27FC236}">
                <a16:creationId xmlns:a16="http://schemas.microsoft.com/office/drawing/2014/main" id="{7EED278A-EF98-8920-E735-CE183721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576" y="3987640"/>
            <a:ext cx="6441919" cy="1796479"/>
          </a:xfrm>
          <a:prstGeom prst="rect">
            <a:avLst/>
          </a:prstGeom>
        </p:spPr>
      </p:pic>
      <p:pic>
        <p:nvPicPr>
          <p:cNvPr id="7" name="Image 6" descr="Une image contenant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7740DB8-2B2E-CDE6-DCAD-4D4C2EB8B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905" y="2281978"/>
            <a:ext cx="6196387" cy="168992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3D2FC42-C3AE-4D96-BACA-F3E523A2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la lecture et courir.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1EE84C-0265-5962-ABBD-06FDBA21697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7502F23-2110-0A17-7F06-99713B60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BA1349-AE83-8527-4E96-AA1538DED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51F42F19-08E6-B03E-20C0-ADE033B02DB8}"/>
              </a:ext>
            </a:extLst>
          </p:cNvPr>
          <p:cNvSpPr txBox="1"/>
          <p:nvPr/>
        </p:nvSpPr>
        <p:spPr>
          <a:xfrm>
            <a:off x="3643921" y="2969329"/>
            <a:ext cx="1653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la lecture.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B43DE4-A3D5-3FBC-E439-9A1C89AE1220}"/>
              </a:ext>
            </a:extLst>
          </p:cNvPr>
          <p:cNvSpPr txBox="1"/>
          <p:nvPr/>
        </p:nvSpPr>
        <p:spPr>
          <a:xfrm>
            <a:off x="3600378" y="4629295"/>
            <a:ext cx="286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  courir </a:t>
            </a:r>
          </a:p>
        </p:txBody>
      </p:sp>
    </p:spTree>
    <p:extLst>
      <p:ext uri="{BB962C8B-B14F-4D97-AF65-F5344CB8AC3E}">
        <p14:creationId xmlns:p14="http://schemas.microsoft.com/office/powerpoint/2010/main" val="2348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Appareils électroniques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9C391B0D-3939-C926-02F6-67F484D84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580" y="1478250"/>
            <a:ext cx="3428244" cy="525845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page 46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477" y="2977391"/>
            <a:ext cx="2924286" cy="3017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477" y="3485204"/>
            <a:ext cx="2117013" cy="154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9663</TotalTime>
  <Words>1014</Words>
  <Application>Microsoft Office PowerPoint</Application>
  <PresentationFormat>Affichage à l'écran (4:3)</PresentationFormat>
  <Paragraphs>163</Paragraphs>
  <Slides>48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48</vt:i4>
      </vt:variant>
    </vt:vector>
  </HeadingPairs>
  <TitlesOfParts>
    <vt:vector size="64" baseType="lpstr">
      <vt:lpstr>Dosis Medium</vt:lpstr>
      <vt:lpstr>Calibri</vt:lpstr>
      <vt:lpstr>Dosis SemiBold</vt:lpstr>
      <vt:lpstr>Dosis ExtraBold</vt:lpstr>
      <vt:lpstr>Dosis</vt:lpstr>
      <vt:lpstr>Arial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Maintenant, on va apprendre à lire en faisant les liaisons.  Soyez attentifs.</vt:lpstr>
      <vt:lpstr>Lecture de la vidéo</vt:lpstr>
      <vt:lpstr>Lisez en silence. Faites attention aux liaisons et aux lettres qui ne prononcent pas. </vt:lpstr>
      <vt:lpstr>Qui veut lire à haute voix ? </vt:lpstr>
      <vt:lpstr>Lisez ces phrases en silence. Après, on va écouter une lecture audio. 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La lecture.</vt:lpstr>
      <vt:lpstr>Regardez l’image. Écrivez le mot correspondant sur les ardoises. </vt:lpstr>
      <vt:lpstr>Levez vos ardoises. </vt:lpstr>
      <vt:lpstr>Corrigez. Sauter.</vt:lpstr>
      <vt:lpstr>Regardez l’image. Écrivez le mot correspondant sur les ardoises. </vt:lpstr>
      <vt:lpstr>Levez vos ardoises. </vt:lpstr>
      <vt:lpstr>Corrigez. Se disputer.</vt:lpstr>
      <vt:lpstr>Prenez vos livrets à la page 48. </vt:lpstr>
      <vt:lpstr>Présentation PowerPoint</vt:lpstr>
      <vt:lpstr>Corrigez. Les bonnes réponses sont : la lecture et courir.</vt:lpstr>
      <vt:lpstr>La séance d’aujourd’hui est terminée. À la maison, lisez les mots de l’activité 2 page 46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KHAOUA AZEDDIN</cp:lastModifiedBy>
  <cp:revision>13</cp:revision>
  <cp:lastPrinted>2025-08-13T10:11:39Z</cp:lastPrinted>
  <dcterms:created xsi:type="dcterms:W3CDTF">2025-08-01T12:31:49Z</dcterms:created>
  <dcterms:modified xsi:type="dcterms:W3CDTF">2025-12-30T19:57:06Z</dcterms:modified>
</cp:coreProperties>
</file>