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7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9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0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1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2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3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4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807" r:id="rId6"/>
    <p:sldMasterId id="2147483819" r:id="rId7"/>
    <p:sldMasterId id="2147483754" r:id="rId8"/>
    <p:sldMasterId id="2147483766" r:id="rId9"/>
    <p:sldMasterId id="2147483773" r:id="rId10"/>
    <p:sldMasterId id="2147483693" r:id="rId11"/>
    <p:sldMasterId id="2147483697" r:id="rId12"/>
    <p:sldMasterId id="2147483711" r:id="rId13"/>
    <p:sldMasterId id="2147483720" r:id="rId14"/>
    <p:sldMasterId id="2147483729" r:id="rId15"/>
    <p:sldMasterId id="2147483786" r:id="rId16"/>
    <p:sldMasterId id="2147483811" r:id="rId17"/>
    <p:sldMasterId id="2147483821" r:id="rId18"/>
    <p:sldMasterId id="2147483826" r:id="rId19"/>
  </p:sldMasterIdLst>
  <p:notesMasterIdLst>
    <p:notesMasterId r:id="rId82"/>
  </p:notesMasterIdLst>
  <p:sldIdLst>
    <p:sldId id="257" r:id="rId20"/>
    <p:sldId id="1029" r:id="rId21"/>
    <p:sldId id="705" r:id="rId22"/>
    <p:sldId id="1229" r:id="rId23"/>
    <p:sldId id="798" r:id="rId24"/>
    <p:sldId id="1320" r:id="rId25"/>
    <p:sldId id="1146" r:id="rId26"/>
    <p:sldId id="1147" r:id="rId27"/>
    <p:sldId id="1062" r:id="rId28"/>
    <p:sldId id="1287" r:id="rId29"/>
    <p:sldId id="1200" r:id="rId30"/>
    <p:sldId id="1288" r:id="rId31"/>
    <p:sldId id="1350" r:id="rId32"/>
    <p:sldId id="1351" r:id="rId33"/>
    <p:sldId id="1352" r:id="rId34"/>
    <p:sldId id="1353" r:id="rId35"/>
    <p:sldId id="1354" r:id="rId36"/>
    <p:sldId id="1355" r:id="rId37"/>
    <p:sldId id="1374" r:id="rId38"/>
    <p:sldId id="1375" r:id="rId39"/>
    <p:sldId id="1376" r:id="rId40"/>
    <p:sldId id="1356" r:id="rId41"/>
    <p:sldId id="1357" r:id="rId42"/>
    <p:sldId id="1377" r:id="rId43"/>
    <p:sldId id="1359" r:id="rId44"/>
    <p:sldId id="1360" r:id="rId45"/>
    <p:sldId id="1378" r:id="rId46"/>
    <p:sldId id="1362" r:id="rId47"/>
    <p:sldId id="1363" r:id="rId48"/>
    <p:sldId id="1379" r:id="rId49"/>
    <p:sldId id="1380" r:id="rId50"/>
    <p:sldId id="1381" r:id="rId51"/>
    <p:sldId id="1383" r:id="rId52"/>
    <p:sldId id="1008" r:id="rId53"/>
    <p:sldId id="964" r:id="rId54"/>
    <p:sldId id="1321" r:id="rId55"/>
    <p:sldId id="1235" r:id="rId56"/>
    <p:sldId id="1236" r:id="rId57"/>
    <p:sldId id="1237" r:id="rId58"/>
    <p:sldId id="1365" r:id="rId59"/>
    <p:sldId id="1366" r:id="rId60"/>
    <p:sldId id="1367" r:id="rId61"/>
    <p:sldId id="1368" r:id="rId62"/>
    <p:sldId id="1369" r:id="rId63"/>
    <p:sldId id="1370" r:id="rId64"/>
    <p:sldId id="1371" r:id="rId65"/>
    <p:sldId id="1372" r:id="rId66"/>
    <p:sldId id="1373" r:id="rId67"/>
    <p:sldId id="779" r:id="rId68"/>
    <p:sldId id="1082" r:id="rId69"/>
    <p:sldId id="1310" r:id="rId70"/>
    <p:sldId id="1084" r:id="rId71"/>
    <p:sldId id="1307" r:id="rId72"/>
    <p:sldId id="1311" r:id="rId73"/>
    <p:sldId id="1309" r:id="rId74"/>
    <p:sldId id="1384" r:id="rId75"/>
    <p:sldId id="1385" r:id="rId76"/>
    <p:sldId id="1386" r:id="rId77"/>
    <p:sldId id="1387" r:id="rId78"/>
    <p:sldId id="1388" r:id="rId79"/>
    <p:sldId id="1389" r:id="rId80"/>
    <p:sldId id="1254" r:id="rId81"/>
  </p:sldIdLst>
  <p:sldSz cx="9144000" cy="6858000" type="screen4x3"/>
  <p:notesSz cx="6735763" cy="9866313"/>
  <p:embeddedFontLst>
    <p:embeddedFont>
      <p:font typeface="Dosis" panose="02010703020202060003" pitchFamily="2" charset="0"/>
      <p:regular r:id="rId83"/>
      <p:bold r:id="rId84"/>
    </p:embeddedFont>
    <p:embeddedFont>
      <p:font typeface="Dosis ExtraBold" pitchFamily="2" charset="0"/>
      <p:bold r:id="rId85"/>
    </p:embeddedFont>
    <p:embeddedFont>
      <p:font typeface="Dosis Medium" pitchFamily="2" charset="0"/>
      <p:regular r:id="rId86"/>
    </p:embeddedFont>
    <p:embeddedFont>
      <p:font typeface="Dosis SemiBold" panose="02010703020202060003" pitchFamily="2" charset="0"/>
      <p:bold r:id="rId87"/>
    </p:embeddedFont>
    <p:embeddedFont>
      <p:font typeface="Mistral" panose="03090702030407020403" pitchFamily="66" charset="0"/>
      <p:regular r:id="rId8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7E6E6"/>
    <a:srgbClr val="DEEBF7"/>
    <a:srgbClr val="565F88"/>
    <a:srgbClr val="E6F3FA"/>
    <a:srgbClr val="424D7B"/>
    <a:srgbClr val="A09F9F"/>
    <a:srgbClr val="AFABAB"/>
    <a:srgbClr val="9EE0F4"/>
    <a:srgbClr val="2196B1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6B18C8-5D3D-42E6-AEC0-CD1A463911C9}" v="47" dt="2025-11-26T17:31:13.2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637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openxmlformats.org/officeDocument/2006/relationships/font" Target="fonts/font2.fntdata"/><Relationship Id="rId89" Type="http://schemas.openxmlformats.org/officeDocument/2006/relationships/presProps" Target="presProps.xml"/><Relationship Id="rId16" Type="http://schemas.openxmlformats.org/officeDocument/2006/relationships/slideMaster" Target="slideMasters/slideMaster13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5" Type="http://schemas.openxmlformats.org/officeDocument/2006/relationships/slideMaster" Target="slideMasters/slideMaster2.xml"/><Relationship Id="rId90" Type="http://schemas.openxmlformats.org/officeDocument/2006/relationships/viewProps" Target="viewProps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slide" Target="slides/slide61.xml"/><Relationship Id="rId85" Type="http://schemas.openxmlformats.org/officeDocument/2006/relationships/font" Target="fonts/font3.fntdata"/><Relationship Id="rId93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font" Target="fonts/font4.fntdata"/><Relationship Id="rId9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slide" Target="slides/slide57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2.xml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Relationship Id="rId87" Type="http://schemas.openxmlformats.org/officeDocument/2006/relationships/font" Target="fonts/font5.fntdata"/><Relationship Id="rId61" Type="http://schemas.openxmlformats.org/officeDocument/2006/relationships/slide" Target="slides/slide42.xml"/><Relationship Id="rId82" Type="http://schemas.openxmlformats.org/officeDocument/2006/relationships/notesMaster" Target="notesMasters/notesMaster1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56" Type="http://schemas.openxmlformats.org/officeDocument/2006/relationships/slide" Target="slides/slide37.xml"/><Relationship Id="rId77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04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20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4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8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5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3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7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731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6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5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32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150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03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7.xml"/><Relationship Id="rId9" Type="http://schemas.openxmlformats.org/officeDocument/2006/relationships/image" Target="../media/image3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0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4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theme" Target="../theme/theme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80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41932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3564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8771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801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microsoft.com/office/2007/relationships/hdphoto" Target="../media/hdphoto9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png"/><Relationship Id="rId4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B6364A-23DA-43C4-A4E5-F1A7D5676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9D2D9D0-64BF-402F-B6EF-0D770E639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204" y="2783565"/>
            <a:ext cx="1652205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4989C8-566B-4C7F-9B8E-4AB54FC67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4601" y="2783565"/>
            <a:ext cx="1679115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BC82A9-4164-4B26-BFCC-C95CD29DC9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9908" y="2779083"/>
            <a:ext cx="1690017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30DD73-307B-4635-9CE0-F01B4CE9D5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6117" y="2783565"/>
            <a:ext cx="1664901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532C7D-6BBA-4066-8BF5-5D94C1E0CA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7211" y="2779083"/>
            <a:ext cx="1700574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47545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63545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16457" y="41499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32457" y="38979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96457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orales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545" y="3864307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4740" y="262277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51855" y="38624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135835" y="4575291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Écriture de mots et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9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des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phrases.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174C1-C317-BCC1-D335-797B910ECAB5}"/>
              </a:ext>
            </a:extLst>
          </p:cNvPr>
          <p:cNvSpPr txBox="1"/>
          <p:nvPr/>
        </p:nvSpPr>
        <p:spPr>
          <a:xfrm>
            <a:off x="794019" y="3157812"/>
            <a:ext cx="815362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Amine est à l’école.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 à l’école.</a:t>
            </a:r>
          </a:p>
          <a:p>
            <a:pPr lvl="0" algn="ctr">
              <a:lnSpc>
                <a:spcPct val="150000"/>
              </a:lnSpc>
              <a:defRPr/>
            </a:pPr>
            <a:endParaRPr lang="fr-FR" sz="32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Elle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CEFCE26-DE68-0C13-57AB-B33DE5963F2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Il 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5DC48C-D798-98B2-E249-0A443020FA0B}"/>
              </a:ext>
            </a:extLst>
          </p:cNvPr>
          <p:cNvSpPr/>
          <p:nvPr/>
        </p:nvSpPr>
        <p:spPr>
          <a:xfrm>
            <a:off x="1932632" y="2382179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Elle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654E4EB-E14F-CB2E-2B09-A90CEA5481BA}"/>
              </a:ext>
            </a:extLst>
          </p:cNvPr>
          <p:cNvSpPr/>
          <p:nvPr/>
        </p:nvSpPr>
        <p:spPr>
          <a:xfrm>
            <a:off x="5050780" y="2382179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Il 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059B61-EDFF-11CA-13A2-139DD667F1F3}"/>
              </a:ext>
            </a:extLst>
          </p:cNvPr>
          <p:cNvSpPr txBox="1"/>
          <p:nvPr/>
        </p:nvSpPr>
        <p:spPr>
          <a:xfrm>
            <a:off x="946419" y="33102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Il</a:t>
            </a:r>
            <a:r>
              <a:rPr lang="fr-FR" sz="3200" b="1" dirty="0">
                <a:solidFill>
                  <a:srgbClr val="00B050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 à l’école.</a:t>
            </a: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D5578-4C1F-A54C-719E-C76DB66AC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9C53A5B-15DD-1E8A-C3A3-FB39F30E7B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74B0C52-DC2D-0101-958D-91A77CF0B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4B3760-B01A-2ADF-6164-BD68589054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5EFEC802-16BA-31D5-4E8E-B8985180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B75FD5-F483-7782-D019-AA3D19BF9B4B}"/>
              </a:ext>
            </a:extLst>
          </p:cNvPr>
          <p:cNvSpPr txBox="1"/>
          <p:nvPr/>
        </p:nvSpPr>
        <p:spPr>
          <a:xfrm>
            <a:off x="425827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Karima  va  à  l’école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bus.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C31D9F-1720-22CD-9300-F972686A5AD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à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6AB64C6-1F70-EA53-B01D-3A5FCB8D864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en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1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ED429-E223-4421-C18C-1F060223B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1C918CE0-F8E2-8E44-91A2-B02FA7499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002D304-F932-9E04-C0E6-F142CF406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8074A6B-BEE9-E5A3-EF22-0E6C5A66ABE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F74CCD6-1288-8CFB-010B-9CC1DE5F4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95A8DE-3EC9-8793-A303-7A56BBC7B6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434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CF837-105E-75A8-C334-A08DD1711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8A8C7E7-B3DC-CD1A-D8B2-A9C31FE5643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78EEF0-2F0F-55CD-A1D1-1C323EE22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15860A-F2F5-9FE5-D415-A9936F2AD9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B0B97383-D1C7-DFC5-A458-A7F03FCE0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B191B6B-F9ED-9066-25AC-20204B0C383C}"/>
              </a:ext>
            </a:extLst>
          </p:cNvPr>
          <p:cNvSpPr/>
          <p:nvPr/>
        </p:nvSpPr>
        <p:spPr>
          <a:xfrm>
            <a:off x="5023233" y="2161115"/>
            <a:ext cx="2160589" cy="612000"/>
          </a:xfrm>
          <a:prstGeom prst="roundRect">
            <a:avLst/>
          </a:prstGeom>
          <a:solidFill>
            <a:srgbClr val="DEEBF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en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6692549-ED59-79FC-395E-0EC25A8E2189}"/>
              </a:ext>
            </a:extLst>
          </p:cNvPr>
          <p:cNvSpPr/>
          <p:nvPr/>
        </p:nvSpPr>
        <p:spPr>
          <a:xfrm>
            <a:off x="1692000" y="2161115"/>
            <a:ext cx="2160588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</a:rPr>
              <a:t>à</a:t>
            </a:r>
            <a:endParaRPr lang="fr-MA" sz="2400" b="1" dirty="0">
              <a:solidFill>
                <a:schemeClr val="bg2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05A3FC-6B6F-8ADE-5709-DAFB02886165}"/>
              </a:ext>
            </a:extLst>
          </p:cNvPr>
          <p:cNvSpPr txBox="1"/>
          <p:nvPr/>
        </p:nvSpPr>
        <p:spPr>
          <a:xfrm>
            <a:off x="1476483" y="3425980"/>
            <a:ext cx="58637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Karima  va  à  l’école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en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bus</a:t>
            </a:r>
          </a:p>
        </p:txBody>
      </p:sp>
    </p:spTree>
    <p:extLst>
      <p:ext uri="{BB962C8B-B14F-4D97-AF65-F5344CB8AC3E}">
        <p14:creationId xmlns:p14="http://schemas.microsoft.com/office/powerpoint/2010/main" val="133384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A52F5-AF0C-7CD0-CB2C-1B8912CD2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D47ECC6-0C2B-9240-9733-AB83A9AD2D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5BC7A89-2126-C2E6-B0A0-B5FB419D0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1D44EE-19E9-17F0-82A4-6F0A53F58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EF4452B-B5D3-22FF-E88D-5D7363907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799FE7-F6F1-246C-D898-ABED1839C0B4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clé est sous la table.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3775EA6-2D9D-971B-BD53-FCB72F185283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DF9A758-FBC0-2874-6646-87B3EBB65B2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07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AE323-DCA0-F3BE-A501-888A14B5E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478E020-438E-3BA8-3A98-11C10D2D8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F7B3C4-A8CA-2F5C-2915-8425B04D0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F2D4B59-4EBF-5BFB-10C5-94B116E7D7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027856C-281C-135B-7A8E-BF3706AED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8CA7781-D046-D346-F2EE-6FE7B5927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38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A8CD6-E2AF-3C9E-B3CA-E041244A1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BDD2043-616F-B90C-D59B-8A70C96AC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4486E13-37B2-4008-43D3-EBAE8A1F4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F731B7-19E9-705A-A1D3-20A577B03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49BC1D0-95A4-8849-9BAD-4CBAD5C6E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CD6B317-47C4-EB98-65B2-A9B61990F70D}"/>
              </a:ext>
            </a:extLst>
          </p:cNvPr>
          <p:cNvSpPr/>
          <p:nvPr/>
        </p:nvSpPr>
        <p:spPr>
          <a:xfrm>
            <a:off x="5023233" y="2161115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Le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F84C67E-2E2D-F13C-CBC9-616436665AF4}"/>
              </a:ext>
            </a:extLst>
          </p:cNvPr>
          <p:cNvSpPr/>
          <p:nvPr/>
        </p:nvSpPr>
        <p:spPr>
          <a:xfrm>
            <a:off x="2247789" y="2161115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La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3C0F3A-42DC-0792-D900-C58A896BD841}"/>
              </a:ext>
            </a:extLst>
          </p:cNvPr>
          <p:cNvSpPr txBox="1"/>
          <p:nvPr/>
        </p:nvSpPr>
        <p:spPr>
          <a:xfrm>
            <a:off x="2351315" y="3361132"/>
            <a:ext cx="444136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La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clé est sous la table.</a:t>
            </a:r>
          </a:p>
        </p:txBody>
      </p:sp>
    </p:spTree>
    <p:extLst>
      <p:ext uri="{BB962C8B-B14F-4D97-AF65-F5344CB8AC3E}">
        <p14:creationId xmlns:p14="http://schemas.microsoft.com/office/powerpoint/2010/main" val="307131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A52F5-AF0C-7CD0-CB2C-1B8912CD2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D47ECC6-0C2B-9240-9733-AB83A9AD2D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5BC7A89-2126-C2E6-B0A0-B5FB419D0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1D44EE-19E9-17F0-82A4-6F0A53F58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AEF4452B-B5D3-22FF-E88D-5D7363907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799FE7-F6F1-246C-D898-ABED1839C0B4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J’aime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 _________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écriture.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3775EA6-2D9D-971B-BD53-FCB72F185283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DF9A758-FBC0-2874-6646-87B3EBB65B2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l’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88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AE323-DCA0-F3BE-A501-888A14B5E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0478E020-438E-3BA8-3A98-11C10D2D8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3F7B3C4-A8CA-2F5C-2915-8425B04D0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F2D4B59-4EBF-5BFB-10C5-94B116E7D7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027856C-281C-135B-7A8E-BF3706AED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8CA7781-D046-D346-F2EE-6FE7B5927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84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A8CD6-E2AF-3C9E-B3CA-E041244A1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BDD2043-616F-B90C-D59B-8A70C96AC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4486E13-37B2-4008-43D3-EBAE8A1F4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F731B7-19E9-705A-A1D3-20A577B03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49BC1D0-95A4-8849-9BAD-4CBAD5C6E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CD6B317-47C4-EB98-65B2-A9B61990F70D}"/>
              </a:ext>
            </a:extLst>
          </p:cNvPr>
          <p:cNvSpPr/>
          <p:nvPr/>
        </p:nvSpPr>
        <p:spPr>
          <a:xfrm>
            <a:off x="5023233" y="2161115"/>
            <a:ext cx="2160589" cy="612000"/>
          </a:xfrm>
          <a:prstGeom prst="roundRect">
            <a:avLst/>
          </a:prstGeom>
          <a:solidFill>
            <a:srgbClr val="DEEBF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l’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F84C67E-2E2D-F13C-CBC9-616436665AF4}"/>
              </a:ext>
            </a:extLst>
          </p:cNvPr>
          <p:cNvSpPr/>
          <p:nvPr/>
        </p:nvSpPr>
        <p:spPr>
          <a:xfrm>
            <a:off x="2247789" y="2161115"/>
            <a:ext cx="2160588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la</a:t>
            </a:r>
            <a:endParaRPr lang="fr-MA" sz="24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3C0F3A-42DC-0792-D900-C58A896BD841}"/>
              </a:ext>
            </a:extLst>
          </p:cNvPr>
          <p:cNvSpPr txBox="1"/>
          <p:nvPr/>
        </p:nvSpPr>
        <p:spPr>
          <a:xfrm>
            <a:off x="2351315" y="3361132"/>
            <a:ext cx="444136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  <a:cs typeface="Arial" panose="020B0604020202020204" pitchFamily="34" charset="0"/>
              </a:rPr>
              <a:t>J’aime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l’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  <a:cs typeface="Arial" panose="020B0604020202020204" pitchFamily="34" charset="0"/>
              </a:rPr>
              <a:t>écriture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779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25835-4048-69B1-6316-E39E1919B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EF67098-A25C-079F-5391-3A90A3328B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93A48D1-14F7-9AA9-4C17-95CBDA5A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C4DEF-90A2-3370-D0C1-EB411365E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5895A59-F918-0D9B-5A37-A48CAA109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conjugaison.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CC54009-D68D-309F-C241-A45ABF3DBA92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 arbre.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49B283A-040C-9183-D83B-38041E4E41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dessinent 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F679EF2-8C10-2F6D-550D-644BA1CB23E6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dessines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16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CF97E-9E44-FA02-FA92-415C6E60A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B923E8DD-D0FD-72C6-8CD6-FFA23555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DE6958B-BB38-8790-8392-A26A04B55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891C23C-BAF2-D5F7-09B9-8B735889B8B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54EA3AB-0E55-FB25-0633-CF5418C21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D7EDECE-F8CD-E351-269B-3A08EBCAA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45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25835-4048-69B1-6316-E39E1919B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EF67098-A25C-079F-5391-3A90A3328B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93A48D1-14F7-9AA9-4C17-95CBDA5A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C4DEF-90A2-3370-D0C1-EB411365E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5895A59-F918-0D9B-5A37-A48CAA109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CC54009-D68D-309F-C241-A45ABF3DBA92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dessines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 arbre.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49B283A-040C-9183-D83B-38041E4E41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dessinent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F679EF2-8C10-2F6D-550D-644BA1CB23E6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dessines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32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29621-E1D4-3D39-A989-9B9AEDF93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F1ABA55-6478-F1AA-6D2F-74EE1DCF06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35B9FDF-4D07-27EF-7D51-437B33C74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BDACAB-51C6-FE4E-00FD-383140A43C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67FB9FD-FD27-C391-1182-E2755CC13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E4D654-29DD-C0A1-31F9-1D4FFE5C8519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dans la cour.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8E0A375-CE6D-BCD2-CC34-46082255B7C7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jouons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71426E6-9054-22D3-2D54-4969E6D56F5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joue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2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45016-A4A8-842C-66DC-682736E6E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4B3EDDFC-699C-D05E-C90D-738E74F1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DEF57DB-BF44-20C0-7F6A-08A19F22B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47FEF6C-2B3F-A617-3092-11DE2B5F07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DD35E73-2499-1D5A-B510-20F7BE0DC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0BF0C55-52D5-897B-6C1D-294C441BE0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980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29621-E1D4-3D39-A989-9B9AEDF93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F1ABA55-6478-F1AA-6D2F-74EE1DCF06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35B9FDF-4D07-27EF-7D51-437B33C74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BDACAB-51C6-FE4E-00FD-383140A43C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67FB9FD-FD27-C391-1182-E2755CC13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E4D654-29DD-C0A1-31F9-1D4FFE5C8519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jouons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dans la cour.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8E0A375-CE6D-BCD2-CC34-46082255B7C7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jouons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71426E6-9054-22D3-2D54-4969E6D56F5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joue</a:t>
            </a:r>
            <a:endParaRPr lang="fr-MA" sz="24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61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23390B-42E4-B024-8FB3-7E8D8562CB3A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la compagne.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sont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26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0E17-C778-5ED0-CA0A-CDE3C3FC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859E700F-7C7E-5F25-47E1-5E6A95F6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27226F-8719-726D-EFD7-E2D393457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60A0CA5-69D3-4A6D-B1C0-204405D563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C2E741C-4903-F5A7-7639-F069F0D8F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10B540-4C19-055F-4F6D-EC424173C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161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23390B-42E4-B024-8FB3-7E8D8562CB3A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sont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la compagne.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sont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est</a:t>
            </a:r>
            <a:endParaRPr lang="fr-MA" sz="24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4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23390B-42E4-B024-8FB3-7E8D8562CB3A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plantes.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81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0E17-C778-5ED0-CA0A-CDE3C3FC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id="{859E700F-7C7E-5F25-47E1-5E6A95F6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127226F-8719-726D-EFD7-E2D393457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60A0CA5-69D3-4A6D-B1C0-204405D563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C2E741C-4903-F5A7-7639-F069F0D8F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10B540-4C19-055F-4F6D-EC424173C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089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23390B-42E4-B024-8FB3-7E8D8562CB3A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aime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plantes.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56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Écriture de mots et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180A1-FA92-B1E2-26E9-AF6E0118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09A4B-C8E7-A922-15FD-0B138E35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A12B42-67E7-AFD0-E7B3-ABC27B038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40CB7F5-DDFC-E476-26CC-A993CE3013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C0F6A1D-D5A8-5DF4-8310-DFAB5A4BF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17DBB0-5E7D-7D4B-9107-D640CF43F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942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66AFC-EDAA-1FC1-F48E-9BE47C5C9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63CF154-DDA4-D82D-2DF6-2186FB7351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4F37F13-0031-5526-4FD3-476BCED3F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E94E07-3B04-0320-3CC6-98218978E8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D3A47F4C-6D08-58E1-9A54-D2526C25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241C58-274F-201B-5D8D-A2D1DB9D23CA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Samir a une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____________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9371BF7-2232-4F2E-92DB-81CEB217F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501" y="3429000"/>
            <a:ext cx="1213886" cy="132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47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DE9A-618D-02BD-22BD-A3EF3B468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99216-D4AE-3F75-2541-0A2DD505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3CD504-53E4-2D21-88AF-DF0A2BBC7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004B6C6-D7EB-EF26-FCFD-3CDBACFCB5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F6754C6-100D-D689-67C4-B5D54A1CE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6B12FE-4EEB-0CBE-9C4B-A0D2685B83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129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14FCA-E89F-1803-7094-6CEA9EF12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AD10B6D4-DF2D-41AF-7EA8-D8DF9823E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0AB0404-DA28-A945-E528-000AB2664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9F9D953-D332-F94C-97F4-BC99CF738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CE6C60CA-6DD9-2AE8-A766-4FAE2EC4F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A755E7-0E90-F8C4-BE8A-B020E0F427B1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Samir a une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clé.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3AE3E8-0448-4F6B-8A8B-14CCD5D69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217" y="3267417"/>
            <a:ext cx="1066012" cy="116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9A8A-917E-B197-7DBE-949357D18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295DF63-E6AF-BF16-0BE5-14852B6CC4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0F1C8EC-76A1-7F51-07AA-AE73C1DBC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B7B79D-56DD-F33E-855D-9481D4B254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769F881-9FA1-3D4C-154C-D25F097AD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607F3E-9A82-8817-CA0F-AF426D7B5E8F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Lina aime les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____________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B43E084-1392-414C-A44A-CF0B5FEF4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9" y="3429000"/>
            <a:ext cx="1337791" cy="146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AC180-CD72-0614-A172-120715A0E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0214B8-8E88-D856-F327-DD3FA06D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18DF6B-C1B5-68C3-0B39-5933E768A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0761DE6-6F37-5E91-2B2F-C66E31501C4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1BBB7DF-A1E9-457B-C31E-1FDA22A9F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1FE235-3FFE-2419-6029-288E44E736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547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EDC61-3202-ADE2-BBDD-91F956CE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B60B739-73AB-0CA5-61E6-BABC1476599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38DDF89-CDB7-B258-F08F-B5E981FCA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5C8D757-BC9A-CF70-DC2C-AAEAC920D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029EDC0A-7994-8641-9136-BFC4980AD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2CCF77-B832-4819-FF20-82F5F331A9B5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Lina aime les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frites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4BD1A66-F8AB-4526-8B60-BB2AB1CFD2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9" y="3429000"/>
            <a:ext cx="1337791" cy="146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368DD-C9B9-9098-AD8E-48188499A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B08FC84-17C5-AF25-2309-6C81BBED62B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7184A5C-F9B2-B0BC-36D9-E31F1C3E9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5DF14AB-2A2C-509C-631A-EF502B6844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E0207A2A-8005-CF02-EC05-5616EE0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5F63EA2-6524-C896-9B49-4C1B4DEC1A51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Manar a mal au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____________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0217B4-250F-445B-8583-8B426C30D6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256" y="3429000"/>
            <a:ext cx="1368365" cy="149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9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FD205-7BCE-F472-01C6-2685083B2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B26ADD-C91A-7FFE-8443-60CBDED8C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F79EBAA-E708-8932-68C6-29CCEF805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B3258A5-33F0-B90C-182A-0FE8A41C525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1193B2F-366D-626A-F009-15DDA0569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79F06A-CAE1-9462-7CA5-2A4A90142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242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30A17-11F8-09AF-05E4-DC7512CA5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251D7E9-D3C0-1883-FE7E-687059EEBCB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373C8F6-7AC8-8DCA-4D66-2F0556785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052350-2524-629E-CEAE-940155C061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C00F1A50-16B1-2698-5382-211696601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BFD491-259F-57E0-6D1A-E44A073C1246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Manar a mal au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nez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15E0BA-5106-4DEE-A6B3-040B4D321E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3429000"/>
            <a:ext cx="1368365" cy="149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7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734DC-2E15-979E-8644-CE3A43239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4247C2E-2253-E9EA-559D-2622AE37F2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2ED62B2-CAFF-4E7E-85AA-490030D58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9B462B-08B9-2A3A-01A8-554216468A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id="{055B3A28-DEE3-FE65-FEB1-569DE139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DAA11D2-84A2-307A-E6F6-CC9DEF3A5C09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Jalal dessine un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____________</a:t>
            </a:r>
            <a:r>
              <a:rPr lang="fr-FR" sz="4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9143272-0BDB-4062-A2A2-ADC1ED489F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798" y="3429000"/>
            <a:ext cx="1336834" cy="146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2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97F6-235F-969A-9140-11A66902B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25C71C-35F1-BF7F-4F7A-5AA55306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EB828D-DF53-4705-3405-59A0BC1A6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9D188EF-4BE4-C452-8BF3-9B045537C1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5A4F51F-0302-1968-C114-C8FDE2A91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729A68C-7EDA-E306-2A7D-77EB037314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666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CC92A-0B9D-BDC6-0E1A-2507BE637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F13D0947-B885-AA49-759B-5F25310FCC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53B8689-7DD8-67B8-017F-F73FD9E1C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02B6E8-0301-FFBB-A2E7-93F9C3E48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62F609C0-D311-DA61-4AA8-E7CDE4BA3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732888-9074-F37F-49CE-32DBF5CEA912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Jalal dessine un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dromadaire.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E41753-767E-4D9A-9DDA-0DBE216DE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798" y="3429000"/>
            <a:ext cx="1336834" cy="146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9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des phrases.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7206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1DA05A4-D315-4146-A0DE-2F9AB7FEA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000" y="3081288"/>
            <a:ext cx="6839999" cy="98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A0390-B38E-334B-B307-FFF729158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C41FB89-FB4C-8ADC-FCB6-D043172A7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EE3C53-9AFB-4390-BF3B-CBF507409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000" y="3081288"/>
            <a:ext cx="6839999" cy="985385"/>
          </a:xfrm>
          <a:prstGeom prst="rect">
            <a:avLst/>
          </a:prstGeom>
        </p:spPr>
      </p:pic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2C300E-4072-406D-9ED4-9AD57FD46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459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7734252B-DD7A-453D-B502-D644EBC8AE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03933" y="2514426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6893989-0593-4C93-BF9A-738280AA3DA9}"/>
              </a:ext>
            </a:extLst>
          </p:cNvPr>
          <p:cNvSpPr txBox="1"/>
          <p:nvPr/>
        </p:nvSpPr>
        <p:spPr>
          <a:xfrm>
            <a:off x="2522695" y="3085428"/>
            <a:ext cx="52173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V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ous     êtes      à      l’école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8A17C00D-E971-47F0-863E-30AAD0AC200B}"/>
              </a:ext>
            </a:extLst>
          </p:cNvPr>
          <p:cNvSpPr/>
          <p:nvPr/>
        </p:nvSpPr>
        <p:spPr>
          <a:xfrm>
            <a:off x="3432433" y="3529504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A0CEC772-F63D-455E-9D91-533829E2174F}"/>
              </a:ext>
            </a:extLst>
          </p:cNvPr>
          <p:cNvSpPr/>
          <p:nvPr/>
        </p:nvSpPr>
        <p:spPr>
          <a:xfrm>
            <a:off x="4570862" y="3527806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Flèche : double flèche horizontale 14">
            <a:extLst>
              <a:ext uri="{FF2B5EF4-FFF2-40B4-BE49-F238E27FC236}">
                <a16:creationId xmlns:a16="http://schemas.microsoft.com/office/drawing/2014/main" id="{823C1327-BB93-4D53-9BF0-509062461BEE}"/>
              </a:ext>
            </a:extLst>
          </p:cNvPr>
          <p:cNvSpPr/>
          <p:nvPr/>
        </p:nvSpPr>
        <p:spPr>
          <a:xfrm>
            <a:off x="5240723" y="3551536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301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3CEE0-F154-8539-C717-016C6AAF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8C2FB39-A6F9-1CE8-FEE5-0139F8D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5C4E44-58F8-B429-2B20-A0672D323F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E936042-7B76-42F7-4C9E-66A85ACE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3ABE54-7DFC-29D2-A555-3D8DBB1CE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2711A5E-9A83-4DF7-8881-CCBB5607D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41" y="3203256"/>
            <a:ext cx="6953917" cy="81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7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0254-CB09-0D2E-A48F-251B6CD6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8B368F2-01E1-FAC4-4B65-9A1B62A9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333663A-2337-44FA-8E77-BBDC1FEB9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041" y="3203256"/>
            <a:ext cx="6953917" cy="815367"/>
          </a:xfrm>
          <a:prstGeom prst="rect">
            <a:avLst/>
          </a:prstGeom>
        </p:spPr>
      </p:pic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9FBDE50-251F-4E2A-A1BA-7CC5F9CB5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7923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FEFE-E2D8-7D36-499C-333413D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BB2E305-B1E9-3225-5D86-BD4B7A79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E5BD35B-17BC-3BAA-DCA0-6F493DA8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2C9D41A-933C-74F4-5F40-D27576C2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D9B173-9FC0-5550-4D45-05CF53C9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6B8F1512-4709-465F-86AC-0020A7A1C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03933" y="2514426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E532F9-3427-4E81-B46A-09169DC279BD}"/>
              </a:ext>
            </a:extLst>
          </p:cNvPr>
          <p:cNvSpPr txBox="1"/>
          <p:nvPr/>
        </p:nvSpPr>
        <p:spPr>
          <a:xfrm>
            <a:off x="1783976" y="3085428"/>
            <a:ext cx="63318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es      élèves      aiment      le      dessin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E94378F2-BF14-41C4-971E-CCF62B3F3A03}"/>
              </a:ext>
            </a:extLst>
          </p:cNvPr>
          <p:cNvSpPr/>
          <p:nvPr/>
        </p:nvSpPr>
        <p:spPr>
          <a:xfrm>
            <a:off x="2490809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867CAA13-75E5-4B83-AA41-6DEF36873B81}"/>
              </a:ext>
            </a:extLst>
          </p:cNvPr>
          <p:cNvSpPr/>
          <p:nvPr/>
        </p:nvSpPr>
        <p:spPr>
          <a:xfrm>
            <a:off x="4056074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double flèche horizontale 10">
            <a:extLst>
              <a:ext uri="{FF2B5EF4-FFF2-40B4-BE49-F238E27FC236}">
                <a16:creationId xmlns:a16="http://schemas.microsoft.com/office/drawing/2014/main" id="{C026BB50-EDA1-4B1A-AC89-464FBC834320}"/>
              </a:ext>
            </a:extLst>
          </p:cNvPr>
          <p:cNvSpPr/>
          <p:nvPr/>
        </p:nvSpPr>
        <p:spPr>
          <a:xfrm>
            <a:off x="5637201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06BE60A1-6270-4249-ADA6-94A89192A24E}"/>
              </a:ext>
            </a:extLst>
          </p:cNvPr>
          <p:cNvSpPr/>
          <p:nvPr/>
        </p:nvSpPr>
        <p:spPr>
          <a:xfrm>
            <a:off x="6447692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055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3CEE0-F154-8539-C717-016C6AAF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8C2FB39-A6F9-1CE8-FEE5-0139F8D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5C4E44-58F8-B429-2B20-A0672D323F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E936042-7B76-42F7-4C9E-66A85ACE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3ABE54-7DFC-29D2-A555-3D8DBB1CE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4945278-0BDA-450F-8DB4-2C55D9A36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183" y="3215984"/>
            <a:ext cx="5397633" cy="69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5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0254-CB09-0D2E-A48F-251B6CD6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8B368F2-01E1-FAC4-4B65-9A1B62A9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860AD70-E8EF-4DD3-8675-91446242C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183" y="3215984"/>
            <a:ext cx="5397633" cy="694301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6002E5-5466-4B9D-849A-6C561C52F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2538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FEFE-E2D8-7D36-499C-333413D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BB2E305-B1E9-3225-5D86-BD4B7A79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E5BD35B-17BC-3BAA-DCA0-6F493DA8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2C9D41A-933C-74F4-5F40-D27576C2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D9B173-9FC0-5550-4D45-05CF53C9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6B8F1512-4709-465F-86AC-0020A7A1C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03933" y="2514426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E532F9-3427-4E81-B46A-09169DC279BD}"/>
              </a:ext>
            </a:extLst>
          </p:cNvPr>
          <p:cNvSpPr txBox="1"/>
          <p:nvPr/>
        </p:nvSpPr>
        <p:spPr>
          <a:xfrm>
            <a:off x="1783976" y="3085428"/>
            <a:ext cx="63318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lle     doit     écouter    la    maitresse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E94378F2-BF14-41C4-971E-CCF62B3F3A03}"/>
              </a:ext>
            </a:extLst>
          </p:cNvPr>
          <p:cNvSpPr/>
          <p:nvPr/>
        </p:nvSpPr>
        <p:spPr>
          <a:xfrm>
            <a:off x="2490809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867CAA13-75E5-4B83-AA41-6DEF36873B81}"/>
              </a:ext>
            </a:extLst>
          </p:cNvPr>
          <p:cNvSpPr/>
          <p:nvPr/>
        </p:nvSpPr>
        <p:spPr>
          <a:xfrm>
            <a:off x="3521642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double flèche horizontale 10">
            <a:extLst>
              <a:ext uri="{FF2B5EF4-FFF2-40B4-BE49-F238E27FC236}">
                <a16:creationId xmlns:a16="http://schemas.microsoft.com/office/drawing/2014/main" id="{C026BB50-EDA1-4B1A-AC89-464FBC834320}"/>
              </a:ext>
            </a:extLst>
          </p:cNvPr>
          <p:cNvSpPr/>
          <p:nvPr/>
        </p:nvSpPr>
        <p:spPr>
          <a:xfrm>
            <a:off x="5136360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06BE60A1-6270-4249-ADA6-94A89192A24E}"/>
              </a:ext>
            </a:extLst>
          </p:cNvPr>
          <p:cNvSpPr/>
          <p:nvPr/>
        </p:nvSpPr>
        <p:spPr>
          <a:xfrm>
            <a:off x="5750756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67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3CEE0-F154-8539-C717-016C6AAF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8C2FB39-A6F9-1CE8-FEE5-0139F8D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5C4E44-58F8-B429-2B20-A0672D323F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E936042-7B76-42F7-4C9E-66A85ACE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3ABE54-7DFC-29D2-A555-3D8DBB1CE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F7E67D3-8283-4E23-A9D4-876C9D34C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6657" y="3141524"/>
            <a:ext cx="5170686" cy="77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2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0254-CB09-0D2E-A48F-251B6CD6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8B368F2-01E1-FAC4-4B65-9A1B62A9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25AFA-E76A-4169-9F90-F3E5D6880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657" y="3141524"/>
            <a:ext cx="5170686" cy="775603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0FD3FE-3155-4313-ADFF-02B8097C0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5676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FEFE-E2D8-7D36-499C-333413D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BB2E305-B1E9-3225-5D86-BD4B7A79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E5BD35B-17BC-3BAA-DCA0-6F493DA8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2C9D41A-933C-74F4-5F40-D27576C2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0D9B173-9FC0-5550-4D45-05CF53C9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6B8F1512-4709-465F-86AC-0020A7A1C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03933" y="2514426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E532F9-3427-4E81-B46A-09169DC279BD}"/>
              </a:ext>
            </a:extLst>
          </p:cNvPr>
          <p:cNvSpPr txBox="1"/>
          <p:nvPr/>
        </p:nvSpPr>
        <p:spPr>
          <a:xfrm>
            <a:off x="1783976" y="3085428"/>
            <a:ext cx="63318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ls    habitent     à     la    compagne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id="{E94378F2-BF14-41C4-971E-CCF62B3F3A03}"/>
              </a:ext>
            </a:extLst>
          </p:cNvPr>
          <p:cNvSpPr/>
          <p:nvPr/>
        </p:nvSpPr>
        <p:spPr>
          <a:xfrm>
            <a:off x="2230833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867CAA13-75E5-4B83-AA41-6DEF36873B81}"/>
              </a:ext>
            </a:extLst>
          </p:cNvPr>
          <p:cNvSpPr/>
          <p:nvPr/>
        </p:nvSpPr>
        <p:spPr>
          <a:xfrm>
            <a:off x="3934017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double flèche horizontale 10">
            <a:extLst>
              <a:ext uri="{FF2B5EF4-FFF2-40B4-BE49-F238E27FC236}">
                <a16:creationId xmlns:a16="http://schemas.microsoft.com/office/drawing/2014/main" id="{C026BB50-EDA1-4B1A-AC89-464FBC834320}"/>
              </a:ext>
            </a:extLst>
          </p:cNvPr>
          <p:cNvSpPr/>
          <p:nvPr/>
        </p:nvSpPr>
        <p:spPr>
          <a:xfrm>
            <a:off x="4561985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id="{06BE60A1-6270-4249-ADA6-94A89192A24E}"/>
              </a:ext>
            </a:extLst>
          </p:cNvPr>
          <p:cNvSpPr/>
          <p:nvPr/>
        </p:nvSpPr>
        <p:spPr>
          <a:xfrm>
            <a:off x="5189953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255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A3A5A-A61E-45CE-3745-422C3A875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8AEA7E-6659-4B3E-AF97-DE170C00D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4996" y="1624017"/>
            <a:ext cx="3212808" cy="474692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D1E0F74-4424-A6DF-67C5-193AAA09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3 de la page 58.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A27B2E8-8025-6E97-940A-6C80C2F9B8CF}"/>
              </a:ext>
            </a:extLst>
          </p:cNvPr>
          <p:cNvSpPr/>
          <p:nvPr/>
        </p:nvSpPr>
        <p:spPr>
          <a:xfrm>
            <a:off x="4548322" y="4283119"/>
            <a:ext cx="2999481" cy="95086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FD5E816-F1E0-85F6-6472-ECA97F5A93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36F22EF-FD5C-7D6B-772E-6F9E8F45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456559-BDC6-DAA7-1617-A62878A4D3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8F0EC0F-B926-60D9-7A2A-A5A932BB77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3975" y="2220808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6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69470F-C499-476E-8B43-4A98D3E2493E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A136FF0-9900-4E17-ACF1-E77920B4F5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3E6EB7D-C582-486F-8322-B3A0D18329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6583</TotalTime>
  <Words>862</Words>
  <Application>Microsoft Office PowerPoint</Application>
  <PresentationFormat>Affichage à l'écran (4:3)</PresentationFormat>
  <Paragraphs>149</Paragraphs>
  <Slides>62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62</vt:i4>
      </vt:variant>
    </vt:vector>
  </HeadingPairs>
  <TitlesOfParts>
    <vt:vector size="88" baseType="lpstr">
      <vt:lpstr>Calibri</vt:lpstr>
      <vt:lpstr>Dosis ExtraBold</vt:lpstr>
      <vt:lpstr>Mistral</vt:lpstr>
      <vt:lpstr>Arial</vt:lpstr>
      <vt:lpstr>Dosis Medium</vt:lpstr>
      <vt:lpstr>Aptos</vt:lpstr>
      <vt:lpstr>Wingdings</vt:lpstr>
      <vt:lpstr>Dosis SemiBold</vt:lpstr>
      <vt:lpstr>Dosis</vt:lpstr>
      <vt:lpstr>Aptos Display</vt:lpstr>
      <vt:lpstr>2_Conception personnalisée</vt:lpstr>
      <vt:lpstr>00_Env-Enseignant</vt:lpstr>
      <vt:lpstr>1_Révision</vt:lpstr>
      <vt:lpstr>5_New Voc_01-Livret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2_Révision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 </vt:lpstr>
      <vt:lpstr>Maintenant, nous allons faire de la conjugaison. Écrivez la bonne réponse sur vos ardoises.</vt:lpstr>
      <vt:lpstr>Levez vos ardoises. </vt:lpstr>
      <vt:lpstr>Corrigez.</vt:lpstr>
      <vt:lpstr>Écrivez la bonne réponse sur vos ardoises.</vt:lpstr>
      <vt:lpstr>Levez vos ardoises. </vt:lpstr>
      <vt:lpstr>Corrigez.</vt:lpstr>
      <vt:lpstr>Écrivez la bonne réponse sur vos ardoises.</vt:lpstr>
      <vt:lpstr>Levez vos ardoises. </vt:lpstr>
      <vt:lpstr>Corrigez.</vt:lpstr>
      <vt:lpstr>Écrivez la bonne réponse sur vos ardoises.</vt:lpstr>
      <vt:lpstr>Levez vos ardoises. </vt:lpstr>
      <vt:lpstr>Corrigez.</vt:lpstr>
      <vt:lpstr>Plan de la séance</vt:lpstr>
      <vt:lpstr>Maintenant, nous allons écrire des phrases. </vt:lpstr>
      <vt:lpstr>Prenez vos ardoises.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Prenez vos cahiers. Vous allez écrire des phrases.</vt:lpstr>
      <vt:lpstr>Ces mots sont en désordre. Écrivez sur vos cahiers une phrase correcte à partir de ces mots. </vt:lpstr>
      <vt:lpstr>Qui veut lire sa phrase ?</vt:lpstr>
      <vt:lpstr>Corrigez. Je n’oublie pas la majuscule au début de la phrase, l’espace entre les mots et le point à la fin.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l’espace entre les mots et le point à la fin.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l’espace entre les mots et le point à la fin.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l’espace entre les mots et le point à la fin.</vt:lpstr>
      <vt:lpstr>La séance d’aujourd’hui est terminée. À la maison, faites l’activité 3 de la page 58.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Jalila</dc:creator>
  <cp:lastModifiedBy>KHAOUA AZEDDIN</cp:lastModifiedBy>
  <cp:revision>22</cp:revision>
  <cp:lastPrinted>2025-08-13T10:11:39Z</cp:lastPrinted>
  <dcterms:created xsi:type="dcterms:W3CDTF">2025-08-01T12:31:49Z</dcterms:created>
  <dcterms:modified xsi:type="dcterms:W3CDTF">2026-01-12T18:54:01Z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