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3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4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5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6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7.xml" ContentType="application/vnd.openxmlformats-officedocument.theme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8.xml" ContentType="application/vnd.openxmlformats-officedocument.theme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9.xml" ContentType="application/vnd.openxmlformats-officedocument.theme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10.xml" ContentType="application/vnd.openxmlformats-officedocument.theme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theme/theme11.xml" ContentType="application/vnd.openxmlformats-officedocument.theme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theme/theme12.xml" ContentType="application/vnd.openxmlformats-officedocument.theme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13.xml" ContentType="application/vnd.openxmlformats-officedocument.theme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theme/theme14.xml" ContentType="application/vnd.openxmlformats-officedocument.theme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theme/theme15.xml" ContentType="application/vnd.openxmlformats-officedocument.theme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theme/theme16.xml" ContentType="application/vnd.openxmlformats-officedocument.theme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theme/theme17.xml" ContentType="application/vnd.openxmlformats-officedocument.theme+xml"/>
  <Override PartName="/ppt/theme/theme1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2" r:id="rId4"/>
    <p:sldMasterId id="2147483746" r:id="rId5"/>
    <p:sldMasterId id="2147483754" r:id="rId6"/>
    <p:sldMasterId id="2147483766" r:id="rId7"/>
    <p:sldMasterId id="2147483773" r:id="rId8"/>
    <p:sldMasterId id="2147483693" r:id="rId9"/>
    <p:sldMasterId id="2147483697" r:id="rId10"/>
    <p:sldMasterId id="2147483711" r:id="rId11"/>
    <p:sldMasterId id="2147483720" r:id="rId12"/>
    <p:sldMasterId id="2147483729" r:id="rId13"/>
    <p:sldMasterId id="2147483798" r:id="rId14"/>
    <p:sldMasterId id="2147483808" r:id="rId15"/>
    <p:sldMasterId id="2147483818" r:id="rId16"/>
    <p:sldMasterId id="2147483826" r:id="rId17"/>
    <p:sldMasterId id="2147483831" r:id="rId18"/>
    <p:sldMasterId id="2147483837" r:id="rId19"/>
    <p:sldMasterId id="2147483848" r:id="rId20"/>
  </p:sldMasterIdLst>
  <p:notesMasterIdLst>
    <p:notesMasterId r:id="rId74"/>
  </p:notesMasterIdLst>
  <p:sldIdLst>
    <p:sldId id="1250" r:id="rId21"/>
    <p:sldId id="1251" r:id="rId22"/>
    <p:sldId id="1252" r:id="rId23"/>
    <p:sldId id="1329" r:id="rId24"/>
    <p:sldId id="1254" r:id="rId25"/>
    <p:sldId id="1000" r:id="rId26"/>
    <p:sldId id="1256" r:id="rId27"/>
    <p:sldId id="1147" r:id="rId28"/>
    <p:sldId id="1257" r:id="rId29"/>
    <p:sldId id="1291" r:id="rId30"/>
    <p:sldId id="1292" r:id="rId31"/>
    <p:sldId id="1293" r:id="rId32"/>
    <p:sldId id="1296" r:id="rId33"/>
    <p:sldId id="1299" r:id="rId34"/>
    <p:sldId id="1331" r:id="rId35"/>
    <p:sldId id="1298" r:id="rId36"/>
    <p:sldId id="1300" r:id="rId37"/>
    <p:sldId id="1297" r:id="rId38"/>
    <p:sldId id="1061" r:id="rId39"/>
    <p:sldId id="1062" r:id="rId40"/>
    <p:sldId id="1330" r:id="rId41"/>
    <p:sldId id="1334" r:id="rId42"/>
    <p:sldId id="1076" r:id="rId43"/>
    <p:sldId id="1332" r:id="rId44"/>
    <p:sldId id="1316" r:id="rId45"/>
    <p:sldId id="1317" r:id="rId46"/>
    <p:sldId id="1318" r:id="rId47"/>
    <p:sldId id="1008" r:id="rId48"/>
    <p:sldId id="1311" r:id="rId49"/>
    <p:sldId id="1312" r:id="rId50"/>
    <p:sldId id="1313" r:id="rId51"/>
    <p:sldId id="1069" r:id="rId52"/>
    <p:sldId id="867" r:id="rId53"/>
    <p:sldId id="1050" r:id="rId54"/>
    <p:sldId id="1335" r:id="rId55"/>
    <p:sldId id="1336" r:id="rId56"/>
    <p:sldId id="1053" r:id="rId57"/>
    <p:sldId id="1079" r:id="rId58"/>
    <p:sldId id="1080" r:id="rId59"/>
    <p:sldId id="1320" r:id="rId60"/>
    <p:sldId id="1055" r:id="rId61"/>
    <p:sldId id="1054" r:id="rId62"/>
    <p:sldId id="1081" r:id="rId63"/>
    <p:sldId id="1086" r:id="rId64"/>
    <p:sldId id="1321" r:id="rId65"/>
    <p:sldId id="1322" r:id="rId66"/>
    <p:sldId id="1323" r:id="rId67"/>
    <p:sldId id="1324" r:id="rId68"/>
    <p:sldId id="1325" r:id="rId69"/>
    <p:sldId id="1326" r:id="rId70"/>
    <p:sldId id="1327" r:id="rId71"/>
    <p:sldId id="1328" r:id="rId72"/>
    <p:sldId id="1010" r:id="rId73"/>
  </p:sldIdLst>
  <p:sldSz cx="9144000" cy="6858000" type="screen4x3"/>
  <p:notesSz cx="6735763" cy="9866313"/>
  <p:embeddedFontLst>
    <p:embeddedFont>
      <p:font typeface="Dosis" panose="02010703020202060003" pitchFamily="2" charset="0"/>
      <p:regular r:id="rId75"/>
      <p:bold r:id="rId76"/>
    </p:embeddedFont>
    <p:embeddedFont>
      <p:font typeface="Dosis ExtraBold" pitchFamily="2" charset="0"/>
      <p:bold r:id="rId77"/>
    </p:embeddedFont>
    <p:embeddedFont>
      <p:font typeface="Dosis Medium" pitchFamily="2" charset="0"/>
      <p:regular r:id="rId78"/>
      <p:bold r:id="rId79"/>
    </p:embeddedFont>
    <p:embeddedFont>
      <p:font typeface="Dosis SemiBold" panose="02010703020202060003" pitchFamily="2" charset="0"/>
      <p:regular r:id="rId80"/>
      <p:bold r:id="rId81"/>
    </p:embeddedFont>
    <p:embeddedFont>
      <p:font typeface="Mistral" panose="03090702030407020403" pitchFamily="66" charset="0"/>
      <p:regular r:id="rId82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E84234"/>
    <a:srgbClr val="9ADEF1"/>
    <a:srgbClr val="2196B1"/>
    <a:srgbClr val="424D7B"/>
    <a:srgbClr val="4B5377"/>
    <a:srgbClr val="2AB6D7"/>
    <a:srgbClr val="565F88"/>
    <a:srgbClr val="DEEBF7"/>
    <a:srgbClr val="55B7DE"/>
    <a:srgbClr val="A1A6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882" autoAdjust="0"/>
    <p:restoredTop sz="95363" autoAdjust="0"/>
  </p:normalViewPr>
  <p:slideViewPr>
    <p:cSldViewPr snapToGrid="0">
      <p:cViewPr varScale="1">
        <p:scale>
          <a:sx n="82" d="100"/>
          <a:sy n="82" d="100"/>
        </p:scale>
        <p:origin x="1234" y="7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6.xml"/><Relationship Id="rId21" Type="http://schemas.openxmlformats.org/officeDocument/2006/relationships/slide" Target="slides/slide1.xml"/><Relationship Id="rId42" Type="http://schemas.openxmlformats.org/officeDocument/2006/relationships/slide" Target="slides/slide22.xml"/><Relationship Id="rId47" Type="http://schemas.openxmlformats.org/officeDocument/2006/relationships/slide" Target="slides/slide27.xml"/><Relationship Id="rId63" Type="http://schemas.openxmlformats.org/officeDocument/2006/relationships/slide" Target="slides/slide43.xml"/><Relationship Id="rId68" Type="http://schemas.openxmlformats.org/officeDocument/2006/relationships/slide" Target="slides/slide48.xml"/><Relationship Id="rId84" Type="http://schemas.openxmlformats.org/officeDocument/2006/relationships/viewProps" Target="viewProps.xml"/><Relationship Id="rId16" Type="http://schemas.openxmlformats.org/officeDocument/2006/relationships/slideMaster" Target="slideMasters/slideMaster13.xml"/><Relationship Id="rId11" Type="http://schemas.openxmlformats.org/officeDocument/2006/relationships/slideMaster" Target="slideMasters/slideMaster8.xml"/><Relationship Id="rId32" Type="http://schemas.openxmlformats.org/officeDocument/2006/relationships/slide" Target="slides/slide12.xml"/><Relationship Id="rId37" Type="http://schemas.openxmlformats.org/officeDocument/2006/relationships/slide" Target="slides/slide17.xml"/><Relationship Id="rId53" Type="http://schemas.openxmlformats.org/officeDocument/2006/relationships/slide" Target="slides/slide33.xml"/><Relationship Id="rId58" Type="http://schemas.openxmlformats.org/officeDocument/2006/relationships/slide" Target="slides/slide38.xml"/><Relationship Id="rId74" Type="http://schemas.openxmlformats.org/officeDocument/2006/relationships/notesMaster" Target="notesMasters/notesMaster1.xml"/><Relationship Id="rId79" Type="http://schemas.openxmlformats.org/officeDocument/2006/relationships/font" Target="fonts/font5.fntdata"/><Relationship Id="rId5" Type="http://schemas.openxmlformats.org/officeDocument/2006/relationships/slideMaster" Target="slideMasters/slideMaster2.xml"/><Relationship Id="rId19" Type="http://schemas.openxmlformats.org/officeDocument/2006/relationships/slideMaster" Target="slideMasters/slideMaster16.xml"/><Relationship Id="rId14" Type="http://schemas.openxmlformats.org/officeDocument/2006/relationships/slideMaster" Target="slideMasters/slideMaster11.xml"/><Relationship Id="rId22" Type="http://schemas.openxmlformats.org/officeDocument/2006/relationships/slide" Target="slides/slide2.xml"/><Relationship Id="rId27" Type="http://schemas.openxmlformats.org/officeDocument/2006/relationships/slide" Target="slides/slide7.xml"/><Relationship Id="rId30" Type="http://schemas.openxmlformats.org/officeDocument/2006/relationships/slide" Target="slides/slide10.xml"/><Relationship Id="rId35" Type="http://schemas.openxmlformats.org/officeDocument/2006/relationships/slide" Target="slides/slide15.xml"/><Relationship Id="rId43" Type="http://schemas.openxmlformats.org/officeDocument/2006/relationships/slide" Target="slides/slide23.xml"/><Relationship Id="rId48" Type="http://schemas.openxmlformats.org/officeDocument/2006/relationships/slide" Target="slides/slide28.xml"/><Relationship Id="rId56" Type="http://schemas.openxmlformats.org/officeDocument/2006/relationships/slide" Target="slides/slide36.xml"/><Relationship Id="rId64" Type="http://schemas.openxmlformats.org/officeDocument/2006/relationships/slide" Target="slides/slide44.xml"/><Relationship Id="rId69" Type="http://schemas.openxmlformats.org/officeDocument/2006/relationships/slide" Target="slides/slide49.xml"/><Relationship Id="rId77" Type="http://schemas.openxmlformats.org/officeDocument/2006/relationships/font" Target="fonts/font3.fntdata"/><Relationship Id="rId8" Type="http://schemas.openxmlformats.org/officeDocument/2006/relationships/slideMaster" Target="slideMasters/slideMaster5.xml"/><Relationship Id="rId51" Type="http://schemas.openxmlformats.org/officeDocument/2006/relationships/slide" Target="slides/slide31.xml"/><Relationship Id="rId72" Type="http://schemas.openxmlformats.org/officeDocument/2006/relationships/slide" Target="slides/slide52.xml"/><Relationship Id="rId80" Type="http://schemas.openxmlformats.org/officeDocument/2006/relationships/font" Target="fonts/font6.fntdata"/><Relationship Id="rId85" Type="http://schemas.openxmlformats.org/officeDocument/2006/relationships/theme" Target="theme/theme1.xml"/><Relationship Id="rId3" Type="http://schemas.openxmlformats.org/officeDocument/2006/relationships/customXml" Target="../customXml/item3.xml"/><Relationship Id="rId12" Type="http://schemas.openxmlformats.org/officeDocument/2006/relationships/slideMaster" Target="slideMasters/slideMaster9.xml"/><Relationship Id="rId17" Type="http://schemas.openxmlformats.org/officeDocument/2006/relationships/slideMaster" Target="slideMasters/slideMaster14.xml"/><Relationship Id="rId25" Type="http://schemas.openxmlformats.org/officeDocument/2006/relationships/slide" Target="slides/slide5.xml"/><Relationship Id="rId33" Type="http://schemas.openxmlformats.org/officeDocument/2006/relationships/slide" Target="slides/slide13.xml"/><Relationship Id="rId38" Type="http://schemas.openxmlformats.org/officeDocument/2006/relationships/slide" Target="slides/slide18.xml"/><Relationship Id="rId46" Type="http://schemas.openxmlformats.org/officeDocument/2006/relationships/slide" Target="slides/slide26.xml"/><Relationship Id="rId59" Type="http://schemas.openxmlformats.org/officeDocument/2006/relationships/slide" Target="slides/slide39.xml"/><Relationship Id="rId67" Type="http://schemas.openxmlformats.org/officeDocument/2006/relationships/slide" Target="slides/slide47.xml"/><Relationship Id="rId20" Type="http://schemas.openxmlformats.org/officeDocument/2006/relationships/slideMaster" Target="slideMasters/slideMaster17.xml"/><Relationship Id="rId41" Type="http://schemas.openxmlformats.org/officeDocument/2006/relationships/slide" Target="slides/slide21.xml"/><Relationship Id="rId54" Type="http://schemas.openxmlformats.org/officeDocument/2006/relationships/slide" Target="slides/slide34.xml"/><Relationship Id="rId62" Type="http://schemas.openxmlformats.org/officeDocument/2006/relationships/slide" Target="slides/slide42.xml"/><Relationship Id="rId70" Type="http://schemas.openxmlformats.org/officeDocument/2006/relationships/slide" Target="slides/slide50.xml"/><Relationship Id="rId75" Type="http://schemas.openxmlformats.org/officeDocument/2006/relationships/font" Target="fonts/font1.fntdata"/><Relationship Id="rId83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Master" Target="slideMasters/slideMaster12.xml"/><Relationship Id="rId23" Type="http://schemas.openxmlformats.org/officeDocument/2006/relationships/slide" Target="slides/slide3.xml"/><Relationship Id="rId28" Type="http://schemas.openxmlformats.org/officeDocument/2006/relationships/slide" Target="slides/slide8.xml"/><Relationship Id="rId36" Type="http://schemas.openxmlformats.org/officeDocument/2006/relationships/slide" Target="slides/slide16.xml"/><Relationship Id="rId49" Type="http://schemas.openxmlformats.org/officeDocument/2006/relationships/slide" Target="slides/slide29.xml"/><Relationship Id="rId57" Type="http://schemas.openxmlformats.org/officeDocument/2006/relationships/slide" Target="slides/slide37.xml"/><Relationship Id="rId10" Type="http://schemas.openxmlformats.org/officeDocument/2006/relationships/slideMaster" Target="slideMasters/slideMaster7.xml"/><Relationship Id="rId31" Type="http://schemas.openxmlformats.org/officeDocument/2006/relationships/slide" Target="slides/slide11.xml"/><Relationship Id="rId44" Type="http://schemas.openxmlformats.org/officeDocument/2006/relationships/slide" Target="slides/slide24.xml"/><Relationship Id="rId52" Type="http://schemas.openxmlformats.org/officeDocument/2006/relationships/slide" Target="slides/slide32.xml"/><Relationship Id="rId60" Type="http://schemas.openxmlformats.org/officeDocument/2006/relationships/slide" Target="slides/slide40.xml"/><Relationship Id="rId65" Type="http://schemas.openxmlformats.org/officeDocument/2006/relationships/slide" Target="slides/slide45.xml"/><Relationship Id="rId73" Type="http://schemas.openxmlformats.org/officeDocument/2006/relationships/slide" Target="slides/slide53.xml"/><Relationship Id="rId78" Type="http://schemas.openxmlformats.org/officeDocument/2006/relationships/font" Target="fonts/font4.fntdata"/><Relationship Id="rId81" Type="http://schemas.openxmlformats.org/officeDocument/2006/relationships/font" Target="fonts/font7.fntdata"/><Relationship Id="rId86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3" Type="http://schemas.openxmlformats.org/officeDocument/2006/relationships/slideMaster" Target="slideMasters/slideMaster10.xml"/><Relationship Id="rId18" Type="http://schemas.openxmlformats.org/officeDocument/2006/relationships/slideMaster" Target="slideMasters/slideMaster15.xml"/><Relationship Id="rId39" Type="http://schemas.openxmlformats.org/officeDocument/2006/relationships/slide" Target="slides/slide19.xml"/><Relationship Id="rId34" Type="http://schemas.openxmlformats.org/officeDocument/2006/relationships/slide" Target="slides/slide14.xml"/><Relationship Id="rId50" Type="http://schemas.openxmlformats.org/officeDocument/2006/relationships/slide" Target="slides/slide30.xml"/><Relationship Id="rId55" Type="http://schemas.openxmlformats.org/officeDocument/2006/relationships/slide" Target="slides/slide35.xml"/><Relationship Id="rId76" Type="http://schemas.openxmlformats.org/officeDocument/2006/relationships/font" Target="fonts/font2.fntdata"/><Relationship Id="rId7" Type="http://schemas.openxmlformats.org/officeDocument/2006/relationships/slideMaster" Target="slideMasters/slideMaster4.xml"/><Relationship Id="rId71" Type="http://schemas.openxmlformats.org/officeDocument/2006/relationships/slide" Target="slides/slide51.xml"/><Relationship Id="rId2" Type="http://schemas.openxmlformats.org/officeDocument/2006/relationships/customXml" Target="../customXml/item2.xml"/><Relationship Id="rId29" Type="http://schemas.openxmlformats.org/officeDocument/2006/relationships/slide" Target="slides/slide9.xml"/><Relationship Id="rId24" Type="http://schemas.openxmlformats.org/officeDocument/2006/relationships/slide" Target="slides/slide4.xml"/><Relationship Id="rId40" Type="http://schemas.openxmlformats.org/officeDocument/2006/relationships/slide" Target="slides/slide20.xml"/><Relationship Id="rId45" Type="http://schemas.openxmlformats.org/officeDocument/2006/relationships/slide" Target="slides/slide25.xml"/><Relationship Id="rId66" Type="http://schemas.openxmlformats.org/officeDocument/2006/relationships/slide" Target="slides/slide46.xml"/><Relationship Id="rId87" Type="http://schemas.microsoft.com/office/2018/10/relationships/authors" Target="authors.xml"/><Relationship Id="rId61" Type="http://schemas.openxmlformats.org/officeDocument/2006/relationships/slide" Target="slides/slide41.xml"/><Relationship Id="rId82" Type="http://schemas.openxmlformats.org/officeDocument/2006/relationships/font" Target="fonts/font8.fntdata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12/01/2026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6EDB43-C08F-5A9F-58AA-CD49FF461B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5F0882B-9291-AB2A-801A-817F5A60DE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49BBDB7-6031-443D-FEF6-E72DA1437E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321CF19-702B-68EC-982E-5BC14DBED5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267173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7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7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7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/Relationships>
</file>

<file path=ppt/slideLayouts/_rels/slideLayout9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9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6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1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6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1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6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11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6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7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1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7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1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7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0907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bg>
      <p:bgPr>
        <a:blipFill dpi="0" rotWithShape="1">
          <a:blip r:embed="rId2">
            <a:lum/>
          </a:blip>
          <a:srcRect/>
          <a:stretch>
            <a:fillRect t="-1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7496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608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7232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46128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916054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9914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82914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3838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406341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409213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151983" y="4063411"/>
            <a:ext cx="17203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 offerte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43370" y="444826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49369" y="389341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255902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266715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175651" y="2576914"/>
            <a:ext cx="10951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Révision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151983" y="294223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317239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23663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7776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18715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14577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67822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22198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34660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2466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01169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18165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5949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71656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57132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4645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11577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87449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54655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94965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1EA51F4-23A9-D1C1-61DC-1D22FA1DCC4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17982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568823" y="2126456"/>
            <a:ext cx="4758431" cy="4140064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CAC8A52-8834-EAD6-DDBF-B1ECE991E4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9270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C1B7982-2B02-A943-BB32-6FBF8BFA1F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38360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DB50C6C-2F4F-9634-9BF6-3A80775E2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44410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17B4DBB-B7C0-9F57-196F-945366228C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1666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9185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01190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23707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16638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81895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91695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8118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6374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23241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39340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0300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34593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98963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31973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07011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48434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487071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7732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56381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7449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8483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3179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72692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30723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8038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0171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2634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56305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56831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17821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85375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00365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52240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62707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Présentation du vocabulaire 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Exploitation du vocabulaire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Activités de vocabulaire sur livret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22930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Présentation du vocabulaire </a:t>
            </a:r>
          </a:p>
          <a:p>
            <a:pPr lvl="0"/>
            <a:r>
              <a:rPr lang="fr-FR" dirty="0"/>
              <a:t>Exploitation du vocabulaire</a:t>
            </a:r>
          </a:p>
          <a:p>
            <a:pPr lvl="0"/>
            <a:r>
              <a:rPr lang="fr-FR" dirty="0"/>
              <a:t>Activités de vocabulaire sur livret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582426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448852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55698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466745"/>
            <a:ext cx="1140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1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953242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981961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953242"/>
            <a:ext cx="11849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Activité 2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338096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2248818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783246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36436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1817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 1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7" y="5126699"/>
            <a:ext cx="35402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68498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4139226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4167945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4139226"/>
            <a:ext cx="12266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Activité 2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52408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969230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634836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742973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652729"/>
            <a:ext cx="1140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1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301805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419304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46500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2270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52497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25841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20354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30428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13426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10405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48117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5391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5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Espace réservé du contenu 6"/>
          <p:cNvSpPr>
            <a:spLocks noGrp="1" noChangeAspect="1"/>
          </p:cNvSpPr>
          <p:nvPr>
            <p:ph sz="quarter" idx="13" hasCustomPrompt="1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8980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37966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540321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4242527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63266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36619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70201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406341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409213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151983" y="4063411"/>
            <a:ext cx="17203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 offerte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43370" y="444826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49369" y="389341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255902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266715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175651" y="2576914"/>
            <a:ext cx="10951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Révision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151983" y="294223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317239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74174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1056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22386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12/01/2026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50243620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80293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Présentation du vocabulaire 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Exploitation du vocabulaire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Activités de vocabulaire sur livret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33199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Présentation du vocabulaire </a:t>
            </a:r>
          </a:p>
          <a:p>
            <a:pPr lvl="0"/>
            <a:r>
              <a:rPr lang="fr-FR" dirty="0"/>
              <a:t>Exploitation du vocabulaire</a:t>
            </a:r>
          </a:p>
          <a:p>
            <a:pPr lvl="0"/>
            <a:r>
              <a:rPr lang="fr-FR" dirty="0"/>
              <a:t>Activités de vocabulaire sur livret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73092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7815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1849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Activité 2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7" y="5126699"/>
            <a:ext cx="358678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03483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1817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 1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7" y="5126699"/>
            <a:ext cx="35402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24258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2266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Activité 2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35712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140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1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25141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22074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8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18" Type="http://schemas.openxmlformats.org/officeDocument/2006/relationships/image" Target="../media/image10.pn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image" Target="../media/image9.jpg"/><Relationship Id="rId2" Type="http://schemas.openxmlformats.org/officeDocument/2006/relationships/slideLayout" Target="../slideLayouts/slideLayout14.xml"/><Relationship Id="rId16" Type="http://schemas.openxmlformats.org/officeDocument/2006/relationships/theme" Target="../theme/theme3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22.xml"/><Relationship Id="rId19" Type="http://schemas.openxmlformats.org/officeDocument/2006/relationships/image" Target="../media/image11.png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slideLayout" Target="../slideLayouts/slideLayout30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5" Type="http://schemas.openxmlformats.org/officeDocument/2006/relationships/slideLayout" Target="../slideLayouts/slideLayout32.xml"/><Relationship Id="rId10" Type="http://schemas.openxmlformats.org/officeDocument/2006/relationships/image" Target="../media/image11.png"/><Relationship Id="rId4" Type="http://schemas.openxmlformats.org/officeDocument/2006/relationships/slideLayout" Target="../slideLayouts/slideLayout31.xml"/><Relationship Id="rId9" Type="http://schemas.openxmlformats.org/officeDocument/2006/relationships/image" Target="../media/image10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slideLayout" Target="../slideLayouts/slideLayout36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9.jpg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37.xml"/><Relationship Id="rId9" Type="http://schemas.openxmlformats.org/officeDocument/2006/relationships/image" Target="../media/image11.pn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theme" Target="../theme/theme6.xml"/><Relationship Id="rId2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8.xml"/><Relationship Id="rId4" Type="http://schemas.openxmlformats.org/officeDocument/2006/relationships/image" Target="../media/image13.jp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7.xml"/><Relationship Id="rId13" Type="http://schemas.openxmlformats.org/officeDocument/2006/relationships/image" Target="../media/image15.png"/><Relationship Id="rId3" Type="http://schemas.openxmlformats.org/officeDocument/2006/relationships/slideLayout" Target="../slideLayouts/slideLayout42.xml"/><Relationship Id="rId7" Type="http://schemas.openxmlformats.org/officeDocument/2006/relationships/slideLayout" Target="../slideLayouts/slideLayout46.xml"/><Relationship Id="rId12" Type="http://schemas.openxmlformats.org/officeDocument/2006/relationships/image" Target="../media/image14.jpg"/><Relationship Id="rId2" Type="http://schemas.openxmlformats.org/officeDocument/2006/relationships/slideLayout" Target="../slideLayouts/slideLayout41.xml"/><Relationship Id="rId16" Type="http://schemas.openxmlformats.org/officeDocument/2006/relationships/image" Target="../media/image18.png"/><Relationship Id="rId1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5.xml"/><Relationship Id="rId11" Type="http://schemas.openxmlformats.org/officeDocument/2006/relationships/theme" Target="../theme/theme7.xml"/><Relationship Id="rId5" Type="http://schemas.openxmlformats.org/officeDocument/2006/relationships/slideLayout" Target="../slideLayouts/slideLayout44.xml"/><Relationship Id="rId15" Type="http://schemas.openxmlformats.org/officeDocument/2006/relationships/image" Target="../media/image17.png"/><Relationship Id="rId10" Type="http://schemas.openxmlformats.org/officeDocument/2006/relationships/slideLayout" Target="../slideLayouts/slideLayout49.xml"/><Relationship Id="rId4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8.xml"/><Relationship Id="rId14" Type="http://schemas.openxmlformats.org/officeDocument/2006/relationships/image" Target="../media/image16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7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52.xml"/><Relationship Id="rId7" Type="http://schemas.openxmlformats.org/officeDocument/2006/relationships/slideLayout" Target="../slideLayouts/slideLayout56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51.xml"/><Relationship Id="rId1" Type="http://schemas.openxmlformats.org/officeDocument/2006/relationships/slideLayout" Target="../slideLayouts/slideLayout50.xml"/><Relationship Id="rId6" Type="http://schemas.openxmlformats.org/officeDocument/2006/relationships/slideLayout" Target="../slideLayouts/slideLayout55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54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53.xml"/><Relationship Id="rId9" Type="http://schemas.openxmlformats.org/officeDocument/2006/relationships/theme" Target="../theme/theme8.xml"/><Relationship Id="rId14" Type="http://schemas.openxmlformats.org/officeDocument/2006/relationships/image" Target="../media/image18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5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60.xml"/><Relationship Id="rId7" Type="http://schemas.openxmlformats.org/officeDocument/2006/relationships/slideLayout" Target="../slideLayouts/slideLayout64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59.xml"/><Relationship Id="rId1" Type="http://schemas.openxmlformats.org/officeDocument/2006/relationships/slideLayout" Target="../slideLayouts/slideLayout58.xml"/><Relationship Id="rId6" Type="http://schemas.openxmlformats.org/officeDocument/2006/relationships/slideLayout" Target="../slideLayouts/slideLayout63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62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61.xml"/><Relationship Id="rId9" Type="http://schemas.openxmlformats.org/officeDocument/2006/relationships/theme" Target="../theme/theme9.xml"/><Relationship Id="rId14" Type="http://schemas.openxmlformats.org/officeDocument/2006/relationships/image" Target="../media/image18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3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68.xml"/><Relationship Id="rId7" Type="http://schemas.openxmlformats.org/officeDocument/2006/relationships/slideLayout" Target="../slideLayouts/slideLayout72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67.xml"/><Relationship Id="rId1" Type="http://schemas.openxmlformats.org/officeDocument/2006/relationships/slideLayout" Target="../slideLayouts/slideLayout66.xml"/><Relationship Id="rId6" Type="http://schemas.openxmlformats.org/officeDocument/2006/relationships/slideLayout" Target="../slideLayouts/slideLayout71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70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69.xml"/><Relationship Id="rId9" Type="http://schemas.openxmlformats.org/officeDocument/2006/relationships/theme" Target="../theme/theme10.xml"/><Relationship Id="rId14" Type="http://schemas.openxmlformats.org/officeDocument/2006/relationships/image" Target="../media/image18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1.xml"/><Relationship Id="rId3" Type="http://schemas.openxmlformats.org/officeDocument/2006/relationships/slideLayout" Target="../slideLayouts/slideLayout76.xml"/><Relationship Id="rId7" Type="http://schemas.openxmlformats.org/officeDocument/2006/relationships/slideLayout" Target="../slideLayouts/slideLayout80.xml"/><Relationship Id="rId2" Type="http://schemas.openxmlformats.org/officeDocument/2006/relationships/slideLayout" Target="../slideLayouts/slideLayout75.xml"/><Relationship Id="rId1" Type="http://schemas.openxmlformats.org/officeDocument/2006/relationships/slideLayout" Target="../slideLayouts/slideLayout74.xml"/><Relationship Id="rId6" Type="http://schemas.openxmlformats.org/officeDocument/2006/relationships/slideLayout" Target="../slideLayouts/slideLayout79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78.xml"/><Relationship Id="rId10" Type="http://schemas.openxmlformats.org/officeDocument/2006/relationships/theme" Target="../theme/theme11.xml"/><Relationship Id="rId4" Type="http://schemas.openxmlformats.org/officeDocument/2006/relationships/slideLayout" Target="../slideLayouts/slideLayout77.xml"/><Relationship Id="rId9" Type="http://schemas.openxmlformats.org/officeDocument/2006/relationships/slideLayout" Target="../slideLayouts/slideLayout82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0.xml"/><Relationship Id="rId13" Type="http://schemas.openxmlformats.org/officeDocument/2006/relationships/image" Target="../media/image11.png"/><Relationship Id="rId3" Type="http://schemas.openxmlformats.org/officeDocument/2006/relationships/slideLayout" Target="../slideLayouts/slideLayout85.xml"/><Relationship Id="rId7" Type="http://schemas.openxmlformats.org/officeDocument/2006/relationships/slideLayout" Target="../slideLayouts/slideLayout89.xml"/><Relationship Id="rId12" Type="http://schemas.openxmlformats.org/officeDocument/2006/relationships/image" Target="../media/image10.png"/><Relationship Id="rId2" Type="http://schemas.openxmlformats.org/officeDocument/2006/relationships/slideLayout" Target="../slideLayouts/slideLayout84.xml"/><Relationship Id="rId1" Type="http://schemas.openxmlformats.org/officeDocument/2006/relationships/slideLayout" Target="../slideLayouts/slideLayout83.xml"/><Relationship Id="rId6" Type="http://schemas.openxmlformats.org/officeDocument/2006/relationships/slideLayout" Target="../slideLayouts/slideLayout88.xml"/><Relationship Id="rId11" Type="http://schemas.openxmlformats.org/officeDocument/2006/relationships/image" Target="../media/image9.jpg"/><Relationship Id="rId5" Type="http://schemas.openxmlformats.org/officeDocument/2006/relationships/slideLayout" Target="../slideLayouts/slideLayout87.xml"/><Relationship Id="rId10" Type="http://schemas.openxmlformats.org/officeDocument/2006/relationships/theme" Target="../theme/theme12.xml"/><Relationship Id="rId4" Type="http://schemas.openxmlformats.org/officeDocument/2006/relationships/slideLayout" Target="../slideLayouts/slideLayout86.xml"/><Relationship Id="rId9" Type="http://schemas.openxmlformats.org/officeDocument/2006/relationships/slideLayout" Target="../slideLayouts/slideLayout91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theme" Target="../theme/theme13.xml"/><Relationship Id="rId3" Type="http://schemas.openxmlformats.org/officeDocument/2006/relationships/slideLayout" Target="../slideLayouts/slideLayout94.xml"/><Relationship Id="rId7" Type="http://schemas.openxmlformats.org/officeDocument/2006/relationships/slideLayout" Target="../slideLayouts/slideLayout98.xml"/><Relationship Id="rId2" Type="http://schemas.openxmlformats.org/officeDocument/2006/relationships/slideLayout" Target="../slideLayouts/slideLayout93.xml"/><Relationship Id="rId1" Type="http://schemas.openxmlformats.org/officeDocument/2006/relationships/slideLayout" Target="../slideLayouts/slideLayout92.xml"/><Relationship Id="rId6" Type="http://schemas.openxmlformats.org/officeDocument/2006/relationships/slideLayout" Target="../slideLayouts/slideLayout97.xml"/><Relationship Id="rId5" Type="http://schemas.openxmlformats.org/officeDocument/2006/relationships/slideLayout" Target="../slideLayouts/slideLayout96.xml"/><Relationship Id="rId4" Type="http://schemas.openxmlformats.org/officeDocument/2006/relationships/slideLayout" Target="../slideLayouts/slideLayout95.xml"/><Relationship Id="rId9" Type="http://schemas.openxmlformats.org/officeDocument/2006/relationships/image" Target="../media/image4.jpg"/></Relationships>
</file>

<file path=ppt/slideMasters/_rels/slideMaster14.xml.rels><?xml version="1.0" encoding="UTF-8" standalone="yes"?>
<Relationships xmlns="http://schemas.openxmlformats.org/package/2006/relationships"><Relationship Id="rId3" Type="http://schemas.openxmlformats.org/officeDocument/2006/relationships/theme" Target="../theme/theme14.xml"/><Relationship Id="rId2" Type="http://schemas.openxmlformats.org/officeDocument/2006/relationships/slideLayout" Target="../slideLayouts/slideLayout100.xml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jpg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theme" Target="../theme/theme15.xml"/><Relationship Id="rId3" Type="http://schemas.openxmlformats.org/officeDocument/2006/relationships/slideLayout" Target="../slideLayouts/slideLayout103.xml"/><Relationship Id="rId7" Type="http://schemas.openxmlformats.org/officeDocument/2006/relationships/slideLayout" Target="../slideLayouts/slideLayout107.xml"/><Relationship Id="rId2" Type="http://schemas.openxmlformats.org/officeDocument/2006/relationships/slideLayout" Target="../slideLayouts/slideLayout102.xml"/><Relationship Id="rId1" Type="http://schemas.openxmlformats.org/officeDocument/2006/relationships/slideLayout" Target="../slideLayouts/slideLayout101.xml"/><Relationship Id="rId6" Type="http://schemas.openxmlformats.org/officeDocument/2006/relationships/slideLayout" Target="../slideLayouts/slideLayout106.xml"/><Relationship Id="rId11" Type="http://schemas.openxmlformats.org/officeDocument/2006/relationships/image" Target="../media/image11.png"/><Relationship Id="rId5" Type="http://schemas.openxmlformats.org/officeDocument/2006/relationships/slideLayout" Target="../slideLayouts/slideLayout105.xml"/><Relationship Id="rId10" Type="http://schemas.openxmlformats.org/officeDocument/2006/relationships/image" Target="../media/image10.png"/><Relationship Id="rId4" Type="http://schemas.openxmlformats.org/officeDocument/2006/relationships/slideLayout" Target="../slideLayouts/slideLayout104.xml"/><Relationship Id="rId9" Type="http://schemas.openxmlformats.org/officeDocument/2006/relationships/image" Target="../media/image9.jpg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5.xml"/><Relationship Id="rId3" Type="http://schemas.openxmlformats.org/officeDocument/2006/relationships/slideLayout" Target="../slideLayouts/slideLayout110.xml"/><Relationship Id="rId7" Type="http://schemas.openxmlformats.org/officeDocument/2006/relationships/slideLayout" Target="../slideLayouts/slideLayout114.xml"/><Relationship Id="rId12" Type="http://schemas.openxmlformats.org/officeDocument/2006/relationships/image" Target="../media/image4.jpg"/><Relationship Id="rId2" Type="http://schemas.openxmlformats.org/officeDocument/2006/relationships/slideLayout" Target="../slideLayouts/slideLayout109.xml"/><Relationship Id="rId1" Type="http://schemas.openxmlformats.org/officeDocument/2006/relationships/slideLayout" Target="../slideLayouts/slideLayout108.xml"/><Relationship Id="rId6" Type="http://schemas.openxmlformats.org/officeDocument/2006/relationships/slideLayout" Target="../slideLayouts/slideLayout113.xml"/><Relationship Id="rId11" Type="http://schemas.openxmlformats.org/officeDocument/2006/relationships/theme" Target="../theme/theme16.xml"/><Relationship Id="rId5" Type="http://schemas.openxmlformats.org/officeDocument/2006/relationships/slideLayout" Target="../slideLayouts/slideLayout112.xml"/><Relationship Id="rId10" Type="http://schemas.openxmlformats.org/officeDocument/2006/relationships/slideLayout" Target="../slideLayouts/slideLayout117.xml"/><Relationship Id="rId4" Type="http://schemas.openxmlformats.org/officeDocument/2006/relationships/slideLayout" Target="../slideLayouts/slideLayout111.xml"/><Relationship Id="rId9" Type="http://schemas.openxmlformats.org/officeDocument/2006/relationships/slideLayout" Target="../slideLayouts/slideLayout116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theme" Target="../theme/theme17.xml"/><Relationship Id="rId3" Type="http://schemas.openxmlformats.org/officeDocument/2006/relationships/slideLayout" Target="../slideLayouts/slideLayout120.xml"/><Relationship Id="rId7" Type="http://schemas.openxmlformats.org/officeDocument/2006/relationships/slideLayout" Target="../slideLayouts/slideLayout124.xml"/><Relationship Id="rId2" Type="http://schemas.openxmlformats.org/officeDocument/2006/relationships/slideLayout" Target="../slideLayouts/slideLayout119.xml"/><Relationship Id="rId1" Type="http://schemas.openxmlformats.org/officeDocument/2006/relationships/slideLayout" Target="../slideLayouts/slideLayout118.xml"/><Relationship Id="rId6" Type="http://schemas.openxmlformats.org/officeDocument/2006/relationships/slideLayout" Target="../slideLayouts/slideLayout123.xml"/><Relationship Id="rId5" Type="http://schemas.openxmlformats.org/officeDocument/2006/relationships/slideLayout" Target="../slideLayouts/slideLayout122.xml"/><Relationship Id="rId4" Type="http://schemas.openxmlformats.org/officeDocument/2006/relationships/slideLayout" Target="../slideLayouts/slideLayout121.xml"/><Relationship Id="rId9" Type="http://schemas.openxmlformats.org/officeDocument/2006/relationships/image" Target="../media/image4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6846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2036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81" r:id="rId7"/>
    <p:sldLayoutId id="2147483753" r:id="rId8"/>
    <p:sldLayoutId id="2147483782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710B104-D619-7057-0BD4-C359B53F092E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12863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3047919-77D6-B122-AB64-C8589FBCCE84}"/>
              </a:ext>
            </a:extLst>
          </p:cNvPr>
          <p:cNvSpPr txBox="1"/>
          <p:nvPr userDrawn="1"/>
        </p:nvSpPr>
        <p:spPr>
          <a:xfrm>
            <a:off x="3100863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71EBB01-E104-1EC2-D8AC-885F9080B720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75263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6B62E65-0C4D-AFDC-3705-E1D7BEB779CA}"/>
              </a:ext>
            </a:extLst>
          </p:cNvPr>
          <p:cNvSpPr txBox="1"/>
          <p:nvPr userDrawn="1"/>
        </p:nvSpPr>
        <p:spPr>
          <a:xfrm>
            <a:off x="5473707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1961823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02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  <p:sldLayoutId id="2147483784" r:id="rId12"/>
    <p:sldLayoutId id="2147483856" r:id="rId13"/>
    <p:sldLayoutId id="2147483857" r:id="rId14"/>
    <p:sldLayoutId id="2147483860" r:id="rId15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FF78058-0E72-5849-9D36-A9B272F73A50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9EA29A3-0D9D-292C-3F41-8A2F8CBFA1A4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5DD6D9EB-2A05-8B24-25EF-3CE5176D6E40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FEDB7032-2BAF-B5E6-47FD-53CEB5B1CAA8}"/>
              </a:ext>
            </a:extLst>
          </p:cNvPr>
          <p:cNvSpPr txBox="1"/>
          <p:nvPr userDrawn="1"/>
        </p:nvSpPr>
        <p:spPr>
          <a:xfrm>
            <a:off x="529139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Lecture offerte</a:t>
            </a:r>
          </a:p>
        </p:txBody>
      </p:sp>
    </p:spTree>
    <p:extLst>
      <p:ext uri="{BB962C8B-B14F-4D97-AF65-F5344CB8AC3E}">
        <p14:creationId xmlns:p14="http://schemas.microsoft.com/office/powerpoint/2010/main" val="1653220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DEF7DF3-E213-111D-C3FD-A2E9C94F85E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BC67EEA-2455-E7A1-105F-C69486AC6D46}"/>
              </a:ext>
            </a:extLst>
          </p:cNvPr>
          <p:cNvSpPr txBox="1"/>
          <p:nvPr userDrawn="1"/>
        </p:nvSpPr>
        <p:spPr>
          <a:xfrm>
            <a:off x="1520040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8CE18EC-D9F5-EDC7-0118-1018231BDE39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Travail sur livret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CAA2B2E-11CB-3C0E-66EF-839B1B82D91D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E5B9375-7DDC-2D7F-CE56-DE28B992549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6E0ED43A-C7DF-65BD-CCBD-5DE25129238E}"/>
              </a:ext>
            </a:extLst>
          </p:cNvPr>
          <p:cNvSpPr txBox="1"/>
          <p:nvPr userDrawn="1"/>
        </p:nvSpPr>
        <p:spPr>
          <a:xfrm>
            <a:off x="409436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3588268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6" r:id="rId3"/>
    <p:sldLayoutId id="2147483777" r:id="rId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412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38" r:id="rId2"/>
    <p:sldLayoutId id="2147483701" r:id="rId3"/>
    <p:sldLayoutId id="2147483700" r:id="rId4"/>
    <p:sldLayoutId id="2147483739" r:id="rId5"/>
    <p:sldLayoutId id="2147483699" r:id="rId6"/>
    <p:sldLayoutId id="2147483705" r:id="rId7"/>
    <p:sldLayoutId id="2147483706" r:id="rId8"/>
    <p:sldLayoutId id="2147483704" r:id="rId9"/>
    <p:sldLayoutId id="2147483741" r:id="rId10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682847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432722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9" r:id="rId1"/>
    <p:sldLayoutId id="2147483800" r:id="rId2"/>
    <p:sldLayoutId id="2147483801" r:id="rId3"/>
    <p:sldLayoutId id="2147483802" r:id="rId4"/>
    <p:sldLayoutId id="2147483803" r:id="rId5"/>
    <p:sldLayoutId id="2147483804" r:id="rId6"/>
    <p:sldLayoutId id="2147483805" r:id="rId7"/>
    <p:sldLayoutId id="2147483806" r:id="rId8"/>
    <p:sldLayoutId id="2147483807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55979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2805812" y="209734"/>
            <a:ext cx="1397821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Prise de parole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24273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5088222" y="209734"/>
            <a:ext cx="161442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</a:t>
            </a:r>
          </a:p>
        </p:txBody>
      </p:sp>
    </p:spTree>
    <p:extLst>
      <p:ext uri="{BB962C8B-B14F-4D97-AF65-F5344CB8AC3E}">
        <p14:creationId xmlns:p14="http://schemas.microsoft.com/office/powerpoint/2010/main" val="2281050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9" r:id="rId1"/>
    <p:sldLayoutId id="2147483810" r:id="rId2"/>
    <p:sldLayoutId id="2147483811" r:id="rId3"/>
    <p:sldLayoutId id="2147483812" r:id="rId4"/>
    <p:sldLayoutId id="2147483813" r:id="rId5"/>
    <p:sldLayoutId id="2147483814" r:id="rId6"/>
    <p:sldLayoutId id="2147483815" r:id="rId7"/>
    <p:sldLayoutId id="2147483816" r:id="rId8"/>
    <p:sldLayoutId id="2147483817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29863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9" r:id="rId1"/>
    <p:sldLayoutId id="2147483820" r:id="rId2"/>
    <p:sldLayoutId id="2147483821" r:id="rId3"/>
    <p:sldLayoutId id="2147483822" r:id="rId4"/>
    <p:sldLayoutId id="2147483823" r:id="rId5"/>
    <p:sldLayoutId id="2147483824" r:id="rId6"/>
    <p:sldLayoutId id="2147483825" r:id="rId7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578E490-3587-6C7C-1E16-D6291F5BDA80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0A694861-BBC5-3AF3-0971-805BFC4CF072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015E418-CE1E-BD06-9772-937776599679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AF1103E8-F8BB-BA34-32F0-91E45212B9FB}"/>
              </a:ext>
            </a:extLst>
          </p:cNvPr>
          <p:cNvSpPr txBox="1"/>
          <p:nvPr userDrawn="1"/>
        </p:nvSpPr>
        <p:spPr>
          <a:xfrm>
            <a:off x="5280951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1" i="0" u="none" strike="noStrike" cap="none" spc="0" normalizeH="0" baseline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</a:defRPr>
            </a:lvl1pPr>
          </a:lstStyle>
          <a:p>
            <a:pPr lvl="0"/>
            <a:r>
              <a:rPr lang="fr-MA" noProof="0" dirty="0"/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702979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8" r:id="rId1"/>
    <p:sldLayoutId id="2147483830" r:id="rId2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578E490-3587-6C7C-1E16-D6291F5BDA80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0A694861-BBC5-3AF3-0971-805BFC4CF072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1" i="0" u="none" strike="noStrike" cap="none" spc="0" normalizeH="0" baseline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</a:defRPr>
            </a:lvl1pPr>
          </a:lstStyle>
          <a:p>
            <a:pPr lvl="0"/>
            <a:r>
              <a:rPr lang="fr-MA" noProof="0" dirty="0"/>
              <a:t>Activité 1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015E418-CE1E-BD06-9772-937776599679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AF1103E8-F8BB-BA34-32F0-91E45212B9FB}"/>
              </a:ext>
            </a:extLst>
          </p:cNvPr>
          <p:cNvSpPr txBox="1"/>
          <p:nvPr userDrawn="1"/>
        </p:nvSpPr>
        <p:spPr>
          <a:xfrm>
            <a:off x="5280951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1" i="0" u="none" strike="noStrike" cap="none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</a:defRPr>
            </a:lvl1pPr>
          </a:lstStyle>
          <a:p>
            <a:pPr lvl="0"/>
            <a:r>
              <a:rPr lang="fr-MA" noProof="0" dirty="0"/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8158985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7" r:id="rId1"/>
    <p:sldLayoutId id="2147483832" r:id="rId2"/>
    <p:sldLayoutId id="2147483833" r:id="rId3"/>
    <p:sldLayoutId id="2147483834" r:id="rId4"/>
    <p:sldLayoutId id="2147483835" r:id="rId5"/>
    <p:sldLayoutId id="2147483836" r:id="rId6"/>
    <p:sldLayoutId id="2147483859" r:id="rId7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006872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8" r:id="rId1"/>
    <p:sldLayoutId id="2147483839" r:id="rId2"/>
    <p:sldLayoutId id="2147483840" r:id="rId3"/>
    <p:sldLayoutId id="2147483841" r:id="rId4"/>
    <p:sldLayoutId id="2147483842" r:id="rId5"/>
    <p:sldLayoutId id="2147483843" r:id="rId6"/>
    <p:sldLayoutId id="2147483844" r:id="rId7"/>
    <p:sldLayoutId id="2147483845" r:id="rId8"/>
    <p:sldLayoutId id="2147483846" r:id="rId9"/>
    <p:sldLayoutId id="2147483847" r:id="rId10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770718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9" r:id="rId1"/>
    <p:sldLayoutId id="2147483850" r:id="rId2"/>
    <p:sldLayoutId id="2147483851" r:id="rId3"/>
    <p:sldLayoutId id="2147483852" r:id="rId4"/>
    <p:sldLayoutId id="2147483853" r:id="rId5"/>
    <p:sldLayoutId id="2147483854" r:id="rId6"/>
    <p:sldLayoutId id="2147483855" r:id="rId7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1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0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8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3" Type="http://schemas.openxmlformats.org/officeDocument/2006/relationships/image" Target="../media/image26.png"/><Relationship Id="rId7" Type="http://schemas.openxmlformats.org/officeDocument/2006/relationships/image" Target="../media/image28.png"/><Relationship Id="rId12" Type="http://schemas.microsoft.com/office/2007/relationships/hdphoto" Target="../media/hdphoto9.wdp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8.xml"/><Relationship Id="rId6" Type="http://schemas.microsoft.com/office/2007/relationships/hdphoto" Target="../media/hdphoto6.wdp"/><Relationship Id="rId11" Type="http://schemas.openxmlformats.org/officeDocument/2006/relationships/image" Target="../media/image30.png"/><Relationship Id="rId5" Type="http://schemas.openxmlformats.org/officeDocument/2006/relationships/image" Target="../media/image27.png"/><Relationship Id="rId10" Type="http://schemas.microsoft.com/office/2007/relationships/hdphoto" Target="../media/hdphoto8.wdp"/><Relationship Id="rId4" Type="http://schemas.microsoft.com/office/2007/relationships/hdphoto" Target="../media/hdphoto5.wdp"/><Relationship Id="rId9" Type="http://schemas.openxmlformats.org/officeDocument/2006/relationships/image" Target="../media/image29.pn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0.wdp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0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95.xml"/><Relationship Id="rId5" Type="http://schemas.openxmlformats.org/officeDocument/2006/relationships/image" Target="../media/image34.png"/><Relationship Id="rId4" Type="http://schemas.microsoft.com/office/2007/relationships/hdphoto" Target="../media/hdphoto11.wdp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8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microsoft.com/office/2007/relationships/media" Target="../media/media2.mp4"/><Relationship Id="rId7" Type="http://schemas.openxmlformats.org/officeDocument/2006/relationships/image" Target="../media/image36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5.png"/><Relationship Id="rId5" Type="http://schemas.openxmlformats.org/officeDocument/2006/relationships/slideLayout" Target="../slideLayouts/slideLayout13.xml"/><Relationship Id="rId4" Type="http://schemas.openxmlformats.org/officeDocument/2006/relationships/video" Target="../media/media2.mp4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24.png"/><Relationship Id="rId5" Type="http://schemas.openxmlformats.org/officeDocument/2006/relationships/image" Target="../media/image48.png"/><Relationship Id="rId4" Type="http://schemas.openxmlformats.org/officeDocument/2006/relationships/customXml" Target="../ink/ink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customXml" Target="../ink/ink3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24.png"/><Relationship Id="rId5" Type="http://schemas.openxmlformats.org/officeDocument/2006/relationships/image" Target="../media/image48.png"/><Relationship Id="rId4" Type="http://schemas.openxmlformats.org/officeDocument/2006/relationships/customXml" Target="../ink/ink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1.png"/><Relationship Id="rId2" Type="http://schemas.openxmlformats.org/officeDocument/2006/relationships/customXml" Target="../ink/ink5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24.png"/><Relationship Id="rId5" Type="http://schemas.openxmlformats.org/officeDocument/2006/relationships/image" Target="../media/image450.png"/><Relationship Id="rId4" Type="http://schemas.openxmlformats.org/officeDocument/2006/relationships/customXml" Target="../ink/ink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customXml" Target="../ink/ink7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24.png"/><Relationship Id="rId5" Type="http://schemas.openxmlformats.org/officeDocument/2006/relationships/image" Target="../media/image39.png"/><Relationship Id="rId4" Type="http://schemas.openxmlformats.org/officeDocument/2006/relationships/customXml" Target="../ink/ink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2.png"/><Relationship Id="rId2" Type="http://schemas.openxmlformats.org/officeDocument/2006/relationships/customXml" Target="../ink/ink9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24.png"/><Relationship Id="rId5" Type="http://schemas.openxmlformats.org/officeDocument/2006/relationships/image" Target="../media/image451.png"/><Relationship Id="rId4" Type="http://schemas.openxmlformats.org/officeDocument/2006/relationships/customXml" Target="../ink/ink10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customXml" Target="../ink/ink11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24.png"/><Relationship Id="rId5" Type="http://schemas.openxmlformats.org/officeDocument/2006/relationships/image" Target="../media/image39.png"/><Relationship Id="rId4" Type="http://schemas.openxmlformats.org/officeDocument/2006/relationships/customXml" Target="../ink/ink1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4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97.xml"/><Relationship Id="rId4" Type="http://schemas.openxmlformats.org/officeDocument/2006/relationships/image" Target="../media/image34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0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0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0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0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0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0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0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0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0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0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0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0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0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0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0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0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0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0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0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0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0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0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0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0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1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51.png"/><Relationship Id="rId5" Type="http://schemas.openxmlformats.org/officeDocument/2006/relationships/image" Target="../media/image35.png"/><Relationship Id="rId4" Type="http://schemas.openxmlformats.org/officeDocument/2006/relationships/image" Target="../media/image5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2C4AD6C9-DF72-4812-81AD-37BFB9045B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92600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1546392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A4634621-90A1-9097-64FE-7E7C31F05198}"/>
              </a:ext>
            </a:extLst>
          </p:cNvPr>
          <p:cNvSpPr/>
          <p:nvPr/>
        </p:nvSpPr>
        <p:spPr>
          <a:xfrm>
            <a:off x="4870382" y="2369548"/>
            <a:ext cx="3732659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B7D7D3B8-245B-822C-D89F-57F16AFB6C1C}"/>
              </a:ext>
            </a:extLst>
          </p:cNvPr>
          <p:cNvSpPr/>
          <p:nvPr/>
        </p:nvSpPr>
        <p:spPr>
          <a:xfrm>
            <a:off x="413887" y="2387067"/>
            <a:ext cx="4129238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D3080D14-66A9-CA0D-439E-A1B3E6C783A7}"/>
              </a:ext>
            </a:extLst>
          </p:cNvPr>
          <p:cNvSpPr/>
          <p:nvPr/>
        </p:nvSpPr>
        <p:spPr>
          <a:xfrm>
            <a:off x="4870383" y="3091197"/>
            <a:ext cx="3804812" cy="2405146"/>
          </a:xfrm>
          <a:prstGeom prst="roundRect">
            <a:avLst>
              <a:gd name="adj" fmla="val 7549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60614691-22DC-9AA0-152D-DA42CC19D203}"/>
              </a:ext>
            </a:extLst>
          </p:cNvPr>
          <p:cNvSpPr/>
          <p:nvPr/>
        </p:nvSpPr>
        <p:spPr>
          <a:xfrm>
            <a:off x="413886" y="3062321"/>
            <a:ext cx="4177364" cy="2405146"/>
          </a:xfrm>
          <a:prstGeom prst="roundRect">
            <a:avLst>
              <a:gd name="adj" fmla="val 8768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775" y="1390533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00ACA4"/>
                </a:solidFill>
              </a:rPr>
              <a:t>Pictogrammes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D7F8747-B10C-6688-D210-416D6A40CC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576" y="3078508"/>
            <a:ext cx="1486736" cy="1384473"/>
          </a:xfrm>
          <a:prstGeom prst="rect">
            <a:avLst/>
          </a:prstGeom>
        </p:spPr>
      </p:pic>
      <p:pic>
        <p:nvPicPr>
          <p:cNvPr id="13" name="Espace réservé pour une image  15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576EB041-A14E-90C1-A5C4-7A06A89AD8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25" b="15661"/>
          <a:stretch>
            <a:fillRect/>
          </a:stretch>
        </p:blipFill>
        <p:spPr>
          <a:xfrm>
            <a:off x="5200940" y="3286180"/>
            <a:ext cx="1577821" cy="1046319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C47101B-F13B-CD1D-3895-14656856602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1593" b="11327"/>
          <a:stretch>
            <a:fillRect/>
          </a:stretch>
        </p:blipFill>
        <p:spPr>
          <a:xfrm>
            <a:off x="2810222" y="3216327"/>
            <a:ext cx="1393969" cy="1256076"/>
          </a:xfrm>
          <a:prstGeom prst="ellipse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31ABA83-526D-4C40-5DE7-2F8664623E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44521" y="3436723"/>
            <a:ext cx="1060039" cy="622773"/>
          </a:xfrm>
          <a:prstGeom prst="rect">
            <a:avLst/>
          </a:prstGeom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ABAB9CF9-583C-D22B-6FBC-E36FC04EFCAA}"/>
              </a:ext>
            </a:extLst>
          </p:cNvPr>
          <p:cNvSpPr txBox="1"/>
          <p:nvPr/>
        </p:nvSpPr>
        <p:spPr>
          <a:xfrm>
            <a:off x="1538878" y="2479140"/>
            <a:ext cx="21435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L’enseignant parle 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EEEDC8D4-2152-B186-D017-39DEE08AF553}"/>
              </a:ext>
            </a:extLst>
          </p:cNvPr>
          <p:cNvSpPr txBox="1"/>
          <p:nvPr/>
        </p:nvSpPr>
        <p:spPr>
          <a:xfrm>
            <a:off x="5593605" y="2445506"/>
            <a:ext cx="23198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Diffusion d’un média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F59506D7-037B-F526-4725-21B6D96C861C}"/>
              </a:ext>
            </a:extLst>
          </p:cNvPr>
          <p:cNvSpPr txBox="1"/>
          <p:nvPr/>
        </p:nvSpPr>
        <p:spPr>
          <a:xfrm>
            <a:off x="701736" y="4673649"/>
            <a:ext cx="19067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Expliquer, donner une consigne 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5717ABA6-30A3-FAAD-8DCF-BAB1B7E96E98}"/>
              </a:ext>
            </a:extLst>
          </p:cNvPr>
          <p:cNvSpPr txBox="1"/>
          <p:nvPr/>
        </p:nvSpPr>
        <p:spPr>
          <a:xfrm>
            <a:off x="5068728" y="4558145"/>
            <a:ext cx="18229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Média en cours de diffusion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1339EE9-67AA-00E9-E9C0-BC51E26AF252}"/>
              </a:ext>
            </a:extLst>
          </p:cNvPr>
          <p:cNvSpPr txBox="1"/>
          <p:nvPr/>
        </p:nvSpPr>
        <p:spPr>
          <a:xfrm>
            <a:off x="3085923" y="4692898"/>
            <a:ext cx="10798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Désigner un élève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E1B8BBA3-D7E9-F5F2-CBC2-8C40C40505DA}"/>
              </a:ext>
            </a:extLst>
          </p:cNvPr>
          <p:cNvSpPr txBox="1"/>
          <p:nvPr/>
        </p:nvSpPr>
        <p:spPr>
          <a:xfrm>
            <a:off x="6882099" y="4435623"/>
            <a:ext cx="18229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Fin du média. Passer au slide suivant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1B844839-3AA5-297E-59E2-1EB658425B9D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B135D9E-2FAB-347F-3571-811EEE99CC1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866D98C7-2DB6-372A-8B32-B3318DC2381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Titre 53">
              <a:extLst>
                <a:ext uri="{FF2B5EF4-FFF2-40B4-BE49-F238E27FC236}">
                  <a16:creationId xmlns:a16="http://schemas.microsoft.com/office/drawing/2014/main" id="{3A63E897-CFDB-F535-82EA-814C1B4ABA90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01462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23D50F-7CCD-D5E8-7AEF-7A166F1DEC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F234B80-2CF9-AC4E-219D-0333FBFCE5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334" y="1366599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C9DFD4E1-4E0E-1962-4D6A-CAA194C79384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18768EAC-AAE5-5AAF-67A5-EE315A59F0D0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15C71E94-B8BD-4CD4-8E1B-35F71F26F07D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Titre 53">
              <a:extLst>
                <a:ext uri="{FF2B5EF4-FFF2-40B4-BE49-F238E27FC236}">
                  <a16:creationId xmlns:a16="http://schemas.microsoft.com/office/drawing/2014/main" id="{DF1F6A5D-DBB2-615B-46CB-C38EB8ED173D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09D2D9D0-64BF-402F-B6EF-0D770E6390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2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06204" y="2783565"/>
            <a:ext cx="1652205" cy="2484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F4989C8-566B-4C7F-9B8E-4AB54FC677A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2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114601" y="2783565"/>
            <a:ext cx="1679115" cy="2484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61BC82A9-4164-4B26-BFCC-C95CD29DC91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-2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749908" y="2779083"/>
            <a:ext cx="1690017" cy="2484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8530DD73-307B-4635-9CE0-F01B4CE9D5B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-2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396117" y="2783565"/>
            <a:ext cx="1664901" cy="2484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EE532C7D-6BBA-4066-8BF5-5D94C1E0CA7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-2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017211" y="2779083"/>
            <a:ext cx="1700574" cy="2484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975157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637F9C9C-A02D-128C-B58A-E9E349CF8C1B}"/>
              </a:ext>
            </a:extLst>
          </p:cNvPr>
          <p:cNvSpPr/>
          <p:nvPr/>
        </p:nvSpPr>
        <p:spPr>
          <a:xfrm>
            <a:off x="4789567" y="4156106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rganigramme : Terminateur 36">
            <a:extLst>
              <a:ext uri="{FF2B5EF4-FFF2-40B4-BE49-F238E27FC236}">
                <a16:creationId xmlns:a16="http://schemas.microsoft.com/office/drawing/2014/main" id="{39E02ABA-FCC4-BB47-BAC3-A50DD832EB82}"/>
              </a:ext>
            </a:extLst>
          </p:cNvPr>
          <p:cNvSpPr/>
          <p:nvPr/>
        </p:nvSpPr>
        <p:spPr>
          <a:xfrm>
            <a:off x="5005567" y="3904106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89520A0F-6357-5518-6C05-8C7A31290014}"/>
              </a:ext>
            </a:extLst>
          </p:cNvPr>
          <p:cNvSpPr/>
          <p:nvPr/>
        </p:nvSpPr>
        <p:spPr>
          <a:xfrm>
            <a:off x="423691" y="418098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Organigramme : Terminateur 38">
            <a:extLst>
              <a:ext uri="{FF2B5EF4-FFF2-40B4-BE49-F238E27FC236}">
                <a16:creationId xmlns:a16="http://schemas.microsoft.com/office/drawing/2014/main" id="{6841D22E-7F63-0123-DE78-6B7D3949BFF3}"/>
              </a:ext>
            </a:extLst>
          </p:cNvPr>
          <p:cNvSpPr/>
          <p:nvPr/>
        </p:nvSpPr>
        <p:spPr>
          <a:xfrm>
            <a:off x="639691" y="392898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38A13D4-E9E5-6277-73ED-BAC95D25BA9D}"/>
              </a:ext>
            </a:extLst>
          </p:cNvPr>
          <p:cNvSpPr txBox="1">
            <a:spLocks/>
          </p:cNvSpPr>
          <p:nvPr/>
        </p:nvSpPr>
        <p:spPr>
          <a:xfrm>
            <a:off x="603691" y="4409793"/>
            <a:ext cx="3420000" cy="792000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orales </a:t>
            </a:r>
          </a:p>
        </p:txBody>
      </p:sp>
      <p:sp>
        <p:nvSpPr>
          <p:cNvPr id="8" name="Titre 30">
            <a:extLst>
              <a:ext uri="{FF2B5EF4-FFF2-40B4-BE49-F238E27FC236}">
                <a16:creationId xmlns:a16="http://schemas.microsoft.com/office/drawing/2014/main" id="{E7505BF1-9FB3-A3D9-F1AE-40542186D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2" y="1068650"/>
            <a:ext cx="7886700" cy="720000"/>
          </a:xfrm>
        </p:spPr>
        <p:txBody>
          <a:bodyPr/>
          <a:lstStyle/>
          <a:p>
            <a:r>
              <a:rPr lang="fr-MA" sz="3200" dirty="0"/>
              <a:t>Organisation de la semaine de révision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397D6792-77EF-964B-8655-3B3059F55CA8}"/>
              </a:ext>
            </a:extLst>
          </p:cNvPr>
          <p:cNvSpPr/>
          <p:nvPr/>
        </p:nvSpPr>
        <p:spPr>
          <a:xfrm>
            <a:off x="4789567" y="2429663"/>
            <a:ext cx="3780000" cy="1080000"/>
          </a:xfrm>
          <a:prstGeom prst="roundRect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Organigramme : Terminateur 2">
            <a:extLst>
              <a:ext uri="{FF2B5EF4-FFF2-40B4-BE49-F238E27FC236}">
                <a16:creationId xmlns:a16="http://schemas.microsoft.com/office/drawing/2014/main" id="{5658D257-978F-A594-EEA1-56A5EF90062C}"/>
              </a:ext>
            </a:extLst>
          </p:cNvPr>
          <p:cNvSpPr/>
          <p:nvPr/>
        </p:nvSpPr>
        <p:spPr>
          <a:xfrm>
            <a:off x="5005567" y="2177663"/>
            <a:ext cx="1260000" cy="360000"/>
          </a:xfrm>
          <a:prstGeom prst="flowChartTerminator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42" name="Espace réservé du texte 5">
            <a:extLst>
              <a:ext uri="{FF2B5EF4-FFF2-40B4-BE49-F238E27FC236}">
                <a16:creationId xmlns:a16="http://schemas.microsoft.com/office/drawing/2014/main" id="{F17D042A-9C0B-3691-ABA9-FFC53DBA5F5E}"/>
              </a:ext>
            </a:extLst>
          </p:cNvPr>
          <p:cNvSpPr txBox="1">
            <a:spLocks/>
          </p:cNvSpPr>
          <p:nvPr/>
        </p:nvSpPr>
        <p:spPr>
          <a:xfrm>
            <a:off x="4969567" y="2628951"/>
            <a:ext cx="3420000" cy="792000"/>
          </a:xfrm>
          <a:prstGeom prst="roundRect">
            <a:avLst/>
          </a:prstGeom>
          <a:solidFill>
            <a:srgbClr val="EAF8FE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de lecture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FE98D44-242C-B857-A26E-6C7163C42EFF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188F2D0-04BB-A251-DD36-D1B8EDEBD6A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C9464FC-2A84-044F-BACA-8005915C7C3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76D3DCA5-D411-2F51-DEC5-EBA796C6E078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6" name="Image 15">
            <a:extLst>
              <a:ext uri="{FF2B5EF4-FFF2-40B4-BE49-F238E27FC236}">
                <a16:creationId xmlns:a16="http://schemas.microsoft.com/office/drawing/2014/main" id="{2D821F4D-459F-10F8-037F-9FC307E61A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29570" y="2172516"/>
            <a:ext cx="3828620" cy="1365622"/>
          </a:xfrm>
          <a:prstGeom prst="rect">
            <a:avLst/>
          </a:prstGeom>
        </p:spPr>
      </p:pic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A5E18E04-36C4-DDBA-D36A-2F6CAF012C20}"/>
              </a:ext>
            </a:extLst>
          </p:cNvPr>
          <p:cNvSpPr txBox="1">
            <a:spLocks/>
          </p:cNvSpPr>
          <p:nvPr/>
        </p:nvSpPr>
        <p:spPr>
          <a:xfrm>
            <a:off x="5036762" y="4349217"/>
            <a:ext cx="3420000" cy="792000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d’écriture</a:t>
            </a:r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62AFBE96-6D58-CF0A-14F1-9A0AB1FC361F}"/>
              </a:ext>
            </a:extLst>
          </p:cNvPr>
          <p:cNvSpPr/>
          <p:nvPr/>
        </p:nvSpPr>
        <p:spPr>
          <a:xfrm>
            <a:off x="733880" y="2170686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B4DDBFF-D324-3E3C-39D9-A0E8D4DE4E9D}"/>
              </a:ext>
            </a:extLst>
          </p:cNvPr>
          <p:cNvSpPr txBox="1"/>
          <p:nvPr/>
        </p:nvSpPr>
        <p:spPr>
          <a:xfrm>
            <a:off x="850459" y="2817699"/>
            <a:ext cx="383142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de vocabulaire</a:t>
            </a:r>
          </a:p>
        </p:txBody>
      </p:sp>
    </p:spTree>
    <p:extLst>
      <p:ext uri="{BB962C8B-B14F-4D97-AF65-F5344CB8AC3E}">
        <p14:creationId xmlns:p14="http://schemas.microsoft.com/office/powerpoint/2010/main" val="1571879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E19C4005-4A51-DD46-6175-E7EA3F0C246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dirty="0"/>
              <a:t>Lecture et compréhension de phrases.</a:t>
            </a:r>
            <a:endParaRPr lang="fr-MA" dirty="0"/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B8AE1112-EE82-8B56-B589-D5C05675E6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398" y="119395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507B2C7-53CF-9049-FD6D-F24173083DA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438977" y="2376667"/>
            <a:ext cx="6246795" cy="1349939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/>
        </p:nvSpPr>
        <p:spPr>
          <a:xfrm>
            <a:off x="2275014" y="2506852"/>
            <a:ext cx="1445650" cy="350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1.  Activité 1</a:t>
            </a: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8BE1566B-D585-7E21-D244-BCFCE70B9FA4}"/>
              </a:ext>
            </a:extLst>
          </p:cNvPr>
          <p:cNvSpPr txBox="1">
            <a:spLocks/>
          </p:cNvSpPr>
          <p:nvPr/>
        </p:nvSpPr>
        <p:spPr>
          <a:xfrm>
            <a:off x="2203199" y="2851086"/>
            <a:ext cx="534526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FR" dirty="0">
                <a:solidFill>
                  <a:srgbClr val="565F88"/>
                </a:solidFill>
              </a:rPr>
              <a:t>Lecture des graphèmes.</a:t>
            </a:r>
          </a:p>
          <a:p>
            <a:pPr lvl="0">
              <a:defRPr/>
            </a:pPr>
            <a:r>
              <a:rPr lang="fr-FR" dirty="0">
                <a:solidFill>
                  <a:srgbClr val="565F88"/>
                </a:solidFill>
              </a:rPr>
              <a:t>Lecture des syllabes.</a:t>
            </a:r>
          </a:p>
          <a:p>
            <a:pPr lvl="0">
              <a:defRPr/>
            </a:pPr>
            <a:r>
              <a:rPr lang="fr-FR" dirty="0">
                <a:solidFill>
                  <a:srgbClr val="565F88"/>
                </a:solidFill>
              </a:rPr>
              <a:t>Lecture et compréhension des mots.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AB84BFEE-BBD8-4BF3-2434-8540C33B07CE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8A7B19E7-13CC-B9C4-EEF2-A555D5EB6D8C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C0832FF2-03F4-4292-2A21-4B531E2A6D0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Titre 53">
              <a:extLst>
                <a:ext uri="{FF2B5EF4-FFF2-40B4-BE49-F238E27FC236}">
                  <a16:creationId xmlns:a16="http://schemas.microsoft.com/office/drawing/2014/main" id="{7400D3D8-5C43-2B92-8B4D-1650CB15D2C6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2" name="Espace réservé pour une image  10">
            <a:extLst>
              <a:ext uri="{FF2B5EF4-FFF2-40B4-BE49-F238E27FC236}">
                <a16:creationId xmlns:a16="http://schemas.microsoft.com/office/drawing/2014/main" id="{3A3BE96B-F106-41BC-29A1-EAA31D27AC3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78464" y="3788874"/>
            <a:ext cx="540000" cy="540000"/>
          </a:xfrm>
          <a:prstGeom prst="rect">
            <a:avLst/>
          </a:prstGeom>
          <a:noFill/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F0002C7-1E42-8691-D136-BCC3284EEA47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123041" y="2081429"/>
            <a:ext cx="850846" cy="850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434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4A62B7-773B-6F25-D285-83EF854607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129EC6FD-3DA6-FDDB-7C25-BAD76E1196E0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F63D64A-3E30-A9AD-6949-0FBE0C271D8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82AD792-F4DC-3FB0-FA02-537B6BA7895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DFE5E6E7-F254-6047-08F5-66C70F7C4684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Titre 1">
            <a:extLst>
              <a:ext uri="{FF2B5EF4-FFF2-40B4-BE49-F238E27FC236}">
                <a16:creationId xmlns:a16="http://schemas.microsoft.com/office/drawing/2014/main" id="{93E0FB99-4246-286D-20E2-2B18452C4298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774B2A10-15A9-8282-CED3-93E92DD6F21F}"/>
              </a:ext>
            </a:extLst>
          </p:cNvPr>
          <p:cNvSpPr/>
          <p:nvPr/>
        </p:nvSpPr>
        <p:spPr>
          <a:xfrm>
            <a:off x="1294077" y="2762584"/>
            <a:ext cx="7052064" cy="209263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TextBox 5">
            <a:extLst>
              <a:ext uri="{FF2B5EF4-FFF2-40B4-BE49-F238E27FC236}">
                <a16:creationId xmlns:a16="http://schemas.microsoft.com/office/drawing/2014/main" id="{8E5EDCA6-A7AE-F91C-375E-03A3F662A750}"/>
              </a:ext>
            </a:extLst>
          </p:cNvPr>
          <p:cNvSpPr txBox="1"/>
          <p:nvPr/>
        </p:nvSpPr>
        <p:spPr>
          <a:xfrm>
            <a:off x="666394" y="1755389"/>
            <a:ext cx="781121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Au terme de cette séance de révision, l’enseignant doit vérifier qu’au moins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80% des élèves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sont capables de : </a:t>
            </a:r>
            <a:endParaRPr kumimoji="0" lang="ar-MA" sz="2400" b="1" i="0" u="none" strike="noStrike" kern="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5" name="TextBox 5">
            <a:extLst>
              <a:ext uri="{FF2B5EF4-FFF2-40B4-BE49-F238E27FC236}">
                <a16:creationId xmlns:a16="http://schemas.microsoft.com/office/drawing/2014/main" id="{5746AB9A-7886-DD60-98B7-1FF83C8176F0}"/>
              </a:ext>
            </a:extLst>
          </p:cNvPr>
          <p:cNvSpPr txBox="1"/>
          <p:nvPr/>
        </p:nvSpPr>
        <p:spPr>
          <a:xfrm>
            <a:off x="1370122" y="3008680"/>
            <a:ext cx="6899973" cy="12618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spcAft>
                <a:spcPts val="1200"/>
              </a:spcAft>
              <a:buFont typeface="Dosis Medium" pitchFamily="2" charset="0"/>
              <a:buChar char="→"/>
              <a:defRPr/>
            </a:pPr>
            <a:r>
              <a:rPr lang="fr-FR" sz="2200" b="1" kern="0" dirty="0">
                <a:solidFill>
                  <a:srgbClr val="2AB6D7"/>
                </a:solidFill>
                <a:latin typeface="Dosis Medium" pitchFamily="2" charset="0"/>
                <a:cs typeface="Calibri" panose="020F0502020204030204" pitchFamily="34" charset="0"/>
              </a:rPr>
              <a:t>Identifier et lire </a:t>
            </a:r>
            <a:r>
              <a:rPr lang="fr-FR" sz="2200" b="1" kern="0" dirty="0">
                <a:solidFill>
                  <a:srgbClr val="4B5377"/>
                </a:solidFill>
                <a:latin typeface="Dosis Medium" pitchFamily="2" charset="0"/>
                <a:cs typeface="Calibri" panose="020F0502020204030204" pitchFamily="34" charset="0"/>
              </a:rPr>
              <a:t>les graphèmes étudiés.</a:t>
            </a:r>
          </a:p>
          <a:p>
            <a:pPr marL="342900" lvl="0" indent="-342900">
              <a:spcAft>
                <a:spcPts val="1200"/>
              </a:spcAft>
              <a:buFont typeface="Dosis Medium" pitchFamily="2" charset="0"/>
              <a:buChar char="→"/>
              <a:defRPr/>
            </a:pPr>
            <a:r>
              <a:rPr lang="fr-FR" sz="2200" b="1" kern="0" dirty="0">
                <a:solidFill>
                  <a:srgbClr val="2AB6D7"/>
                </a:solidFill>
                <a:latin typeface="Dosis Medium" pitchFamily="2" charset="0"/>
                <a:cs typeface="Calibri" panose="020F0502020204030204" pitchFamily="34" charset="0"/>
              </a:rPr>
              <a:t>Lire et comprendre </a:t>
            </a:r>
            <a:r>
              <a:rPr lang="fr-FR" sz="2200" b="1" kern="0" dirty="0">
                <a:solidFill>
                  <a:srgbClr val="4B5377"/>
                </a:solidFill>
                <a:latin typeface="Dosis Medium" pitchFamily="2" charset="0"/>
                <a:cs typeface="Calibri" panose="020F0502020204030204" pitchFamily="34" charset="0"/>
              </a:rPr>
              <a:t>des mots et des phrases simples contenant les graphèmes étudiés.</a:t>
            </a:r>
            <a:endParaRPr kumimoji="0" lang="fr-FR" sz="2200" b="1" i="0" u="none" strike="noStrike" kern="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18C8C5DC-7BDC-A408-9DE6-5E9ECC078095}"/>
              </a:ext>
            </a:extLst>
          </p:cNvPr>
          <p:cNvSpPr txBox="1"/>
          <p:nvPr/>
        </p:nvSpPr>
        <p:spPr>
          <a:xfrm>
            <a:off x="1490221" y="4987460"/>
            <a:ext cx="61431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* Si ce taux n’est pas atteint, il convient de mettre en place des actions de remédiation, collectives ou individuelles. </a:t>
            </a:r>
          </a:p>
        </p:txBody>
      </p:sp>
    </p:spTree>
    <p:extLst>
      <p:ext uri="{BB962C8B-B14F-4D97-AF65-F5344CB8AC3E}">
        <p14:creationId xmlns:p14="http://schemas.microsoft.com/office/powerpoint/2010/main" val="2808969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76A4C6-0615-4F6F-AB64-975F8AC4A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MA" dirty="0"/>
              <a:t>Bonjour les enfants. Aujourd’hui, nous allons commencer une nouvelle séance de révision. Soyez attentifs.</a:t>
            </a:r>
          </a:p>
        </p:txBody>
      </p:sp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F6F75F5E-0F4F-58AD-F00C-F11EB85EF99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E1114E01-4699-1BC6-B605-BBCF6562EB24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</p:spPr>
      </p:pic>
      <p:pic>
        <p:nvPicPr>
          <p:cNvPr id="7170" name="Picture 2">
            <a:extLst>
              <a:ext uri="{FF2B5EF4-FFF2-40B4-BE49-F238E27FC236}">
                <a16:creationId xmlns:a16="http://schemas.microsoft.com/office/drawing/2014/main" id="{D64DA83D-7342-4F7C-910A-DE79FE9FA4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35" y="681318"/>
            <a:ext cx="999530" cy="922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1358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69E791-A217-C915-ECAA-CCF6299096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83C7D74-DEBB-7789-512B-54CE6CA6A9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Lisons ensemble.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ACA55C39-EC64-4457-AAB7-4C10EC149A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35" y="681318"/>
            <a:ext cx="999530" cy="922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B9C36DD7-8435-433C-B09E-C63EC15610CF}"/>
              </a:ext>
            </a:extLst>
          </p:cNvPr>
          <p:cNvGrpSpPr/>
          <p:nvPr/>
        </p:nvGrpSpPr>
        <p:grpSpPr>
          <a:xfrm>
            <a:off x="742600" y="3429000"/>
            <a:ext cx="7336875" cy="687479"/>
            <a:chOff x="425828" y="3473833"/>
            <a:chExt cx="6806831" cy="687479"/>
          </a:xfrm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D56EA4E1-7F5B-4265-B1A7-41FA7B880E0C}"/>
                </a:ext>
              </a:extLst>
            </p:cNvPr>
            <p:cNvSpPr/>
            <p:nvPr/>
          </p:nvSpPr>
          <p:spPr>
            <a:xfrm>
              <a:off x="425828" y="3473833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bl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EEDD155-8AF1-4B63-8D9F-8616137E3D52}"/>
                </a:ext>
              </a:extLst>
            </p:cNvPr>
            <p:cNvSpPr/>
            <p:nvPr/>
          </p:nvSpPr>
          <p:spPr>
            <a:xfrm>
              <a:off x="1590402" y="3473833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ai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8BED2DAA-A1B8-4399-9681-89F5E8B9A99D}"/>
                </a:ext>
              </a:extLst>
            </p:cNvPr>
            <p:cNvSpPr/>
            <p:nvPr/>
          </p:nvSpPr>
          <p:spPr>
            <a:xfrm>
              <a:off x="2754976" y="3473833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 err="1">
                  <a:solidFill>
                    <a:srgbClr val="424D7B"/>
                  </a:solidFill>
                  <a:latin typeface="Dosis SemiBold" pitchFamily="2" charset="0"/>
                </a:rPr>
                <a:t>ez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AD2CDC1E-AA1C-4494-B087-4488FEFBBE11}"/>
                </a:ext>
              </a:extLst>
            </p:cNvPr>
            <p:cNvSpPr/>
            <p:nvPr/>
          </p:nvSpPr>
          <p:spPr>
            <a:xfrm>
              <a:off x="3919550" y="3473833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 err="1">
                  <a:solidFill>
                    <a:srgbClr val="424D7B"/>
                  </a:solidFill>
                  <a:latin typeface="Dosis SemiBold" pitchFamily="2" charset="0"/>
                </a:rPr>
                <a:t>cr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93592929-6BE3-49DA-AB5A-8B68283566F2}"/>
                </a:ext>
              </a:extLst>
            </p:cNvPr>
            <p:cNvSpPr/>
            <p:nvPr/>
          </p:nvSpPr>
          <p:spPr>
            <a:xfrm>
              <a:off x="5084124" y="3473833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es</a:t>
              </a:r>
            </a:p>
          </p:txBody>
        </p: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9B0FB2A3-1212-4816-82BB-18A2761075B0}"/>
                </a:ext>
              </a:extLst>
            </p:cNvPr>
            <p:cNvSpPr/>
            <p:nvPr/>
          </p:nvSpPr>
          <p:spPr>
            <a:xfrm>
              <a:off x="6248698" y="3478886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 err="1">
                  <a:solidFill>
                    <a:srgbClr val="424D7B"/>
                  </a:solidFill>
                  <a:latin typeface="Dosis SemiBold" pitchFamily="2" charset="0"/>
                </a:rPr>
                <a:t>gl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28018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69E791-A217-C915-ECAA-CCF6299096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83C7D74-DEBB-7789-512B-54CE6CA6A9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passer au tableau pour lire 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? Levez la main.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E8AC075-AA89-421F-98C5-0C84BF8214F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D99C9DBA-1D1F-40D4-9786-E0222A7DFF90}"/>
              </a:ext>
            </a:extLst>
          </p:cNvPr>
          <p:cNvGrpSpPr/>
          <p:nvPr/>
        </p:nvGrpSpPr>
        <p:grpSpPr>
          <a:xfrm>
            <a:off x="742600" y="3429000"/>
            <a:ext cx="7336875" cy="687479"/>
            <a:chOff x="425828" y="3473833"/>
            <a:chExt cx="6806831" cy="687479"/>
          </a:xfrm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69D9147D-86D9-4E6D-95DC-37B5FE395FCC}"/>
                </a:ext>
              </a:extLst>
            </p:cNvPr>
            <p:cNvSpPr/>
            <p:nvPr/>
          </p:nvSpPr>
          <p:spPr>
            <a:xfrm>
              <a:off x="425828" y="3473833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pl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BA6F59A5-D912-4B19-9CA6-16CD33CCA917}"/>
                </a:ext>
              </a:extLst>
            </p:cNvPr>
            <p:cNvSpPr/>
            <p:nvPr/>
          </p:nvSpPr>
          <p:spPr>
            <a:xfrm>
              <a:off x="1590402" y="3473833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om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50982371-3CC4-49E9-88C3-C8022F1ACF54}"/>
                </a:ext>
              </a:extLst>
            </p:cNvPr>
            <p:cNvSpPr/>
            <p:nvPr/>
          </p:nvSpPr>
          <p:spPr>
            <a:xfrm>
              <a:off x="2754976" y="3473833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et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F1B15E63-032E-4BD6-B14F-3027508C2CE0}"/>
                </a:ext>
              </a:extLst>
            </p:cNvPr>
            <p:cNvSpPr/>
            <p:nvPr/>
          </p:nvSpPr>
          <p:spPr>
            <a:xfrm>
              <a:off x="3919550" y="3473833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 err="1">
                  <a:solidFill>
                    <a:srgbClr val="424D7B"/>
                  </a:solidFill>
                  <a:latin typeface="Dosis SemiBold" pitchFamily="2" charset="0"/>
                </a:rPr>
                <a:t>dr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97F1053A-5DBC-40FD-AFCD-8F3017C392ED}"/>
                </a:ext>
              </a:extLst>
            </p:cNvPr>
            <p:cNvSpPr/>
            <p:nvPr/>
          </p:nvSpPr>
          <p:spPr>
            <a:xfrm>
              <a:off x="5084124" y="3473833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bl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079A9E94-9C28-4DAF-9E56-8A1FD8A7A694}"/>
                </a:ext>
              </a:extLst>
            </p:cNvPr>
            <p:cNvSpPr/>
            <p:nvPr/>
          </p:nvSpPr>
          <p:spPr>
            <a:xfrm>
              <a:off x="6248698" y="3478886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on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09595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69E791-A217-C915-ECAA-CCF6299096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83C7D74-DEBB-7789-512B-54CE6CA6A9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Lisons ensemble.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ACA55C39-EC64-4457-AAB7-4C10EC149A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35" y="681318"/>
            <a:ext cx="999530" cy="922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D2EAAF47-3121-4992-B37C-6C54285A4971}"/>
              </a:ext>
            </a:extLst>
          </p:cNvPr>
          <p:cNvGrpSpPr/>
          <p:nvPr/>
        </p:nvGrpSpPr>
        <p:grpSpPr>
          <a:xfrm>
            <a:off x="791570" y="3087787"/>
            <a:ext cx="7369791" cy="682426"/>
            <a:chOff x="425828" y="3473833"/>
            <a:chExt cx="5642257" cy="682426"/>
          </a:xfrm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426B4718-2431-4B69-9895-06855AD98D37}"/>
                </a:ext>
              </a:extLst>
            </p:cNvPr>
            <p:cNvSpPr/>
            <p:nvPr/>
          </p:nvSpPr>
          <p:spPr>
            <a:xfrm>
              <a:off x="425828" y="3473833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 err="1">
                  <a:solidFill>
                    <a:srgbClr val="424D7B"/>
                  </a:solidFill>
                  <a:latin typeface="Dosis SemiBold" pitchFamily="2" charset="0"/>
                </a:rPr>
                <a:t>br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67B0F176-F773-4C9F-8F4D-257AEEB20CC2}"/>
                </a:ext>
              </a:extLst>
            </p:cNvPr>
            <p:cNvSpPr/>
            <p:nvPr/>
          </p:nvSpPr>
          <p:spPr>
            <a:xfrm>
              <a:off x="1590402" y="3473833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au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F5C64F3B-9638-4FB4-A4FD-CFDA85C26C4A}"/>
                </a:ext>
              </a:extLst>
            </p:cNvPr>
            <p:cNvSpPr/>
            <p:nvPr/>
          </p:nvSpPr>
          <p:spPr>
            <a:xfrm>
              <a:off x="2754976" y="3473833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 err="1">
                  <a:solidFill>
                    <a:srgbClr val="424D7B"/>
                  </a:solidFill>
                  <a:latin typeface="Dosis SemiBold" pitchFamily="2" charset="0"/>
                </a:rPr>
                <a:t>am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515A5D73-C11B-4E83-8C6C-8E1B6C68AFFD}"/>
                </a:ext>
              </a:extLst>
            </p:cNvPr>
            <p:cNvSpPr/>
            <p:nvPr/>
          </p:nvSpPr>
          <p:spPr>
            <a:xfrm>
              <a:off x="3919550" y="3473833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 err="1">
                  <a:solidFill>
                    <a:srgbClr val="424D7B"/>
                  </a:solidFill>
                  <a:latin typeface="Dosis SemiBold" pitchFamily="2" charset="0"/>
                </a:rPr>
                <a:t>fr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DFB589D1-61CF-418B-AB7C-15EFA30644AC}"/>
                </a:ext>
              </a:extLst>
            </p:cNvPr>
            <p:cNvSpPr/>
            <p:nvPr/>
          </p:nvSpPr>
          <p:spPr>
            <a:xfrm>
              <a:off x="5084124" y="3473833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er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7706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69E791-A217-C915-ECAA-CCF6299096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83C7D74-DEBB-7789-512B-54CE6CA6A9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/>
              <a:t>Qui veut passer au tableau pour lire ? Lever la main.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4499923-5D8F-4C67-A4DD-8EDF575924A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64ADEAC3-91B6-4905-B2E4-654F878527A4}"/>
              </a:ext>
            </a:extLst>
          </p:cNvPr>
          <p:cNvGrpSpPr/>
          <p:nvPr/>
        </p:nvGrpSpPr>
        <p:grpSpPr>
          <a:xfrm>
            <a:off x="791570" y="3087787"/>
            <a:ext cx="7369791" cy="682426"/>
            <a:chOff x="425828" y="3473833"/>
            <a:chExt cx="5642257" cy="682426"/>
          </a:xfrm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6123586B-9127-4CB5-BBE0-4D2DFF2167CE}"/>
                </a:ext>
              </a:extLst>
            </p:cNvPr>
            <p:cNvSpPr/>
            <p:nvPr/>
          </p:nvSpPr>
          <p:spPr>
            <a:xfrm>
              <a:off x="425828" y="3473833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en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74C203F-69AA-4C70-87BB-4ACD74DDDBEA}"/>
                </a:ext>
              </a:extLst>
            </p:cNvPr>
            <p:cNvSpPr/>
            <p:nvPr/>
          </p:nvSpPr>
          <p:spPr>
            <a:xfrm>
              <a:off x="1590402" y="3473833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gr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DD362633-9E14-4943-899F-80BA2045B38F}"/>
                </a:ext>
              </a:extLst>
            </p:cNvPr>
            <p:cNvSpPr/>
            <p:nvPr/>
          </p:nvSpPr>
          <p:spPr>
            <a:xfrm>
              <a:off x="2754976" y="3473833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 err="1">
                  <a:solidFill>
                    <a:srgbClr val="424D7B"/>
                  </a:solidFill>
                  <a:latin typeface="Dosis SemiBold" pitchFamily="2" charset="0"/>
                </a:rPr>
                <a:t>am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5B0E8B2D-8BC4-4114-90D2-4487B1E71A87}"/>
                </a:ext>
              </a:extLst>
            </p:cNvPr>
            <p:cNvSpPr/>
            <p:nvPr/>
          </p:nvSpPr>
          <p:spPr>
            <a:xfrm>
              <a:off x="3919550" y="3473833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 err="1">
                  <a:solidFill>
                    <a:srgbClr val="424D7B"/>
                  </a:solidFill>
                  <a:latin typeface="Dosis SemiBold" pitchFamily="2" charset="0"/>
                </a:rPr>
                <a:t>pr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2C69173-8ECC-4AB6-B2F7-6BD75BAF1BC3}"/>
                </a:ext>
              </a:extLst>
            </p:cNvPr>
            <p:cNvSpPr/>
            <p:nvPr/>
          </p:nvSpPr>
          <p:spPr>
            <a:xfrm>
              <a:off x="5084124" y="3473833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 err="1">
                  <a:solidFill>
                    <a:srgbClr val="424D7B"/>
                  </a:solidFill>
                  <a:latin typeface="Dosis SemiBold" pitchFamily="2" charset="0"/>
                </a:rPr>
                <a:t>ei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3460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E046B2-2BBA-FD32-DFEC-5E8A88949C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>
            <a:extLst>
              <a:ext uri="{FF2B5EF4-FFF2-40B4-BE49-F238E27FC236}">
                <a16:creationId xmlns:a16="http://schemas.microsoft.com/office/drawing/2014/main" id="{77E62522-262C-4F89-13C2-9220782D25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Lisons ensemble.</a:t>
            </a:r>
          </a:p>
        </p:txBody>
      </p:sp>
      <p:graphicFrame>
        <p:nvGraphicFramePr>
          <p:cNvPr id="2" name="Tableau 3">
            <a:extLst>
              <a:ext uri="{FF2B5EF4-FFF2-40B4-BE49-F238E27FC236}">
                <a16:creationId xmlns:a16="http://schemas.microsoft.com/office/drawing/2014/main" id="{A6B13ECB-907C-401D-BAF8-29B98473B72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8465137"/>
              </p:ext>
            </p:extLst>
          </p:nvPr>
        </p:nvGraphicFramePr>
        <p:xfrm>
          <a:off x="963706" y="2667000"/>
          <a:ext cx="7216588" cy="15240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04147">
                  <a:extLst>
                    <a:ext uri="{9D8B030D-6E8A-4147-A177-3AD203B41FA5}">
                      <a16:colId xmlns:a16="http://schemas.microsoft.com/office/drawing/2014/main" val="687800867"/>
                    </a:ext>
                  </a:extLst>
                </a:gridCol>
                <a:gridCol w="1804147">
                  <a:extLst>
                    <a:ext uri="{9D8B030D-6E8A-4147-A177-3AD203B41FA5}">
                      <a16:colId xmlns:a16="http://schemas.microsoft.com/office/drawing/2014/main" val="2123595357"/>
                    </a:ext>
                  </a:extLst>
                </a:gridCol>
                <a:gridCol w="1804147">
                  <a:extLst>
                    <a:ext uri="{9D8B030D-6E8A-4147-A177-3AD203B41FA5}">
                      <a16:colId xmlns:a16="http://schemas.microsoft.com/office/drawing/2014/main" val="1687703507"/>
                    </a:ext>
                  </a:extLst>
                </a:gridCol>
                <a:gridCol w="1804147">
                  <a:extLst>
                    <a:ext uri="{9D8B030D-6E8A-4147-A177-3AD203B41FA5}">
                      <a16:colId xmlns:a16="http://schemas.microsoft.com/office/drawing/2014/main" val="105100556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fr-FR" sz="4400" dirty="0">
                          <a:solidFill>
                            <a:srgbClr val="2196B1"/>
                          </a:solidFill>
                          <a:latin typeface="Dosis SemiBold" panose="020B0604020202020204" charset="0"/>
                        </a:rPr>
                        <a:t>pl</a:t>
                      </a:r>
                      <a:r>
                        <a:rPr lang="fr-FR" sz="4400" kern="1200" dirty="0">
                          <a:solidFill>
                            <a:srgbClr val="424D7B"/>
                          </a:solidFill>
                          <a:latin typeface="Dosis SemiBold" panose="020B0604020202020204" charset="0"/>
                          <a:ea typeface="+mn-ea"/>
                          <a:cs typeface="+mn-cs"/>
                        </a:rPr>
                        <a:t>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4400" dirty="0" err="1">
                          <a:solidFill>
                            <a:srgbClr val="2196B1"/>
                          </a:solidFill>
                          <a:latin typeface="Dosis SemiBold" panose="020B0604020202020204" charset="0"/>
                        </a:rPr>
                        <a:t>gl</a:t>
                      </a:r>
                      <a:r>
                        <a:rPr lang="fr-FR" sz="4400" dirty="0" err="1">
                          <a:solidFill>
                            <a:srgbClr val="424D7B"/>
                          </a:solidFill>
                          <a:latin typeface="Dosis SemiBold" panose="020B0604020202020204" charset="0"/>
                        </a:rPr>
                        <a:t>i</a:t>
                      </a:r>
                      <a:r>
                        <a:rPr lang="fr-FR" sz="4400" dirty="0">
                          <a:solidFill>
                            <a:srgbClr val="2196B1"/>
                          </a:solidFill>
                          <a:latin typeface="Dosis SemiBold" panose="020B0604020202020204" charset="0"/>
                        </a:rPr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4400" dirty="0" err="1">
                          <a:solidFill>
                            <a:srgbClr val="2196B1"/>
                          </a:solidFill>
                          <a:latin typeface="Dosis SemiBold" panose="020B0604020202020204" charset="0"/>
                        </a:rPr>
                        <a:t>fl</a:t>
                      </a:r>
                      <a:r>
                        <a:rPr lang="fr-FR" sz="4400" dirty="0" err="1">
                          <a:solidFill>
                            <a:srgbClr val="424D7B"/>
                          </a:solidFill>
                          <a:latin typeface="Dosis SemiBold" panose="020B0604020202020204" charset="0"/>
                        </a:rPr>
                        <a:t>o</a:t>
                      </a:r>
                      <a:endParaRPr lang="fr-FR" sz="4400" dirty="0">
                        <a:solidFill>
                          <a:srgbClr val="2196B1"/>
                        </a:solidFill>
                        <a:latin typeface="Dosis SemiBold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4400" dirty="0">
                          <a:solidFill>
                            <a:srgbClr val="2196B1"/>
                          </a:solidFill>
                          <a:latin typeface="Dosis SemiBold" panose="020B0604020202020204" charset="0"/>
                        </a:rPr>
                        <a:t>cl</a:t>
                      </a:r>
                      <a:r>
                        <a:rPr lang="fr-FR" sz="4400" dirty="0">
                          <a:solidFill>
                            <a:srgbClr val="424D7B"/>
                          </a:solidFill>
                          <a:latin typeface="Dosis SemiBold" panose="020B0604020202020204" charset="0"/>
                        </a:rPr>
                        <a:t>é</a:t>
                      </a:r>
                      <a:endParaRPr lang="fr-FR" sz="4400" dirty="0">
                        <a:solidFill>
                          <a:srgbClr val="2196B1"/>
                        </a:solidFill>
                        <a:latin typeface="Dosis SemiBold" panose="020B060402020202020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3871879"/>
                  </a:ext>
                </a:extLst>
              </a:tr>
              <a:tr h="0">
                <a:tc gridSpan="4">
                  <a:txBody>
                    <a:bodyPr/>
                    <a:lstStyle/>
                    <a:p>
                      <a:pPr algn="ctr"/>
                      <a:r>
                        <a:rPr lang="fr-FR" sz="4400" dirty="0" err="1">
                          <a:solidFill>
                            <a:srgbClr val="2196B1"/>
                          </a:solidFill>
                          <a:latin typeface="Dosis SemiBold" panose="020B0604020202020204" charset="0"/>
                        </a:rPr>
                        <a:t>bl</a:t>
                      </a:r>
                      <a:r>
                        <a:rPr lang="fr-FR" sz="4400" dirty="0" err="1">
                          <a:solidFill>
                            <a:srgbClr val="424D7B"/>
                          </a:solidFill>
                          <a:latin typeface="Dosis SemiBold" panose="020B0604020202020204" charset="0"/>
                        </a:rPr>
                        <a:t>on</a:t>
                      </a:r>
                      <a:endParaRPr lang="fr-FR" sz="4400" dirty="0">
                        <a:solidFill>
                          <a:srgbClr val="2196B1"/>
                        </a:solidFill>
                        <a:latin typeface="Dosis SemiBold" panose="020B060402020202020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sz="4400" dirty="0">
                        <a:solidFill>
                          <a:srgbClr val="2196B1"/>
                        </a:solidFill>
                        <a:latin typeface="Dosis SemiBold" panose="020B060402020202020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ctr" defTabSz="51433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4400" dirty="0">
                        <a:solidFill>
                          <a:srgbClr val="2196B1"/>
                        </a:solidFill>
                        <a:latin typeface="Dosis SemiBold" panose="020B060402020202020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sz="4400" dirty="0">
                        <a:solidFill>
                          <a:srgbClr val="2196B1"/>
                        </a:solidFill>
                        <a:latin typeface="Dosis SemiBold" panose="020B060402020202020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5234765"/>
                  </a:ext>
                </a:extLst>
              </a:tr>
            </a:tbl>
          </a:graphicData>
        </a:graphic>
      </p:graphicFrame>
      <p:pic>
        <p:nvPicPr>
          <p:cNvPr id="10" name="Picture 2">
            <a:extLst>
              <a:ext uri="{FF2B5EF4-FFF2-40B4-BE49-F238E27FC236}">
                <a16:creationId xmlns:a16="http://schemas.microsoft.com/office/drawing/2014/main" id="{4C9E754F-4AF6-463E-A9C6-1188BEBBC1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35" y="690283"/>
            <a:ext cx="999530" cy="922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79019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E046B2-2BBA-FD32-DFEC-5E8A88949C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>
            <a:extLst>
              <a:ext uri="{FF2B5EF4-FFF2-40B4-BE49-F238E27FC236}">
                <a16:creationId xmlns:a16="http://schemas.microsoft.com/office/drawing/2014/main" id="{77E62522-262C-4F89-13C2-9220782D25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passer au tableau pour lire 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? Levez la main.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88E8C88-B6A1-4B2F-BD88-F8F44F8E48B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graphicFrame>
        <p:nvGraphicFramePr>
          <p:cNvPr id="6" name="Tableau 3">
            <a:extLst>
              <a:ext uri="{FF2B5EF4-FFF2-40B4-BE49-F238E27FC236}">
                <a16:creationId xmlns:a16="http://schemas.microsoft.com/office/drawing/2014/main" id="{EE96802F-4276-4F75-8CF2-7F89DFCE56A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0646043"/>
              </p:ext>
            </p:extLst>
          </p:nvPr>
        </p:nvGraphicFramePr>
        <p:xfrm>
          <a:off x="963706" y="2667000"/>
          <a:ext cx="7216588" cy="15240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04147">
                  <a:extLst>
                    <a:ext uri="{9D8B030D-6E8A-4147-A177-3AD203B41FA5}">
                      <a16:colId xmlns:a16="http://schemas.microsoft.com/office/drawing/2014/main" val="687800867"/>
                    </a:ext>
                  </a:extLst>
                </a:gridCol>
                <a:gridCol w="1804147">
                  <a:extLst>
                    <a:ext uri="{9D8B030D-6E8A-4147-A177-3AD203B41FA5}">
                      <a16:colId xmlns:a16="http://schemas.microsoft.com/office/drawing/2014/main" val="2123595357"/>
                    </a:ext>
                  </a:extLst>
                </a:gridCol>
                <a:gridCol w="1804147">
                  <a:extLst>
                    <a:ext uri="{9D8B030D-6E8A-4147-A177-3AD203B41FA5}">
                      <a16:colId xmlns:a16="http://schemas.microsoft.com/office/drawing/2014/main" val="1687703507"/>
                    </a:ext>
                  </a:extLst>
                </a:gridCol>
                <a:gridCol w="1804147">
                  <a:extLst>
                    <a:ext uri="{9D8B030D-6E8A-4147-A177-3AD203B41FA5}">
                      <a16:colId xmlns:a16="http://schemas.microsoft.com/office/drawing/2014/main" val="105100556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fr-FR" sz="4400" dirty="0">
                          <a:solidFill>
                            <a:srgbClr val="2196B1"/>
                          </a:solidFill>
                          <a:latin typeface="Dosis SemiBold" panose="020B0604020202020204" charset="0"/>
                        </a:rPr>
                        <a:t>pl</a:t>
                      </a:r>
                      <a:r>
                        <a:rPr lang="fr-FR" sz="4400" kern="1200" dirty="0">
                          <a:solidFill>
                            <a:srgbClr val="424D7B"/>
                          </a:solidFill>
                          <a:latin typeface="Dosis SemiBold" panose="020B0604020202020204" charset="0"/>
                          <a:ea typeface="+mn-ea"/>
                          <a:cs typeface="+mn-cs"/>
                        </a:rPr>
                        <a:t>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4400" dirty="0" err="1">
                          <a:solidFill>
                            <a:srgbClr val="2196B1"/>
                          </a:solidFill>
                          <a:latin typeface="Dosis SemiBold" panose="020B0604020202020204" charset="0"/>
                        </a:rPr>
                        <a:t>gl</a:t>
                      </a:r>
                      <a:r>
                        <a:rPr lang="fr-FR" sz="4400" dirty="0" err="1">
                          <a:solidFill>
                            <a:srgbClr val="424D7B"/>
                          </a:solidFill>
                          <a:latin typeface="Dosis SemiBold" panose="020B0604020202020204" charset="0"/>
                        </a:rPr>
                        <a:t>i</a:t>
                      </a:r>
                      <a:r>
                        <a:rPr lang="fr-FR" sz="4400" dirty="0">
                          <a:solidFill>
                            <a:srgbClr val="2196B1"/>
                          </a:solidFill>
                          <a:latin typeface="Dosis SemiBold" panose="020B0604020202020204" charset="0"/>
                        </a:rPr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4400" dirty="0" err="1">
                          <a:solidFill>
                            <a:srgbClr val="2196B1"/>
                          </a:solidFill>
                          <a:latin typeface="Dosis SemiBold" panose="020B0604020202020204" charset="0"/>
                        </a:rPr>
                        <a:t>fl</a:t>
                      </a:r>
                      <a:r>
                        <a:rPr lang="fr-FR" sz="4400" dirty="0" err="1">
                          <a:solidFill>
                            <a:srgbClr val="424D7B"/>
                          </a:solidFill>
                          <a:latin typeface="Dosis SemiBold" panose="020B0604020202020204" charset="0"/>
                        </a:rPr>
                        <a:t>o</a:t>
                      </a:r>
                      <a:endParaRPr lang="fr-FR" sz="4400" dirty="0">
                        <a:solidFill>
                          <a:srgbClr val="2196B1"/>
                        </a:solidFill>
                        <a:latin typeface="Dosis SemiBold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4400" dirty="0">
                          <a:solidFill>
                            <a:srgbClr val="2196B1"/>
                          </a:solidFill>
                          <a:latin typeface="Dosis SemiBold" panose="020B0604020202020204" charset="0"/>
                        </a:rPr>
                        <a:t>cl</a:t>
                      </a:r>
                      <a:r>
                        <a:rPr lang="fr-FR" sz="4400" dirty="0">
                          <a:solidFill>
                            <a:srgbClr val="424D7B"/>
                          </a:solidFill>
                          <a:latin typeface="Dosis SemiBold" panose="020B0604020202020204" charset="0"/>
                        </a:rPr>
                        <a:t>é</a:t>
                      </a:r>
                      <a:endParaRPr lang="fr-FR" sz="4400" dirty="0">
                        <a:solidFill>
                          <a:srgbClr val="2196B1"/>
                        </a:solidFill>
                        <a:latin typeface="Dosis SemiBold" panose="020B060402020202020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3871879"/>
                  </a:ext>
                </a:extLst>
              </a:tr>
              <a:tr h="0">
                <a:tc gridSpan="4">
                  <a:txBody>
                    <a:bodyPr/>
                    <a:lstStyle/>
                    <a:p>
                      <a:pPr algn="ctr"/>
                      <a:r>
                        <a:rPr lang="fr-FR" sz="4400" dirty="0" err="1">
                          <a:solidFill>
                            <a:srgbClr val="2196B1"/>
                          </a:solidFill>
                          <a:latin typeface="Dosis SemiBold" panose="020B0604020202020204" charset="0"/>
                        </a:rPr>
                        <a:t>bl</a:t>
                      </a:r>
                      <a:r>
                        <a:rPr lang="fr-FR" sz="4400" dirty="0" err="1">
                          <a:solidFill>
                            <a:srgbClr val="424D7B"/>
                          </a:solidFill>
                          <a:latin typeface="Dosis SemiBold" panose="020B0604020202020204" charset="0"/>
                        </a:rPr>
                        <a:t>on</a:t>
                      </a:r>
                      <a:endParaRPr lang="fr-FR" sz="4400" dirty="0">
                        <a:solidFill>
                          <a:srgbClr val="2196B1"/>
                        </a:solidFill>
                        <a:latin typeface="Dosis SemiBold" panose="020B060402020202020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sz="4400" dirty="0">
                        <a:solidFill>
                          <a:srgbClr val="2196B1"/>
                        </a:solidFill>
                        <a:latin typeface="Dosis SemiBold" panose="020B060402020202020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ctr" defTabSz="51433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4400" dirty="0">
                        <a:solidFill>
                          <a:srgbClr val="2196B1"/>
                        </a:solidFill>
                        <a:latin typeface="Dosis SemiBold" panose="020B060402020202020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sz="4400" dirty="0">
                        <a:solidFill>
                          <a:srgbClr val="2196B1"/>
                        </a:solidFill>
                        <a:latin typeface="Dosis SemiBold" panose="020B060402020202020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523476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35216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E046B2-2BBA-FD32-DFEC-5E8A88949C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>
            <a:extLst>
              <a:ext uri="{FF2B5EF4-FFF2-40B4-BE49-F238E27FC236}">
                <a16:creationId xmlns:a16="http://schemas.microsoft.com/office/drawing/2014/main" id="{77E62522-262C-4F89-13C2-9220782D25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Lisons ensemble.</a:t>
            </a:r>
          </a:p>
        </p:txBody>
      </p:sp>
      <p:graphicFrame>
        <p:nvGraphicFramePr>
          <p:cNvPr id="2" name="Tableau 3">
            <a:extLst>
              <a:ext uri="{FF2B5EF4-FFF2-40B4-BE49-F238E27FC236}">
                <a16:creationId xmlns:a16="http://schemas.microsoft.com/office/drawing/2014/main" id="{A6B13ECB-907C-401D-BAF8-29B98473B72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3194281"/>
              </p:ext>
            </p:extLst>
          </p:nvPr>
        </p:nvGraphicFramePr>
        <p:xfrm>
          <a:off x="963706" y="2667000"/>
          <a:ext cx="7216588" cy="15240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04147">
                  <a:extLst>
                    <a:ext uri="{9D8B030D-6E8A-4147-A177-3AD203B41FA5}">
                      <a16:colId xmlns:a16="http://schemas.microsoft.com/office/drawing/2014/main" val="687800867"/>
                    </a:ext>
                  </a:extLst>
                </a:gridCol>
                <a:gridCol w="1804147">
                  <a:extLst>
                    <a:ext uri="{9D8B030D-6E8A-4147-A177-3AD203B41FA5}">
                      <a16:colId xmlns:a16="http://schemas.microsoft.com/office/drawing/2014/main" val="2123595357"/>
                    </a:ext>
                  </a:extLst>
                </a:gridCol>
                <a:gridCol w="1804147">
                  <a:extLst>
                    <a:ext uri="{9D8B030D-6E8A-4147-A177-3AD203B41FA5}">
                      <a16:colId xmlns:a16="http://schemas.microsoft.com/office/drawing/2014/main" val="1687703507"/>
                    </a:ext>
                  </a:extLst>
                </a:gridCol>
                <a:gridCol w="1804147">
                  <a:extLst>
                    <a:ext uri="{9D8B030D-6E8A-4147-A177-3AD203B41FA5}">
                      <a16:colId xmlns:a16="http://schemas.microsoft.com/office/drawing/2014/main" val="105100556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fr-FR" sz="4400" dirty="0">
                          <a:solidFill>
                            <a:srgbClr val="2196B1"/>
                          </a:solidFill>
                          <a:latin typeface="Dosis SemiBold" panose="020B0604020202020204" charset="0"/>
                        </a:rPr>
                        <a:t>tr</a:t>
                      </a:r>
                      <a:r>
                        <a:rPr lang="fr-FR" sz="4400" kern="1200" dirty="0">
                          <a:solidFill>
                            <a:srgbClr val="424D7B"/>
                          </a:solidFill>
                          <a:latin typeface="Dosis SemiBold" panose="020B0604020202020204" charset="0"/>
                          <a:ea typeface="+mn-ea"/>
                          <a:cs typeface="+mn-cs"/>
                        </a:rPr>
                        <a:t>ou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51433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4400" dirty="0">
                          <a:solidFill>
                            <a:srgbClr val="2196B1"/>
                          </a:solidFill>
                          <a:latin typeface="Dosis SemiBold" panose="020B0604020202020204" charset="0"/>
                        </a:rPr>
                        <a:t>br</a:t>
                      </a:r>
                      <a:r>
                        <a:rPr lang="fr-FR" sz="4400" kern="1200" dirty="0">
                          <a:solidFill>
                            <a:srgbClr val="424D7B"/>
                          </a:solidFill>
                          <a:latin typeface="Dosis SemiBold" panose="020B0604020202020204" charset="0"/>
                          <a:ea typeface="+mn-ea"/>
                          <a:cs typeface="+mn-cs"/>
                        </a:rPr>
                        <a:t>u</a:t>
                      </a:r>
                      <a:r>
                        <a:rPr lang="fr-FR" sz="4400" dirty="0">
                          <a:solidFill>
                            <a:srgbClr val="2196B1"/>
                          </a:solidFill>
                          <a:latin typeface="Dosis SemiBold" panose="020B0604020202020204" charset="0"/>
                        </a:rPr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4400" dirty="0" err="1">
                          <a:solidFill>
                            <a:srgbClr val="2196B1"/>
                          </a:solidFill>
                          <a:latin typeface="Dosis SemiBold" panose="020B0604020202020204" charset="0"/>
                        </a:rPr>
                        <a:t>gr</a:t>
                      </a:r>
                      <a:r>
                        <a:rPr lang="fr-FR" sz="4400" dirty="0" err="1">
                          <a:solidFill>
                            <a:srgbClr val="424D7B"/>
                          </a:solidFill>
                          <a:latin typeface="Dosis SemiBold" panose="020B0604020202020204" charset="0"/>
                        </a:rPr>
                        <a:t>o</a:t>
                      </a:r>
                      <a:endParaRPr lang="fr-FR" sz="4400" dirty="0">
                        <a:solidFill>
                          <a:srgbClr val="2196B1"/>
                        </a:solidFill>
                        <a:latin typeface="Dosis SemiBold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4400" dirty="0" err="1">
                          <a:solidFill>
                            <a:srgbClr val="2196B1"/>
                          </a:solidFill>
                          <a:latin typeface="Dosis SemiBold" panose="020B0604020202020204" charset="0"/>
                        </a:rPr>
                        <a:t>cr</a:t>
                      </a:r>
                      <a:r>
                        <a:rPr lang="fr-FR" sz="4400" dirty="0" err="1">
                          <a:solidFill>
                            <a:srgbClr val="424D7B"/>
                          </a:solidFill>
                          <a:latin typeface="Dosis SemiBold" panose="020B0604020202020204" charset="0"/>
                        </a:rPr>
                        <a:t>a</a:t>
                      </a:r>
                      <a:endParaRPr lang="fr-FR" sz="4400" dirty="0">
                        <a:solidFill>
                          <a:srgbClr val="2196B1"/>
                        </a:solidFill>
                        <a:latin typeface="Dosis SemiBold" panose="020B060402020202020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3871879"/>
                  </a:ext>
                </a:extLst>
              </a:tr>
              <a:tr h="0">
                <a:tc gridSpan="2">
                  <a:txBody>
                    <a:bodyPr/>
                    <a:lstStyle/>
                    <a:p>
                      <a:pPr algn="ctr"/>
                      <a:r>
                        <a:rPr lang="fr-FR" sz="4400" dirty="0" err="1">
                          <a:solidFill>
                            <a:srgbClr val="2196B1"/>
                          </a:solidFill>
                          <a:latin typeface="Dosis SemiBold" panose="020B0604020202020204" charset="0"/>
                        </a:rPr>
                        <a:t>fr</a:t>
                      </a:r>
                      <a:r>
                        <a:rPr lang="fr-FR" sz="4400" dirty="0" err="1">
                          <a:solidFill>
                            <a:srgbClr val="424D7B"/>
                          </a:solidFill>
                          <a:latin typeface="Dosis SemiBold" panose="020B0604020202020204" charset="0"/>
                        </a:rPr>
                        <a:t>on</a:t>
                      </a:r>
                      <a:endParaRPr lang="fr-FR" sz="4400" dirty="0">
                        <a:solidFill>
                          <a:srgbClr val="2196B1"/>
                        </a:solidFill>
                        <a:latin typeface="Dosis SemiBold" panose="020B060402020202020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sz="4400" kern="1200" dirty="0">
                        <a:solidFill>
                          <a:srgbClr val="424D7B"/>
                        </a:solidFill>
                        <a:latin typeface="Dosis SemiBold" panose="020B060402020202020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51433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4400" dirty="0" err="1">
                          <a:solidFill>
                            <a:srgbClr val="2196B1"/>
                          </a:solidFill>
                          <a:latin typeface="Dosis SemiBold" panose="020B0604020202020204" charset="0"/>
                        </a:rPr>
                        <a:t>dr</a:t>
                      </a:r>
                      <a:r>
                        <a:rPr lang="fr-FR" sz="4400" kern="1200" dirty="0" err="1">
                          <a:solidFill>
                            <a:srgbClr val="424D7B"/>
                          </a:solidFill>
                          <a:latin typeface="Dosis SemiBold" panose="020B0604020202020204" charset="0"/>
                          <a:ea typeface="+mn-ea"/>
                          <a:cs typeface="+mn-cs"/>
                        </a:rPr>
                        <a:t>ô</a:t>
                      </a:r>
                      <a:endParaRPr lang="fr-FR" sz="4400" kern="1200" dirty="0">
                        <a:solidFill>
                          <a:srgbClr val="424D7B"/>
                        </a:solidFill>
                        <a:latin typeface="Dosis SemiBold" panose="020B060402020202020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sz="4400" dirty="0">
                        <a:solidFill>
                          <a:srgbClr val="2196B1"/>
                        </a:solidFill>
                        <a:latin typeface="Dosis SemiBold" panose="020B060402020202020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5234765"/>
                  </a:ext>
                </a:extLst>
              </a:tr>
            </a:tbl>
          </a:graphicData>
        </a:graphic>
      </p:graphicFrame>
      <p:pic>
        <p:nvPicPr>
          <p:cNvPr id="10" name="Picture 2">
            <a:extLst>
              <a:ext uri="{FF2B5EF4-FFF2-40B4-BE49-F238E27FC236}">
                <a16:creationId xmlns:a16="http://schemas.microsoft.com/office/drawing/2014/main" id="{4C9E754F-4AF6-463E-A9C6-1188BEBBC1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35" y="690283"/>
            <a:ext cx="999530" cy="922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13940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E046B2-2BBA-FD32-DFEC-5E8A88949C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>
            <a:extLst>
              <a:ext uri="{FF2B5EF4-FFF2-40B4-BE49-F238E27FC236}">
                <a16:creationId xmlns:a16="http://schemas.microsoft.com/office/drawing/2014/main" id="{77E62522-262C-4F89-13C2-9220782D25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Lisons ensemble.</a:t>
            </a: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44C67D46-1ABF-4B29-8B0A-66A0CEEDCB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35" y="681318"/>
            <a:ext cx="999530" cy="922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Tableau 3">
            <a:extLst>
              <a:ext uri="{FF2B5EF4-FFF2-40B4-BE49-F238E27FC236}">
                <a16:creationId xmlns:a16="http://schemas.microsoft.com/office/drawing/2014/main" id="{70765CAA-D90D-4560-B8FD-DC2D01D4F58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5485713"/>
              </p:ext>
            </p:extLst>
          </p:nvPr>
        </p:nvGraphicFramePr>
        <p:xfrm>
          <a:off x="963706" y="2667000"/>
          <a:ext cx="7216588" cy="15240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04147">
                  <a:extLst>
                    <a:ext uri="{9D8B030D-6E8A-4147-A177-3AD203B41FA5}">
                      <a16:colId xmlns:a16="http://schemas.microsoft.com/office/drawing/2014/main" val="687800867"/>
                    </a:ext>
                  </a:extLst>
                </a:gridCol>
                <a:gridCol w="1804147">
                  <a:extLst>
                    <a:ext uri="{9D8B030D-6E8A-4147-A177-3AD203B41FA5}">
                      <a16:colId xmlns:a16="http://schemas.microsoft.com/office/drawing/2014/main" val="2123595357"/>
                    </a:ext>
                  </a:extLst>
                </a:gridCol>
                <a:gridCol w="1804147">
                  <a:extLst>
                    <a:ext uri="{9D8B030D-6E8A-4147-A177-3AD203B41FA5}">
                      <a16:colId xmlns:a16="http://schemas.microsoft.com/office/drawing/2014/main" val="1687703507"/>
                    </a:ext>
                  </a:extLst>
                </a:gridCol>
                <a:gridCol w="1804147">
                  <a:extLst>
                    <a:ext uri="{9D8B030D-6E8A-4147-A177-3AD203B41FA5}">
                      <a16:colId xmlns:a16="http://schemas.microsoft.com/office/drawing/2014/main" val="105100556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fr-FR" sz="4400" dirty="0">
                          <a:solidFill>
                            <a:srgbClr val="2196B1"/>
                          </a:solidFill>
                          <a:latin typeface="Dosis SemiBold" panose="020B0604020202020204" charset="0"/>
                        </a:rPr>
                        <a:t>tr</a:t>
                      </a:r>
                      <a:r>
                        <a:rPr lang="fr-FR" sz="4400" kern="1200" dirty="0">
                          <a:solidFill>
                            <a:srgbClr val="424D7B"/>
                          </a:solidFill>
                          <a:latin typeface="Dosis SemiBold" panose="020B0604020202020204" charset="0"/>
                          <a:ea typeface="+mn-ea"/>
                          <a:cs typeface="+mn-cs"/>
                        </a:rPr>
                        <a:t>ou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51433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4400" dirty="0">
                          <a:solidFill>
                            <a:srgbClr val="2196B1"/>
                          </a:solidFill>
                          <a:latin typeface="Dosis SemiBold" panose="020B0604020202020204" charset="0"/>
                        </a:rPr>
                        <a:t>br</a:t>
                      </a:r>
                      <a:r>
                        <a:rPr lang="fr-FR" sz="4400" kern="1200" dirty="0">
                          <a:solidFill>
                            <a:srgbClr val="424D7B"/>
                          </a:solidFill>
                          <a:latin typeface="Dosis SemiBold" panose="020B0604020202020204" charset="0"/>
                          <a:ea typeface="+mn-ea"/>
                          <a:cs typeface="+mn-cs"/>
                        </a:rPr>
                        <a:t>u</a:t>
                      </a:r>
                      <a:r>
                        <a:rPr lang="fr-FR" sz="4400" dirty="0">
                          <a:solidFill>
                            <a:srgbClr val="2196B1"/>
                          </a:solidFill>
                          <a:latin typeface="Dosis SemiBold" panose="020B0604020202020204" charset="0"/>
                        </a:rPr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4400" dirty="0" err="1">
                          <a:solidFill>
                            <a:srgbClr val="2196B1"/>
                          </a:solidFill>
                          <a:latin typeface="Dosis SemiBold" panose="020B0604020202020204" charset="0"/>
                        </a:rPr>
                        <a:t>gr</a:t>
                      </a:r>
                      <a:r>
                        <a:rPr lang="fr-FR" sz="4400" dirty="0" err="1">
                          <a:solidFill>
                            <a:srgbClr val="424D7B"/>
                          </a:solidFill>
                          <a:latin typeface="Dosis SemiBold" panose="020B0604020202020204" charset="0"/>
                        </a:rPr>
                        <a:t>o</a:t>
                      </a:r>
                      <a:endParaRPr lang="fr-FR" sz="4400" dirty="0">
                        <a:solidFill>
                          <a:srgbClr val="2196B1"/>
                        </a:solidFill>
                        <a:latin typeface="Dosis SemiBold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4400" dirty="0" err="1">
                          <a:solidFill>
                            <a:srgbClr val="2196B1"/>
                          </a:solidFill>
                          <a:latin typeface="Dosis SemiBold" panose="020B0604020202020204" charset="0"/>
                        </a:rPr>
                        <a:t>cr</a:t>
                      </a:r>
                      <a:r>
                        <a:rPr lang="fr-FR" sz="4400" dirty="0" err="1">
                          <a:solidFill>
                            <a:srgbClr val="424D7B"/>
                          </a:solidFill>
                          <a:latin typeface="Dosis SemiBold" panose="020B0604020202020204" charset="0"/>
                        </a:rPr>
                        <a:t>a</a:t>
                      </a:r>
                      <a:endParaRPr lang="fr-FR" sz="4400" dirty="0">
                        <a:solidFill>
                          <a:srgbClr val="2196B1"/>
                        </a:solidFill>
                        <a:latin typeface="Dosis SemiBold" panose="020B060402020202020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3871879"/>
                  </a:ext>
                </a:extLst>
              </a:tr>
              <a:tr h="0">
                <a:tc gridSpan="2">
                  <a:txBody>
                    <a:bodyPr/>
                    <a:lstStyle/>
                    <a:p>
                      <a:pPr algn="ctr"/>
                      <a:r>
                        <a:rPr lang="fr-FR" sz="4400" dirty="0" err="1">
                          <a:solidFill>
                            <a:srgbClr val="2196B1"/>
                          </a:solidFill>
                          <a:latin typeface="Dosis SemiBold" panose="020B0604020202020204" charset="0"/>
                        </a:rPr>
                        <a:t>fr</a:t>
                      </a:r>
                      <a:r>
                        <a:rPr lang="fr-FR" sz="4400" dirty="0" err="1">
                          <a:solidFill>
                            <a:srgbClr val="424D7B"/>
                          </a:solidFill>
                          <a:latin typeface="Dosis SemiBold" panose="020B0604020202020204" charset="0"/>
                        </a:rPr>
                        <a:t>on</a:t>
                      </a:r>
                      <a:endParaRPr lang="fr-FR" sz="4400" dirty="0">
                        <a:solidFill>
                          <a:srgbClr val="2196B1"/>
                        </a:solidFill>
                        <a:latin typeface="Dosis SemiBold" panose="020B060402020202020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sz="4400" kern="1200" dirty="0">
                        <a:solidFill>
                          <a:srgbClr val="424D7B"/>
                        </a:solidFill>
                        <a:latin typeface="Dosis SemiBold" panose="020B060402020202020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51433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4400" dirty="0" err="1">
                          <a:solidFill>
                            <a:srgbClr val="2196B1"/>
                          </a:solidFill>
                          <a:latin typeface="Dosis SemiBold" panose="020B0604020202020204" charset="0"/>
                        </a:rPr>
                        <a:t>dr</a:t>
                      </a:r>
                      <a:r>
                        <a:rPr lang="fr-FR" sz="4400" kern="1200" dirty="0" err="1">
                          <a:solidFill>
                            <a:srgbClr val="424D7B"/>
                          </a:solidFill>
                          <a:latin typeface="Dosis SemiBold" panose="020B0604020202020204" charset="0"/>
                          <a:ea typeface="+mn-ea"/>
                          <a:cs typeface="+mn-cs"/>
                        </a:rPr>
                        <a:t>ô</a:t>
                      </a:r>
                      <a:endParaRPr lang="fr-FR" sz="4400" kern="1200" dirty="0">
                        <a:solidFill>
                          <a:srgbClr val="424D7B"/>
                        </a:solidFill>
                        <a:latin typeface="Dosis SemiBold" panose="020B060402020202020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sz="4400" dirty="0">
                        <a:solidFill>
                          <a:srgbClr val="2196B1"/>
                        </a:solidFill>
                        <a:latin typeface="Dosis SemiBold" panose="020B060402020202020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523476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83940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E046B2-2BBA-FD32-DFEC-5E8A88949C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>
            <a:extLst>
              <a:ext uri="{FF2B5EF4-FFF2-40B4-BE49-F238E27FC236}">
                <a16:creationId xmlns:a16="http://schemas.microsoft.com/office/drawing/2014/main" id="{77E62522-262C-4F89-13C2-9220782D25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passer au tableau pour lire 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? Levez la main.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88E8C88-B6A1-4B2F-BD88-F8F44F8E48B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graphicFrame>
        <p:nvGraphicFramePr>
          <p:cNvPr id="5" name="Tableau 3">
            <a:extLst>
              <a:ext uri="{FF2B5EF4-FFF2-40B4-BE49-F238E27FC236}">
                <a16:creationId xmlns:a16="http://schemas.microsoft.com/office/drawing/2014/main" id="{A626718E-2B30-4EBA-B0FB-F0022FDD04C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1873509"/>
              </p:ext>
            </p:extLst>
          </p:nvPr>
        </p:nvGraphicFramePr>
        <p:xfrm>
          <a:off x="900000" y="2637000"/>
          <a:ext cx="7344000" cy="7920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36000">
                  <a:extLst>
                    <a:ext uri="{9D8B030D-6E8A-4147-A177-3AD203B41FA5}">
                      <a16:colId xmlns:a16="http://schemas.microsoft.com/office/drawing/2014/main" val="687800867"/>
                    </a:ext>
                  </a:extLst>
                </a:gridCol>
                <a:gridCol w="1836000">
                  <a:extLst>
                    <a:ext uri="{9D8B030D-6E8A-4147-A177-3AD203B41FA5}">
                      <a16:colId xmlns:a16="http://schemas.microsoft.com/office/drawing/2014/main" val="2123595357"/>
                    </a:ext>
                  </a:extLst>
                </a:gridCol>
                <a:gridCol w="1836000">
                  <a:extLst>
                    <a:ext uri="{9D8B030D-6E8A-4147-A177-3AD203B41FA5}">
                      <a16:colId xmlns:a16="http://schemas.microsoft.com/office/drawing/2014/main" val="1687703507"/>
                    </a:ext>
                  </a:extLst>
                </a:gridCol>
                <a:gridCol w="1836000">
                  <a:extLst>
                    <a:ext uri="{9D8B030D-6E8A-4147-A177-3AD203B41FA5}">
                      <a16:colId xmlns:a16="http://schemas.microsoft.com/office/drawing/2014/main" val="1051005564"/>
                    </a:ext>
                  </a:extLst>
                </a:gridCol>
              </a:tblGrid>
              <a:tr h="792000">
                <a:tc>
                  <a:txBody>
                    <a:bodyPr/>
                    <a:lstStyle/>
                    <a:p>
                      <a:pPr algn="ctr"/>
                      <a:r>
                        <a:rPr lang="fr-FR" sz="4400" dirty="0">
                          <a:solidFill>
                            <a:srgbClr val="424D7B"/>
                          </a:solidFill>
                          <a:latin typeface="Dosis SemiBold" panose="020B0604020202020204" charset="0"/>
                        </a:rPr>
                        <a:t>t</a:t>
                      </a:r>
                      <a:r>
                        <a:rPr lang="fr-FR" sz="4400" dirty="0">
                          <a:solidFill>
                            <a:srgbClr val="2196B1"/>
                          </a:solidFill>
                          <a:latin typeface="Dosis SemiBold" panose="020B0604020202020204" charset="0"/>
                        </a:rPr>
                        <a:t>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4400" dirty="0">
                          <a:solidFill>
                            <a:srgbClr val="424D7B"/>
                          </a:solidFill>
                          <a:latin typeface="Dosis SemiBold" panose="020B0604020202020204" charset="0"/>
                        </a:rPr>
                        <a:t>d</a:t>
                      </a:r>
                      <a:r>
                        <a:rPr lang="fr-FR" sz="4400" dirty="0">
                          <a:solidFill>
                            <a:srgbClr val="2196B1"/>
                          </a:solidFill>
                          <a:latin typeface="Dosis SemiBold" panose="020B0604020202020204" charset="0"/>
                        </a:rPr>
                        <a:t>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4400" dirty="0">
                          <a:solidFill>
                            <a:srgbClr val="424D7B"/>
                          </a:solidFill>
                          <a:latin typeface="Dosis SemiBold" panose="020B0604020202020204" charset="0"/>
                        </a:rPr>
                        <a:t>c</a:t>
                      </a:r>
                      <a:r>
                        <a:rPr lang="fr-FR" sz="4400" dirty="0">
                          <a:solidFill>
                            <a:srgbClr val="2196B1"/>
                          </a:solidFill>
                          <a:latin typeface="Dosis SemiBold" panose="020B0604020202020204" charset="0"/>
                        </a:rPr>
                        <a:t>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4400" dirty="0" err="1">
                          <a:solidFill>
                            <a:srgbClr val="424D7B"/>
                          </a:solidFill>
                          <a:latin typeface="Dosis SemiBold" panose="020B0604020202020204" charset="0"/>
                        </a:rPr>
                        <a:t>d</a:t>
                      </a:r>
                      <a:r>
                        <a:rPr lang="fr-FR" sz="4400" dirty="0" err="1">
                          <a:solidFill>
                            <a:srgbClr val="2196B1"/>
                          </a:solidFill>
                          <a:latin typeface="Dosis SemiBold" panose="020B0604020202020204" charset="0"/>
                        </a:rPr>
                        <a:t>ez</a:t>
                      </a:r>
                      <a:endParaRPr lang="fr-FR" sz="4400" dirty="0">
                        <a:solidFill>
                          <a:srgbClr val="2196B1"/>
                        </a:solidFill>
                        <a:latin typeface="Dosis SemiBold" panose="020B060402020202020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387187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87060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E046B2-2BBA-FD32-DFEC-5E8A88949C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>
            <a:extLst>
              <a:ext uri="{FF2B5EF4-FFF2-40B4-BE49-F238E27FC236}">
                <a16:creationId xmlns:a16="http://schemas.microsoft.com/office/drawing/2014/main" id="{77E62522-262C-4F89-13C2-9220782D25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Lisons ensemble. </a:t>
            </a: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2B27659D-A4BD-4B22-9298-A19548F4BA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35" y="681318"/>
            <a:ext cx="999530" cy="922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7FCBE35C-F96B-42B1-96DC-168CBE7D4AB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260808"/>
              </p:ext>
            </p:extLst>
          </p:nvPr>
        </p:nvGraphicFramePr>
        <p:xfrm>
          <a:off x="602145" y="3033000"/>
          <a:ext cx="7344000" cy="7920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36000">
                  <a:extLst>
                    <a:ext uri="{9D8B030D-6E8A-4147-A177-3AD203B41FA5}">
                      <a16:colId xmlns:a16="http://schemas.microsoft.com/office/drawing/2014/main" val="4077519178"/>
                    </a:ext>
                  </a:extLst>
                </a:gridCol>
                <a:gridCol w="1836000">
                  <a:extLst>
                    <a:ext uri="{9D8B030D-6E8A-4147-A177-3AD203B41FA5}">
                      <a16:colId xmlns:a16="http://schemas.microsoft.com/office/drawing/2014/main" val="1504125832"/>
                    </a:ext>
                  </a:extLst>
                </a:gridCol>
                <a:gridCol w="1836000">
                  <a:extLst>
                    <a:ext uri="{9D8B030D-6E8A-4147-A177-3AD203B41FA5}">
                      <a16:colId xmlns:a16="http://schemas.microsoft.com/office/drawing/2014/main" val="1399437879"/>
                    </a:ext>
                  </a:extLst>
                </a:gridCol>
                <a:gridCol w="1836000">
                  <a:extLst>
                    <a:ext uri="{9D8B030D-6E8A-4147-A177-3AD203B41FA5}">
                      <a16:colId xmlns:a16="http://schemas.microsoft.com/office/drawing/2014/main" val="3333651599"/>
                    </a:ext>
                  </a:extLst>
                </a:gridCol>
              </a:tblGrid>
              <a:tr h="792000">
                <a:tc>
                  <a:txBody>
                    <a:bodyPr/>
                    <a:lstStyle/>
                    <a:p>
                      <a:pPr algn="ctr"/>
                      <a:r>
                        <a:rPr lang="fr-FR" sz="4400" dirty="0">
                          <a:solidFill>
                            <a:srgbClr val="424D7B"/>
                          </a:solidFill>
                          <a:latin typeface="Dosis SemiBold" panose="020B0604020202020204" charset="0"/>
                        </a:rPr>
                        <a:t>t</a:t>
                      </a:r>
                      <a:r>
                        <a:rPr lang="fr-FR" sz="4400" dirty="0">
                          <a:solidFill>
                            <a:srgbClr val="2196B1"/>
                          </a:solidFill>
                          <a:latin typeface="Dosis SemiBold" panose="020B0604020202020204" charset="0"/>
                        </a:rPr>
                        <a:t>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4400" dirty="0">
                          <a:solidFill>
                            <a:srgbClr val="424D7B"/>
                          </a:solidFill>
                          <a:latin typeface="Dosis SemiBold" panose="020B0604020202020204" charset="0"/>
                        </a:rPr>
                        <a:t>d</a:t>
                      </a:r>
                      <a:r>
                        <a:rPr lang="fr-FR" sz="4400" dirty="0">
                          <a:solidFill>
                            <a:srgbClr val="2196B1"/>
                          </a:solidFill>
                          <a:latin typeface="Dosis SemiBold" panose="020B0604020202020204" charset="0"/>
                        </a:rPr>
                        <a:t>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4400" dirty="0">
                          <a:solidFill>
                            <a:srgbClr val="424D7B"/>
                          </a:solidFill>
                          <a:latin typeface="Dosis SemiBold" panose="020B0604020202020204" charset="0"/>
                        </a:rPr>
                        <a:t>c</a:t>
                      </a:r>
                      <a:r>
                        <a:rPr lang="fr-FR" sz="4400" dirty="0">
                          <a:solidFill>
                            <a:srgbClr val="2196B1"/>
                          </a:solidFill>
                          <a:latin typeface="Dosis SemiBold" panose="020B0604020202020204" charset="0"/>
                        </a:rPr>
                        <a:t>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4400" dirty="0" err="1">
                          <a:solidFill>
                            <a:srgbClr val="424D7B"/>
                          </a:solidFill>
                          <a:latin typeface="Dosis SemiBold" panose="020B0604020202020204" charset="0"/>
                        </a:rPr>
                        <a:t>d</a:t>
                      </a:r>
                      <a:r>
                        <a:rPr lang="fr-FR" sz="4400" dirty="0" err="1">
                          <a:solidFill>
                            <a:srgbClr val="2196B1"/>
                          </a:solidFill>
                          <a:latin typeface="Dosis SemiBold" panose="020B0604020202020204" charset="0"/>
                        </a:rPr>
                        <a:t>ez</a:t>
                      </a:r>
                      <a:endParaRPr lang="fr-FR" sz="4400" dirty="0">
                        <a:solidFill>
                          <a:srgbClr val="2196B1"/>
                        </a:solidFill>
                        <a:latin typeface="Dosis SemiBold" panose="020B060402020202020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193687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08586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258D69-731B-5511-D088-32459ADA50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ACAE33F4-377A-FF89-7C87-7E8731F4378C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ACAE33F4-377A-FF89-7C87-7E8731F4378C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49DC383F-4CB3-AAF8-2E88-DC500E8CD66B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49DC383F-4CB3-AAF8-2E88-DC500E8CD66B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15" name="Titre 1">
            <a:extLst>
              <a:ext uri="{FF2B5EF4-FFF2-40B4-BE49-F238E27FC236}">
                <a16:creationId xmlns:a16="http://schemas.microsoft.com/office/drawing/2014/main" id="{AEECA6FF-EF83-A8BA-996A-AFAB6BD768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ces mots ? </a:t>
            </a:r>
          </a:p>
        </p:txBody>
      </p:sp>
      <p:sp>
        <p:nvSpPr>
          <p:cNvPr id="4" name="Espace réservé du texte 15">
            <a:extLst>
              <a:ext uri="{FF2B5EF4-FFF2-40B4-BE49-F238E27FC236}">
                <a16:creationId xmlns:a16="http://schemas.microsoft.com/office/drawing/2014/main" id="{9C79C3BF-E1CA-E022-764F-8FF12C175CA3}"/>
              </a:ext>
            </a:extLst>
          </p:cNvPr>
          <p:cNvSpPr txBox="1">
            <a:spLocks/>
          </p:cNvSpPr>
          <p:nvPr/>
        </p:nvSpPr>
        <p:spPr>
          <a:xfrm>
            <a:off x="389895" y="2375028"/>
            <a:ext cx="2832310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42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Une </a:t>
            </a:r>
            <a:r>
              <a:rPr lang="fr-FR" sz="4200" b="1" dirty="0">
                <a:solidFill>
                  <a:srgbClr val="00ACA4"/>
                </a:solidFill>
                <a:latin typeface="Dosis SemiBold" pitchFamily="2" charset="0"/>
              </a:rPr>
              <a:t>cl</a:t>
            </a:r>
            <a:r>
              <a:rPr lang="fr-FR" sz="42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asse</a:t>
            </a:r>
            <a:r>
              <a:rPr kumimoji="0" lang="fr-FR" sz="42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 </a:t>
            </a:r>
            <a:endParaRPr kumimoji="0" lang="fr-MA" sz="42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5" name="Espace réservé du texte 15">
            <a:extLst>
              <a:ext uri="{FF2B5EF4-FFF2-40B4-BE49-F238E27FC236}">
                <a16:creationId xmlns:a16="http://schemas.microsoft.com/office/drawing/2014/main" id="{1E865A99-B86E-1DBC-9AF4-2697C62F937D}"/>
              </a:ext>
            </a:extLst>
          </p:cNvPr>
          <p:cNvSpPr txBox="1">
            <a:spLocks/>
          </p:cNvSpPr>
          <p:nvPr/>
        </p:nvSpPr>
        <p:spPr>
          <a:xfrm>
            <a:off x="3084240" y="2408582"/>
            <a:ext cx="2975519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buNone/>
            </a:pPr>
            <a:r>
              <a:rPr lang="fr-FR" sz="42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U</a:t>
            </a:r>
            <a:r>
              <a:rPr kumimoji="0" lang="fr-FR" sz="42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ne</a:t>
            </a:r>
            <a:r>
              <a:rPr kumimoji="0" lang="fr-MA" sz="42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 </a:t>
            </a:r>
            <a:r>
              <a:rPr lang="fr-MA" sz="4200" b="1" dirty="0">
                <a:solidFill>
                  <a:srgbClr val="00ACA4"/>
                </a:solidFill>
                <a:latin typeface="Dosis SemiBold" pitchFamily="2" charset="0"/>
              </a:rPr>
              <a:t>gl</a:t>
            </a:r>
            <a:r>
              <a:rPr lang="fr-MA" sz="42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ace</a:t>
            </a:r>
            <a:endParaRPr kumimoji="0" lang="fr-MA" sz="4200" b="1" i="0" u="none" strike="noStrike" kern="1200" cap="none" spc="0" normalizeH="0" baseline="0" noProof="0" dirty="0">
              <a:ln>
                <a:noFill/>
              </a:ln>
              <a:solidFill>
                <a:srgbClr val="00ACA4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7" name="Espace réservé du texte 15">
            <a:extLst>
              <a:ext uri="{FF2B5EF4-FFF2-40B4-BE49-F238E27FC236}">
                <a16:creationId xmlns:a16="http://schemas.microsoft.com/office/drawing/2014/main" id="{C4297C41-F7FA-3402-767B-526BAA0449F3}"/>
              </a:ext>
            </a:extLst>
          </p:cNvPr>
          <p:cNvSpPr txBox="1">
            <a:spLocks/>
          </p:cNvSpPr>
          <p:nvPr/>
        </p:nvSpPr>
        <p:spPr>
          <a:xfrm>
            <a:off x="5921795" y="2375028"/>
            <a:ext cx="2832310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42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Une </a:t>
            </a:r>
            <a:r>
              <a:rPr kumimoji="0" lang="fr-FR" sz="42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</a:rPr>
              <a:t>fl</a:t>
            </a:r>
            <a:r>
              <a:rPr kumimoji="0" lang="fr-FR" sz="42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èche  </a:t>
            </a:r>
            <a:endParaRPr kumimoji="0" lang="fr-MA" sz="42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Dosis SemiBold" pitchFamily="2" charset="0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84CEE63-ABD4-4D2C-9684-1594A7D12700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14" name="Espace réservé du texte 15">
            <a:extLst>
              <a:ext uri="{FF2B5EF4-FFF2-40B4-BE49-F238E27FC236}">
                <a16:creationId xmlns:a16="http://schemas.microsoft.com/office/drawing/2014/main" id="{B87B0889-D35E-4E04-9DDF-A51D3A90A22C}"/>
              </a:ext>
            </a:extLst>
          </p:cNvPr>
          <p:cNvSpPr txBox="1">
            <a:spLocks/>
          </p:cNvSpPr>
          <p:nvPr/>
        </p:nvSpPr>
        <p:spPr>
          <a:xfrm>
            <a:off x="5280370" y="3916822"/>
            <a:ext cx="3443714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sz="40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La </a:t>
            </a:r>
            <a:r>
              <a:rPr lang="fr-FR" sz="4000" b="1" dirty="0">
                <a:solidFill>
                  <a:srgbClr val="00ACA4"/>
                </a:solidFill>
                <a:latin typeface="Dosis SemiBold" pitchFamily="2" charset="0"/>
              </a:rPr>
              <a:t>fl</a:t>
            </a:r>
            <a:r>
              <a:rPr lang="fr-FR" sz="40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ûte</a:t>
            </a: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 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16" name="Espace réservé du texte 15">
            <a:extLst>
              <a:ext uri="{FF2B5EF4-FFF2-40B4-BE49-F238E27FC236}">
                <a16:creationId xmlns:a16="http://schemas.microsoft.com/office/drawing/2014/main" id="{266DC504-3504-4955-9F44-DCEFD1A0357F}"/>
              </a:ext>
            </a:extLst>
          </p:cNvPr>
          <p:cNvSpPr txBox="1">
            <a:spLocks/>
          </p:cNvSpPr>
          <p:nvPr/>
        </p:nvSpPr>
        <p:spPr>
          <a:xfrm>
            <a:off x="3642" y="3916822"/>
            <a:ext cx="3323315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buNone/>
            </a:pPr>
            <a:r>
              <a:rPr lang="fr-FR" sz="4000" b="1" dirty="0">
                <a:solidFill>
                  <a:srgbClr val="00ACA4"/>
                </a:solidFill>
                <a:latin typeface="Dosis SemiBold" pitchFamily="2" charset="0"/>
              </a:rPr>
              <a:t>bl</a:t>
            </a:r>
            <a:r>
              <a:rPr lang="fr-FR" sz="40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anc</a:t>
            </a: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 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00ACA4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20" name="Espace réservé du texte 15">
            <a:extLst>
              <a:ext uri="{FF2B5EF4-FFF2-40B4-BE49-F238E27FC236}">
                <a16:creationId xmlns:a16="http://schemas.microsoft.com/office/drawing/2014/main" id="{DA141C7F-D0AF-42B3-A25B-700E89E8B652}"/>
              </a:ext>
            </a:extLst>
          </p:cNvPr>
          <p:cNvSpPr txBox="1">
            <a:spLocks/>
          </p:cNvSpPr>
          <p:nvPr/>
        </p:nvSpPr>
        <p:spPr>
          <a:xfrm>
            <a:off x="2644234" y="3898381"/>
            <a:ext cx="3443714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sz="40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U</a:t>
            </a: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ne </a:t>
            </a:r>
            <a:r>
              <a:rPr lang="fr-FR" sz="4000" b="1" dirty="0">
                <a:solidFill>
                  <a:srgbClr val="00ACA4"/>
                </a:solidFill>
                <a:latin typeface="Dosis SemiBold" pitchFamily="2" charset="0"/>
              </a:rPr>
              <a:t>plu</a:t>
            </a:r>
            <a:r>
              <a:rPr lang="fr-FR" sz="40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me</a:t>
            </a: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 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4222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8C5065-E835-0A45-A7DA-D492AA9D6F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E9CF882A-4ADE-1566-C334-3EE9E6339525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E9CF882A-4ADE-1566-C334-3EE9E6339525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5771665A-A0C9-EDC9-B5A6-AADC14496E19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5771665A-A0C9-EDC9-B5A6-AADC14496E19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15" name="Titre 1">
            <a:extLst>
              <a:ext uri="{FF2B5EF4-FFF2-40B4-BE49-F238E27FC236}">
                <a16:creationId xmlns:a16="http://schemas.microsoft.com/office/drawing/2014/main" id="{B3F4A8FA-F444-25EA-F21A-F9D4E23AD8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ces mots ? </a:t>
            </a:r>
          </a:p>
        </p:txBody>
      </p:sp>
      <p:sp>
        <p:nvSpPr>
          <p:cNvPr id="4" name="Espace réservé du texte 15">
            <a:extLst>
              <a:ext uri="{FF2B5EF4-FFF2-40B4-BE49-F238E27FC236}">
                <a16:creationId xmlns:a16="http://schemas.microsoft.com/office/drawing/2014/main" id="{F0F6C204-CCC0-5E9F-75DA-99D50E89C837}"/>
              </a:ext>
            </a:extLst>
          </p:cNvPr>
          <p:cNvSpPr txBox="1">
            <a:spLocks/>
          </p:cNvSpPr>
          <p:nvPr/>
        </p:nvSpPr>
        <p:spPr>
          <a:xfrm>
            <a:off x="3351167" y="2590117"/>
            <a:ext cx="2577134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Une </a:t>
            </a: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</a:rPr>
              <a:t>cl</a:t>
            </a:r>
            <a:r>
              <a:rPr lang="fr-FR" sz="40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é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5" name="Espace réservé du texte 15">
            <a:extLst>
              <a:ext uri="{FF2B5EF4-FFF2-40B4-BE49-F238E27FC236}">
                <a16:creationId xmlns:a16="http://schemas.microsoft.com/office/drawing/2014/main" id="{8EE33BEB-4722-9337-B3A4-0DA8AE354BA7}"/>
              </a:ext>
            </a:extLst>
          </p:cNvPr>
          <p:cNvSpPr txBox="1">
            <a:spLocks/>
          </p:cNvSpPr>
          <p:nvPr/>
        </p:nvSpPr>
        <p:spPr>
          <a:xfrm>
            <a:off x="5957368" y="2584544"/>
            <a:ext cx="2430425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buNone/>
            </a:pPr>
            <a:r>
              <a:rPr lang="fr-FR" sz="40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La </a:t>
            </a: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</a:rPr>
              <a:t>cl</a:t>
            </a: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oche 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00ACA4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6" name="Espace réservé du texte 15">
            <a:extLst>
              <a:ext uri="{FF2B5EF4-FFF2-40B4-BE49-F238E27FC236}">
                <a16:creationId xmlns:a16="http://schemas.microsoft.com/office/drawing/2014/main" id="{0172B532-9CCA-B7A0-9267-071825526996}"/>
              </a:ext>
            </a:extLst>
          </p:cNvPr>
          <p:cNvSpPr txBox="1">
            <a:spLocks/>
          </p:cNvSpPr>
          <p:nvPr/>
        </p:nvSpPr>
        <p:spPr>
          <a:xfrm>
            <a:off x="891675" y="2590117"/>
            <a:ext cx="2499374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buNone/>
            </a:pPr>
            <a:r>
              <a:rPr lang="fr-FR" sz="40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U</a:t>
            </a: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n</a:t>
            </a:r>
            <a:r>
              <a:rPr kumimoji="0" lang="fr-MA" sz="4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 ta</a:t>
            </a:r>
            <a:r>
              <a:rPr kumimoji="0" lang="fr-MA" sz="40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</a:rPr>
              <a:t>bl</a:t>
            </a:r>
            <a:r>
              <a:rPr kumimoji="0" lang="fr-MA" sz="4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eau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00ACA4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59EA1C48-83B1-4C5C-8D41-E8D41248401A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14" name="Espace réservé du texte 15">
            <a:extLst>
              <a:ext uri="{FF2B5EF4-FFF2-40B4-BE49-F238E27FC236}">
                <a16:creationId xmlns:a16="http://schemas.microsoft.com/office/drawing/2014/main" id="{5B8812A7-EF9B-4C37-9C7D-1D1504CB58EE}"/>
              </a:ext>
            </a:extLst>
          </p:cNvPr>
          <p:cNvSpPr txBox="1">
            <a:spLocks/>
          </p:cNvSpPr>
          <p:nvPr/>
        </p:nvSpPr>
        <p:spPr>
          <a:xfrm>
            <a:off x="6128758" y="4064939"/>
            <a:ext cx="2470976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sz="40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Un</a:t>
            </a:r>
            <a:r>
              <a:rPr lang="fr-FR" sz="4000" b="1" dirty="0">
                <a:solidFill>
                  <a:srgbClr val="00ACA4"/>
                </a:solidFill>
                <a:latin typeface="Dosis SemiBold" pitchFamily="2" charset="0"/>
              </a:rPr>
              <a:t> pl</a:t>
            </a:r>
            <a:r>
              <a:rPr lang="fr-FR" sz="40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afond</a:t>
            </a:r>
            <a:r>
              <a:rPr lang="fr-FR" sz="40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 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16" name="Espace réservé du texte 15">
            <a:extLst>
              <a:ext uri="{FF2B5EF4-FFF2-40B4-BE49-F238E27FC236}">
                <a16:creationId xmlns:a16="http://schemas.microsoft.com/office/drawing/2014/main" id="{A5911CBC-08BA-4531-B3AA-0175491076A7}"/>
              </a:ext>
            </a:extLst>
          </p:cNvPr>
          <p:cNvSpPr txBox="1">
            <a:spLocks/>
          </p:cNvSpPr>
          <p:nvPr/>
        </p:nvSpPr>
        <p:spPr>
          <a:xfrm>
            <a:off x="3367056" y="4064939"/>
            <a:ext cx="2665402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buNone/>
            </a:pPr>
            <a:r>
              <a:rPr lang="fr-FR" sz="40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U</a:t>
            </a: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n an</a:t>
            </a: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</a:rPr>
              <a:t>gl</a:t>
            </a: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e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00ACA4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20" name="Espace réservé du texte 15">
            <a:extLst>
              <a:ext uri="{FF2B5EF4-FFF2-40B4-BE49-F238E27FC236}">
                <a16:creationId xmlns:a16="http://schemas.microsoft.com/office/drawing/2014/main" id="{89051502-DCC4-4B5E-B581-E9E252901C88}"/>
              </a:ext>
            </a:extLst>
          </p:cNvPr>
          <p:cNvSpPr txBox="1">
            <a:spLocks/>
          </p:cNvSpPr>
          <p:nvPr/>
        </p:nvSpPr>
        <p:spPr>
          <a:xfrm>
            <a:off x="703478" y="4064939"/>
            <a:ext cx="2709488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buNone/>
            </a:pPr>
            <a:r>
              <a:rPr lang="fr-FR" sz="40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U</a:t>
            </a: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n</a:t>
            </a:r>
            <a:r>
              <a:rPr kumimoji="0" lang="fr-MA" sz="4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 porta</a:t>
            </a:r>
            <a:r>
              <a:rPr kumimoji="0" lang="fr-MA" sz="40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</a:rPr>
              <a:t>bl</a:t>
            </a:r>
            <a:r>
              <a:rPr kumimoji="0" lang="fr-MA" sz="40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Dosis SemiBold" pitchFamily="2" charset="0"/>
              </a:rPr>
              <a:t>e</a:t>
            </a:r>
            <a:endParaRPr lang="fr-MA" sz="4000" b="1" dirty="0">
              <a:solidFill>
                <a:schemeClr val="accent1">
                  <a:lumMod val="50000"/>
                </a:schemeClr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7150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E23EFB-5D8B-F6F5-0F18-DD870639AF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EED40EE3-A008-7F11-B3A7-3A7103FA19BB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EED40EE3-A008-7F11-B3A7-3A7103FA19BB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769824BA-F4FD-8887-1735-BC43B2D6A34B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769824BA-F4FD-8887-1735-BC43B2D6A34B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15" name="Titre 1">
            <a:extLst>
              <a:ext uri="{FF2B5EF4-FFF2-40B4-BE49-F238E27FC236}">
                <a16:creationId xmlns:a16="http://schemas.microsoft.com/office/drawing/2014/main" id="{55767C93-E867-5ACD-C6D5-389CEF2070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ces mots ?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B1876CF5-778D-4519-AB0F-F7B1C842D31C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14" name="Espace réservé du texte 15">
            <a:extLst>
              <a:ext uri="{FF2B5EF4-FFF2-40B4-BE49-F238E27FC236}">
                <a16:creationId xmlns:a16="http://schemas.microsoft.com/office/drawing/2014/main" id="{AA3FDE76-2CA4-4D01-9881-6DBE7730D8BC}"/>
              </a:ext>
            </a:extLst>
          </p:cNvPr>
          <p:cNvSpPr txBox="1">
            <a:spLocks/>
          </p:cNvSpPr>
          <p:nvPr/>
        </p:nvSpPr>
        <p:spPr>
          <a:xfrm>
            <a:off x="3163154" y="2339375"/>
            <a:ext cx="2975519" cy="612000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buNone/>
            </a:pPr>
            <a:r>
              <a:rPr kumimoji="0" lang="fr-MA" sz="42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 Une </a:t>
            </a:r>
            <a:r>
              <a:rPr kumimoji="0" lang="fr-MA" sz="4200" b="1" i="0" u="none" strike="noStrike" kern="1200" cap="none" spc="0" normalizeH="0" baseline="0" noProof="0" dirty="0" err="1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</a:rPr>
              <a:t>br</a:t>
            </a:r>
            <a:r>
              <a:rPr lang="fr-MA" sz="4200" b="1" dirty="0" err="1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osse</a:t>
            </a:r>
            <a:endParaRPr kumimoji="0" lang="fr-MA" sz="4200" b="1" i="0" u="none" strike="noStrike" kern="1200" cap="none" spc="0" normalizeH="0" baseline="0" noProof="0" dirty="0">
              <a:ln>
                <a:noFill/>
              </a:ln>
              <a:solidFill>
                <a:srgbClr val="00ACA4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16" name="Espace réservé du texte 15">
            <a:extLst>
              <a:ext uri="{FF2B5EF4-FFF2-40B4-BE49-F238E27FC236}">
                <a16:creationId xmlns:a16="http://schemas.microsoft.com/office/drawing/2014/main" id="{34CCF612-D9DE-44B9-891B-071D8C271CDF}"/>
              </a:ext>
            </a:extLst>
          </p:cNvPr>
          <p:cNvSpPr txBox="1">
            <a:spLocks/>
          </p:cNvSpPr>
          <p:nvPr/>
        </p:nvSpPr>
        <p:spPr>
          <a:xfrm>
            <a:off x="6059759" y="2339375"/>
            <a:ext cx="2832310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42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 </a:t>
            </a:r>
            <a:r>
              <a:rPr kumimoji="0" lang="fr-FR" sz="42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</a:rPr>
              <a:t>gr</a:t>
            </a:r>
            <a:r>
              <a:rPr kumimoji="0" lang="fr-FR" sz="42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as  </a:t>
            </a:r>
            <a:endParaRPr kumimoji="0" lang="fr-MA" sz="42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20" name="Espace réservé du texte 15">
            <a:extLst>
              <a:ext uri="{FF2B5EF4-FFF2-40B4-BE49-F238E27FC236}">
                <a16:creationId xmlns:a16="http://schemas.microsoft.com/office/drawing/2014/main" id="{1908650E-299D-4733-B56C-0DF3C0921706}"/>
              </a:ext>
            </a:extLst>
          </p:cNvPr>
          <p:cNvSpPr txBox="1">
            <a:spLocks/>
          </p:cNvSpPr>
          <p:nvPr/>
        </p:nvSpPr>
        <p:spPr>
          <a:xfrm>
            <a:off x="409757" y="2339375"/>
            <a:ext cx="2832310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42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Un </a:t>
            </a:r>
            <a:r>
              <a:rPr lang="fr-FR" sz="4200" b="1" dirty="0">
                <a:solidFill>
                  <a:srgbClr val="00ACA4"/>
                </a:solidFill>
                <a:latin typeface="Dosis SemiBold" pitchFamily="2" charset="0"/>
              </a:rPr>
              <a:t>tr</a:t>
            </a:r>
            <a:r>
              <a:rPr lang="fr-FR" sz="42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icot</a:t>
            </a:r>
            <a:r>
              <a:rPr kumimoji="0" lang="fr-FR" sz="42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 </a:t>
            </a:r>
            <a:endParaRPr kumimoji="0" lang="fr-MA" sz="42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21" name="Espace réservé du texte 15">
            <a:extLst>
              <a:ext uri="{FF2B5EF4-FFF2-40B4-BE49-F238E27FC236}">
                <a16:creationId xmlns:a16="http://schemas.microsoft.com/office/drawing/2014/main" id="{56F216B4-82FD-44A9-9166-8E58D1DD3153}"/>
              </a:ext>
            </a:extLst>
          </p:cNvPr>
          <p:cNvSpPr txBox="1">
            <a:spLocks/>
          </p:cNvSpPr>
          <p:nvPr/>
        </p:nvSpPr>
        <p:spPr>
          <a:xfrm>
            <a:off x="5488484" y="3833969"/>
            <a:ext cx="3443714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sz="4000" b="1" dirty="0">
                <a:solidFill>
                  <a:srgbClr val="00ACA4"/>
                </a:solidFill>
                <a:latin typeface="Dosis SemiBold" pitchFamily="2" charset="0"/>
              </a:rPr>
              <a:t>fr</a:t>
            </a:r>
            <a:r>
              <a:rPr lang="fr-FR" sz="40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oid</a:t>
            </a: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 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22" name="Espace réservé du texte 15">
            <a:extLst>
              <a:ext uri="{FF2B5EF4-FFF2-40B4-BE49-F238E27FC236}">
                <a16:creationId xmlns:a16="http://schemas.microsoft.com/office/drawing/2014/main" id="{C5ED7559-C531-43A2-ACAA-FD98F5CC66D9}"/>
              </a:ext>
            </a:extLst>
          </p:cNvPr>
          <p:cNvSpPr txBox="1">
            <a:spLocks/>
          </p:cNvSpPr>
          <p:nvPr/>
        </p:nvSpPr>
        <p:spPr>
          <a:xfrm>
            <a:off x="211756" y="3833969"/>
            <a:ext cx="3323315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buNone/>
            </a:pPr>
            <a:r>
              <a:rPr lang="fr-FR" sz="4000" b="1" dirty="0">
                <a:solidFill>
                  <a:srgbClr val="00ACA4"/>
                </a:solidFill>
                <a:latin typeface="Dosis SemiBold" pitchFamily="2" charset="0"/>
              </a:rPr>
              <a:t>gr</a:t>
            </a:r>
            <a:r>
              <a:rPr lang="fr-FR" sz="40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and</a:t>
            </a: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 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00ACA4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23" name="Espace réservé du texte 15">
            <a:extLst>
              <a:ext uri="{FF2B5EF4-FFF2-40B4-BE49-F238E27FC236}">
                <a16:creationId xmlns:a16="http://schemas.microsoft.com/office/drawing/2014/main" id="{2B4F01B4-708B-4628-B446-A5A73C0B3C12}"/>
              </a:ext>
            </a:extLst>
          </p:cNvPr>
          <p:cNvSpPr txBox="1">
            <a:spLocks/>
          </p:cNvSpPr>
          <p:nvPr/>
        </p:nvSpPr>
        <p:spPr>
          <a:xfrm>
            <a:off x="2852348" y="3815528"/>
            <a:ext cx="3443714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sz="40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U</a:t>
            </a: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ne cham</a:t>
            </a:r>
            <a:r>
              <a:rPr lang="fr-FR" sz="4000" b="1" dirty="0" err="1">
                <a:solidFill>
                  <a:srgbClr val="00ACA4"/>
                </a:solidFill>
                <a:latin typeface="Dosis SemiBold" pitchFamily="2" charset="0"/>
              </a:rPr>
              <a:t>br</a:t>
            </a:r>
            <a:r>
              <a:rPr lang="fr-FR" sz="4000" b="1" dirty="0" err="1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e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314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8C5065-E835-0A45-A7DA-D492AA9D6F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E9CF882A-4ADE-1566-C334-3EE9E6339525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E9CF882A-4ADE-1566-C334-3EE9E6339525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5771665A-A0C9-EDC9-B5A6-AADC14496E19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5771665A-A0C9-EDC9-B5A6-AADC14496E19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15" name="Titre 1">
            <a:extLst>
              <a:ext uri="{FF2B5EF4-FFF2-40B4-BE49-F238E27FC236}">
                <a16:creationId xmlns:a16="http://schemas.microsoft.com/office/drawing/2014/main" id="{B3F4A8FA-F444-25EA-F21A-F9D4E23AD8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ces mots ?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3DF7BAF3-08ED-447D-B689-26CEC8C2FE5E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6" name="Espace réservé du texte 15">
            <a:extLst>
              <a:ext uri="{FF2B5EF4-FFF2-40B4-BE49-F238E27FC236}">
                <a16:creationId xmlns:a16="http://schemas.microsoft.com/office/drawing/2014/main" id="{36833272-8881-4965-B4DD-47F285EC853E}"/>
              </a:ext>
            </a:extLst>
          </p:cNvPr>
          <p:cNvSpPr txBox="1">
            <a:spLocks/>
          </p:cNvSpPr>
          <p:nvPr/>
        </p:nvSpPr>
        <p:spPr>
          <a:xfrm>
            <a:off x="3772634" y="2473377"/>
            <a:ext cx="2577134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Un </a:t>
            </a:r>
            <a:r>
              <a:rPr kumimoji="0" lang="fr-FR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</a:rPr>
              <a:t>dr</a:t>
            </a:r>
            <a:r>
              <a:rPr lang="fr-FR" sz="4000" b="1" dirty="0" err="1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apeau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7" name="Espace réservé du texte 15">
            <a:extLst>
              <a:ext uri="{FF2B5EF4-FFF2-40B4-BE49-F238E27FC236}">
                <a16:creationId xmlns:a16="http://schemas.microsoft.com/office/drawing/2014/main" id="{2A335A45-3F5B-418B-881E-660CFB65C627}"/>
              </a:ext>
            </a:extLst>
          </p:cNvPr>
          <p:cNvSpPr txBox="1">
            <a:spLocks/>
          </p:cNvSpPr>
          <p:nvPr/>
        </p:nvSpPr>
        <p:spPr>
          <a:xfrm>
            <a:off x="6050776" y="2473377"/>
            <a:ext cx="2430425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buNone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</a:rPr>
              <a:t>gr</a:t>
            </a: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is 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00ACA4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8" name="Espace réservé du texte 15">
            <a:extLst>
              <a:ext uri="{FF2B5EF4-FFF2-40B4-BE49-F238E27FC236}">
                <a16:creationId xmlns:a16="http://schemas.microsoft.com/office/drawing/2014/main" id="{46CEB9C0-8E10-494F-8B54-BC9DB5CBA0C9}"/>
              </a:ext>
            </a:extLst>
          </p:cNvPr>
          <p:cNvSpPr txBox="1">
            <a:spLocks/>
          </p:cNvSpPr>
          <p:nvPr/>
        </p:nvSpPr>
        <p:spPr>
          <a:xfrm>
            <a:off x="985083" y="2478950"/>
            <a:ext cx="2499374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buNone/>
            </a:pPr>
            <a:r>
              <a:rPr lang="fr-FR" sz="40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U</a:t>
            </a: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ne</a:t>
            </a:r>
            <a:r>
              <a:rPr kumimoji="0" lang="fr-MA" sz="4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 </a:t>
            </a:r>
            <a:r>
              <a:rPr kumimoji="0" lang="fr-MA" sz="40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</a:rPr>
              <a:t>pr</a:t>
            </a:r>
            <a:r>
              <a:rPr kumimoji="0" lang="fr-MA" sz="4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une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00ACA4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9" name="Espace réservé du texte 15">
            <a:extLst>
              <a:ext uri="{FF2B5EF4-FFF2-40B4-BE49-F238E27FC236}">
                <a16:creationId xmlns:a16="http://schemas.microsoft.com/office/drawing/2014/main" id="{2AC74528-B6F2-4D9B-9B7F-3DDCE917096F}"/>
              </a:ext>
            </a:extLst>
          </p:cNvPr>
          <p:cNvSpPr txBox="1">
            <a:spLocks/>
          </p:cNvSpPr>
          <p:nvPr/>
        </p:nvSpPr>
        <p:spPr>
          <a:xfrm>
            <a:off x="6007151" y="3894669"/>
            <a:ext cx="2470976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sz="4000" b="1" dirty="0">
                <a:solidFill>
                  <a:srgbClr val="00ACA4"/>
                </a:solidFill>
                <a:latin typeface="Dosis SemiBold" pitchFamily="2" charset="0"/>
              </a:rPr>
              <a:t>tr</a:t>
            </a:r>
            <a:r>
              <a:rPr lang="fr-FR" sz="40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iste</a:t>
            </a:r>
            <a:r>
              <a:rPr lang="fr-FR" sz="40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 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10" name="Espace réservé du texte 15">
            <a:extLst>
              <a:ext uri="{FF2B5EF4-FFF2-40B4-BE49-F238E27FC236}">
                <a16:creationId xmlns:a16="http://schemas.microsoft.com/office/drawing/2014/main" id="{A7B56C13-9743-4BFF-AA5C-349B569AE16A}"/>
              </a:ext>
            </a:extLst>
          </p:cNvPr>
          <p:cNvSpPr txBox="1">
            <a:spLocks/>
          </p:cNvSpPr>
          <p:nvPr/>
        </p:nvSpPr>
        <p:spPr>
          <a:xfrm>
            <a:off x="3465632" y="3894669"/>
            <a:ext cx="2665402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buNone/>
            </a:pPr>
            <a:r>
              <a:rPr kumimoji="0" lang="fr-FR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</a:rPr>
              <a:t>fr</a:t>
            </a:r>
            <a:r>
              <a:rPr lang="fr-FR" sz="40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ont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00ACA4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14" name="Espace réservé du texte 15">
            <a:extLst>
              <a:ext uri="{FF2B5EF4-FFF2-40B4-BE49-F238E27FC236}">
                <a16:creationId xmlns:a16="http://schemas.microsoft.com/office/drawing/2014/main" id="{A533DA48-1311-4493-835A-D0ACBC5E5029}"/>
              </a:ext>
            </a:extLst>
          </p:cNvPr>
          <p:cNvSpPr txBox="1">
            <a:spLocks/>
          </p:cNvSpPr>
          <p:nvPr/>
        </p:nvSpPr>
        <p:spPr>
          <a:xfrm>
            <a:off x="880026" y="3894669"/>
            <a:ext cx="2709488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buNone/>
            </a:pPr>
            <a:r>
              <a:rPr lang="fr-FR" sz="40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U</a:t>
            </a: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n</a:t>
            </a:r>
            <a:r>
              <a:rPr kumimoji="0" lang="fr-MA" sz="4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 </a:t>
            </a:r>
            <a:r>
              <a:rPr kumimoji="0" lang="fr-MA" sz="40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</a:rPr>
              <a:t>cr</a:t>
            </a:r>
            <a:r>
              <a:rPr kumimoji="0" lang="fr-MA" sz="40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Dosis SemiBold" pitchFamily="2" charset="0"/>
              </a:rPr>
              <a:t>avate</a:t>
            </a:r>
            <a:endParaRPr lang="fr-MA" sz="4000" b="1" dirty="0">
              <a:solidFill>
                <a:schemeClr val="accent1">
                  <a:lumMod val="50000"/>
                </a:schemeClr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5905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8C5065-E835-0A45-A7DA-D492AA9D6F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E9CF882A-4ADE-1566-C334-3EE9E6339525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E9CF882A-4ADE-1566-C334-3EE9E6339525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5771665A-A0C9-EDC9-B5A6-AADC14496E19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5771665A-A0C9-EDC9-B5A6-AADC14496E19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15" name="Titre 1">
            <a:extLst>
              <a:ext uri="{FF2B5EF4-FFF2-40B4-BE49-F238E27FC236}">
                <a16:creationId xmlns:a16="http://schemas.microsoft.com/office/drawing/2014/main" id="{B3F4A8FA-F444-25EA-F21A-F9D4E23AD8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ces mots ?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3DF7BAF3-08ED-447D-B689-26CEC8C2FE5E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14" name="Espace réservé du texte 15">
            <a:extLst>
              <a:ext uri="{FF2B5EF4-FFF2-40B4-BE49-F238E27FC236}">
                <a16:creationId xmlns:a16="http://schemas.microsoft.com/office/drawing/2014/main" id="{B8DEE282-3949-4584-A4A9-DD420C553E06}"/>
              </a:ext>
            </a:extLst>
          </p:cNvPr>
          <p:cNvSpPr txBox="1">
            <a:spLocks/>
          </p:cNvSpPr>
          <p:nvPr/>
        </p:nvSpPr>
        <p:spPr>
          <a:xfrm>
            <a:off x="275845" y="2414785"/>
            <a:ext cx="2832310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buNone/>
              <a:defRPr/>
            </a:pPr>
            <a:r>
              <a:rPr lang="fr-FR" sz="40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n</a:t>
            </a:r>
            <a:r>
              <a:rPr lang="fr-FR" sz="4000" b="1" dirty="0">
                <a:solidFill>
                  <a:srgbClr val="00ACA4"/>
                </a:solidFill>
                <a:latin typeface="Dosis SemiBold" pitchFamily="2" charset="0"/>
              </a:rPr>
              <a:t>ez</a:t>
            </a: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 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16" name="Espace réservé du texte 15">
            <a:extLst>
              <a:ext uri="{FF2B5EF4-FFF2-40B4-BE49-F238E27FC236}">
                <a16:creationId xmlns:a16="http://schemas.microsoft.com/office/drawing/2014/main" id="{F97A6398-7285-4118-80B7-A08E8699E8B5}"/>
              </a:ext>
            </a:extLst>
          </p:cNvPr>
          <p:cNvSpPr txBox="1">
            <a:spLocks/>
          </p:cNvSpPr>
          <p:nvPr/>
        </p:nvSpPr>
        <p:spPr>
          <a:xfrm>
            <a:off x="2698169" y="2457113"/>
            <a:ext cx="2975519" cy="612000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kumimoji="0" lang="fr-MA" sz="4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 </a:t>
            </a:r>
            <a:r>
              <a:rPr lang="fr-MA" sz="4000" b="1" dirty="0" err="1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dî</a:t>
            </a:r>
            <a:r>
              <a:rPr lang="fr-FR" sz="4000" b="1" dirty="0" err="1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n</a:t>
            </a:r>
            <a:r>
              <a:rPr lang="fr-FR" sz="4000" b="1" dirty="0" err="1">
                <a:solidFill>
                  <a:srgbClr val="00ACA4"/>
                </a:solidFill>
                <a:latin typeface="Dosis SemiBold" pitchFamily="2" charset="0"/>
              </a:rPr>
              <a:t>er</a:t>
            </a:r>
            <a:r>
              <a:rPr lang="fr-FR" sz="40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 </a:t>
            </a:r>
            <a:endParaRPr lang="fr-MA" sz="4000" b="1" dirty="0">
              <a:solidFill>
                <a:srgbClr val="4472C4">
                  <a:lumMod val="50000"/>
                </a:srgbClr>
              </a:solidFill>
              <a:latin typeface="Dosis SemiBold" pitchFamily="2" charset="0"/>
            </a:endParaRPr>
          </a:p>
          <a:p>
            <a:pPr marL="0" lvl="0" indent="0" algn="ctr">
              <a:buNone/>
            </a:pP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00ACA4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20" name="Espace réservé du texte 15">
            <a:extLst>
              <a:ext uri="{FF2B5EF4-FFF2-40B4-BE49-F238E27FC236}">
                <a16:creationId xmlns:a16="http://schemas.microsoft.com/office/drawing/2014/main" id="{CB9962D2-D504-49A6-A78C-726EAC0DEC97}"/>
              </a:ext>
            </a:extLst>
          </p:cNvPr>
          <p:cNvSpPr txBox="1">
            <a:spLocks/>
          </p:cNvSpPr>
          <p:nvPr/>
        </p:nvSpPr>
        <p:spPr>
          <a:xfrm>
            <a:off x="5263702" y="2503556"/>
            <a:ext cx="2832310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 </a:t>
            </a:r>
            <a:r>
              <a:rPr kumimoji="0" lang="fr-FR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bonn</a:t>
            </a:r>
            <a:r>
              <a:rPr lang="fr-FR" sz="4000" b="1" dirty="0">
                <a:solidFill>
                  <a:srgbClr val="00ACA4"/>
                </a:solidFill>
                <a:latin typeface="Dosis SemiBold" pitchFamily="2" charset="0"/>
              </a:rPr>
              <a:t>et</a:t>
            </a:r>
            <a:r>
              <a:rPr lang="fr-FR" sz="40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 </a:t>
            </a:r>
            <a:endParaRPr lang="fr-MA" sz="4000" b="1" dirty="0">
              <a:solidFill>
                <a:srgbClr val="4472C4">
                  <a:lumMod val="50000"/>
                </a:srgbClr>
              </a:solidFill>
              <a:latin typeface="Dosis SemiBold" pitchFamily="2" charset="0"/>
            </a:endParaRPr>
          </a:p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  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21" name="Espace réservé du texte 15">
            <a:extLst>
              <a:ext uri="{FF2B5EF4-FFF2-40B4-BE49-F238E27FC236}">
                <a16:creationId xmlns:a16="http://schemas.microsoft.com/office/drawing/2014/main" id="{BF722864-3A6E-442A-860E-03B013BA7AB1}"/>
              </a:ext>
            </a:extLst>
          </p:cNvPr>
          <p:cNvSpPr txBox="1">
            <a:spLocks/>
          </p:cNvSpPr>
          <p:nvPr/>
        </p:nvSpPr>
        <p:spPr>
          <a:xfrm>
            <a:off x="5334305" y="3897195"/>
            <a:ext cx="3443714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fr-FR" sz="40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boulang</a:t>
            </a:r>
            <a:r>
              <a:rPr lang="fr-FR" sz="4000" b="1" dirty="0">
                <a:solidFill>
                  <a:srgbClr val="00ACA4"/>
                </a:solidFill>
                <a:latin typeface="Dosis SemiBold" pitchFamily="2" charset="0"/>
              </a:rPr>
              <a:t>er</a:t>
            </a:r>
            <a:r>
              <a:rPr lang="fr-FR" sz="40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 </a:t>
            </a:r>
            <a:endParaRPr lang="fr-MA" sz="4000" b="1" dirty="0">
              <a:solidFill>
                <a:srgbClr val="4472C4">
                  <a:lumMod val="50000"/>
                </a:srgbClr>
              </a:solidFill>
              <a:latin typeface="Dosis SemiBold" pitchFamily="2" charset="0"/>
            </a:endParaRPr>
          </a:p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 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22" name="Espace réservé du texte 15">
            <a:extLst>
              <a:ext uri="{FF2B5EF4-FFF2-40B4-BE49-F238E27FC236}">
                <a16:creationId xmlns:a16="http://schemas.microsoft.com/office/drawing/2014/main" id="{19578572-9D1A-4256-80A0-B36C3F2524E1}"/>
              </a:ext>
            </a:extLst>
          </p:cNvPr>
          <p:cNvSpPr txBox="1">
            <a:spLocks/>
          </p:cNvSpPr>
          <p:nvPr/>
        </p:nvSpPr>
        <p:spPr>
          <a:xfrm>
            <a:off x="57577" y="3897195"/>
            <a:ext cx="3323315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40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lac</a:t>
            </a:r>
            <a:r>
              <a:rPr lang="fr-FR" sz="4000" b="1" dirty="0">
                <a:solidFill>
                  <a:srgbClr val="00ACA4"/>
                </a:solidFill>
                <a:latin typeface="Dosis SemiBold" pitchFamily="2" charset="0"/>
              </a:rPr>
              <a:t>et</a:t>
            </a:r>
            <a:r>
              <a:rPr lang="fr-FR" sz="40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 </a:t>
            </a:r>
            <a:endParaRPr lang="fr-MA" sz="4000" b="1" dirty="0">
              <a:solidFill>
                <a:srgbClr val="4472C4">
                  <a:lumMod val="50000"/>
                </a:srgbClr>
              </a:solidFill>
              <a:latin typeface="Dosis SemiBold" pitchFamily="2" charset="0"/>
            </a:endParaRPr>
          </a:p>
          <a:p>
            <a:pPr marL="0" lvl="0" indent="0" algn="ctr">
              <a:buNone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 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00ACA4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23" name="Espace réservé du texte 15">
            <a:extLst>
              <a:ext uri="{FF2B5EF4-FFF2-40B4-BE49-F238E27FC236}">
                <a16:creationId xmlns:a16="http://schemas.microsoft.com/office/drawing/2014/main" id="{BA3F945B-DD00-4484-9B82-5748E3FFEB03}"/>
              </a:ext>
            </a:extLst>
          </p:cNvPr>
          <p:cNvSpPr txBox="1">
            <a:spLocks/>
          </p:cNvSpPr>
          <p:nvPr/>
        </p:nvSpPr>
        <p:spPr>
          <a:xfrm>
            <a:off x="2698169" y="3878754"/>
            <a:ext cx="3443714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fr-FR" sz="40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part</a:t>
            </a:r>
            <a:r>
              <a:rPr lang="fr-FR" sz="4000" b="1" dirty="0">
                <a:solidFill>
                  <a:srgbClr val="00ACA4"/>
                </a:solidFill>
                <a:latin typeface="Dosis SemiBold" pitchFamily="2" charset="0"/>
              </a:rPr>
              <a:t>ez</a:t>
            </a:r>
            <a:r>
              <a:rPr lang="fr-FR" sz="40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 </a:t>
            </a:r>
            <a:endParaRPr lang="fr-MA" sz="4000" b="1" dirty="0">
              <a:solidFill>
                <a:srgbClr val="4472C4">
                  <a:lumMod val="50000"/>
                </a:srgbClr>
              </a:solidFill>
              <a:latin typeface="Dosis SemiBold" pitchFamily="2" charset="0"/>
            </a:endParaRPr>
          </a:p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2170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8C5065-E835-0A45-A7DA-D492AA9D6F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E9CF882A-4ADE-1566-C334-3EE9E6339525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E9CF882A-4ADE-1566-C334-3EE9E6339525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5771665A-A0C9-EDC9-B5A6-AADC14496E19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5771665A-A0C9-EDC9-B5A6-AADC14496E19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15" name="Titre 1">
            <a:extLst>
              <a:ext uri="{FF2B5EF4-FFF2-40B4-BE49-F238E27FC236}">
                <a16:creationId xmlns:a16="http://schemas.microsoft.com/office/drawing/2014/main" id="{B3F4A8FA-F444-25EA-F21A-F9D4E23AD8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ces mots ?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3DF7BAF3-08ED-447D-B689-26CEC8C2FE5E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6" name="Espace réservé du texte 15">
            <a:extLst>
              <a:ext uri="{FF2B5EF4-FFF2-40B4-BE49-F238E27FC236}">
                <a16:creationId xmlns:a16="http://schemas.microsoft.com/office/drawing/2014/main" id="{F03C6E0D-235B-439D-A6F6-C086B6937ACB}"/>
              </a:ext>
            </a:extLst>
          </p:cNvPr>
          <p:cNvSpPr txBox="1">
            <a:spLocks/>
          </p:cNvSpPr>
          <p:nvPr/>
        </p:nvSpPr>
        <p:spPr>
          <a:xfrm>
            <a:off x="3317299" y="2418579"/>
            <a:ext cx="2577134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 l</a:t>
            </a:r>
            <a:r>
              <a:rPr lang="fr-FR" sz="4000" b="1" dirty="0">
                <a:solidFill>
                  <a:srgbClr val="00ACA4"/>
                </a:solidFill>
                <a:latin typeface="Dosis SemiBold" pitchFamily="2" charset="0"/>
              </a:rPr>
              <a:t>es</a:t>
            </a:r>
            <a:r>
              <a:rPr lang="fr-FR" sz="40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 </a:t>
            </a:r>
            <a:endParaRPr lang="fr-MA" sz="4000" b="1" dirty="0">
              <a:solidFill>
                <a:srgbClr val="4472C4">
                  <a:lumMod val="50000"/>
                </a:srgbClr>
              </a:solidFill>
              <a:latin typeface="Dosis SemiBold" pitchFamily="2" charset="0"/>
            </a:endParaRPr>
          </a:p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7" name="Espace réservé du texte 15">
            <a:extLst>
              <a:ext uri="{FF2B5EF4-FFF2-40B4-BE49-F238E27FC236}">
                <a16:creationId xmlns:a16="http://schemas.microsoft.com/office/drawing/2014/main" id="{894DE114-7D77-464D-A22E-E0937CC25719}"/>
              </a:ext>
            </a:extLst>
          </p:cNvPr>
          <p:cNvSpPr txBox="1">
            <a:spLocks/>
          </p:cNvSpPr>
          <p:nvPr/>
        </p:nvSpPr>
        <p:spPr>
          <a:xfrm>
            <a:off x="5923500" y="2413006"/>
            <a:ext cx="2430425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40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jou</a:t>
            </a:r>
            <a:r>
              <a:rPr lang="fr-FR" sz="4000" b="1" dirty="0">
                <a:solidFill>
                  <a:srgbClr val="00ACA4"/>
                </a:solidFill>
                <a:latin typeface="Dosis SemiBold" pitchFamily="2" charset="0"/>
              </a:rPr>
              <a:t>et</a:t>
            </a:r>
            <a:r>
              <a:rPr lang="fr-FR" sz="40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 </a:t>
            </a:r>
            <a:endParaRPr lang="fr-MA" sz="4000" b="1" dirty="0">
              <a:solidFill>
                <a:srgbClr val="4472C4">
                  <a:lumMod val="50000"/>
                </a:srgbClr>
              </a:solidFill>
              <a:latin typeface="Dosis SemiBold" pitchFamily="2" charset="0"/>
            </a:endParaRPr>
          </a:p>
          <a:p>
            <a:pPr marL="0" lvl="0" indent="0" algn="ctr">
              <a:buNone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 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00ACA4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8" name="Espace réservé du texte 15">
            <a:extLst>
              <a:ext uri="{FF2B5EF4-FFF2-40B4-BE49-F238E27FC236}">
                <a16:creationId xmlns:a16="http://schemas.microsoft.com/office/drawing/2014/main" id="{233BDAB6-0884-44D9-A716-E0E28F1F83DE}"/>
              </a:ext>
            </a:extLst>
          </p:cNvPr>
          <p:cNvSpPr txBox="1">
            <a:spLocks/>
          </p:cNvSpPr>
          <p:nvPr/>
        </p:nvSpPr>
        <p:spPr>
          <a:xfrm>
            <a:off x="817925" y="2413006"/>
            <a:ext cx="2499374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40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goût</a:t>
            </a:r>
            <a:r>
              <a:rPr lang="fr-FR" sz="4000" b="1" dirty="0">
                <a:solidFill>
                  <a:srgbClr val="00ACA4"/>
                </a:solidFill>
                <a:latin typeface="Dosis SemiBold" pitchFamily="2" charset="0"/>
              </a:rPr>
              <a:t>er</a:t>
            </a:r>
            <a:r>
              <a:rPr lang="fr-FR" sz="40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 </a:t>
            </a:r>
            <a:endParaRPr lang="fr-MA" sz="4000" b="1" dirty="0">
              <a:solidFill>
                <a:srgbClr val="4472C4">
                  <a:lumMod val="50000"/>
                </a:srgbClr>
              </a:solidFill>
              <a:latin typeface="Dosis SemiBold" pitchFamily="2" charset="0"/>
            </a:endParaRPr>
          </a:p>
          <a:p>
            <a:pPr marL="0" lvl="0" indent="0" algn="ctr">
              <a:buNone/>
            </a:pP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00ACA4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9" name="Espace réservé du texte 15">
            <a:extLst>
              <a:ext uri="{FF2B5EF4-FFF2-40B4-BE49-F238E27FC236}">
                <a16:creationId xmlns:a16="http://schemas.microsoft.com/office/drawing/2014/main" id="{7D2247F2-DE45-46E1-BCFC-B37E93C1F712}"/>
              </a:ext>
            </a:extLst>
          </p:cNvPr>
          <p:cNvSpPr txBox="1">
            <a:spLocks/>
          </p:cNvSpPr>
          <p:nvPr/>
        </p:nvSpPr>
        <p:spPr>
          <a:xfrm>
            <a:off x="6033091" y="3818939"/>
            <a:ext cx="2470976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fr-FR" sz="40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fou</a:t>
            </a:r>
            <a:r>
              <a:rPr lang="fr-FR" sz="4000" b="1" dirty="0">
                <a:solidFill>
                  <a:srgbClr val="00ACA4"/>
                </a:solidFill>
                <a:latin typeface="Dosis SemiBold" pitchFamily="2" charset="0"/>
              </a:rPr>
              <a:t>et</a:t>
            </a:r>
            <a:r>
              <a:rPr lang="fr-FR" sz="40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 </a:t>
            </a:r>
            <a:endParaRPr lang="fr-MA" sz="4000" b="1" dirty="0">
              <a:solidFill>
                <a:srgbClr val="4472C4">
                  <a:lumMod val="50000"/>
                </a:srgbClr>
              </a:solidFill>
              <a:latin typeface="Dosis SemiBold" pitchFamily="2" charset="0"/>
            </a:endParaRPr>
          </a:p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sz="40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 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10" name="Espace réservé du texte 15">
            <a:extLst>
              <a:ext uri="{FF2B5EF4-FFF2-40B4-BE49-F238E27FC236}">
                <a16:creationId xmlns:a16="http://schemas.microsoft.com/office/drawing/2014/main" id="{15F66C16-2D3A-4808-BBCD-BAFD09311DC7}"/>
              </a:ext>
            </a:extLst>
          </p:cNvPr>
          <p:cNvSpPr txBox="1">
            <a:spLocks/>
          </p:cNvSpPr>
          <p:nvPr/>
        </p:nvSpPr>
        <p:spPr>
          <a:xfrm>
            <a:off x="3271389" y="3818939"/>
            <a:ext cx="2665402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40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port</a:t>
            </a:r>
            <a:r>
              <a:rPr lang="fr-FR" sz="4000" b="1" dirty="0">
                <a:solidFill>
                  <a:srgbClr val="00ACA4"/>
                </a:solidFill>
                <a:latin typeface="Dosis SemiBold" pitchFamily="2" charset="0"/>
              </a:rPr>
              <a:t>ez</a:t>
            </a:r>
            <a:r>
              <a:rPr lang="fr-FR" sz="40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 </a:t>
            </a:r>
            <a:endParaRPr lang="fr-MA" sz="4000" b="1" dirty="0">
              <a:solidFill>
                <a:srgbClr val="4472C4">
                  <a:lumMod val="50000"/>
                </a:srgbClr>
              </a:solidFill>
              <a:latin typeface="Dosis SemiBold" pitchFamily="2" charset="0"/>
            </a:endParaRPr>
          </a:p>
          <a:p>
            <a:pPr marL="0" lvl="0" indent="0" algn="ctr">
              <a:buNone/>
            </a:pP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00ACA4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14" name="Espace réservé du texte 15">
            <a:extLst>
              <a:ext uri="{FF2B5EF4-FFF2-40B4-BE49-F238E27FC236}">
                <a16:creationId xmlns:a16="http://schemas.microsoft.com/office/drawing/2014/main" id="{49786303-D855-4A60-A4D7-FF3668F744FC}"/>
              </a:ext>
            </a:extLst>
          </p:cNvPr>
          <p:cNvSpPr txBox="1">
            <a:spLocks/>
          </p:cNvSpPr>
          <p:nvPr/>
        </p:nvSpPr>
        <p:spPr>
          <a:xfrm>
            <a:off x="607811" y="3818939"/>
            <a:ext cx="2709488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40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m</a:t>
            </a:r>
            <a:r>
              <a:rPr lang="fr-FR" sz="4000" b="1" dirty="0">
                <a:solidFill>
                  <a:srgbClr val="00ACA4"/>
                </a:solidFill>
                <a:latin typeface="Dosis SemiBold" pitchFamily="2" charset="0"/>
              </a:rPr>
              <a:t>es</a:t>
            </a:r>
            <a:r>
              <a:rPr lang="fr-FR" sz="40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 </a:t>
            </a:r>
            <a:endParaRPr lang="fr-MA" sz="4000" b="1" dirty="0">
              <a:solidFill>
                <a:srgbClr val="4472C4">
                  <a:lumMod val="50000"/>
                </a:srgbClr>
              </a:solidFill>
              <a:latin typeface="Dosis SemiBold" pitchFamily="2" charset="0"/>
            </a:endParaRPr>
          </a:p>
          <a:p>
            <a:pPr marL="0" lvl="0" indent="0" algn="ctr">
              <a:buNone/>
            </a:pPr>
            <a:endParaRPr lang="fr-MA" sz="4000" b="1" dirty="0">
              <a:solidFill>
                <a:schemeClr val="accent1">
                  <a:lumMod val="50000"/>
                </a:schemeClr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333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24E04E-4195-F578-B65E-08E6D73972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3">
            <a:extLst>
              <a:ext uri="{FF2B5EF4-FFF2-40B4-BE49-F238E27FC236}">
                <a16:creationId xmlns:a16="http://schemas.microsoft.com/office/drawing/2014/main" id="{4028D763-82A6-913A-5F00-0C18E140FD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livrets à la page 56.</a:t>
            </a: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E564B596-D33D-48E5-8AB5-E88FE13528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35" y="681318"/>
            <a:ext cx="999530" cy="922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F0EDDB6-7D0F-4EEF-8238-5AF65D934E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90892" y="1603804"/>
            <a:ext cx="3157632" cy="4563046"/>
          </a:xfrm>
          <a:prstGeom prst="rect">
            <a:avLst/>
          </a:prstGeom>
        </p:spPr>
      </p:pic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B1D499C1-D72C-C687-9F3B-94A31D603D9A}"/>
              </a:ext>
            </a:extLst>
          </p:cNvPr>
          <p:cNvSpPr/>
          <p:nvPr/>
        </p:nvSpPr>
        <p:spPr>
          <a:xfrm>
            <a:off x="2800044" y="4806642"/>
            <a:ext cx="3339327" cy="1129553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93098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04A86D-8761-22EA-27C2-45F671D342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8">
            <a:extLst>
              <a:ext uri="{FF2B5EF4-FFF2-40B4-BE49-F238E27FC236}">
                <a16:creationId xmlns:a16="http://schemas.microsoft.com/office/drawing/2014/main" id="{F2EB7FC9-0E25-E1A2-26C6-087E27AC47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6141" y="777795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On va faire l’activité 4. Je vais vous expliquer la consigne. Ensuite, je vais circuler entre les rangs pour vous aider. </a:t>
            </a: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0D030CD3-B9F9-4247-A2F1-001B493CB2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35" y="681318"/>
            <a:ext cx="999530" cy="922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8938B6F2-8629-4078-9CC3-8919750679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8129" y="2044441"/>
            <a:ext cx="2918012" cy="27691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4CA3CD51-C6E6-437D-AA98-45E8B35816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7859" y="2797275"/>
            <a:ext cx="4480732" cy="2005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9706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04A86D-8761-22EA-27C2-45F671D342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8">
            <a:extLst>
              <a:ext uri="{FF2B5EF4-FFF2-40B4-BE49-F238E27FC236}">
                <a16:creationId xmlns:a16="http://schemas.microsoft.com/office/drawing/2014/main" id="{F2EB7FC9-0E25-E1A2-26C6-087E27AC47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6141" y="777795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Corrigez.</a:t>
            </a: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0D030CD3-B9F9-4247-A2F1-001B493CB2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35" y="681318"/>
            <a:ext cx="999530" cy="922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7" name="Groupe 26">
            <a:extLst>
              <a:ext uri="{FF2B5EF4-FFF2-40B4-BE49-F238E27FC236}">
                <a16:creationId xmlns:a16="http://schemas.microsoft.com/office/drawing/2014/main" id="{02D3A8B9-08B4-4991-A0B1-ED2DFCD8D3E5}"/>
              </a:ext>
            </a:extLst>
          </p:cNvPr>
          <p:cNvGrpSpPr/>
          <p:nvPr/>
        </p:nvGrpSpPr>
        <p:grpSpPr>
          <a:xfrm>
            <a:off x="590474" y="2056361"/>
            <a:ext cx="7563426" cy="3178248"/>
            <a:chOff x="590474" y="2056361"/>
            <a:chExt cx="7563426" cy="3178248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4AB62908-EE50-40CC-9A0C-1FE910417BA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0474" y="2056361"/>
              <a:ext cx="7563426" cy="3178248"/>
            </a:xfrm>
            <a:prstGeom prst="rect">
              <a:avLst/>
            </a:prstGeom>
          </p:spPr>
        </p:pic>
        <p:cxnSp>
          <p:nvCxnSpPr>
            <p:cNvPr id="5" name="Connecteur droit avec flèche 4">
              <a:extLst>
                <a:ext uri="{FF2B5EF4-FFF2-40B4-BE49-F238E27FC236}">
                  <a16:creationId xmlns:a16="http://schemas.microsoft.com/office/drawing/2014/main" id="{A6447AAA-AB7E-4113-935B-F7D2BC7C4F92}"/>
                </a:ext>
              </a:extLst>
            </p:cNvPr>
            <p:cNvCxnSpPr/>
            <p:nvPr/>
          </p:nvCxnSpPr>
          <p:spPr>
            <a:xfrm>
              <a:off x="1444487" y="2978847"/>
              <a:ext cx="4439478" cy="1089570"/>
            </a:xfrm>
            <a:prstGeom prst="straightConnector1">
              <a:avLst/>
            </a:prstGeom>
            <a:ln w="38100">
              <a:solidFill>
                <a:srgbClr val="E84234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Connecteur droit avec flèche 16">
              <a:extLst>
                <a:ext uri="{FF2B5EF4-FFF2-40B4-BE49-F238E27FC236}">
                  <a16:creationId xmlns:a16="http://schemas.microsoft.com/office/drawing/2014/main" id="{4F5F7F92-0939-4A69-95C3-73F79D5F0D4E}"/>
                </a:ext>
              </a:extLst>
            </p:cNvPr>
            <p:cNvCxnSpPr>
              <a:cxnSpLocks/>
            </p:cNvCxnSpPr>
            <p:nvPr/>
          </p:nvCxnSpPr>
          <p:spPr>
            <a:xfrm>
              <a:off x="4373217" y="2978847"/>
              <a:ext cx="2974361" cy="1089570"/>
            </a:xfrm>
            <a:prstGeom prst="straightConnector1">
              <a:avLst/>
            </a:prstGeom>
            <a:ln w="38100">
              <a:solidFill>
                <a:srgbClr val="E84234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Connecteur droit avec flèche 17">
              <a:extLst>
                <a:ext uri="{FF2B5EF4-FFF2-40B4-BE49-F238E27FC236}">
                  <a16:creationId xmlns:a16="http://schemas.microsoft.com/office/drawing/2014/main" id="{18DA9875-B293-436A-B31A-BF774331A6E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444487" y="2978847"/>
              <a:ext cx="4439478" cy="1089570"/>
            </a:xfrm>
            <a:prstGeom prst="straightConnector1">
              <a:avLst/>
            </a:prstGeom>
            <a:ln w="38100">
              <a:solidFill>
                <a:srgbClr val="E84234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Connecteur droit avec flèche 18">
              <a:extLst>
                <a:ext uri="{FF2B5EF4-FFF2-40B4-BE49-F238E27FC236}">
                  <a16:creationId xmlns:a16="http://schemas.microsoft.com/office/drawing/2014/main" id="{F93D9EE0-F02C-43DF-A8E9-8833E32EFE1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902226" y="2978847"/>
              <a:ext cx="4445353" cy="1089570"/>
            </a:xfrm>
            <a:prstGeom prst="straightConnector1">
              <a:avLst/>
            </a:prstGeom>
            <a:ln w="38100">
              <a:solidFill>
                <a:srgbClr val="E84234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necteur droit avec flèche 19">
              <a:extLst>
                <a:ext uri="{FF2B5EF4-FFF2-40B4-BE49-F238E27FC236}">
                  <a16:creationId xmlns:a16="http://schemas.microsoft.com/office/drawing/2014/main" id="{9D49C58B-C2FA-443E-90FA-E95B951BC707}"/>
                </a:ext>
              </a:extLst>
            </p:cNvPr>
            <p:cNvCxnSpPr>
              <a:cxnSpLocks/>
            </p:cNvCxnSpPr>
            <p:nvPr/>
          </p:nvCxnSpPr>
          <p:spPr>
            <a:xfrm>
              <a:off x="2902226" y="2978847"/>
              <a:ext cx="1470991" cy="1089570"/>
            </a:xfrm>
            <a:prstGeom prst="straightConnector1">
              <a:avLst/>
            </a:prstGeom>
            <a:ln w="38100">
              <a:solidFill>
                <a:srgbClr val="E84234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31279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FEEE8B-3733-68BD-2BAF-3A7A73A467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>
            <a:extLst>
              <a:ext uri="{FF2B5EF4-FFF2-40B4-BE49-F238E27FC236}">
                <a16:creationId xmlns:a16="http://schemas.microsoft.com/office/drawing/2014/main" id="{58FFB303-06D9-83F6-ED18-6902AC45D6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398" y="119395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D3F18F9-BA78-0CBA-47E8-44912CD352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9732" y="4042784"/>
            <a:ext cx="6344535" cy="1495634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3364B865-7311-DE2F-2B9C-7CDF9BC91F83}"/>
              </a:ext>
            </a:extLst>
          </p:cNvPr>
          <p:cNvSpPr txBox="1"/>
          <p:nvPr/>
        </p:nvSpPr>
        <p:spPr>
          <a:xfrm>
            <a:off x="2380260" y="4185526"/>
            <a:ext cx="33756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2, </a:t>
            </a: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Activité 2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9180DAB7-6646-5A73-5C33-F3A50E8BC88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B2BFBA93-2963-08BC-1DA3-469CC5ADD678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85D8C0C9-459A-55D8-6D8C-7314D4982E26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Titre 53">
              <a:extLst>
                <a:ext uri="{FF2B5EF4-FFF2-40B4-BE49-F238E27FC236}">
                  <a16:creationId xmlns:a16="http://schemas.microsoft.com/office/drawing/2014/main" id="{1B154FB0-B00B-39E6-3DC9-0C91F4952F3A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355116EA-4FE2-8E53-B43F-E1AF81F4F4F7}"/>
              </a:ext>
            </a:extLst>
          </p:cNvPr>
          <p:cNvSpPr txBox="1">
            <a:spLocks noGrp="1"/>
          </p:cNvSpPr>
          <p:nvPr>
            <p:ph type="body" sz="quarter" idx="21"/>
          </p:nvPr>
        </p:nvSpPr>
        <p:spPr>
          <a:xfrm>
            <a:off x="2192797" y="3028796"/>
            <a:ext cx="5169321" cy="75565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Lecture des graphèmes.</a:t>
            </a:r>
          </a:p>
          <a:p>
            <a:pPr>
              <a:defRPr/>
            </a:pPr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Lecture </a:t>
            </a:r>
            <a:r>
              <a:rPr lang="fr-FR">
                <a:solidFill>
                  <a:schemeClr val="bg1">
                    <a:lumMod val="50000"/>
                  </a:schemeClr>
                </a:solidFill>
              </a:rPr>
              <a:t>des syllabes.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  <a:p>
            <a:pPr>
              <a:defRPr/>
            </a:pPr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Lecture et compréhension des mots.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DC566B6-A7BC-76A4-19B4-275D440E37B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dirty="0">
                <a:solidFill>
                  <a:srgbClr val="424D7B"/>
                </a:solidFill>
              </a:rPr>
              <a:t>Lecture et compréhension de phrases</a:t>
            </a:r>
            <a:endParaRPr lang="fr-MA" dirty="0">
              <a:solidFill>
                <a:srgbClr val="424D7B"/>
              </a:solidFill>
            </a:endParaRPr>
          </a:p>
        </p:txBody>
      </p:sp>
      <p:pic>
        <p:nvPicPr>
          <p:cNvPr id="37" name="Espace réservé pour une image  36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58424BAA-A47B-4E20-FFE5-6432611FA8F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98796" y="3984080"/>
            <a:ext cx="540000" cy="540000"/>
          </a:xfrm>
          <a:prstGeom prst="rect">
            <a:avLst/>
          </a:prstGeom>
          <a:noFill/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8D828657-A3E8-44BD-A4B3-1F247FD05D1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7153602" y="2237774"/>
            <a:ext cx="850846" cy="850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8419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1"/>
          <p:cNvSpPr txBox="1"/>
          <p:nvPr/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1600" b="0" kern="1200">
                <a:solidFill>
                  <a:prstClr val="white">
                    <a:lumMod val="65000"/>
                  </a:prstClr>
                </a:solidFill>
                <a:latin typeface="Calibri" panose="020F0502020204030204"/>
                <a:ea typeface="+mn-ea"/>
                <a:cs typeface="+mn-cs"/>
              </a:defRPr>
            </a:lvl1pPr>
          </a:lstStyle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passer au tableau pour lire la phrase ?</a:t>
            </a:r>
          </a:p>
        </p:txBody>
      </p:sp>
      <p:pic>
        <p:nvPicPr>
          <p:cNvPr id="12" name="Image 11"/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1807216-9017-1E04-87CB-A66A447AC330}"/>
              </a:ext>
            </a:extLst>
          </p:cNvPr>
          <p:cNvSpPr txBox="1"/>
          <p:nvPr/>
        </p:nvSpPr>
        <p:spPr>
          <a:xfrm>
            <a:off x="906636" y="2898085"/>
            <a:ext cx="7330729" cy="9810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4400" b="1" dirty="0">
                <a:solidFill>
                  <a:srgbClr val="565F88"/>
                </a:solidFill>
                <a:latin typeface="Dosis SemiBold" pitchFamily="2" charset="0"/>
              </a:rPr>
              <a:t> La plume du chapeau est rouge.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passer au tableau pour lire la phrase ?</a:t>
            </a: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89C2A47D-1FEC-5D29-CC76-49D6462325DE}"/>
              </a:ext>
            </a:extLst>
          </p:cNvPr>
          <p:cNvSpPr txBox="1"/>
          <p:nvPr/>
        </p:nvSpPr>
        <p:spPr>
          <a:xfrm>
            <a:off x="927847" y="2898085"/>
            <a:ext cx="7288306" cy="9810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fr-FR" sz="4400" b="1" dirty="0">
                <a:solidFill>
                  <a:srgbClr val="565F88"/>
                </a:solidFill>
                <a:latin typeface="Dosis SemiBold" pitchFamily="2" charset="0"/>
              </a:rPr>
              <a:t> J’aime chanter des chansons.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passer au tableau pour lire la phrase ?</a:t>
            </a: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C6421EA-67E3-3316-012A-1E22BBC57837}"/>
              </a:ext>
            </a:extLst>
          </p:cNvPr>
          <p:cNvSpPr txBox="1"/>
          <p:nvPr/>
        </p:nvSpPr>
        <p:spPr>
          <a:xfrm>
            <a:off x="968578" y="2853261"/>
            <a:ext cx="7948904" cy="9810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fr-FR" sz="4400" b="1" dirty="0">
                <a:solidFill>
                  <a:srgbClr val="565F88"/>
                </a:solidFill>
                <a:latin typeface="Dosis SemiBold" pitchFamily="2" charset="0"/>
              </a:rPr>
              <a:t>Il lance le ballon dans le filet.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passer au tableau pour lire la phrase ?</a:t>
            </a:r>
          </a:p>
        </p:txBody>
      </p:sp>
      <p:sp>
        <p:nvSpPr>
          <p:cNvPr id="11" name="ZoneTexte 10"/>
          <p:cNvSpPr txBox="1"/>
          <p:nvPr/>
        </p:nvSpPr>
        <p:spPr>
          <a:xfrm>
            <a:off x="328298" y="2898085"/>
            <a:ext cx="8487404" cy="9810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4400" b="1" dirty="0">
                <a:solidFill>
                  <a:srgbClr val="565F88"/>
                </a:solidFill>
                <a:latin typeface="Dosis SemiBold" pitchFamily="2" charset="0"/>
              </a:rPr>
              <a:t>Le nez du bébé est adorable.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024E0D02-1C4E-4C39-A4F9-5792D031F31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1"/>
          <p:cNvSpPr txBox="1"/>
          <p:nvPr/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1600" b="0" kern="1200">
                <a:solidFill>
                  <a:prstClr val="white">
                    <a:lumMod val="65000"/>
                  </a:prstClr>
                </a:solidFill>
                <a:latin typeface="Calibri" panose="020F0502020204030204"/>
                <a:ea typeface="+mn-ea"/>
                <a:cs typeface="+mn-cs"/>
              </a:defRPr>
            </a:lvl1pPr>
          </a:lstStyle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passer au tableau pour lire la phrase ?</a:t>
            </a:r>
          </a:p>
        </p:txBody>
      </p:sp>
      <p:pic>
        <p:nvPicPr>
          <p:cNvPr id="12" name="Image 11"/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1807216-9017-1E04-87CB-A66A447AC330}"/>
              </a:ext>
            </a:extLst>
          </p:cNvPr>
          <p:cNvSpPr txBox="1"/>
          <p:nvPr/>
        </p:nvSpPr>
        <p:spPr>
          <a:xfrm>
            <a:off x="457201" y="2898085"/>
            <a:ext cx="8182108" cy="19967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4400" b="1" dirty="0">
                <a:solidFill>
                  <a:srgbClr val="565F88"/>
                </a:solidFill>
                <a:latin typeface="Dosis SemiBold" pitchFamily="2" charset="0"/>
              </a:rPr>
              <a:t>Le père porte un tricot vert et un bonnet violet.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passer au tableau pour lire la phrase ?</a:t>
            </a: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89C2A47D-1FEC-5D29-CC76-49D6462325DE}"/>
              </a:ext>
            </a:extLst>
          </p:cNvPr>
          <p:cNvSpPr txBox="1"/>
          <p:nvPr/>
        </p:nvSpPr>
        <p:spPr>
          <a:xfrm>
            <a:off x="639067" y="2898085"/>
            <a:ext cx="7865866" cy="9810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fr-FR" sz="4400" b="1" dirty="0">
                <a:solidFill>
                  <a:srgbClr val="565F88"/>
                </a:solidFill>
                <a:latin typeface="Dosis SemiBold" pitchFamily="2" charset="0"/>
              </a:rPr>
              <a:t>Sami colorie notre drapeau.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passer au tableau pour lire la phrase ?</a:t>
            </a: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89C2A47D-1FEC-5D29-CC76-49D6462325DE}"/>
              </a:ext>
            </a:extLst>
          </p:cNvPr>
          <p:cNvSpPr txBox="1"/>
          <p:nvPr/>
        </p:nvSpPr>
        <p:spPr>
          <a:xfrm>
            <a:off x="639067" y="2898085"/>
            <a:ext cx="7865866" cy="9810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fr-FR" sz="4400" b="1" dirty="0">
                <a:solidFill>
                  <a:srgbClr val="565F88"/>
                </a:solidFill>
                <a:latin typeface="Dosis SemiBold" pitchFamily="2" charset="0"/>
              </a:rPr>
              <a:t>La maman arrose les plantes.</a:t>
            </a:r>
          </a:p>
        </p:txBody>
      </p:sp>
    </p:spTree>
    <p:extLst>
      <p:ext uri="{BB962C8B-B14F-4D97-AF65-F5344CB8AC3E}">
        <p14:creationId xmlns:p14="http://schemas.microsoft.com/office/powerpoint/2010/main" val="4225778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passer au tableau pour lire la phrase ?</a:t>
            </a: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89C2A47D-1FEC-5D29-CC76-49D6462325DE}"/>
              </a:ext>
            </a:extLst>
          </p:cNvPr>
          <p:cNvSpPr txBox="1"/>
          <p:nvPr/>
        </p:nvSpPr>
        <p:spPr>
          <a:xfrm>
            <a:off x="639067" y="2898085"/>
            <a:ext cx="7865866" cy="9810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fr-FR" sz="4400" b="1" dirty="0">
                <a:solidFill>
                  <a:srgbClr val="565F88"/>
                </a:solidFill>
                <a:latin typeface="Dosis SemiBold" pitchFamily="2" charset="0"/>
              </a:rPr>
              <a:t>Elle aime manger les glaces.</a:t>
            </a:r>
          </a:p>
        </p:txBody>
      </p:sp>
    </p:spTree>
    <p:extLst>
      <p:ext uri="{BB962C8B-B14F-4D97-AF65-F5344CB8AC3E}">
        <p14:creationId xmlns:p14="http://schemas.microsoft.com/office/powerpoint/2010/main" val="1359027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On passe à une autre activité. Regardez cette image. C’est le panda.</a:t>
            </a:r>
          </a:p>
        </p:txBody>
      </p:sp>
      <p:pic>
        <p:nvPicPr>
          <p:cNvPr id="12" name="Imag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ACF015F-9A38-4494-B43E-6D0B21A092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7681" y="2295600"/>
            <a:ext cx="2608637" cy="252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1">
                <a:lumMod val="9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Est-ce que le panda porte un pantalon blanc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? Qui veut répondre ? </a:t>
            </a:r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373EADC-0A34-4B5F-8CA6-D3755BA8B6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7681" y="2295600"/>
            <a:ext cx="2608637" cy="252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1">
                <a:lumMod val="9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Est-ce que le panda porte un pantalon gris ? Qui veut répondre ? </a:t>
            </a:r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EBB70EA-DD90-4CCC-8222-A2836BB60F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7681" y="2295600"/>
            <a:ext cx="2608637" cy="252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1">
                <a:lumMod val="9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Est-ce que le panda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porte un bonnet gris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? Qui veut répondre ? </a:t>
            </a:r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251AE7D-6F2C-4E31-B36C-67BBA1498D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7681" y="2295600"/>
            <a:ext cx="2608637" cy="252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1">
                <a:lumMod val="9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535434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les ardoises.</a:t>
            </a:r>
          </a:p>
        </p:txBody>
      </p:sp>
      <p:pic>
        <p:nvPicPr>
          <p:cNvPr id="4" name="Espace réservé pour une image  3" descr="Une image contenant capture d’écran, Rectangle, carré&#10;&#10;Le contenu généré par l’IA peut être incorrect.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silencieusement les phrases.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le numéro des bonnes phrases sur l’ardoise.</a:t>
            </a: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2" name="ZoneTexte 1"/>
          <p:cNvSpPr txBox="1"/>
          <p:nvPr/>
        </p:nvSpPr>
        <p:spPr>
          <a:xfrm>
            <a:off x="453877" y="2886914"/>
            <a:ext cx="5533521" cy="19505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800" dirty="0"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Le panda porte un pantalon blanc.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800" dirty="0"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Le panda porte un pantalon gris.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800" dirty="0"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Le panda porte un bonnet gris.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19FA6446-C96C-4BA3-AF8C-D4085BE1DF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3363" y="2772678"/>
            <a:ext cx="2608637" cy="252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1">
                <a:lumMod val="9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4" name="Espace réservé pour une image  3" descr="Une image contenant capture d’écran, Rectangle, carré&#10;&#10;Le contenu généré par l’IA peut être incorrect.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Les bonnes réponses sont les numéros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 et 3 :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« 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 panda porte un pantalon blanc. » et « Le panda porte un bonnet gris. ».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370FDA24-19F9-422C-899D-CDD943942686}"/>
              </a:ext>
            </a:extLst>
          </p:cNvPr>
          <p:cNvSpPr txBox="1"/>
          <p:nvPr/>
        </p:nvSpPr>
        <p:spPr>
          <a:xfrm>
            <a:off x="459601" y="2441355"/>
            <a:ext cx="482208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endParaRPr lang="fr-FR" sz="3200" dirty="0">
              <a:solidFill>
                <a:srgbClr val="C00000"/>
              </a:solidFill>
              <a:latin typeface="Dosis SemiBold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/>
            </a:pPr>
            <a:endParaRPr lang="fr-FR" sz="2400" dirty="0">
              <a:solidFill>
                <a:prstClr val="black"/>
              </a:solidFill>
              <a:latin typeface="Dosis SemiBold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636AF211-456C-4E1E-ADF6-A87FF0D5107E}"/>
              </a:ext>
            </a:extLst>
          </p:cNvPr>
          <p:cNvSpPr txBox="1"/>
          <p:nvPr/>
        </p:nvSpPr>
        <p:spPr>
          <a:xfrm>
            <a:off x="459601" y="2691099"/>
            <a:ext cx="5427503" cy="19505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800" dirty="0">
                <a:solidFill>
                  <a:srgbClr val="C00000"/>
                </a:solidFill>
                <a:latin typeface="Dosis SemiBold" pitchFamily="2" charset="0"/>
              </a:rPr>
              <a:t>Le panda porte un pantalon blanc.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800" dirty="0"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Le panda porte un pantalon gris.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800" dirty="0">
                <a:solidFill>
                  <a:srgbClr val="C00000"/>
                </a:solidFill>
                <a:latin typeface="Dosis SemiBold" pitchFamily="2" charset="0"/>
              </a:rPr>
              <a:t>Le panda porte un bonnet gris.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93325B93-A29A-47A8-8613-2A0A6E1844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3363" y="2534139"/>
            <a:ext cx="2608637" cy="252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1">
                <a:lumMod val="9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On passe à une autre activité. Regardez cette image. C’est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Manal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</a:t>
            </a:r>
          </a:p>
        </p:txBody>
      </p:sp>
      <p:pic>
        <p:nvPicPr>
          <p:cNvPr id="12" name="Imag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E2D2C810-55DF-48CF-92B5-EC49C84AFA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2000" y="2466839"/>
            <a:ext cx="2520000" cy="252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1">
                <a:lumMod val="9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52341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Est-ce que Manal a un livre rouge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? Qui veut répondre ? </a:t>
            </a:r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3BF6BC8-3CBC-4151-8143-012299D6D2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2000" y="2466839"/>
            <a:ext cx="2520000" cy="252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1">
                <a:lumMod val="9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156866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Est-ce que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Manal a un bateau rouge ?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répondre ? </a:t>
            </a:r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7576BA8-09D6-4C1E-B9E5-EC11A0BB8D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2000" y="2466839"/>
            <a:ext cx="2520000" cy="252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1">
                <a:lumMod val="9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315588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Est-ce que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Manal a une montre rouge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? Qui veut répondre ? </a:t>
            </a:r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194A616-16C1-4DAE-8B96-59B2D69157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2000" y="2466839"/>
            <a:ext cx="2520000" cy="252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1">
                <a:lumMod val="9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759683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les ardoises.</a:t>
            </a:r>
          </a:p>
        </p:txBody>
      </p:sp>
      <p:pic>
        <p:nvPicPr>
          <p:cNvPr id="4" name="Espace réservé pour une image  3" descr="Une image contenant capture d’écran, Rectangle, carré&#10;&#10;Le contenu généré par l’IA peut être incorrect.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289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silencieusement les phrases.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le numéro des bonnes phrases sur l’ardoise.</a:t>
            </a: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2" name="ZoneTexte 1"/>
          <p:cNvSpPr txBox="1"/>
          <p:nvPr/>
        </p:nvSpPr>
        <p:spPr>
          <a:xfrm>
            <a:off x="495861" y="2277314"/>
            <a:ext cx="5098516" cy="25391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3000" dirty="0"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Manal a un livre rouge.</a:t>
            </a:r>
          </a:p>
          <a:p>
            <a:pPr marL="457200" lvl="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3000" dirty="0"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Manal a un bateau rouge. </a:t>
            </a:r>
          </a:p>
          <a:p>
            <a:pPr marL="457200" lvl="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3000" dirty="0"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Manal a une montre rouge.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/>
            </a:pPr>
            <a:endParaRPr lang="fr-FR" sz="2400" dirty="0">
              <a:solidFill>
                <a:prstClr val="black"/>
              </a:solidFill>
              <a:latin typeface="Dosis SemiBold" pitchFamily="2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2E2D8BB-2FD3-4CE6-9229-1CD0614265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4377" y="2296471"/>
            <a:ext cx="2520000" cy="252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1">
                <a:lumMod val="9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745320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4" name="Espace réservé pour une image  3" descr="Une image contenant capture d’écran, Rectangle, carré&#10;&#10;Le contenu généré par l’IA peut être incorrect.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2714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Les bonnes réponses sont les numéros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 et 3 :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« 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Manal a un livre rouge. » et « Manal a une montre rouge. ».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370FDA24-19F9-422C-899D-CDD943942686}"/>
              </a:ext>
            </a:extLst>
          </p:cNvPr>
          <p:cNvSpPr txBox="1"/>
          <p:nvPr/>
        </p:nvSpPr>
        <p:spPr>
          <a:xfrm>
            <a:off x="459601" y="2441355"/>
            <a:ext cx="482208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endParaRPr lang="fr-FR" sz="3200" dirty="0">
              <a:solidFill>
                <a:srgbClr val="C00000"/>
              </a:solidFill>
              <a:latin typeface="Dosis SemiBold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/>
            </a:pPr>
            <a:endParaRPr lang="fr-FR" sz="2400" dirty="0">
              <a:solidFill>
                <a:prstClr val="black"/>
              </a:solidFill>
              <a:latin typeface="Dosis SemiBold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CA904985-9EFE-4803-8E82-DEF2BDDDB3CF}"/>
              </a:ext>
            </a:extLst>
          </p:cNvPr>
          <p:cNvSpPr txBox="1"/>
          <p:nvPr/>
        </p:nvSpPr>
        <p:spPr>
          <a:xfrm>
            <a:off x="495861" y="2277314"/>
            <a:ext cx="5098516" cy="25391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3000" dirty="0">
                <a:solidFill>
                  <a:srgbClr val="C00000"/>
                </a:solidFill>
                <a:latin typeface="Dosis SemiBold" pitchFamily="2" charset="0"/>
              </a:rPr>
              <a:t>Manal a un livre rouge.</a:t>
            </a:r>
          </a:p>
          <a:p>
            <a:pPr marL="457200" lvl="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3000" dirty="0"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Manal a un bateau rouge. </a:t>
            </a:r>
          </a:p>
          <a:p>
            <a:pPr marL="457200" lvl="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3000" dirty="0">
                <a:solidFill>
                  <a:srgbClr val="C00000"/>
                </a:solidFill>
                <a:latin typeface="Dosis SemiBold" pitchFamily="2" charset="0"/>
              </a:rPr>
              <a:t>Manal a une montre rouge.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/>
            </a:pPr>
            <a:endParaRPr lang="fr-FR" sz="2400" dirty="0">
              <a:solidFill>
                <a:prstClr val="black"/>
              </a:solidFill>
              <a:latin typeface="Dosis SemiBold" pitchFamily="2" charset="0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BE4B3A02-2E8B-4859-B069-692AFE7E73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4377" y="2296471"/>
            <a:ext cx="2520000" cy="252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1">
                <a:lumMod val="9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451048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A66303CB-4DCF-4A31-A7F7-7744A75F06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44970" y="1588169"/>
            <a:ext cx="3273917" cy="468523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467D0624-BFBC-12EC-0D36-530D601492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999" y="756000"/>
            <a:ext cx="6999613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La séance d’aujourd’hui est terminée. À la maison, lisez ces phrases et recopiez-les dans vos cahiers.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7" name="Nada-Wave">
            <a:hlinkClick r:id="" action="ppaction://media"/>
            <a:extLst>
              <a:ext uri="{FF2B5EF4-FFF2-40B4-BE49-F238E27FC236}">
                <a16:creationId xmlns:a16="http://schemas.microsoft.com/office/drawing/2014/main" id="{2848A6E2-01EF-BC7D-FB61-79C9611D607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36961" y="2230406"/>
            <a:ext cx="2225112" cy="3553537"/>
          </a:xfrm>
          <a:prstGeom prst="rect">
            <a:avLst/>
          </a:prstGeom>
        </p:spPr>
      </p:pic>
      <p:pic>
        <p:nvPicPr>
          <p:cNvPr id="8" name="Espace réservé pour une image  2" descr="Une image contenant habits, illustrati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61DA975E-A20D-2704-4B3D-03050338931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354"/>
          <a:stretch>
            <a:fillRect/>
          </a:stretch>
        </p:blipFill>
        <p:spPr>
          <a:xfrm>
            <a:off x="115503" y="651192"/>
            <a:ext cx="1289783" cy="936977"/>
          </a:xfrm>
          <a:prstGeom prst="ellipse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B49C4C1F-F302-AE3E-5F09-B923994209AF}"/>
              </a:ext>
            </a:extLst>
          </p:cNvPr>
          <p:cNvSpPr/>
          <p:nvPr/>
        </p:nvSpPr>
        <p:spPr>
          <a:xfrm>
            <a:off x="4571999" y="3210297"/>
            <a:ext cx="2663687" cy="663389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5" name="Flèche : droite 4">
            <a:extLst>
              <a:ext uri="{FF2B5EF4-FFF2-40B4-BE49-F238E27FC236}">
                <a16:creationId xmlns:a16="http://schemas.microsoft.com/office/drawing/2014/main" id="{32190E42-0370-B0DF-02C6-A8CB27DAF4B5}"/>
              </a:ext>
            </a:extLst>
          </p:cNvPr>
          <p:cNvSpPr/>
          <p:nvPr/>
        </p:nvSpPr>
        <p:spPr>
          <a:xfrm>
            <a:off x="3908610" y="3470274"/>
            <a:ext cx="564777" cy="152400"/>
          </a:xfrm>
          <a:prstGeom prst="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1369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 offert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Vocab_01- Pré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Vocab_02- Mémoris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Vocab_03- Appropri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Vocab_04- Entrainement 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3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2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5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6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4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BE1CA3E4EEE7E478F0E6E453AD473F7" ma:contentTypeVersion="15" ma:contentTypeDescription="Crée un document." ma:contentTypeScope="" ma:versionID="88e595329b58a341247e0709eeaa7ee9">
  <xsd:schema xmlns:xsd="http://www.w3.org/2001/XMLSchema" xmlns:xs="http://www.w3.org/2001/XMLSchema" xmlns:p="http://schemas.microsoft.com/office/2006/metadata/properties" xmlns:ns3="202b3bc9-e036-45c7-aea0-06aec8cd7a40" xmlns:ns4="f0534ec5-868f-4ce6-85c7-99f0612daa52" targetNamespace="http://schemas.microsoft.com/office/2006/metadata/properties" ma:root="true" ma:fieldsID="bec1963433db02a35e86c45a6d6fd5bd" ns3:_="" ns4:_="">
    <xsd:import namespace="202b3bc9-e036-45c7-aea0-06aec8cd7a40"/>
    <xsd:import namespace="f0534ec5-868f-4ce6-85c7-99f0612daa5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ObjectDetectorVersions" minOccurs="0"/>
                <xsd:element ref="ns3:MediaServiceSearchProperties" minOccurs="0"/>
                <xsd:element ref="ns3:MediaServiceDateTaken" minOccurs="0"/>
                <xsd:element ref="ns3:MediaServiceSystem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2b3bc9-e036-45c7-aea0-06aec8cd7a4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ystemTags" ma:index="18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534ec5-868f-4ce6-85c7-99f0612daa52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Partage du hachage d’indicateur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3EFF58A-878D-45D3-98B3-2A4167E4539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935EE65-EFF6-41BE-AD9B-D333E6AF2074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202b3bc9-e036-45c7-aea0-06aec8cd7a40"/>
    <ds:schemaRef ds:uri="f0534ec5-868f-4ce6-85c7-99f0612daa52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53A625D2-0D29-4111-ABCA-78BFA48A52B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02b3bc9-e036-45c7-aea0-06aec8cd7a40"/>
    <ds:schemaRef ds:uri="f0534ec5-868f-4ce6-85c7-99f0612daa5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8423</TotalTime>
  <Words>950</Words>
  <Application>Microsoft Office PowerPoint</Application>
  <PresentationFormat>Affichage à l'écran (4:3)</PresentationFormat>
  <Paragraphs>202</Paragraphs>
  <Slides>53</Slides>
  <Notes>2</Notes>
  <HiddenSlides>0</HiddenSlides>
  <MMClips>3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17</vt:i4>
      </vt:variant>
      <vt:variant>
        <vt:lpstr>Titres des diapositives</vt:lpstr>
      </vt:variant>
      <vt:variant>
        <vt:i4>53</vt:i4>
      </vt:variant>
    </vt:vector>
  </HeadingPairs>
  <TitlesOfParts>
    <vt:vector size="80" baseType="lpstr">
      <vt:lpstr>Calibri</vt:lpstr>
      <vt:lpstr>Dosis ExtraBold</vt:lpstr>
      <vt:lpstr>Mistral</vt:lpstr>
      <vt:lpstr>Arial</vt:lpstr>
      <vt:lpstr>Dosis Medium</vt:lpstr>
      <vt:lpstr>Aptos</vt:lpstr>
      <vt:lpstr>Wingdings</vt:lpstr>
      <vt:lpstr>Dosis SemiBold</vt:lpstr>
      <vt:lpstr>Dosis</vt:lpstr>
      <vt:lpstr>Aptos Display</vt:lpstr>
      <vt:lpstr>2_Conception personnalisée</vt:lpstr>
      <vt:lpstr>00_Env-Enseignant</vt:lpstr>
      <vt:lpstr>Révision</vt:lpstr>
      <vt:lpstr>lecture offerte</vt:lpstr>
      <vt:lpstr>4_New Voc_01-Livret</vt:lpstr>
      <vt:lpstr>Conception personnalisée</vt:lpstr>
      <vt:lpstr>Vocab_01- Présentation</vt:lpstr>
      <vt:lpstr>Vocab_02- Mémorisation</vt:lpstr>
      <vt:lpstr>Vocab_03- Appropriation</vt:lpstr>
      <vt:lpstr>Vocab_04- Entrainement livret</vt:lpstr>
      <vt:lpstr>1_Env-Enseignant</vt:lpstr>
      <vt:lpstr>3_Lecture</vt:lpstr>
      <vt:lpstr>2_Env-Enseignant</vt:lpstr>
      <vt:lpstr>5_New Voc_01-Livret</vt:lpstr>
      <vt:lpstr>6_New Voc_01-Livret</vt:lpstr>
      <vt:lpstr>3_Env-Enseignant</vt:lpstr>
      <vt:lpstr>4_Env-Enseignant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 de révision</vt:lpstr>
      <vt:lpstr>Plan de la séance </vt:lpstr>
      <vt:lpstr>Présentation PowerPoint</vt:lpstr>
      <vt:lpstr>Bonjour les enfants. Aujourd’hui, nous allons commencer une nouvelle séance de révision. Soyez attentifs.</vt:lpstr>
      <vt:lpstr>Lisons ensemble.  </vt:lpstr>
      <vt:lpstr>Qui veut passer au tableau pour lire ? Levez la main. </vt:lpstr>
      <vt:lpstr>Lisons ensemble.  </vt:lpstr>
      <vt:lpstr>Qui veut passer au tableau pour lire ? Lever la main.</vt:lpstr>
      <vt:lpstr>Lisons ensemble.</vt:lpstr>
      <vt:lpstr>Qui veut passer au tableau pour lire ? Levez la main. </vt:lpstr>
      <vt:lpstr>Lisons ensemble.</vt:lpstr>
      <vt:lpstr>Lisons ensemble.</vt:lpstr>
      <vt:lpstr>Qui veut passer au tableau pour lire ? Levez la main. </vt:lpstr>
      <vt:lpstr>Lisons ensemble. </vt:lpstr>
      <vt:lpstr>Qui veut lire ces mots ? </vt:lpstr>
      <vt:lpstr>Qui veut lire ces mots ? </vt:lpstr>
      <vt:lpstr>Qui veut lire ces mots ? </vt:lpstr>
      <vt:lpstr>Qui veut lire ces mots ? </vt:lpstr>
      <vt:lpstr>Qui veut lire ces mots ? </vt:lpstr>
      <vt:lpstr>Qui veut lire ces mots ? </vt:lpstr>
      <vt:lpstr>Prenez vos livrets à la page 56.</vt:lpstr>
      <vt:lpstr>On va faire l’activité 4. Je vais vous expliquer la consigne. Ensuite, je vais circuler entre les rangs pour vous aider. </vt:lpstr>
      <vt:lpstr>Corrigez.</vt:lpstr>
      <vt:lpstr>Plan de la séance</vt:lpstr>
      <vt:lpstr>Présentation PowerPoint</vt:lpstr>
      <vt:lpstr>Qui veut passer au tableau pour lire la phrase ?</vt:lpstr>
      <vt:lpstr>Qui veut passer au tableau pour lire la phrase ?</vt:lpstr>
      <vt:lpstr>Qui veut passer au tableau pour lire la phrase ?</vt:lpstr>
      <vt:lpstr>Présentation PowerPoint</vt:lpstr>
      <vt:lpstr>Qui veut passer au tableau pour lire la phrase ?</vt:lpstr>
      <vt:lpstr>Qui veut passer au tableau pour lire la phrase ?</vt:lpstr>
      <vt:lpstr>Qui veut passer au tableau pour lire la phrase ?</vt:lpstr>
      <vt:lpstr>On passe à une autre activité. Regardez cette image. C’est le panda.</vt:lpstr>
      <vt:lpstr>Est-ce que le panda porte un pantalon blanc ? Qui veut répondre ? </vt:lpstr>
      <vt:lpstr>Est-ce que le panda porte un pantalon gris ? Qui veut répondre ? </vt:lpstr>
      <vt:lpstr>Est-ce que le panda porte un bonnet gris ? Qui veut répondre ? </vt:lpstr>
      <vt:lpstr>Prenez les ardoises.</vt:lpstr>
      <vt:lpstr>Lisez silencieusement les phrases.  Écrivez le numéro des bonnes phrases sur l’ardoise.</vt:lpstr>
      <vt:lpstr>Levez vos ardoises. </vt:lpstr>
      <vt:lpstr>Les bonnes réponses sont les numéros 1 et 3 : « Le panda porte un pantalon blanc. » et « Le panda porte un bonnet gris. ».</vt:lpstr>
      <vt:lpstr>On passe à une autre activité. Regardez cette image. C’est Manal.</vt:lpstr>
      <vt:lpstr>Est-ce que Manal a un livre rouge ? Qui veut répondre ? </vt:lpstr>
      <vt:lpstr>Est-ce que Manal a un bateau rouge ? Qui veut répondre ? </vt:lpstr>
      <vt:lpstr>Est-ce que Manal a une montre rouge ? Qui veut répondre ? </vt:lpstr>
      <vt:lpstr>Prenez les ardoises.</vt:lpstr>
      <vt:lpstr>Lisez silencieusement les phrases.  Écrivez le numéro des bonnes phrases sur l’ardoise.</vt:lpstr>
      <vt:lpstr>Levez vos ardoises. </vt:lpstr>
      <vt:lpstr>Les bonnes réponses sont les numéros 1 et 3 : « Manal a un livre rouge. » et « Manal a une montre rouge. ».</vt:lpstr>
      <vt:lpstr>La séance d’aujourd’hui est terminée. À la maison, lisez ces phrases et recopiez-les dans vos cahiers.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LAMIAE BEZZAZ</dc:creator>
  <cp:lastModifiedBy>KHAOUA AZEDDIN</cp:lastModifiedBy>
  <cp:revision>64</cp:revision>
  <cp:lastPrinted>2025-08-13T10:11:39Z</cp:lastPrinted>
  <dcterms:created xsi:type="dcterms:W3CDTF">2025-08-01T12:31:49Z</dcterms:created>
  <dcterms:modified xsi:type="dcterms:W3CDTF">2026-01-12T17:02:25Z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0x0101003BE1CA3E4EEE7E478F0E6E453AD473F7</vt:lpwstr>
  </property>
</Properties>
</file>