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4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5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6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7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8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9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10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11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12.xml" ContentType="application/vnd.openxmlformats-officedocument.theme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13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4"/>
    <p:sldMasterId id="2147483746" r:id="rId5"/>
    <p:sldMasterId id="2147483754" r:id="rId6"/>
    <p:sldMasterId id="2147483766" r:id="rId7"/>
    <p:sldMasterId id="2147483773" r:id="rId8"/>
    <p:sldMasterId id="2147483693" r:id="rId9"/>
    <p:sldMasterId id="2147483697" r:id="rId10"/>
    <p:sldMasterId id="2147483711" r:id="rId11"/>
    <p:sldMasterId id="2147483720" r:id="rId12"/>
    <p:sldMasterId id="2147483729" r:id="rId13"/>
    <p:sldMasterId id="2147483798" r:id="rId14"/>
    <p:sldMasterId id="2147483808" r:id="rId15"/>
    <p:sldMasterId id="2147483818" r:id="rId16"/>
    <p:sldMasterId id="2147483826" r:id="rId17"/>
  </p:sldMasterIdLst>
  <p:notesMasterIdLst>
    <p:notesMasterId r:id="rId59"/>
  </p:notesMasterIdLst>
  <p:sldIdLst>
    <p:sldId id="256" r:id="rId18"/>
    <p:sldId id="1029" r:id="rId19"/>
    <p:sldId id="951" r:id="rId20"/>
    <p:sldId id="1229" r:id="rId21"/>
    <p:sldId id="798" r:id="rId22"/>
    <p:sldId id="1000" r:id="rId23"/>
    <p:sldId id="1146" r:id="rId24"/>
    <p:sldId id="1147" r:id="rId25"/>
    <p:sldId id="1239" r:id="rId26"/>
    <p:sldId id="1230" r:id="rId27"/>
    <p:sldId id="1240" r:id="rId28"/>
    <p:sldId id="1231" r:id="rId29"/>
    <p:sldId id="866" r:id="rId30"/>
    <p:sldId id="1036" r:id="rId31"/>
    <p:sldId id="878" r:id="rId32"/>
    <p:sldId id="1037" r:id="rId33"/>
    <p:sldId id="1170" r:id="rId34"/>
    <p:sldId id="1180" r:id="rId35"/>
    <p:sldId id="1241" r:id="rId36"/>
    <p:sldId id="1182" r:id="rId37"/>
    <p:sldId id="1137" r:id="rId38"/>
    <p:sldId id="1171" r:id="rId39"/>
    <p:sldId id="1168" r:id="rId40"/>
    <p:sldId id="1172" r:id="rId41"/>
    <p:sldId id="1091" r:id="rId42"/>
    <p:sldId id="1161" r:id="rId43"/>
    <p:sldId id="1162" r:id="rId44"/>
    <p:sldId id="1163" r:id="rId45"/>
    <p:sldId id="1006" r:id="rId46"/>
    <p:sldId id="259" r:id="rId47"/>
    <p:sldId id="1238" r:id="rId48"/>
    <p:sldId id="1235" r:id="rId49"/>
    <p:sldId id="1236" r:id="rId50"/>
    <p:sldId id="1237" r:id="rId51"/>
    <p:sldId id="1232" r:id="rId52"/>
    <p:sldId id="1233" r:id="rId53"/>
    <p:sldId id="1234" r:id="rId54"/>
    <p:sldId id="1008" r:id="rId55"/>
    <p:sldId id="964" r:id="rId56"/>
    <p:sldId id="1009" r:id="rId57"/>
    <p:sldId id="689" r:id="rId58"/>
  </p:sldIdLst>
  <p:sldSz cx="9144000" cy="6858000" type="screen4x3"/>
  <p:notesSz cx="6735763" cy="9866313"/>
  <p:embeddedFontLst>
    <p:embeddedFont>
      <p:font typeface="Dosis" pitchFamily="2" charset="0"/>
      <p:regular r:id="rId60"/>
      <p:bold r:id="rId61"/>
    </p:embeddedFont>
    <p:embeddedFont>
      <p:font typeface="Dosis ExtraBold" pitchFamily="2" charset="0"/>
      <p:bold r:id="rId62"/>
    </p:embeddedFont>
    <p:embeddedFont>
      <p:font typeface="Dosis Medium" pitchFamily="2" charset="0"/>
      <p:regular r:id="rId63"/>
      <p:bold r:id="rId64"/>
    </p:embeddedFont>
    <p:embeddedFont>
      <p:font typeface="Dosis SemiBold" pitchFamily="2" charset="0"/>
      <p:regular r:id="rId65"/>
      <p:bold r:id="rId66"/>
    </p:embeddedFont>
    <p:embeddedFont>
      <p:font typeface="Mistral" panose="03090702030407020403" pitchFamily="66" charset="0"/>
      <p:regular r:id="rId67"/>
    </p:embeddedFont>
    <p:embeddedFont>
      <p:font typeface="Pacifico" panose="00000500000000000000" pitchFamily="2" charset="0"/>
      <p:regular r:id="rId6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9278D"/>
    <a:srgbClr val="95238A"/>
    <a:srgbClr val="565F88"/>
    <a:srgbClr val="4B5377"/>
    <a:srgbClr val="424D7B"/>
    <a:srgbClr val="2196B1"/>
    <a:srgbClr val="2AB6D7"/>
    <a:srgbClr val="55B7DE"/>
    <a:srgbClr val="A1A6BC"/>
    <a:srgbClr val="F265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412" autoAdjust="0"/>
    <p:restoredTop sz="95363" autoAdjust="0"/>
  </p:normalViewPr>
  <p:slideViewPr>
    <p:cSldViewPr snapToGrid="0">
      <p:cViewPr varScale="1">
        <p:scale>
          <a:sx n="57" d="100"/>
          <a:sy n="57" d="100"/>
        </p:scale>
        <p:origin x="1320" y="6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9.xml"/><Relationship Id="rId21" Type="http://schemas.openxmlformats.org/officeDocument/2006/relationships/slide" Target="slides/slide4.xml"/><Relationship Id="rId42" Type="http://schemas.openxmlformats.org/officeDocument/2006/relationships/slide" Target="slides/slide25.xml"/><Relationship Id="rId47" Type="http://schemas.openxmlformats.org/officeDocument/2006/relationships/slide" Target="slides/slide30.xml"/><Relationship Id="rId63" Type="http://schemas.openxmlformats.org/officeDocument/2006/relationships/font" Target="fonts/font4.fntdata"/><Relationship Id="rId68" Type="http://schemas.openxmlformats.org/officeDocument/2006/relationships/font" Target="fonts/font9.fntdata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9" Type="http://schemas.openxmlformats.org/officeDocument/2006/relationships/slide" Target="slides/slide12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7.xml"/><Relationship Id="rId32" Type="http://schemas.openxmlformats.org/officeDocument/2006/relationships/slide" Target="slides/slide15.xml"/><Relationship Id="rId37" Type="http://schemas.openxmlformats.org/officeDocument/2006/relationships/slide" Target="slides/slide20.xml"/><Relationship Id="rId40" Type="http://schemas.openxmlformats.org/officeDocument/2006/relationships/slide" Target="slides/slide23.xml"/><Relationship Id="rId45" Type="http://schemas.openxmlformats.org/officeDocument/2006/relationships/slide" Target="slides/slide28.xml"/><Relationship Id="rId53" Type="http://schemas.openxmlformats.org/officeDocument/2006/relationships/slide" Target="slides/slide36.xml"/><Relationship Id="rId58" Type="http://schemas.openxmlformats.org/officeDocument/2006/relationships/slide" Target="slides/slide41.xml"/><Relationship Id="rId66" Type="http://schemas.openxmlformats.org/officeDocument/2006/relationships/font" Target="fonts/font7.fntdata"/><Relationship Id="rId5" Type="http://schemas.openxmlformats.org/officeDocument/2006/relationships/slideMaster" Target="slideMasters/slideMaster2.xml"/><Relationship Id="rId61" Type="http://schemas.openxmlformats.org/officeDocument/2006/relationships/font" Target="fonts/font2.fntdata"/><Relationship Id="rId19" Type="http://schemas.openxmlformats.org/officeDocument/2006/relationships/slide" Target="slides/slide2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43" Type="http://schemas.openxmlformats.org/officeDocument/2006/relationships/slide" Target="slides/slide26.xml"/><Relationship Id="rId48" Type="http://schemas.openxmlformats.org/officeDocument/2006/relationships/slide" Target="slides/slide31.xml"/><Relationship Id="rId56" Type="http://schemas.openxmlformats.org/officeDocument/2006/relationships/slide" Target="slides/slide39.xml"/><Relationship Id="rId64" Type="http://schemas.openxmlformats.org/officeDocument/2006/relationships/font" Target="fonts/font5.fntdata"/><Relationship Id="rId69" Type="http://schemas.openxmlformats.org/officeDocument/2006/relationships/presProps" Target="presProp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4.xml"/><Relationship Id="rId72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8.xml"/><Relationship Id="rId33" Type="http://schemas.openxmlformats.org/officeDocument/2006/relationships/slide" Target="slides/slide16.xml"/><Relationship Id="rId38" Type="http://schemas.openxmlformats.org/officeDocument/2006/relationships/slide" Target="slides/slide21.xml"/><Relationship Id="rId46" Type="http://schemas.openxmlformats.org/officeDocument/2006/relationships/slide" Target="slides/slide29.xml"/><Relationship Id="rId59" Type="http://schemas.openxmlformats.org/officeDocument/2006/relationships/notesMaster" Target="notesMasters/notesMaster1.xml"/><Relationship Id="rId67" Type="http://schemas.openxmlformats.org/officeDocument/2006/relationships/font" Target="fonts/font8.fntdata"/><Relationship Id="rId20" Type="http://schemas.openxmlformats.org/officeDocument/2006/relationships/slide" Target="slides/slide3.xml"/><Relationship Id="rId41" Type="http://schemas.openxmlformats.org/officeDocument/2006/relationships/slide" Target="slides/slide24.xml"/><Relationship Id="rId54" Type="http://schemas.openxmlformats.org/officeDocument/2006/relationships/slide" Target="slides/slide37.xml"/><Relationship Id="rId62" Type="http://schemas.openxmlformats.org/officeDocument/2006/relationships/font" Target="fonts/font3.fntdata"/><Relationship Id="rId7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slide" Target="slides/slide19.xml"/><Relationship Id="rId49" Type="http://schemas.openxmlformats.org/officeDocument/2006/relationships/slide" Target="slides/slide32.xml"/><Relationship Id="rId57" Type="http://schemas.openxmlformats.org/officeDocument/2006/relationships/slide" Target="slides/slide40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4.xml"/><Relationship Id="rId44" Type="http://schemas.openxmlformats.org/officeDocument/2006/relationships/slide" Target="slides/slide27.xml"/><Relationship Id="rId52" Type="http://schemas.openxmlformats.org/officeDocument/2006/relationships/slide" Target="slides/slide35.xml"/><Relationship Id="rId60" Type="http://schemas.openxmlformats.org/officeDocument/2006/relationships/font" Target="fonts/font1.fntdata"/><Relationship Id="rId65" Type="http://schemas.openxmlformats.org/officeDocument/2006/relationships/font" Target="fonts/font6.fntdata"/><Relationship Id="rId73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1.xml"/><Relationship Id="rId39" Type="http://schemas.openxmlformats.org/officeDocument/2006/relationships/slide" Target="slides/slide22.xml"/><Relationship Id="rId34" Type="http://schemas.openxmlformats.org/officeDocument/2006/relationships/slide" Target="slides/slide17.xml"/><Relationship Id="rId50" Type="http://schemas.openxmlformats.org/officeDocument/2006/relationships/slide" Target="slides/slide33.xml"/><Relationship Id="rId55" Type="http://schemas.openxmlformats.org/officeDocument/2006/relationships/slide" Target="slides/slide38.xml"/><Relationship Id="rId7" Type="http://schemas.openxmlformats.org/officeDocument/2006/relationships/slideMaster" Target="slideMasters/slideMaster4.xml"/><Relationship Id="rId7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11/01/2026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67173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391133d3dfc_3_0:notes"/>
          <p:cNvSpPr txBox="1">
            <a:spLocks noGrp="1"/>
          </p:cNvSpPr>
          <p:nvPr>
            <p:ph type="body" idx="1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spcFirstLastPara="1" wrap="square" lIns="90800" tIns="45400" rIns="90800" bIns="454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" name="Google Shape;368;g391133d3dfc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085545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391133d3dfc_3_18:notes"/>
          <p:cNvSpPr txBox="1">
            <a:spLocks noGrp="1"/>
          </p:cNvSpPr>
          <p:nvPr>
            <p:ph type="body" idx="1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spcFirstLastPara="1" wrap="square" lIns="90800" tIns="45400" rIns="90800" bIns="454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6" name="Google Shape;386;g391133d3dfc_3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569411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391133d3dfc_3_0:notes"/>
          <p:cNvSpPr txBox="1">
            <a:spLocks noGrp="1"/>
          </p:cNvSpPr>
          <p:nvPr>
            <p:ph type="body" idx="1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spcFirstLastPara="1" wrap="square" lIns="90800" tIns="45400" rIns="90800" bIns="454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" name="Google Shape;368;g391133d3dfc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749419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391133d3dfc_3_0:notes"/>
          <p:cNvSpPr txBox="1">
            <a:spLocks noGrp="1"/>
          </p:cNvSpPr>
          <p:nvPr>
            <p:ph type="body" idx="1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spcFirstLastPara="1" wrap="square" lIns="90800" tIns="45400" rIns="90800" bIns="454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" name="Google Shape;368;g391133d3dfc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157025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391133d3dfc_3_0:notes"/>
          <p:cNvSpPr txBox="1">
            <a:spLocks noGrp="1"/>
          </p:cNvSpPr>
          <p:nvPr>
            <p:ph type="body" idx="1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spcFirstLastPara="1" wrap="square" lIns="90800" tIns="45400" rIns="90800" bIns="454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" name="Google Shape;368;g391133d3dfc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348327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391133d3dfc_3_35:notes"/>
          <p:cNvSpPr txBox="1">
            <a:spLocks noGrp="1"/>
          </p:cNvSpPr>
          <p:nvPr>
            <p:ph type="body" idx="1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spcFirstLastPara="1" wrap="square" lIns="90800" tIns="45400" rIns="90800" bIns="454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g391133d3dfc_3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391133d3dfc_3_35:notes"/>
          <p:cNvSpPr txBox="1">
            <a:spLocks noGrp="1"/>
          </p:cNvSpPr>
          <p:nvPr>
            <p:ph type="body" idx="1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spcFirstLastPara="1" wrap="square" lIns="90800" tIns="45400" rIns="90800" bIns="454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g391133d3dfc_3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826548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391133d3dfc_3_35:notes"/>
          <p:cNvSpPr txBox="1">
            <a:spLocks noGrp="1"/>
          </p:cNvSpPr>
          <p:nvPr>
            <p:ph type="body" idx="1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spcFirstLastPara="1" wrap="square" lIns="90800" tIns="45400" rIns="90800" bIns="454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g391133d3dfc_3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292014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391133d3dfc_3_35:notes"/>
          <p:cNvSpPr txBox="1">
            <a:spLocks noGrp="1"/>
          </p:cNvSpPr>
          <p:nvPr>
            <p:ph type="body" idx="1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spcFirstLastPara="1" wrap="square" lIns="90800" tIns="45400" rIns="90800" bIns="454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g391133d3dfc_3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76590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391133d3dfc_3_35:notes"/>
          <p:cNvSpPr txBox="1">
            <a:spLocks noGrp="1"/>
          </p:cNvSpPr>
          <p:nvPr>
            <p:ph type="body" idx="1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spcFirstLastPara="1" wrap="square" lIns="90800" tIns="45400" rIns="90800" bIns="454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g391133d3dfc_3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968262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391133d3dfc_3_35:notes"/>
          <p:cNvSpPr txBox="1">
            <a:spLocks noGrp="1"/>
          </p:cNvSpPr>
          <p:nvPr>
            <p:ph type="body" idx="1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spcFirstLastPara="1" wrap="square" lIns="90800" tIns="45400" rIns="90800" bIns="454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g391133d3dfc_3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774847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391133d3dfc_3_35:notes"/>
          <p:cNvSpPr txBox="1">
            <a:spLocks noGrp="1"/>
          </p:cNvSpPr>
          <p:nvPr>
            <p:ph type="body" idx="1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spcFirstLastPara="1" wrap="square" lIns="90800" tIns="45400" rIns="90800" bIns="454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g391133d3dfc_3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595751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391133d3dfc_3_35:notes"/>
          <p:cNvSpPr txBox="1">
            <a:spLocks noGrp="1"/>
          </p:cNvSpPr>
          <p:nvPr>
            <p:ph type="body" idx="1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spcFirstLastPara="1" wrap="square" lIns="90800" tIns="45400" rIns="90800" bIns="454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g391133d3dfc_3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321082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11/01/2026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606929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6_Voc_Act_01_4 Vignt+Txt"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5"/>
          <p:cNvSpPr txBox="1"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7" name="Google Shape;247;p25"/>
          <p:cNvSpPr>
            <a:spLocks noGrp="1"/>
          </p:cNvSpPr>
          <p:nvPr>
            <p:ph type="pic" idx="2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noFill/>
          <a:ln>
            <a:noFill/>
          </a:ln>
        </p:spPr>
      </p:sp>
      <p:sp>
        <p:nvSpPr>
          <p:cNvPr id="248" name="Google Shape;248;p25"/>
          <p:cNvSpPr>
            <a:spLocks noGrp="1"/>
          </p:cNvSpPr>
          <p:nvPr>
            <p:ph type="pic" idx="3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noFill/>
          <a:ln>
            <a:noFill/>
          </a:ln>
        </p:spPr>
      </p:sp>
      <p:sp>
        <p:nvSpPr>
          <p:cNvPr id="249" name="Google Shape;249;p25"/>
          <p:cNvSpPr>
            <a:spLocks noGrp="1"/>
          </p:cNvSpPr>
          <p:nvPr>
            <p:ph type="pic" idx="4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0" name="Google Shape;250;p25"/>
          <p:cNvSpPr>
            <a:spLocks noGrp="1"/>
          </p:cNvSpPr>
          <p:nvPr>
            <p:ph type="pic" idx="5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1" name="Google Shape;251;p25"/>
          <p:cNvSpPr>
            <a:spLocks noGrp="1"/>
          </p:cNvSpPr>
          <p:nvPr>
            <p:ph type="body" idx="1"/>
          </p:nvPr>
        </p:nvSpPr>
        <p:spPr>
          <a:xfrm>
            <a:off x="537089" y="4680000"/>
            <a:ext cx="180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2" name="Google Shape;252;p25"/>
          <p:cNvSpPr>
            <a:spLocks noGrp="1"/>
          </p:cNvSpPr>
          <p:nvPr>
            <p:ph type="body" idx="6"/>
          </p:nvPr>
        </p:nvSpPr>
        <p:spPr>
          <a:xfrm>
            <a:off x="2559118" y="4680000"/>
            <a:ext cx="180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3" name="Google Shape;253;p25"/>
          <p:cNvSpPr>
            <a:spLocks noGrp="1"/>
          </p:cNvSpPr>
          <p:nvPr>
            <p:ph type="body" idx="7"/>
          </p:nvPr>
        </p:nvSpPr>
        <p:spPr>
          <a:xfrm>
            <a:off x="4581147" y="4680000"/>
            <a:ext cx="180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4" name="Google Shape;254;p25"/>
          <p:cNvSpPr>
            <a:spLocks noGrp="1"/>
          </p:cNvSpPr>
          <p:nvPr>
            <p:ph type="body" idx="8"/>
          </p:nvPr>
        </p:nvSpPr>
        <p:spPr>
          <a:xfrm>
            <a:off x="6603177" y="4680000"/>
            <a:ext cx="180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5" name="Google Shape;255;p25"/>
          <p:cNvSpPr>
            <a:spLocks noGrp="1"/>
          </p:cNvSpPr>
          <p:nvPr>
            <p:ph type="pic" idx="9"/>
          </p:nvPr>
        </p:nvSpPr>
        <p:spPr>
          <a:xfrm>
            <a:off x="338580" y="722982"/>
            <a:ext cx="828000" cy="828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0224057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27"/>
          <p:cNvSpPr txBox="1"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2" name="Google Shape;262;p27"/>
          <p:cNvSpPr>
            <a:spLocks noGrp="1"/>
          </p:cNvSpPr>
          <p:nvPr>
            <p:ph type="pic" idx="2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noFill/>
          <a:ln>
            <a:noFill/>
          </a:ln>
        </p:spPr>
      </p:sp>
      <p:sp>
        <p:nvSpPr>
          <p:cNvPr id="263" name="Google Shape;263;p27"/>
          <p:cNvSpPr>
            <a:spLocks noGrp="1"/>
          </p:cNvSpPr>
          <p:nvPr>
            <p:ph type="pic" idx="3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noFill/>
          <a:ln>
            <a:noFill/>
          </a:ln>
        </p:spPr>
      </p:sp>
      <p:sp>
        <p:nvSpPr>
          <p:cNvPr id="264" name="Google Shape;264;p27"/>
          <p:cNvSpPr>
            <a:spLocks noGrp="1"/>
          </p:cNvSpPr>
          <p:nvPr>
            <p:ph type="pic" idx="4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noFill/>
          <a:ln>
            <a:noFill/>
          </a:ln>
        </p:spPr>
      </p:sp>
      <p:sp>
        <p:nvSpPr>
          <p:cNvPr id="265" name="Google Shape;265;p27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980000" cy="504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474F71"/>
                </a:solidFill>
                <a:latin typeface="Pacifico"/>
                <a:ea typeface="Pacifico"/>
                <a:cs typeface="Pacifico"/>
                <a:sym typeface="Pacifico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6" name="Google Shape;266;p27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980000" cy="504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474F71"/>
                </a:solidFill>
                <a:latin typeface="Pacifico"/>
                <a:ea typeface="Pacifico"/>
                <a:cs typeface="Pacifico"/>
                <a:sym typeface="Pacifico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7" name="Google Shape;267;p27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980000" cy="504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474F71"/>
                </a:solidFill>
                <a:latin typeface="Pacifico"/>
                <a:ea typeface="Pacifico"/>
                <a:cs typeface="Pacifico"/>
                <a:sym typeface="Pacifico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8" name="Google Shape;268;p27"/>
          <p:cNvSpPr>
            <a:spLocks noGrp="1"/>
          </p:cNvSpPr>
          <p:nvPr>
            <p:ph type="pic" idx="7"/>
          </p:nvPr>
        </p:nvSpPr>
        <p:spPr>
          <a:xfrm>
            <a:off x="338580" y="722982"/>
            <a:ext cx="828000" cy="828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46895351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86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3571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image" Target="../media/image4.jpg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5.xml"/><Relationship Id="rId16" Type="http://schemas.openxmlformats.org/officeDocument/2006/relationships/image" Target="../media/image9.jpg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23.xml"/><Relationship Id="rId19" Type="http://schemas.openxmlformats.org/officeDocument/2006/relationships/image" Target="../media/image12.png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image" Target="../media/image12.png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32.xml"/><Relationship Id="rId10" Type="http://schemas.openxmlformats.org/officeDocument/2006/relationships/image" Target="../media/image10.png"/><Relationship Id="rId4" Type="http://schemas.openxmlformats.org/officeDocument/2006/relationships/slideLayout" Target="../slideLayouts/slideLayout31.xml"/><Relationship Id="rId9" Type="http://schemas.openxmlformats.org/officeDocument/2006/relationships/image" Target="../media/image9.jp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37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8.xml"/><Relationship Id="rId9" Type="http://schemas.openxmlformats.org/officeDocument/2006/relationships/image" Target="../media/image12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42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5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5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4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3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2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71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70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2.xml"/><Relationship Id="rId3" Type="http://schemas.openxmlformats.org/officeDocument/2006/relationships/slideLayout" Target="../slideLayouts/slideLayout77.xml"/><Relationship Id="rId7" Type="http://schemas.openxmlformats.org/officeDocument/2006/relationships/slideLayout" Target="../slideLayouts/slideLayout81.xml"/><Relationship Id="rId2" Type="http://schemas.openxmlformats.org/officeDocument/2006/relationships/slideLayout" Target="../slideLayouts/slideLayout76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9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85.xml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88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theme" Target="../theme/theme13.xml"/><Relationship Id="rId3" Type="http://schemas.openxmlformats.org/officeDocument/2006/relationships/slideLayout" Target="../slideLayouts/slideLayout95.xml"/><Relationship Id="rId7" Type="http://schemas.openxmlformats.org/officeDocument/2006/relationships/slideLayout" Target="../slideLayouts/slideLayout99.xml"/><Relationship Id="rId2" Type="http://schemas.openxmlformats.org/officeDocument/2006/relationships/slideLayout" Target="../slideLayouts/slideLayout94.xml"/><Relationship Id="rId1" Type="http://schemas.openxmlformats.org/officeDocument/2006/relationships/slideLayout" Target="../slideLayouts/slideLayout93.xml"/><Relationship Id="rId6" Type="http://schemas.openxmlformats.org/officeDocument/2006/relationships/slideLayout" Target="../slideLayouts/slideLayout98.xml"/><Relationship Id="rId5" Type="http://schemas.openxmlformats.org/officeDocument/2006/relationships/slideLayout" Target="../slideLayouts/slideLayout97.xml"/><Relationship Id="rId4" Type="http://schemas.openxmlformats.org/officeDocument/2006/relationships/slideLayout" Target="../slideLayouts/slideLayout96.xml"/><Relationship Id="rId9" Type="http://schemas.openxmlformats.org/officeDocument/2006/relationships/image" Target="../media/image4.jp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102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9.jpg"/><Relationship Id="rId5" Type="http://schemas.openxmlformats.org/officeDocument/2006/relationships/theme" Target="../theme/theme14.xml"/><Relationship Id="rId4" Type="http://schemas.openxmlformats.org/officeDocument/2006/relationships/slideLayout" Target="../slideLayouts/slideLayout103.xml"/><Relationship Id="rId9" Type="http://schemas.openxmlformats.org/officeDocument/2006/relationships/image" Target="../media/image1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  <p:sldLayoutId id="214748383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969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1984985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8A01640-1FE6-A6F2-6998-E26FE31BDE6B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99B5D88-2250-8E46-8309-D0265065448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93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43578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  <p:sldLayoutId id="214748383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1E96346-1BE7-42E5-AA32-A0570F2FDFE6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969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CD52C5A-6A63-422B-8906-DB10E46B2F18}"/>
              </a:ext>
            </a:extLst>
          </p:cNvPr>
          <p:cNvSpPr txBox="1"/>
          <p:nvPr userDrawn="1"/>
        </p:nvSpPr>
        <p:spPr>
          <a:xfrm>
            <a:off x="1984985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308B9D0-122A-4E42-A8EC-D98DFF0F5F40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6B392D8-BC04-4D32-BB6C-898E1C49406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E8050CD-5F9F-4A93-9709-C0D8696A2F0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93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09F3449F-6846-41AF-A3F7-D66008A2AE5D}"/>
              </a:ext>
            </a:extLst>
          </p:cNvPr>
          <p:cNvSpPr txBox="1"/>
          <p:nvPr userDrawn="1"/>
        </p:nvSpPr>
        <p:spPr>
          <a:xfrm>
            <a:off x="43578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99944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2387944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48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3733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26.png"/><Relationship Id="rId7" Type="http://schemas.openxmlformats.org/officeDocument/2006/relationships/image" Target="../media/image28.png"/><Relationship Id="rId12" Type="http://schemas.microsoft.com/office/2007/relationships/hdphoto" Target="../media/hdphoto9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microsoft.com/office/2007/relationships/hdphoto" Target="../media/hdphoto6.wdp"/><Relationship Id="rId11" Type="http://schemas.openxmlformats.org/officeDocument/2006/relationships/image" Target="../media/image30.png"/><Relationship Id="rId5" Type="http://schemas.openxmlformats.org/officeDocument/2006/relationships/image" Target="../media/image27.png"/><Relationship Id="rId10" Type="http://schemas.microsoft.com/office/2007/relationships/hdphoto" Target="../media/hdphoto8.wdp"/><Relationship Id="rId4" Type="http://schemas.microsoft.com/office/2007/relationships/hdphoto" Target="../media/hdphoto5.wdp"/><Relationship Id="rId9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6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microsoft.com/office/2007/relationships/media" Target="../media/media2.mp4"/><Relationship Id="rId7" Type="http://schemas.openxmlformats.org/officeDocument/2006/relationships/image" Target="../media/image3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6.png"/><Relationship Id="rId5" Type="http://schemas.openxmlformats.org/officeDocument/2006/relationships/slideLayout" Target="../slideLayouts/slideLayout14.xml"/><Relationship Id="rId4" Type="http://schemas.openxmlformats.org/officeDocument/2006/relationships/video" Target="../media/media2.mp4"/><Relationship Id="rId9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6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9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Relationship Id="rId9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Relationship Id="rId9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55.png"/><Relationship Id="rId7" Type="http://schemas.openxmlformats.org/officeDocument/2006/relationships/image" Target="../media/image68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Relationship Id="rId9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54.png"/><Relationship Id="rId7" Type="http://schemas.openxmlformats.org/officeDocument/2006/relationships/image" Target="../media/image6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5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Relationship Id="rId9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slideLayout" Target="../slideLayouts/slideLayout25.xml"/><Relationship Id="rId1" Type="http://schemas.openxmlformats.org/officeDocument/2006/relationships/tags" Target="../tags/tag1.xml"/><Relationship Id="rId4" Type="http://schemas.openxmlformats.org/officeDocument/2006/relationships/image" Target="../media/image7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6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42.png"/><Relationship Id="rId5" Type="http://schemas.openxmlformats.org/officeDocument/2006/relationships/image" Target="../media/image40.png"/><Relationship Id="rId10" Type="http://schemas.openxmlformats.org/officeDocument/2006/relationships/image" Target="../media/image48.png"/><Relationship Id="rId4" Type="http://schemas.openxmlformats.org/officeDocument/2006/relationships/image" Target="../media/image37.png"/><Relationship Id="rId9" Type="http://schemas.openxmlformats.org/officeDocument/2006/relationships/image" Target="../media/image4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47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6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42.png"/><Relationship Id="rId5" Type="http://schemas.openxmlformats.org/officeDocument/2006/relationships/image" Target="../media/image40.png"/><Relationship Id="rId10" Type="http://schemas.openxmlformats.org/officeDocument/2006/relationships/image" Target="../media/image48.png"/><Relationship Id="rId4" Type="http://schemas.openxmlformats.org/officeDocument/2006/relationships/image" Target="../media/image37.png"/><Relationship Id="rId9" Type="http://schemas.openxmlformats.org/officeDocument/2006/relationships/image" Target="../media/image4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7.png"/><Relationship Id="rId7" Type="http://schemas.openxmlformats.org/officeDocument/2006/relationships/image" Target="../media/image7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70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Relationship Id="rId9" Type="http://schemas.openxmlformats.org/officeDocument/2006/relationships/image" Target="../media/image6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1.png"/><Relationship Id="rId7" Type="http://schemas.openxmlformats.org/officeDocument/2006/relationships/image" Target="../media/image5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73.png"/><Relationship Id="rId5" Type="http://schemas.openxmlformats.org/officeDocument/2006/relationships/image" Target="../media/image70.png"/><Relationship Id="rId4" Type="http://schemas.openxmlformats.org/officeDocument/2006/relationships/image" Target="../media/image6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7.png"/><Relationship Id="rId7" Type="http://schemas.openxmlformats.org/officeDocument/2006/relationships/image" Target="../media/image7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70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Relationship Id="rId9" Type="http://schemas.openxmlformats.org/officeDocument/2006/relationships/image" Target="../media/image6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7.xml"/><Relationship Id="rId5" Type="http://schemas.openxmlformats.org/officeDocument/2006/relationships/image" Target="../media/image35.png"/><Relationship Id="rId4" Type="http://schemas.openxmlformats.org/officeDocument/2006/relationships/image" Target="../media/image7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78.png"/><Relationship Id="rId5" Type="http://schemas.openxmlformats.org/officeDocument/2006/relationships/image" Target="../media/image55.png"/><Relationship Id="rId4" Type="http://schemas.openxmlformats.org/officeDocument/2006/relationships/image" Target="../media/image5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7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55.png"/><Relationship Id="rId5" Type="http://schemas.openxmlformats.org/officeDocument/2006/relationships/image" Target="../media/image58.png"/><Relationship Id="rId4" Type="http://schemas.openxmlformats.org/officeDocument/2006/relationships/image" Target="../media/image3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7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71.png"/><Relationship Id="rId5" Type="http://schemas.openxmlformats.org/officeDocument/2006/relationships/image" Target="../media/image79.png"/><Relationship Id="rId4" Type="http://schemas.openxmlformats.org/officeDocument/2006/relationships/image" Target="../media/image3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61.png"/><Relationship Id="rId4" Type="http://schemas.openxmlformats.org/officeDocument/2006/relationships/image" Target="../media/image5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61.png"/><Relationship Id="rId5" Type="http://schemas.openxmlformats.org/officeDocument/2006/relationships/image" Target="../media/image56.png"/><Relationship Id="rId4" Type="http://schemas.openxmlformats.org/officeDocument/2006/relationships/image" Target="../media/image3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80.jpg"/><Relationship Id="rId4" Type="http://schemas.openxmlformats.org/officeDocument/2006/relationships/image" Target="../media/image4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80.jpg"/><Relationship Id="rId5" Type="http://schemas.openxmlformats.org/officeDocument/2006/relationships/image" Target="../media/image43.png"/><Relationship Id="rId4" Type="http://schemas.openxmlformats.org/officeDocument/2006/relationships/image" Target="../media/image37.png"/></Relationships>
</file>

<file path=ppt/slides/_rels/slide38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35.png"/><Relationship Id="rId5" Type="http://schemas.openxmlformats.org/officeDocument/2006/relationships/image" Target="../media/image32.png"/><Relationship Id="rId4" Type="http://schemas.openxmlformats.org/officeDocument/2006/relationships/image" Target="../media/image82.png"/></Relationships>
</file>

<file path=ppt/slides/_rels/slide39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0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02.xml"/><Relationship Id="rId4" Type="http://schemas.openxmlformats.org/officeDocument/2006/relationships/image" Target="../media/image37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microsoft.com/office/2007/relationships/media" Target="../media/media2.mp4"/><Relationship Id="rId7" Type="http://schemas.openxmlformats.org/officeDocument/2006/relationships/image" Target="../media/image3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85.png"/><Relationship Id="rId5" Type="http://schemas.openxmlformats.org/officeDocument/2006/relationships/slideLayout" Target="../slideLayouts/slideLayout100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2CB80301-0DF2-4530-8B12-2E8763159A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0"/>
            <a:ext cx="9144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749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334" y="1366599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09D2D9D0-64BF-402F-B6EF-0D770E6390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6204" y="2783565"/>
            <a:ext cx="1652205" cy="2484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F4989C8-566B-4C7F-9B8E-4AB54FC677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14601" y="2783565"/>
            <a:ext cx="1679115" cy="2484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1BC82A9-4164-4B26-BFCC-C95CD29DC9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49908" y="2779083"/>
            <a:ext cx="1690017" cy="2484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530DD73-307B-4635-9CE0-F01B4CE9D5B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96117" y="2783565"/>
            <a:ext cx="1664901" cy="2484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E532C7D-6BBA-4066-8BF5-5D94C1E0CA7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17211" y="2779083"/>
            <a:ext cx="1700574" cy="2484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75157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89567" y="415610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05567" y="390410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23691" y="418098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39691" y="392898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03691" y="440979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orales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 de révision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4789567" y="242966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5005567" y="217766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4969567" y="2628951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570" y="2172516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5036762" y="434921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733880" y="217068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850459" y="2817699"/>
            <a:ext cx="38314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Faire des phrases avec des mots de vocabulaire.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D82192C4-E114-9B07-692A-020A71C5F89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MA" dirty="0"/>
              <a:t>Travail sur livret</a:t>
            </a:r>
          </a:p>
        </p:txBody>
      </p:sp>
      <p:pic>
        <p:nvPicPr>
          <p:cNvPr id="41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38B40634-5B97-0FD8-D4DA-72F287BC6C2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42" t="8381" r="3284" b="18195"/>
          <a:stretch>
            <a:fillRect/>
          </a:stretch>
        </p:blipFill>
        <p:spPr>
          <a:xfrm>
            <a:off x="1438977" y="2045581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27716" y="2160000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520000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Rappel des mots de vocabulaire</a:t>
            </a:r>
            <a:r>
              <a:rPr lang="fr-MA" dirty="0">
                <a:solidFill>
                  <a:srgbClr val="565F88"/>
                </a:solidFill>
              </a:rPr>
              <a:t>.</a:t>
            </a:r>
          </a:p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Jeux de vocabulaire.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6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B880D0F-CBE6-3E45-D5F6-514E76B3C60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48487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843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3"/>
            <a:ext cx="6535427" cy="1696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42335" y="3244973"/>
            <a:ext cx="6387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Reconnaitre et produire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des mots de vocabulaire.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Faire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des phrases avec des mots de vocabulaire.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94525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réviser les mots de vocabulaire des semaines précédentes.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3648" y="755999"/>
            <a:ext cx="710452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La cour – Le couloir – La cantine – Une classe – La clé – Une cloche.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9B27AB9-300F-465E-AA68-78CB4F4A6F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8579" y="1938625"/>
            <a:ext cx="1746113" cy="1908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E210DEA-87B9-41B7-A364-91EDF0E7B0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451" y="4221571"/>
            <a:ext cx="1746113" cy="1908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5FF1AA8-B1AE-416E-9200-9487C1C484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237" y="1938625"/>
            <a:ext cx="1746085" cy="1908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6177089-09B9-41D5-B169-D8DAA6783D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6408" y="1938625"/>
            <a:ext cx="1746085" cy="1908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53E2B7F-9A60-4D97-9B40-75191F9AE6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279" y="4190285"/>
            <a:ext cx="1746085" cy="1908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AC5C339-8794-4236-8846-7E03E4129F5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5538" y="4190285"/>
            <a:ext cx="1746112" cy="1908000"/>
          </a:xfrm>
          <a:prstGeom prst="rect">
            <a:avLst/>
          </a:prstGeom>
        </p:spPr>
      </p:pic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20322" y="3749092"/>
            <a:ext cx="1800000" cy="360000"/>
          </a:xfrm>
        </p:spPr>
        <p:txBody>
          <a:bodyPr/>
          <a:lstStyle/>
          <a:p>
            <a:r>
              <a:rPr lang="fr-MA" dirty="0"/>
              <a:t> </a:t>
            </a:r>
            <a:r>
              <a:rPr lang="fr-FR" dirty="0">
                <a:solidFill>
                  <a:srgbClr val="DB03A2"/>
                </a:solidFill>
                <a:latin typeface="Dosis "/>
              </a:rPr>
              <a:t>La</a:t>
            </a:r>
            <a:r>
              <a:rPr lang="fr-FR" dirty="0">
                <a:solidFill>
                  <a:srgbClr val="0070C0"/>
                </a:solidFill>
              </a:rPr>
              <a:t> </a:t>
            </a:r>
            <a:r>
              <a:rPr lang="fr-MA" dirty="0"/>
              <a:t>cour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A965F6-359F-7EDD-C950-8F88433795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1975" y="3740420"/>
            <a:ext cx="1800000" cy="360000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</a:rPr>
              <a:t>Le </a:t>
            </a:r>
            <a:r>
              <a:rPr lang="fr-MA" dirty="0"/>
              <a:t>couloir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6094710" y="374042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DB03A2"/>
                </a:solidFill>
                <a:latin typeface="Dosis "/>
              </a:rPr>
              <a:t>La</a:t>
            </a:r>
            <a:r>
              <a:rPr lang="fr-MA" dirty="0"/>
              <a:t> cantine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FR" dirty="0">
                <a:solidFill>
                  <a:srgbClr val="DB03A2"/>
                </a:solidFill>
                <a:latin typeface="Dosis "/>
              </a:rPr>
              <a:t>La</a:t>
            </a:r>
            <a:r>
              <a:rPr lang="fr-MA" dirty="0">
                <a:solidFill>
                  <a:srgbClr val="0070C0"/>
                </a:solidFill>
              </a:rPr>
              <a:t> </a:t>
            </a:r>
            <a:r>
              <a:rPr lang="fr-MA" dirty="0"/>
              <a:t>clé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160791" y="6098285"/>
            <a:ext cx="1800000" cy="360000"/>
          </a:xfrm>
        </p:spPr>
        <p:txBody>
          <a:bodyPr/>
          <a:lstStyle/>
          <a:p>
            <a:r>
              <a:rPr lang="fr-FR" dirty="0">
                <a:solidFill>
                  <a:srgbClr val="DB03A2"/>
                </a:solidFill>
                <a:latin typeface="Dosis "/>
              </a:rPr>
              <a:t>Une</a:t>
            </a:r>
            <a:r>
              <a:rPr lang="fr-FR" dirty="0"/>
              <a:t> cloche</a:t>
            </a:r>
            <a:endParaRPr lang="fr-MA" dirty="0"/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456964" y="6085132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DB03A2"/>
                </a:solidFill>
                <a:latin typeface="Dosis "/>
              </a:rPr>
              <a:t>Une</a:t>
            </a:r>
            <a:r>
              <a:rPr lang="fr-FR" dirty="0"/>
              <a:t> classe</a:t>
            </a:r>
            <a:endParaRPr lang="fr-MA" dirty="0"/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E051F7F-766E-41E6-ACB7-EF87982629F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EB1B7B36-7AF2-4305-A68D-BEA6DC8512A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34F3F81-3749-4471-9B39-14852FAB9D6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74872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46"/>
          <p:cNvSpPr txBox="1"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595959"/>
              </a:buClr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dirty="0">
              <a:solidFill>
                <a:srgbClr val="595959"/>
              </a:solidFill>
            </a:endParaRPr>
          </a:p>
        </p:txBody>
      </p:sp>
      <p:pic>
        <p:nvPicPr>
          <p:cNvPr id="1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F6C43FD-903C-4298-AC33-64EADD5A9C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8565D71-4579-49A8-9AB5-7E38C4BB31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8579" y="1938625"/>
            <a:ext cx="1746113" cy="1908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D13D4BB-5ECF-4252-9182-F8478DFB79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451" y="4221571"/>
            <a:ext cx="1746113" cy="1908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6D1BCC1-605C-4E8C-80A9-D81A75F84F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237" y="1938625"/>
            <a:ext cx="1746085" cy="1908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B2309CD-3A8D-4D3A-B203-478DB7C7A3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6408" y="1938625"/>
            <a:ext cx="1746085" cy="1908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DF5C005-4420-4D5A-A37B-EBDD8EC6F3F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279" y="4190285"/>
            <a:ext cx="1746085" cy="1908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EE85CEA-B2FF-462C-A7C8-0BDFDE10563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5538" y="4190285"/>
            <a:ext cx="1746112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6033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2967" y="755999"/>
            <a:ext cx="714520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Une glace – Une plante – Une plume – La plage – Une flûte – Le blé.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84EC474-1729-403E-99EE-4C86902405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3290" y="4209879"/>
            <a:ext cx="1746112" cy="1908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FB97A3A-0A6D-45DA-80CF-831B8D7208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5738" y="4209879"/>
            <a:ext cx="1746112" cy="1908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E9F52BE-DE9E-4947-A546-0E6A6BEE6F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5738" y="1694121"/>
            <a:ext cx="1746112" cy="1908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607EE4F-F982-4373-88C5-8C0F9BDD7B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3290" y="1689149"/>
            <a:ext cx="1746112" cy="1908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A867ADB-6BD7-4B40-B0B8-712C6B3CDA9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187" y="1694121"/>
            <a:ext cx="1746112" cy="1908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6A7310C-8141-4A90-A897-1148AFE75C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8091" y="4216053"/>
            <a:ext cx="1746109" cy="1908000"/>
          </a:xfrm>
          <a:prstGeom prst="rect">
            <a:avLst/>
          </a:prstGeom>
        </p:spPr>
      </p:pic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49125257-7A7E-757A-FC9D-E4F977A531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88091" y="3508042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DB03A2"/>
                </a:solidFill>
                <a:latin typeface="Dosis "/>
              </a:rPr>
              <a:t>Une</a:t>
            </a:r>
            <a:r>
              <a:rPr lang="fr-MA" dirty="0"/>
              <a:t> glace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80F7445B-E0AE-AB57-13DE-096D3ADD111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595216" y="3508042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DB03A2"/>
                </a:solidFill>
                <a:latin typeface="Dosis "/>
              </a:rPr>
              <a:t>Une</a:t>
            </a:r>
            <a:r>
              <a:rPr lang="fr-MA" dirty="0">
                <a:solidFill>
                  <a:srgbClr val="0070C0"/>
                </a:solidFill>
              </a:rPr>
              <a:t> </a:t>
            </a:r>
            <a:r>
              <a:rPr lang="fr-MA" dirty="0"/>
              <a:t>plante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9FF76B79-BFFB-FB5A-73E5-89E5F41A766A}"/>
              </a:ext>
            </a:extLst>
          </p:cNvPr>
          <p:cNvSpPr txBox="1">
            <a:spLocks/>
          </p:cNvSpPr>
          <p:nvPr/>
        </p:nvSpPr>
        <p:spPr>
          <a:xfrm>
            <a:off x="5948069" y="3508042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dirty="0">
                <a:solidFill>
                  <a:srgbClr val="DB03A2"/>
                </a:solidFill>
                <a:latin typeface="Dosis "/>
              </a:rPr>
              <a:t>Une</a:t>
            </a:r>
            <a:r>
              <a:rPr lang="fr-MA" dirty="0"/>
              <a:t> plume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F3097DC5-3BAF-9AB1-7C40-F67BA21DD10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63684" y="6008085"/>
            <a:ext cx="1800000" cy="360000"/>
          </a:xfrm>
        </p:spPr>
        <p:txBody>
          <a:bodyPr/>
          <a:lstStyle/>
          <a:p>
            <a:r>
              <a:rPr lang="fr-FR" dirty="0">
                <a:solidFill>
                  <a:srgbClr val="DB03A2"/>
                </a:solidFill>
                <a:latin typeface="Dosis "/>
              </a:rPr>
              <a:t>Une</a:t>
            </a:r>
            <a:r>
              <a:rPr lang="fr-FR" dirty="0">
                <a:solidFill>
                  <a:srgbClr val="0070C0"/>
                </a:solidFill>
              </a:rPr>
              <a:t> </a:t>
            </a:r>
            <a:r>
              <a:rPr lang="fr-FR" dirty="0"/>
              <a:t>flûte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01660101-1143-DEB3-44D2-F444E2D07F3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989402" y="6008085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Le</a:t>
            </a:r>
            <a:r>
              <a:rPr lang="fr-MA" dirty="0"/>
              <a:t> blé</a:t>
            </a: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69592405-0326-D08D-1188-0AF4B64FF745}"/>
              </a:ext>
            </a:extLst>
          </p:cNvPr>
          <p:cNvSpPr txBox="1">
            <a:spLocks/>
          </p:cNvSpPr>
          <p:nvPr/>
        </p:nvSpPr>
        <p:spPr>
          <a:xfrm>
            <a:off x="1356559" y="5993066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dirty="0">
                <a:solidFill>
                  <a:srgbClr val="DB03A2"/>
                </a:solidFill>
                <a:latin typeface="Dosis "/>
              </a:rPr>
              <a:t>La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plage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C19A0278-EF53-4961-9BD5-BF76653E832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62DE175C-B2C9-48E0-BB28-DF1803B785E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C024171-E69D-4E83-B299-1E62153CF1F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66494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47"/>
          <p:cNvSpPr txBox="1">
            <a:spLocks noGrp="1"/>
          </p:cNvSpPr>
          <p:nvPr>
            <p:ph type="title"/>
          </p:nvPr>
        </p:nvSpPr>
        <p:spPr>
          <a:xfrm>
            <a:off x="1653499" y="755999"/>
            <a:ext cx="678228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595959"/>
              </a:buClr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dirty="0">
              <a:solidFill>
                <a:srgbClr val="595959"/>
              </a:solidFill>
            </a:endParaRPr>
          </a:p>
        </p:txBody>
      </p:sp>
      <p:pic>
        <p:nvPicPr>
          <p:cNvPr id="1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E580B55-104A-4F30-80CC-108E115551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B599D84-3260-468C-B3AD-62CCA1F30B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3290" y="4209879"/>
            <a:ext cx="1746112" cy="1908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E93F498-DE39-4255-99C8-AB38C31635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5738" y="4209879"/>
            <a:ext cx="1746112" cy="1908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7FD5706-6688-4E49-AE95-BB70B70E7B4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5738" y="1694121"/>
            <a:ext cx="1746112" cy="1908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C06ECC8-6DBC-43CB-BE6E-E56C7CC817A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3290" y="1689149"/>
            <a:ext cx="1746112" cy="1908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434DB5B-8278-452B-8AF7-095B4056C5F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187" y="1694121"/>
            <a:ext cx="1746112" cy="1908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C773914-E399-478F-A277-C551CFD8459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8091" y="4216053"/>
            <a:ext cx="1746109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5519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Dessiner – Lire – Écrire – Une histoire – Colorier – Un tricot.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20322" y="3749092"/>
            <a:ext cx="1800000" cy="360000"/>
          </a:xfrm>
        </p:spPr>
        <p:txBody>
          <a:bodyPr/>
          <a:lstStyle/>
          <a:p>
            <a:r>
              <a:rPr lang="fr-MA" dirty="0"/>
              <a:t>Dessiner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A965F6-359F-7EDD-C950-8F88433795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1975" y="3740420"/>
            <a:ext cx="1800000" cy="360000"/>
          </a:xfrm>
        </p:spPr>
        <p:txBody>
          <a:bodyPr/>
          <a:lstStyle/>
          <a:p>
            <a:r>
              <a:rPr lang="fr-MA" dirty="0"/>
              <a:t>Lire 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6094710" y="374042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/>
              <a:t>Écrire 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/>
              <a:t>Colorier 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160791" y="6098285"/>
            <a:ext cx="1800000" cy="360000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  <a:latin typeface="Dosis "/>
              </a:rPr>
              <a:t>Un</a:t>
            </a:r>
            <a:r>
              <a:rPr lang="fr-FR" dirty="0"/>
              <a:t> tricot</a:t>
            </a:r>
            <a:endParaRPr lang="fr-MA" dirty="0"/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456964" y="6085132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DB03A2"/>
                </a:solidFill>
                <a:latin typeface="Dosis "/>
              </a:rPr>
              <a:t>Une</a:t>
            </a:r>
            <a:r>
              <a:rPr lang="fr-FR" dirty="0"/>
              <a:t> histoire</a:t>
            </a:r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84DA52D-C6E7-4DC7-ABB4-36FD444B6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0879" y="4314446"/>
            <a:ext cx="1711300" cy="1872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C24520F-8B6F-4BC0-8E10-8DE6019614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9491" y="1923273"/>
            <a:ext cx="1711300" cy="187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D90D7F4-01F3-434F-A79D-5F9AD71591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6567" y="1923273"/>
            <a:ext cx="1711300" cy="187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A7ED9A9-7AF6-4CE8-B034-643CA61A0F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643" y="1923273"/>
            <a:ext cx="1711300" cy="187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A458CC1-D56C-4A33-9F4D-1741678797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254" y="4314446"/>
            <a:ext cx="1713322" cy="187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D7C6634-7CE5-447D-A20E-8E6FBD341C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643" y="4339603"/>
            <a:ext cx="1711300" cy="1872000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58500C51-2463-4DF8-958C-C612A5C3F78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05DE74F5-F767-4715-A55F-242A904A375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721244F-22E3-4440-99D5-C4EE89A593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61374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B9CDD-6105-3C7D-4F7A-6AD7FD6B01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CD2BA6-9577-A2B5-E0B5-7B68EFF36E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52E6199-845A-403B-B399-A72272C0BC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22C1174-3CB9-4830-BE33-68EEF0D653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0879" y="4314446"/>
            <a:ext cx="1711300" cy="1872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5DEA9E0-307F-4C60-A3BB-2C41E1E8C6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9491" y="1923273"/>
            <a:ext cx="1711300" cy="1872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1EB92F2-3E6D-425A-A3D1-5490E4CA94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6567" y="1923273"/>
            <a:ext cx="1711300" cy="1872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3730636-B566-42F6-A0F5-856B251B2FD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643" y="1923273"/>
            <a:ext cx="1711300" cy="1872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8B164F6-51C7-4FFD-8311-760441C3C0A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254" y="4314446"/>
            <a:ext cx="1713322" cy="187200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8D0C521-F318-48F2-905F-85B12B7EE55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643" y="4339603"/>
            <a:ext cx="1711300" cy="18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161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Un bras – Le drapeau – Une prune – Drôle – Gris – Des frites.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49125257-7A7E-757A-FC9D-E4F977A531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88091" y="3508042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"/>
              </a:rPr>
              <a:t>Un</a:t>
            </a:r>
            <a:r>
              <a:rPr lang="fr-MA" dirty="0"/>
              <a:t> bras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80F7445B-E0AE-AB57-13DE-096D3ADD111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595216" y="3508042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"/>
              </a:rPr>
              <a:t>Le</a:t>
            </a:r>
            <a:r>
              <a:rPr lang="fr-MA" dirty="0">
                <a:solidFill>
                  <a:srgbClr val="DB03A2"/>
                </a:solidFill>
                <a:latin typeface="Dosis "/>
              </a:rPr>
              <a:t> </a:t>
            </a:r>
            <a:r>
              <a:rPr lang="fr-MA" dirty="0"/>
              <a:t>drapeau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9FF76B79-BFFB-FB5A-73E5-89E5F41A766A}"/>
              </a:ext>
            </a:extLst>
          </p:cNvPr>
          <p:cNvSpPr txBox="1">
            <a:spLocks/>
          </p:cNvSpPr>
          <p:nvPr/>
        </p:nvSpPr>
        <p:spPr>
          <a:xfrm>
            <a:off x="5948069" y="3508042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dirty="0">
                <a:solidFill>
                  <a:srgbClr val="DB03A2"/>
                </a:solidFill>
                <a:latin typeface="Dosis "/>
              </a:rPr>
              <a:t>Une</a:t>
            </a:r>
            <a:r>
              <a:rPr lang="fr-MA" dirty="0"/>
              <a:t> prune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F3097DC5-3BAF-9AB1-7C40-F67BA21DD10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63684" y="6008085"/>
            <a:ext cx="1800000" cy="360000"/>
          </a:xfrm>
        </p:spPr>
        <p:txBody>
          <a:bodyPr/>
          <a:lstStyle/>
          <a:p>
            <a:r>
              <a:rPr lang="fr-FR" dirty="0"/>
              <a:t>Gris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01660101-1143-DEB3-44D2-F444E2D07F3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989402" y="6008085"/>
            <a:ext cx="1800000" cy="360000"/>
          </a:xfrm>
        </p:spPr>
        <p:txBody>
          <a:bodyPr/>
          <a:lstStyle/>
          <a:p>
            <a:r>
              <a:rPr lang="fr-MA" dirty="0"/>
              <a:t>Des frites</a:t>
            </a: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69592405-0326-D08D-1188-0AF4B64FF745}"/>
              </a:ext>
            </a:extLst>
          </p:cNvPr>
          <p:cNvSpPr txBox="1">
            <a:spLocks/>
          </p:cNvSpPr>
          <p:nvPr/>
        </p:nvSpPr>
        <p:spPr>
          <a:xfrm>
            <a:off x="1356559" y="5993066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Drôle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48CBF623-E758-49DF-B9D1-739E5DDB98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7997" y="4091216"/>
            <a:ext cx="1711313" cy="187200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3DEFDB7B-4AFE-4F63-B4EC-E4707CE3AB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4760" y="4091216"/>
            <a:ext cx="1711313" cy="1872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FCE711F3-6E7D-4E07-AF98-7752F312F5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8008" y="1608119"/>
            <a:ext cx="1713152" cy="1872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9C28D95-7AE4-482B-B3D6-B41AFE939B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019" y="1608119"/>
            <a:ext cx="1713152" cy="1872000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BED2FE88-EF9C-41B5-A51F-250C9821CF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7997" y="1608119"/>
            <a:ext cx="1711313" cy="1872000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E26F7589-9ABC-492C-95C1-327E79B51D7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523" y="4091216"/>
            <a:ext cx="1711313" cy="1872000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7562CB64-F21B-4EB6-B15D-A3F9300965F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D5D17552-C247-4D29-BE47-4F3F434E353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387C2BB-F4C5-404D-959F-4E8D1C0F210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17006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D4F1F0-82E3-F665-947E-306FDA1E6E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5D47D2-4B10-3733-B48F-440F95D2D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FD31BE-BEEB-4D59-808D-7FDDBD4588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337CA5D-CFA1-4014-860A-9139622311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7997" y="4091216"/>
            <a:ext cx="1711313" cy="1872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5CE1644-D4C5-4673-9ED4-C3A6CDD5BF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4760" y="4091216"/>
            <a:ext cx="1711313" cy="187200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E9588C6-B393-4701-95A8-D3EB4A2AC5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8008" y="1608119"/>
            <a:ext cx="1713152" cy="1872000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E7AEED4-5712-456F-8B44-55D3132CBEB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019" y="1608119"/>
            <a:ext cx="1713152" cy="187200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EDCFA0BA-8F6A-4C19-82E3-2C562AFD49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7997" y="1608119"/>
            <a:ext cx="1711313" cy="187200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52565FA1-4279-4AF3-BA2E-D331D052A59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523" y="4091216"/>
            <a:ext cx="1711313" cy="18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065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La lecture – L’écriture – Le dessin – Le coloriage – Un jouet –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Des lacets.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20322" y="3749092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DB03A2"/>
                </a:solidFill>
                <a:latin typeface="Dosis "/>
              </a:rPr>
              <a:t>La</a:t>
            </a:r>
            <a:r>
              <a:rPr lang="fr-MA" dirty="0"/>
              <a:t> lecture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A965F6-359F-7EDD-C950-8F88433795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1975" y="3740420"/>
            <a:ext cx="1800000" cy="360000"/>
          </a:xfrm>
        </p:spPr>
        <p:txBody>
          <a:bodyPr/>
          <a:lstStyle/>
          <a:p>
            <a:r>
              <a:rPr lang="fr-MA" dirty="0"/>
              <a:t>L’écriture 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6094710" y="374042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  <a:latin typeface="Dosis "/>
              </a:rPr>
              <a:t>Le</a:t>
            </a:r>
            <a:r>
              <a:rPr lang="fr-MA" dirty="0"/>
              <a:t> dessin 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/>
              <a:t> 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160791" y="6098285"/>
            <a:ext cx="1800000" cy="360000"/>
          </a:xfrm>
        </p:spPr>
        <p:txBody>
          <a:bodyPr/>
          <a:lstStyle/>
          <a:p>
            <a:r>
              <a:rPr lang="fr-FR" dirty="0"/>
              <a:t>Des lacets</a:t>
            </a:r>
            <a:endParaRPr lang="fr-MA" dirty="0"/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456964" y="6085132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0070C0"/>
                </a:solidFill>
                <a:latin typeface="Dosis "/>
              </a:rPr>
              <a:t>Le</a:t>
            </a:r>
            <a:r>
              <a:rPr lang="fr-FR" dirty="0">
                <a:solidFill>
                  <a:srgbClr val="DB03A2"/>
                </a:solidFill>
                <a:latin typeface="Dosis "/>
              </a:rPr>
              <a:t> </a:t>
            </a:r>
            <a:r>
              <a:rPr lang="fr-FR" dirty="0"/>
              <a:t>coloriage</a:t>
            </a:r>
            <a:endParaRPr lang="fr-MA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C24520F-8B6F-4BC0-8E10-8DE6019614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3275" y="1868420"/>
            <a:ext cx="1711300" cy="187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D90D7F4-01F3-434F-A79D-5F9AD71591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322" y="1877092"/>
            <a:ext cx="1711300" cy="1872000"/>
          </a:xfrm>
          <a:prstGeom prst="rect">
            <a:avLst/>
          </a:prstGeom>
        </p:spPr>
      </p:pic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7DB76DDE-8AB3-4F9F-88FE-F1BA5DB0DB03}"/>
              </a:ext>
            </a:extLst>
          </p:cNvPr>
          <p:cNvSpPr txBox="1">
            <a:spLocks/>
          </p:cNvSpPr>
          <p:nvPr/>
        </p:nvSpPr>
        <p:spPr>
          <a:xfrm>
            <a:off x="3657254" y="6082503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0070C0"/>
                </a:solidFill>
                <a:latin typeface="Dosis "/>
              </a:rPr>
              <a:t>Un</a:t>
            </a:r>
            <a:r>
              <a:rPr lang="fr-FR" dirty="0"/>
              <a:t> jouet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87A3B0D-E274-468E-AA68-8A15C2418B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791" y="1875154"/>
            <a:ext cx="1711300" cy="1872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4EE61F2-22E2-45A0-BF3A-BFE0415AD2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625" y="4314446"/>
            <a:ext cx="1713166" cy="1872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FDAE180-17B9-47D6-BB2B-E0881C93B76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059" y="4314446"/>
            <a:ext cx="1713154" cy="187200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59535611-BC2C-450D-8FBB-D97D7DCA3A3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794" y="4314446"/>
            <a:ext cx="1711297" cy="1872000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C87C6C9D-8852-439E-B463-44E28EEA3B3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F47A6D80-D23C-4F94-972A-2EB4DA27CBE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97525BB-FB58-4B1A-A894-2832D19A21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59498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FCA9630-8BD7-4E69-8481-978B85E84F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74E8133-76EE-4A94-802A-75155DB8F1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3275" y="1868420"/>
            <a:ext cx="1711300" cy="187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1663E43-02D8-4431-88E8-DF1AC24AD5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322" y="1877092"/>
            <a:ext cx="1711300" cy="187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705948D-794B-4AEC-989B-3830A5A559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791" y="1875154"/>
            <a:ext cx="1711300" cy="187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AC4CFBC-EC27-4AA0-BADD-1CC793D061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625" y="4314446"/>
            <a:ext cx="1713166" cy="187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BF2CF5E-E4BE-469C-B467-D79D03BF379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059" y="4314446"/>
            <a:ext cx="1713154" cy="187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B70A4DC-1A14-4689-B1AC-5683B9765E6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794" y="4314446"/>
            <a:ext cx="1711297" cy="18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737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Le boulanger – Le nez – Un bonnet – Violet – Le dîner – Le goûter.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20322" y="3749092"/>
            <a:ext cx="1861734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"/>
              </a:rPr>
              <a:t>Le</a:t>
            </a:r>
            <a:r>
              <a:rPr lang="fr-MA" dirty="0"/>
              <a:t> boulanger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A965F6-359F-7EDD-C950-8F88433795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590779" y="3740420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"/>
              </a:rPr>
              <a:t>Le </a:t>
            </a:r>
            <a:r>
              <a:rPr lang="fr-MA" dirty="0"/>
              <a:t>nez 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5954061" y="374042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0070C0"/>
                </a:solidFill>
                <a:latin typeface="Dosis "/>
              </a:rPr>
              <a:t>Un </a:t>
            </a:r>
            <a:r>
              <a:rPr lang="fr-MA" dirty="0"/>
              <a:t>bonnet 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"/>
              </a:rPr>
              <a:t>Le </a:t>
            </a:r>
            <a:r>
              <a:rPr lang="fr-MA" dirty="0"/>
              <a:t>dîner 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160791" y="6098285"/>
            <a:ext cx="1800000" cy="360000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  <a:latin typeface="Dosis "/>
              </a:rPr>
              <a:t>Le</a:t>
            </a:r>
            <a:r>
              <a:rPr lang="fr-FR" dirty="0"/>
              <a:t> goûter</a:t>
            </a:r>
            <a:endParaRPr lang="fr-MA" dirty="0"/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1083643" y="6086200"/>
            <a:ext cx="17113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Violet</a:t>
            </a:r>
            <a:endParaRPr lang="fr-MA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53847E8-E54C-491B-A365-E90CD3F82F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2733" y="1940328"/>
            <a:ext cx="1711300" cy="187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E263281-B99F-4C0E-9A23-E5C643FC3E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0879" y="4310611"/>
            <a:ext cx="1711300" cy="1872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254F5A3-2328-40AD-9A79-B1C9B3A379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0879" y="1938190"/>
            <a:ext cx="1711300" cy="1872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81EF72F-1E84-4B2B-8F60-7E5E26E3E4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643" y="4310611"/>
            <a:ext cx="1711300" cy="1872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0B2B773-3DB4-4535-8D1C-81BF98DBE3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643" y="1929170"/>
            <a:ext cx="1711300" cy="187200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6D90CABB-FBEF-4FF9-8FE3-0AD4C3B1CDD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8885" y="4310611"/>
            <a:ext cx="1711300" cy="1872000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F9536D72-2EE4-4CB7-9511-B21D0EDECB9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4F79D411-11AE-46BF-B2CC-A831DCCC954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AEA665B-C7A8-41C7-8B17-A5C179D1617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11113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3902378-AC4B-4263-9405-651A3FE1A9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2733" y="1940328"/>
            <a:ext cx="1711300" cy="187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1B936DD-5F58-4356-86FE-62FB3FDA71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0879" y="4310611"/>
            <a:ext cx="1711300" cy="1872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E85D4A9-F62A-4521-A108-69CF299B30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0879" y="1938190"/>
            <a:ext cx="1711300" cy="1872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0324A3C-8708-4E61-B710-86A16942BE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643" y="4310611"/>
            <a:ext cx="1711300" cy="1872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7AB5BF0-49D3-428B-8A1B-8B358FB2FE8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643" y="1929170"/>
            <a:ext cx="1711300" cy="1872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217F3A2-EBF5-49D2-B5FB-C5C45340CF0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8885" y="4310611"/>
            <a:ext cx="1711300" cy="1872000"/>
          </a:xfrm>
          <a:prstGeom prst="rect">
            <a:avLst/>
          </a:prstGeom>
        </p:spPr>
      </p:pic>
      <p:pic>
        <p:nvPicPr>
          <p:cNvPr id="2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F58E1C0-559B-4730-B578-8A69CA26EFA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010023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8A0BC-0242-AF63-3AD6-E2BACD449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90991A-D9F1-B219-DF51-4998294F4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invisibles. 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EA7E8FC-2769-D856-300A-9592772534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F50A1B0-0777-78E1-D199-F1213C4748B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74329" y="4348665"/>
            <a:ext cx="5262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Jeu des mots invisibles.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A3286F-6401-970D-BD1E-8FA924E93F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5700" y="1719765"/>
            <a:ext cx="1752600" cy="262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625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46"/>
          <p:cNvSpPr txBox="1"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595959"/>
              </a:buClr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 les images. Je vais masquer deux images. Qui veut expliquer la consigne dans sa langue ? </a:t>
            </a:r>
            <a:endParaRPr dirty="0">
              <a:solidFill>
                <a:srgbClr val="595959"/>
              </a:solidFill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809E1E68-CF93-4A07-9B9D-D8E47406D86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30D59E9D-332F-4A7A-9205-201672CC70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E293869-C4C3-469A-B90B-F31A2DC445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08EE5B8C-05EC-460B-BD17-57CB15370B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8579" y="1938625"/>
            <a:ext cx="1746113" cy="1908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C24C91E-F077-4EF2-9A7C-D23440339A6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237" y="1938625"/>
            <a:ext cx="1746085" cy="1908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62A0FDE-68BB-427F-BA6F-E80EB1515D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6408" y="1938625"/>
            <a:ext cx="1746085" cy="1908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F8BE16D-AEA0-4CB6-A6E5-94CA53E5575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279" y="4190285"/>
            <a:ext cx="1746085" cy="190800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5A315DD5-5AE7-489B-9FD0-9FC39411198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8579" y="4190285"/>
            <a:ext cx="1746112" cy="1908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D12D3F86-0A00-414C-875C-3A3B0D520E5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6381" y="4190285"/>
            <a:ext cx="1746112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1372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57791243-1987-41D6-ABB8-DA5F507317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8579" y="1938625"/>
            <a:ext cx="1746113" cy="1908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28BFB1B-48F9-4693-B732-9A7EBC3C32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6408" y="1938625"/>
            <a:ext cx="1746085" cy="1908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8B26748-66A8-459C-92DA-4DF9D4A91C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279" y="4190285"/>
            <a:ext cx="1746085" cy="1908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23D3698-ABC0-4681-8920-536B3683BC3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8579" y="4190285"/>
            <a:ext cx="1746112" cy="1908000"/>
          </a:xfrm>
          <a:prstGeom prst="rect">
            <a:avLst/>
          </a:prstGeom>
        </p:spPr>
      </p:pic>
      <p:sp>
        <p:nvSpPr>
          <p:cNvPr id="370" name="Google Shape;370;p46"/>
          <p:cNvSpPr txBox="1"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595959"/>
              </a:buClr>
            </a:pPr>
            <a:r>
              <a:rPr lang="fr-FR" dirty="0">
                <a:solidFill>
                  <a:srgbClr val="595959"/>
                </a:solidFill>
              </a:rPr>
              <a:t>Quelles sont les images qui manquent ?</a:t>
            </a:r>
            <a:endParaRPr dirty="0">
              <a:solidFill>
                <a:srgbClr val="595959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931E8EE-A876-4D23-A7D8-6CC60D24CFC7}"/>
              </a:ext>
            </a:extLst>
          </p:cNvPr>
          <p:cNvSpPr txBox="1"/>
          <p:nvPr/>
        </p:nvSpPr>
        <p:spPr>
          <a:xfrm>
            <a:off x="1543961" y="1848118"/>
            <a:ext cx="110293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500" b="1" dirty="0">
                <a:solidFill>
                  <a:schemeClr val="accent2">
                    <a:lumMod val="75000"/>
                  </a:schemeClr>
                </a:solidFill>
                <a:latin typeface="Dosis "/>
              </a:rPr>
              <a:t>?</a:t>
            </a:r>
            <a:endParaRPr lang="fr-FR" b="1" dirty="0">
              <a:solidFill>
                <a:schemeClr val="accent2">
                  <a:lumMod val="75000"/>
                </a:schemeClr>
              </a:solidFill>
              <a:latin typeface="Dosis 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7249563-921D-4062-BCCD-84AD83C8DA95}"/>
              </a:ext>
            </a:extLst>
          </p:cNvPr>
          <p:cNvSpPr txBox="1"/>
          <p:nvPr/>
        </p:nvSpPr>
        <p:spPr>
          <a:xfrm>
            <a:off x="3897982" y="4092713"/>
            <a:ext cx="110293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500" b="1" dirty="0">
                <a:solidFill>
                  <a:schemeClr val="accent2">
                    <a:lumMod val="75000"/>
                  </a:schemeClr>
                </a:solidFill>
                <a:latin typeface="Dosis "/>
              </a:rPr>
              <a:t>?</a:t>
            </a:r>
            <a:endParaRPr lang="fr-FR" b="1" dirty="0">
              <a:solidFill>
                <a:schemeClr val="accent2">
                  <a:lumMod val="75000"/>
                </a:schemeClr>
              </a:solidFill>
              <a:latin typeface="Dosis "/>
            </a:endParaRPr>
          </a:p>
        </p:txBody>
      </p:sp>
      <p:pic>
        <p:nvPicPr>
          <p:cNvPr id="1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529EE69-63CA-438E-BA52-724E09142F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3953980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46"/>
          <p:cNvSpPr txBox="1"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595959"/>
              </a:buClr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images qui manquent sont : La cour et une flûte.</a:t>
            </a:r>
            <a:endParaRPr dirty="0">
              <a:solidFill>
                <a:srgbClr val="595959"/>
              </a:solidFill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809E1E68-CF93-4A07-9B9D-D8E47406D86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30D59E9D-332F-4A7A-9205-201672CC70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E293869-C4C3-469A-B90B-F31A2DC445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61752BC0-C35C-4991-A63C-0987CAABDA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8579" y="1938625"/>
            <a:ext cx="1746113" cy="1908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7103A5C-CD4E-42FF-BEFD-200639099D3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237" y="1938625"/>
            <a:ext cx="1746085" cy="1908000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0FB0ABA-DF1C-43DC-8F04-1CE8829AFBD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6408" y="1938625"/>
            <a:ext cx="1746085" cy="190800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C514C50-7A49-4EC2-BA15-E7A7662DB10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279" y="4190285"/>
            <a:ext cx="1746085" cy="1908000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0B4C2470-11AC-447D-A9C8-7883C0DBAE1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8579" y="4190285"/>
            <a:ext cx="1746112" cy="190800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31F3955D-0114-4E67-BF59-FA0E378DD25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6381" y="4190285"/>
            <a:ext cx="1746112" cy="1908000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8374056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DA605-D2CF-BCE6-E607-14FDD97E0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0EE017-8F3D-7CFF-D624-319FF4ABC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qui bougent.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9A84810-4CED-0DB3-F0CF-09EE250153F1}"/>
              </a:ext>
            </a:extLst>
          </p:cNvPr>
          <p:cNvSpPr txBox="1"/>
          <p:nvPr/>
        </p:nvSpPr>
        <p:spPr>
          <a:xfrm>
            <a:off x="1638663" y="2278384"/>
            <a:ext cx="58666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Jeu des mots qui bougent </a:t>
            </a:r>
          </a:p>
        </p:txBody>
      </p:sp>
      <p:pic>
        <p:nvPicPr>
          <p:cNvPr id="4" name="Image 3" descr="Une image contenant vert, Graphique, Caractère coloré&#10;&#10;Description générée automatiquement">
            <a:extLst>
              <a:ext uri="{FF2B5EF4-FFF2-40B4-BE49-F238E27FC236}">
                <a16:creationId xmlns:a16="http://schemas.microsoft.com/office/drawing/2014/main" id="{4D6B1028-4B5E-4511-5A71-B26C53FEC9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320" y="3299312"/>
            <a:ext cx="1491359" cy="1761598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DEBFE01A-04D1-4FBF-A1C7-E568B9C8E85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8A2A145-9E50-4E50-A99C-0A79691B59F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CFEE327-2071-4001-B8FC-CE986A8917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7681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D4F1F0-82E3-F665-947E-306FDA1E6E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5D47D2-4B10-3733-B48F-440F95D2D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62989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bien. Je vais faire bouger 2 images. Qui veut expliquer la consigne dans sa langue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D8402265-DF16-4858-BCD4-2A895500795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658519F9-FA89-485C-9002-EC8460C2D58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F420C4F-E9D5-4AAD-BE00-67ED6094E3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E5F47122-4057-464D-8F2B-5B243AF254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8008" y="1769484"/>
            <a:ext cx="1713152" cy="187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236F7CA-27D1-4A3E-B6E4-D71E551CA8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019" y="1769484"/>
            <a:ext cx="1713152" cy="1872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140BEA3-788B-4C1A-BF01-F8197648ED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7997" y="1785382"/>
            <a:ext cx="1711300" cy="1872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0988D9A-E76A-4969-B31F-BD46447B2E9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871" y="4104423"/>
            <a:ext cx="1711300" cy="1872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C9B6AC6-4009-454C-A7A6-15B6F161AE2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860" y="4104423"/>
            <a:ext cx="1711300" cy="187200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2332093B-4CFD-4F7C-98B8-92832A50D1E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7997" y="4104423"/>
            <a:ext cx="1711300" cy="18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803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D4F1F0-82E3-F665-947E-306FDA1E6E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5D47D2-4B10-3733-B48F-440F95D2D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deux images qui ont bougé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3082C78-E853-47CD-8BDC-25A3002064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CA833A8-E6D6-439B-8BA2-228F2D8CBD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8008" y="1769484"/>
            <a:ext cx="1713152" cy="187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3680463-1D3C-4FAB-8DE9-CF713F9449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019" y="1769484"/>
            <a:ext cx="1713152" cy="187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6FD9D33-0727-4E8C-AE70-6693F59C8B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7997" y="1785382"/>
            <a:ext cx="1711300" cy="187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6FD5DEF-66F6-4E16-A702-09690CC0BF0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860" y="4104423"/>
            <a:ext cx="1711300" cy="1872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06440D0-F742-4589-B0A8-C14C4067722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019" y="4104423"/>
            <a:ext cx="1711300" cy="1872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14319CD-F059-4D16-8013-A468A80DA67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7997" y="4104423"/>
            <a:ext cx="1711300" cy="18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870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D4F1F0-82E3-F665-947E-306FDA1E6E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5D47D2-4B10-3733-B48F-440F95D2D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qui ont bougé sont : La lecture et le boulanger.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D8402265-DF16-4858-BCD4-2A895500795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658519F9-FA89-485C-9002-EC8460C2D58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F420C4F-E9D5-4AAD-BE00-67ED6094E3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B6274B48-1892-4CE8-810A-A0028F5CE6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8008" y="1769484"/>
            <a:ext cx="1713152" cy="1872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EF849F4-4DCE-4A5B-8235-535B8BF9F3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019" y="1769484"/>
            <a:ext cx="1713152" cy="1872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17149B3-7AA5-4F9F-B3A4-A391D8870A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7997" y="1785382"/>
            <a:ext cx="1711300" cy="1872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E3FA0FA-2652-4AA4-986D-BE0CFCDFB7A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860" y="4104423"/>
            <a:ext cx="1711300" cy="1872000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CAA8FE6-4D24-46BD-995E-CB1EB64EA67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019" y="4104423"/>
            <a:ext cx="1711300" cy="1872000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75CE1905-D932-437E-9527-AE8369BF044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7997" y="4104423"/>
            <a:ext cx="1711300" cy="18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62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C93AAB-DC5C-54E3-5D12-E0FA548C4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0901E68D-9DA7-1A96-2CB4-FE16F69F96B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MA" dirty="0"/>
              <a:t>Activités  sur livret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7153BB23-AD54-FCF6-1F5B-7461936570C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41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24405F7F-303B-52C3-1001-6625AEFB359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223C44F1-6618-E896-72B2-6E3C36281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BC2E864-3E31-04A9-7CDA-53B6877602C9}"/>
              </a:ext>
            </a:extLst>
          </p:cNvPr>
          <p:cNvGrpSpPr/>
          <p:nvPr/>
        </p:nvGrpSpPr>
        <p:grpSpPr>
          <a:xfrm>
            <a:off x="3072140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F6A8755-6521-5811-7375-C03FA79CE19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21ADBBB-D76F-93CC-0465-9C0ABFF7DDD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8A57790C-4BF4-034D-8795-646D1348D30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BC23427E-21B5-D475-12A6-B6AC84E0C5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434" y="3461891"/>
            <a:ext cx="6287377" cy="1438476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013F25D-9CC0-9CEF-B352-FE602D894E2D}"/>
              </a:ext>
            </a:extLst>
          </p:cNvPr>
          <p:cNvSpPr txBox="1"/>
          <p:nvPr/>
        </p:nvSpPr>
        <p:spPr>
          <a:xfrm>
            <a:off x="2201410" y="3640071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Activité 2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6D91119A-CAB3-F537-44FC-C139AB4FF830}"/>
              </a:ext>
            </a:extLst>
          </p:cNvPr>
          <p:cNvSpPr txBox="1">
            <a:spLocks/>
          </p:cNvSpPr>
          <p:nvPr/>
        </p:nvSpPr>
        <p:spPr>
          <a:xfrm>
            <a:off x="2201410" y="399328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Faire des phrases avec des mots de vocabulaire.</a:t>
            </a:r>
          </a:p>
        </p:txBody>
      </p:sp>
      <p:pic>
        <p:nvPicPr>
          <p:cNvPr id="8" name="Espace réservé pour une image  2">
            <a:extLst>
              <a:ext uri="{FF2B5EF4-FFF2-40B4-BE49-F238E27FC236}">
                <a16:creationId xmlns:a16="http://schemas.microsoft.com/office/drawing/2014/main" id="{9053D8E5-D156-FD0C-63D7-BDC453CFC56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046" y="3420979"/>
            <a:ext cx="539750" cy="539750"/>
          </a:xfrm>
          <a:prstGeom prst="rect">
            <a:avLst/>
          </a:prstGeom>
          <a:noFill/>
        </p:spPr>
      </p:pic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AF4DBBEB-EC55-3EAF-07AF-03CE2EEC4D97}"/>
              </a:ext>
            </a:extLst>
          </p:cNvPr>
          <p:cNvSpPr txBox="1">
            <a:spLocks noGrp="1"/>
          </p:cNvSpPr>
          <p:nvPr>
            <p:ph type="body" sz="quarter" idx="19"/>
          </p:nvPr>
        </p:nvSpPr>
        <p:spPr>
          <a:xfrm>
            <a:off x="2201863" y="2522538"/>
            <a:ext cx="5096933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Rappel des mots de vocabulaire.</a:t>
            </a:r>
          </a:p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Jeux de vocabulaire.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691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48"/>
          <p:cNvSpPr txBox="1"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595959"/>
              </a:buClr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on va faire des phrases avec les mots de vocabulaire. Observez ces images. Qui veut dire une phrase ? </a:t>
            </a:r>
            <a:endParaRPr dirty="0">
              <a:solidFill>
                <a:srgbClr val="595959"/>
              </a:solidFill>
            </a:endParaRPr>
          </a:p>
        </p:txBody>
      </p:sp>
      <p:sp>
        <p:nvSpPr>
          <p:cNvPr id="14" name="Google Shape;390;p47">
            <a:extLst>
              <a:ext uri="{FF2B5EF4-FFF2-40B4-BE49-F238E27FC236}">
                <a16:creationId xmlns:a16="http://schemas.microsoft.com/office/drawing/2014/main" id="{54663184-7EF9-4BE6-8388-FADC52D5E269}"/>
              </a:ext>
            </a:extLst>
          </p:cNvPr>
          <p:cNvSpPr txBox="1">
            <a:spLocks/>
          </p:cNvSpPr>
          <p:nvPr/>
        </p:nvSpPr>
        <p:spPr>
          <a:xfrm>
            <a:off x="1299190" y="4671032"/>
            <a:ext cx="180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3200"/>
              <a:buFont typeface="Arial"/>
              <a:buNone/>
              <a:defRPr sz="3200" b="1" i="0" u="none" strike="noStrike" kern="1200" cap="none">
                <a:solidFill>
                  <a:srgbClr val="474F71"/>
                </a:solidFill>
                <a:latin typeface="Pacifico"/>
                <a:ea typeface="Pacifico"/>
                <a:cs typeface="Pacifico"/>
                <a:sym typeface="Pacifico"/>
              </a:defRPr>
            </a:lvl1pPr>
            <a:lvl2pPr marL="914400" marR="0" lvl="1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2400"/>
            </a:pPr>
            <a:r>
              <a:rPr lang="fr-MA" dirty="0">
                <a:latin typeface="Dosis SemiBold" pitchFamily="2" charset="0"/>
              </a:rPr>
              <a:t>École </a:t>
            </a:r>
          </a:p>
        </p:txBody>
      </p:sp>
      <p:pic>
        <p:nvPicPr>
          <p:cNvPr id="1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D181C40-296C-481A-A333-F4D94F7C3C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4DA3EDD-BE19-4FC3-BA27-A977A0B144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0096" y="2439985"/>
            <a:ext cx="1842941" cy="2016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C2F5A11-460A-4AC0-891A-8E2B754B41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0530" y="2439985"/>
            <a:ext cx="1842940" cy="2016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F167444-5D0F-4F5E-A220-3EB079592AE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986"/>
          <a:stretch/>
        </p:blipFill>
        <p:spPr>
          <a:xfrm>
            <a:off x="1363904" y="2439985"/>
            <a:ext cx="1842940" cy="1876448"/>
          </a:xfrm>
          <a:prstGeom prst="rect">
            <a:avLst/>
          </a:prstGeom>
        </p:spPr>
      </p:pic>
      <p:sp>
        <p:nvSpPr>
          <p:cNvPr id="22" name="Google Shape;390;p47">
            <a:extLst>
              <a:ext uri="{FF2B5EF4-FFF2-40B4-BE49-F238E27FC236}">
                <a16:creationId xmlns:a16="http://schemas.microsoft.com/office/drawing/2014/main" id="{DF39F4CC-DDAE-4A07-9741-C4654B3F543E}"/>
              </a:ext>
            </a:extLst>
          </p:cNvPr>
          <p:cNvSpPr txBox="1">
            <a:spLocks/>
          </p:cNvSpPr>
          <p:nvPr/>
        </p:nvSpPr>
        <p:spPr>
          <a:xfrm>
            <a:off x="3650530" y="4643432"/>
            <a:ext cx="180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3200"/>
              <a:buFont typeface="Arial"/>
              <a:buNone/>
              <a:defRPr sz="3200" b="1" i="0" u="none" strike="noStrike" kern="1200" cap="none">
                <a:solidFill>
                  <a:srgbClr val="474F71"/>
                </a:solidFill>
                <a:latin typeface="Pacifico"/>
                <a:ea typeface="Pacifico"/>
                <a:cs typeface="Pacifico"/>
                <a:sym typeface="Pacifico"/>
              </a:defRPr>
            </a:lvl1pPr>
            <a:lvl2pPr marL="914400" marR="0" lvl="1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2400"/>
            </a:pPr>
            <a:r>
              <a:rPr lang="fr-MA" dirty="0">
                <a:latin typeface="Dosis SemiBold" pitchFamily="2" charset="0"/>
              </a:rPr>
              <a:t>Lire </a:t>
            </a:r>
          </a:p>
        </p:txBody>
      </p:sp>
      <p:sp>
        <p:nvSpPr>
          <p:cNvPr id="23" name="Google Shape;390;p47">
            <a:extLst>
              <a:ext uri="{FF2B5EF4-FFF2-40B4-BE49-F238E27FC236}">
                <a16:creationId xmlns:a16="http://schemas.microsoft.com/office/drawing/2014/main" id="{3775CEC7-214B-439B-9D6C-CDD56D64BDAF}"/>
              </a:ext>
            </a:extLst>
          </p:cNvPr>
          <p:cNvSpPr txBox="1">
            <a:spLocks/>
          </p:cNvSpPr>
          <p:nvPr/>
        </p:nvSpPr>
        <p:spPr>
          <a:xfrm>
            <a:off x="5800096" y="4643432"/>
            <a:ext cx="180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3200"/>
              <a:buFont typeface="Arial"/>
              <a:buNone/>
              <a:defRPr sz="3200" b="1" i="0" u="none" strike="noStrike" kern="1200" cap="none">
                <a:solidFill>
                  <a:srgbClr val="474F71"/>
                </a:solidFill>
                <a:latin typeface="Pacifico"/>
                <a:ea typeface="Pacifico"/>
                <a:cs typeface="Pacifico"/>
                <a:sym typeface="Pacifico"/>
              </a:defRPr>
            </a:lvl1pPr>
            <a:lvl2pPr marL="914400" marR="0" lvl="1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2400"/>
            </a:pPr>
            <a:r>
              <a:rPr lang="fr-MA" dirty="0">
                <a:latin typeface="Dosis SemiBold" pitchFamily="2" charset="0"/>
              </a:rPr>
              <a:t>Histoire  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48"/>
          <p:cNvSpPr txBox="1"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595959"/>
              </a:buClr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À l’école, je lis des histoires. </a:t>
            </a:r>
            <a:endParaRPr dirty="0">
              <a:solidFill>
                <a:srgbClr val="595959"/>
              </a:solidFill>
            </a:endParaRPr>
          </a:p>
        </p:txBody>
      </p:sp>
      <p:sp>
        <p:nvSpPr>
          <p:cNvPr id="16" name="Google Shape;390;p47">
            <a:extLst>
              <a:ext uri="{FF2B5EF4-FFF2-40B4-BE49-F238E27FC236}">
                <a16:creationId xmlns:a16="http://schemas.microsoft.com/office/drawing/2014/main" id="{C130A501-A6AC-43D6-AC3A-5C2C45EC3184}"/>
              </a:ext>
            </a:extLst>
          </p:cNvPr>
          <p:cNvSpPr txBox="1">
            <a:spLocks/>
          </p:cNvSpPr>
          <p:nvPr/>
        </p:nvSpPr>
        <p:spPr>
          <a:xfrm>
            <a:off x="1734331" y="4887600"/>
            <a:ext cx="6460958" cy="887557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3200"/>
              <a:buFont typeface="Arial"/>
              <a:buNone/>
              <a:defRPr sz="3200" b="1" i="0" u="none" strike="noStrike" kern="1200" cap="none">
                <a:solidFill>
                  <a:srgbClr val="474F71"/>
                </a:solidFill>
                <a:latin typeface="Pacifico"/>
                <a:ea typeface="Pacifico"/>
                <a:cs typeface="Pacifico"/>
                <a:sym typeface="Pacifico"/>
              </a:defRPr>
            </a:lvl1pPr>
            <a:lvl2pPr marL="914400" marR="0" lvl="1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2400"/>
            </a:pPr>
            <a:r>
              <a:rPr lang="fr-FR" dirty="0">
                <a:latin typeface="Dosis SemiBold" pitchFamily="2" charset="0"/>
              </a:rPr>
              <a:t>À l’école, je lis des histoires. </a:t>
            </a:r>
            <a:endParaRPr lang="fr-MA" dirty="0">
              <a:latin typeface="Dosis SemiBold" pitchFamily="2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0C46B8FA-68CE-42B6-B79B-FA487819574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FEF2FA3A-4E8B-4BEF-95E9-4AF35D7DF0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66050F9-88D2-4F30-961A-DC18F23176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05BC924F-4DB2-4A39-B131-BF7EFC1894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0096" y="2439985"/>
            <a:ext cx="1842941" cy="2016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A44EC7B-1BEF-4C03-9B73-976AE79DEDC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0530" y="2439985"/>
            <a:ext cx="1842940" cy="2016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E887C21-3774-4428-825B-5B925422342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986"/>
          <a:stretch/>
        </p:blipFill>
        <p:spPr>
          <a:xfrm>
            <a:off x="1363904" y="2439985"/>
            <a:ext cx="1842940" cy="1876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2020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48"/>
          <p:cNvSpPr txBox="1"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595959"/>
              </a:buClr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dirty="0">
              <a:solidFill>
                <a:srgbClr val="595959"/>
              </a:solidFill>
            </a:endParaRPr>
          </a:p>
        </p:txBody>
      </p:sp>
      <p:pic>
        <p:nvPicPr>
          <p:cNvPr id="1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D181C40-296C-481A-A333-F4D94F7C3C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2" name="Espace réservé du texte 8">
            <a:extLst>
              <a:ext uri="{FF2B5EF4-FFF2-40B4-BE49-F238E27FC236}">
                <a16:creationId xmlns:a16="http://schemas.microsoft.com/office/drawing/2014/main" id="{EE9383FC-2752-4944-BA4A-3DFB63A24E8D}"/>
              </a:ext>
            </a:extLst>
          </p:cNvPr>
          <p:cNvSpPr txBox="1">
            <a:spLocks/>
          </p:cNvSpPr>
          <p:nvPr/>
        </p:nvSpPr>
        <p:spPr>
          <a:xfrm>
            <a:off x="3575737" y="4827492"/>
            <a:ext cx="2253213" cy="294894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3600" dirty="0">
                <a:latin typeface="Dosis SemiBold" pitchFamily="2" charset="0"/>
              </a:rPr>
              <a:t>Un bonnet</a:t>
            </a:r>
          </a:p>
        </p:txBody>
      </p:sp>
      <p:sp>
        <p:nvSpPr>
          <p:cNvPr id="25" name="Espace réservé du texte 8">
            <a:extLst>
              <a:ext uri="{FF2B5EF4-FFF2-40B4-BE49-F238E27FC236}">
                <a16:creationId xmlns:a16="http://schemas.microsoft.com/office/drawing/2014/main" id="{AAB19C38-5992-432C-8CE9-EB123A7CF502}"/>
              </a:ext>
            </a:extLst>
          </p:cNvPr>
          <p:cNvSpPr txBox="1">
            <a:spLocks/>
          </p:cNvSpPr>
          <p:nvPr/>
        </p:nvSpPr>
        <p:spPr>
          <a:xfrm>
            <a:off x="1180032" y="4827492"/>
            <a:ext cx="2395705" cy="294894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3600" dirty="0">
                <a:latin typeface="Dosis SemiBold" pitchFamily="2" charset="0"/>
              </a:rPr>
              <a:t>Élève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11DFB20-2632-4A95-B593-1C1F932F112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010"/>
          <a:stretch/>
        </p:blipFill>
        <p:spPr>
          <a:xfrm>
            <a:off x="1385158" y="2294611"/>
            <a:ext cx="1842960" cy="189190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ED597C0-185C-4004-95FB-F78BD0DC32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0864" y="2294611"/>
            <a:ext cx="1842960" cy="2016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30429AA-E9CE-4B3D-8F6F-52034B6FD56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9250" y="2294611"/>
            <a:ext cx="1842960" cy="2016000"/>
          </a:xfrm>
          <a:prstGeom prst="rect">
            <a:avLst/>
          </a:prstGeom>
        </p:spPr>
      </p:pic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FDF8821F-E203-469C-8711-97D1B5D10339}"/>
              </a:ext>
            </a:extLst>
          </p:cNvPr>
          <p:cNvSpPr txBox="1">
            <a:spLocks/>
          </p:cNvSpPr>
          <p:nvPr/>
        </p:nvSpPr>
        <p:spPr>
          <a:xfrm>
            <a:off x="5994123" y="4827492"/>
            <a:ext cx="2253213" cy="294894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3600" dirty="0">
                <a:latin typeface="Dosis SemiBold" pitchFamily="2" charset="0"/>
              </a:rPr>
              <a:t>Violet </a:t>
            </a:r>
          </a:p>
        </p:txBody>
      </p:sp>
    </p:spTree>
    <p:extLst>
      <p:ext uri="{BB962C8B-B14F-4D97-AF65-F5344CB8AC3E}">
        <p14:creationId xmlns:p14="http://schemas.microsoft.com/office/powerpoint/2010/main" val="5982112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48"/>
          <p:cNvSpPr txBox="1"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595959"/>
              </a:buClr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 L’élève porte un bonnet violet. </a:t>
            </a:r>
            <a:endParaRPr dirty="0">
              <a:solidFill>
                <a:srgbClr val="595959"/>
              </a:solidFill>
            </a:endParaRPr>
          </a:p>
        </p:txBody>
      </p:sp>
      <p:sp>
        <p:nvSpPr>
          <p:cNvPr id="16" name="Google Shape;390;p47">
            <a:extLst>
              <a:ext uri="{FF2B5EF4-FFF2-40B4-BE49-F238E27FC236}">
                <a16:creationId xmlns:a16="http://schemas.microsoft.com/office/drawing/2014/main" id="{C130A501-A6AC-43D6-AC3A-5C2C45EC3184}"/>
              </a:ext>
            </a:extLst>
          </p:cNvPr>
          <p:cNvSpPr txBox="1">
            <a:spLocks/>
          </p:cNvSpPr>
          <p:nvPr/>
        </p:nvSpPr>
        <p:spPr>
          <a:xfrm>
            <a:off x="1346261" y="4555906"/>
            <a:ext cx="6712165" cy="887557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3200"/>
              <a:buFont typeface="Arial"/>
              <a:buNone/>
              <a:defRPr sz="3200" b="1" i="0" u="none" strike="noStrike" kern="1200" cap="none">
                <a:solidFill>
                  <a:srgbClr val="474F71"/>
                </a:solidFill>
                <a:latin typeface="Pacifico"/>
                <a:ea typeface="Pacifico"/>
                <a:cs typeface="Pacifico"/>
                <a:sym typeface="Pacifico"/>
              </a:defRPr>
            </a:lvl1pPr>
            <a:lvl2pPr marL="914400" marR="0" lvl="1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2400"/>
            </a:pPr>
            <a:r>
              <a:rPr lang="fr-FR" dirty="0">
                <a:latin typeface="Dosis SemiBold" pitchFamily="2" charset="0"/>
              </a:rPr>
              <a:t>L’ élève porte un bonnet violet. </a:t>
            </a:r>
            <a:endParaRPr lang="fr-MA" dirty="0">
              <a:latin typeface="Dosis SemiBold" pitchFamily="2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682849C5-3503-4FDD-AC08-0CB67A4C06A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80A2E5F-941C-4A12-8699-A37DEAC9DB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0C96886-0F61-40AE-9FF2-66E8F82F64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9B0423A1-63DF-468D-BE85-CE25362E6BB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010"/>
          <a:stretch/>
        </p:blipFill>
        <p:spPr>
          <a:xfrm>
            <a:off x="1385158" y="2294611"/>
            <a:ext cx="1842960" cy="189190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E88C8B3-13AE-4A84-8378-C1587695EA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0864" y="2294611"/>
            <a:ext cx="1842960" cy="2016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F4E345C-7CE1-4AFE-8C34-BA78D8DA53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9250" y="2294611"/>
            <a:ext cx="1842960" cy="20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8159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48"/>
          <p:cNvSpPr txBox="1"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595959"/>
              </a:buClr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dirty="0">
              <a:solidFill>
                <a:srgbClr val="595959"/>
              </a:solidFill>
            </a:endParaRPr>
          </a:p>
        </p:txBody>
      </p:sp>
      <p:pic>
        <p:nvPicPr>
          <p:cNvPr id="1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D181C40-296C-481A-A333-F4D94F7C3C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5" name="Google Shape;374;p46">
            <a:extLst>
              <a:ext uri="{FF2B5EF4-FFF2-40B4-BE49-F238E27FC236}">
                <a16:creationId xmlns:a16="http://schemas.microsoft.com/office/drawing/2014/main" id="{A1AF00FF-D5D0-4267-8608-CC0D3DD7DD14}"/>
              </a:ext>
            </a:extLst>
          </p:cNvPr>
          <p:cNvSpPr txBox="1">
            <a:spLocks/>
          </p:cNvSpPr>
          <p:nvPr/>
        </p:nvSpPr>
        <p:spPr>
          <a:xfrm>
            <a:off x="4572000" y="4686856"/>
            <a:ext cx="2530719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Clr>
                <a:srgbClr val="474F71"/>
              </a:buClr>
              <a:buSzPts val="2400"/>
              <a:buFont typeface="Arial" panose="020B0604020202020204" pitchFamily="34" charset="0"/>
              <a:buNone/>
            </a:pPr>
            <a:r>
              <a:rPr lang="fr-MA" sz="3200" b="1" dirty="0">
                <a:solidFill>
                  <a:srgbClr val="474F71"/>
                </a:solidFill>
                <a:latin typeface="Dosis SemiBold" pitchFamily="2" charset="0"/>
                <a:cs typeface="Pacifico"/>
                <a:sym typeface="Pacifico"/>
              </a:rPr>
              <a:t>Le drapeau</a:t>
            </a:r>
          </a:p>
        </p:txBody>
      </p:sp>
      <p:sp>
        <p:nvSpPr>
          <p:cNvPr id="26" name="Google Shape;374;p46">
            <a:extLst>
              <a:ext uri="{FF2B5EF4-FFF2-40B4-BE49-F238E27FC236}">
                <a16:creationId xmlns:a16="http://schemas.microsoft.com/office/drawing/2014/main" id="{FB47327B-51DC-4C9C-A5DE-8E4AAA2BB886}"/>
              </a:ext>
            </a:extLst>
          </p:cNvPr>
          <p:cNvSpPr txBox="1">
            <a:spLocks/>
          </p:cNvSpPr>
          <p:nvPr/>
        </p:nvSpPr>
        <p:spPr>
          <a:xfrm>
            <a:off x="2366778" y="4686856"/>
            <a:ext cx="180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Clr>
                <a:srgbClr val="474F71"/>
              </a:buClr>
              <a:buSzPts val="2400"/>
              <a:buFont typeface="Arial" panose="020B0604020202020204" pitchFamily="34" charset="0"/>
              <a:buNone/>
            </a:pPr>
            <a:r>
              <a:rPr lang="fr-MA" sz="3200" b="1" dirty="0">
                <a:solidFill>
                  <a:srgbClr val="474F71"/>
                </a:solidFill>
                <a:latin typeface="Dosis SemiBold" pitchFamily="2" charset="0"/>
                <a:cs typeface="Pacifico"/>
                <a:sym typeface="Pacifico"/>
              </a:rPr>
              <a:t>Dessine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F3EE055-557C-41FA-8950-C5A2B5B6AA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5305" y="2364106"/>
            <a:ext cx="1842946" cy="2016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6E0F7B1-B97D-4F95-9530-AFDC0121B8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0558" y="2364106"/>
            <a:ext cx="1844932" cy="20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26900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48"/>
          <p:cNvSpPr txBox="1"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595959"/>
              </a:buClr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Je dessine le drapeau du Maroc.</a:t>
            </a:r>
            <a:endParaRPr dirty="0">
              <a:solidFill>
                <a:srgbClr val="595959"/>
              </a:solidFill>
            </a:endParaRPr>
          </a:p>
        </p:txBody>
      </p:sp>
      <p:sp>
        <p:nvSpPr>
          <p:cNvPr id="16" name="Google Shape;390;p47">
            <a:extLst>
              <a:ext uri="{FF2B5EF4-FFF2-40B4-BE49-F238E27FC236}">
                <a16:creationId xmlns:a16="http://schemas.microsoft.com/office/drawing/2014/main" id="{C130A501-A6AC-43D6-AC3A-5C2C45EC3184}"/>
              </a:ext>
            </a:extLst>
          </p:cNvPr>
          <p:cNvSpPr txBox="1">
            <a:spLocks/>
          </p:cNvSpPr>
          <p:nvPr/>
        </p:nvSpPr>
        <p:spPr>
          <a:xfrm>
            <a:off x="1341521" y="4663492"/>
            <a:ext cx="6460958" cy="887557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3200"/>
              <a:buFont typeface="Arial"/>
              <a:buNone/>
              <a:defRPr sz="3200" b="1" i="0" u="none" strike="noStrike" kern="1200" cap="none">
                <a:solidFill>
                  <a:srgbClr val="474F71"/>
                </a:solidFill>
                <a:latin typeface="Pacifico"/>
                <a:ea typeface="Pacifico"/>
                <a:cs typeface="Pacifico"/>
                <a:sym typeface="Pacifico"/>
              </a:defRPr>
            </a:lvl1pPr>
            <a:lvl2pPr marL="914400" marR="0" lvl="1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2400"/>
            </a:pPr>
            <a:r>
              <a:rPr lang="fr-FR" dirty="0">
                <a:latin typeface="Dosis SemiBold" pitchFamily="2" charset="0"/>
              </a:rPr>
              <a:t>Je dessine le drapeau du Maroc. </a:t>
            </a:r>
            <a:endParaRPr lang="fr-MA" dirty="0">
              <a:latin typeface="Dosis SemiBold" pitchFamily="2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DEC47D63-D42C-4306-9F70-A49FFF52792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E2A3E2F-21F8-45DB-92E6-3DADCB64C03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4A29B73-6507-4044-965C-BA378F4DD6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F39A0E49-A596-4BEF-8FA1-DB6E451422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5305" y="2364106"/>
            <a:ext cx="1842946" cy="2016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E2644FB-6235-479F-ADFC-1DF7189C4EF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0558" y="2364106"/>
            <a:ext cx="1844932" cy="20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21719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48"/>
          <p:cNvSpPr txBox="1"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595959"/>
              </a:buClr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dirty="0">
              <a:solidFill>
                <a:srgbClr val="595959"/>
              </a:solidFill>
            </a:endParaRPr>
          </a:p>
        </p:txBody>
      </p:sp>
      <p:pic>
        <p:nvPicPr>
          <p:cNvPr id="1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D181C40-296C-481A-A333-F4D94F7C3C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2" name="Espace réservé du texte 8">
            <a:extLst>
              <a:ext uri="{FF2B5EF4-FFF2-40B4-BE49-F238E27FC236}">
                <a16:creationId xmlns:a16="http://schemas.microsoft.com/office/drawing/2014/main" id="{EE9383FC-2752-4944-BA4A-3DFB63A24E8D}"/>
              </a:ext>
            </a:extLst>
          </p:cNvPr>
          <p:cNvSpPr txBox="1">
            <a:spLocks/>
          </p:cNvSpPr>
          <p:nvPr/>
        </p:nvSpPr>
        <p:spPr>
          <a:xfrm>
            <a:off x="4445629" y="4828200"/>
            <a:ext cx="2876968" cy="294894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3600" dirty="0"/>
              <a:t>Le couloir </a:t>
            </a:r>
          </a:p>
        </p:txBody>
      </p:sp>
      <p:sp>
        <p:nvSpPr>
          <p:cNvPr id="25" name="Espace réservé du texte 8">
            <a:extLst>
              <a:ext uri="{FF2B5EF4-FFF2-40B4-BE49-F238E27FC236}">
                <a16:creationId xmlns:a16="http://schemas.microsoft.com/office/drawing/2014/main" id="{AAB19C38-5992-432C-8CE9-EB123A7CF502}"/>
              </a:ext>
            </a:extLst>
          </p:cNvPr>
          <p:cNvSpPr txBox="1">
            <a:spLocks/>
          </p:cNvSpPr>
          <p:nvPr/>
        </p:nvSpPr>
        <p:spPr>
          <a:xfrm>
            <a:off x="2049924" y="4830559"/>
            <a:ext cx="2395705" cy="294894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3600" dirty="0"/>
              <a:t>Un élève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CEA6874-3A4D-4ED2-A5FF-18CD74B061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5432" y="2322600"/>
            <a:ext cx="1844920" cy="2016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61454CF-3355-40BB-AB27-E6995FA14C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1744" y="2322600"/>
            <a:ext cx="1842764" cy="20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48431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48"/>
          <p:cNvSpPr txBox="1"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595959"/>
              </a:buClr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L’élève est dans le couloir. </a:t>
            </a:r>
            <a:endParaRPr dirty="0">
              <a:solidFill>
                <a:srgbClr val="595959"/>
              </a:solidFill>
            </a:endParaRPr>
          </a:p>
        </p:txBody>
      </p:sp>
      <p:sp>
        <p:nvSpPr>
          <p:cNvPr id="16" name="Google Shape;390;p47">
            <a:extLst>
              <a:ext uri="{FF2B5EF4-FFF2-40B4-BE49-F238E27FC236}">
                <a16:creationId xmlns:a16="http://schemas.microsoft.com/office/drawing/2014/main" id="{C130A501-A6AC-43D6-AC3A-5C2C45EC3184}"/>
              </a:ext>
            </a:extLst>
          </p:cNvPr>
          <p:cNvSpPr txBox="1">
            <a:spLocks/>
          </p:cNvSpPr>
          <p:nvPr/>
        </p:nvSpPr>
        <p:spPr>
          <a:xfrm>
            <a:off x="1341521" y="4277363"/>
            <a:ext cx="6460958" cy="887557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3200"/>
              <a:buFont typeface="Arial"/>
              <a:buNone/>
              <a:defRPr sz="3200" b="1" i="0" u="none" strike="noStrike" kern="1200" cap="none">
                <a:solidFill>
                  <a:srgbClr val="474F71"/>
                </a:solidFill>
                <a:latin typeface="Pacifico"/>
                <a:ea typeface="Pacifico"/>
                <a:cs typeface="Pacifico"/>
                <a:sym typeface="Pacifico"/>
              </a:defRPr>
            </a:lvl1pPr>
            <a:lvl2pPr marL="914400" marR="0" lvl="1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2400"/>
            </a:pPr>
            <a:r>
              <a:rPr lang="fr-FR" dirty="0">
                <a:latin typeface="Dosis SemiBold" pitchFamily="2" charset="0"/>
              </a:rPr>
              <a:t>L’élève est dans le couloir</a:t>
            </a:r>
            <a:endParaRPr lang="fr-MA" dirty="0">
              <a:latin typeface="Dosis SemiBold" pitchFamily="2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C209FD2E-CF9A-4FF4-A4C0-C3525F11E6E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9DC44F3-2007-4E45-B6CB-08D27CA259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73565DF-C71E-4BB3-95FA-1471827A46E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C3C4704E-9CF1-4B4C-B82E-7C180FE91E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5432" y="2244070"/>
            <a:ext cx="1844920" cy="2016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3846FE7-410F-4516-9F1E-D3BA59B5AF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1744" y="2244070"/>
            <a:ext cx="1842764" cy="20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0587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Faire des phrases avec des mots de vocabulaire.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noFill/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732" y="4958781"/>
            <a:ext cx="6344535" cy="1495634"/>
          </a:xfrm>
          <a:prstGeom prst="rect">
            <a:avLst/>
          </a:prstGeom>
        </p:spPr>
      </p:pic>
      <p:pic>
        <p:nvPicPr>
          <p:cNvPr id="7" name="Espace réservé pour une image  19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0A199A98-C627-BFD0-0313-89825ECE962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98418"/>
            <a:ext cx="540000" cy="540000"/>
          </a:xfrm>
          <a:prstGeom prst="rect">
            <a:avLst/>
          </a:prstGeom>
          <a:noFill/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201410" y="5135748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Activités de vocabulaire  sur livret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7DD1B0B1-0007-DB2C-91DA-C6EFAA59A0C4}"/>
              </a:ext>
            </a:extLst>
          </p:cNvPr>
          <p:cNvSpPr txBox="1">
            <a:spLocks/>
          </p:cNvSpPr>
          <p:nvPr/>
        </p:nvSpPr>
        <p:spPr>
          <a:xfrm>
            <a:off x="2201410" y="549973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sur livret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D7EAF2F-7DAE-DF72-6393-6E5E18943B2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48487"/>
            <a:ext cx="540000" cy="540000"/>
          </a:xfrm>
          <a:prstGeom prst="rect">
            <a:avLst/>
          </a:prstGeom>
          <a:noFill/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201863" y="2522538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Rappel des mots de vocabulaire.</a:t>
            </a:r>
          </a:p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Jeux de vocabulaire.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85D7B2C-A629-4990-863D-CCF30400A9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59741" y="1646836"/>
            <a:ext cx="3251809" cy="4868693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230A86AB-BFB2-6904-BF28-51993985E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6698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Ouvrez le livret à la page 54. Vous allez faire cette activité à l’oral avec votre camarade.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0076F6D-3158-2FDD-D437-0EBA03D37DD8}"/>
              </a:ext>
            </a:extLst>
          </p:cNvPr>
          <p:cNvSpPr/>
          <p:nvPr/>
        </p:nvSpPr>
        <p:spPr>
          <a:xfrm>
            <a:off x="2929179" y="2220686"/>
            <a:ext cx="3182371" cy="4087124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78173FC-804A-CFB7-D452-2F3143CE936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33419B4F-FDD8-B2F5-8239-A67387F44FF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97D38DE-2853-3113-2FB3-E216275A418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7653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3BE7DC5-B746-1556-1173-38419CA1161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89" t="5474" r="6315" b="20702"/>
          <a:stretch>
            <a:fillRect/>
          </a:stretch>
        </p:blipFill>
        <p:spPr>
          <a:xfrm>
            <a:off x="2972352" y="2626297"/>
            <a:ext cx="3145757" cy="2621230"/>
          </a:xfrm>
          <a:prstGeom prst="rect">
            <a:avLst/>
          </a:prstGeom>
        </p:spPr>
      </p:pic>
      <p:sp>
        <p:nvSpPr>
          <p:cNvPr id="6" name="Titre 5">
            <a:extLst>
              <a:ext uri="{FF2B5EF4-FFF2-40B4-BE49-F238E27FC236}">
                <a16:creationId xmlns:a16="http://schemas.microsoft.com/office/drawing/2014/main" id="{7844B121-86CA-B079-C580-1392879E8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tour de rôle : l’un montre une image, l’autre dit le mot. Je passe entre les rangs pour vous aider.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3E82803C-2C5C-CD87-F0D2-57B4A10A90B9}"/>
              </a:ext>
            </a:extLst>
          </p:cNvPr>
          <p:cNvSpPr/>
          <p:nvPr/>
        </p:nvSpPr>
        <p:spPr>
          <a:xfrm>
            <a:off x="630794" y="3257484"/>
            <a:ext cx="2502567" cy="612000"/>
          </a:xfrm>
          <a:prstGeom prst="roundRect">
            <a:avLst>
              <a:gd name="adj" fmla="val 26103"/>
            </a:avLst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93174EB-BA03-E50D-50E7-1C6DA410E8FB}"/>
              </a:ext>
            </a:extLst>
          </p:cNvPr>
          <p:cNvSpPr txBox="1"/>
          <p:nvPr/>
        </p:nvSpPr>
        <p:spPr>
          <a:xfrm>
            <a:off x="1153361" y="3367452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montre l’image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3AD92FC9-56BF-E561-7399-C018E2A4468F}"/>
              </a:ext>
            </a:extLst>
          </p:cNvPr>
          <p:cNvSpPr/>
          <p:nvPr/>
        </p:nvSpPr>
        <p:spPr>
          <a:xfrm>
            <a:off x="739474" y="3334301"/>
            <a:ext cx="413887" cy="439115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EDA85F8-CB03-62B7-60D1-A1926994DDD6}"/>
              </a:ext>
            </a:extLst>
          </p:cNvPr>
          <p:cNvSpPr txBox="1"/>
          <p:nvPr/>
        </p:nvSpPr>
        <p:spPr>
          <a:xfrm>
            <a:off x="821284" y="3343926"/>
            <a:ext cx="2584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35007C7E-686D-E668-3A31-8D4E0A327578}"/>
              </a:ext>
            </a:extLst>
          </p:cNvPr>
          <p:cNvSpPr/>
          <p:nvPr/>
        </p:nvSpPr>
        <p:spPr>
          <a:xfrm>
            <a:off x="6118109" y="3447987"/>
            <a:ext cx="2033381" cy="612000"/>
          </a:xfrm>
          <a:prstGeom prst="roundRect">
            <a:avLst>
              <a:gd name="adj" fmla="val 26103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CB0279B-9F1E-7541-E0A9-3BF1F28BC69E}"/>
              </a:ext>
            </a:extLst>
          </p:cNvPr>
          <p:cNvSpPr txBox="1"/>
          <p:nvPr/>
        </p:nvSpPr>
        <p:spPr>
          <a:xfrm>
            <a:off x="6640676" y="3557955"/>
            <a:ext cx="13805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dis le mot</a:t>
            </a: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C4BDAF4D-408B-AEB6-E799-994D3C6EF47E}"/>
              </a:ext>
            </a:extLst>
          </p:cNvPr>
          <p:cNvSpPr/>
          <p:nvPr/>
        </p:nvSpPr>
        <p:spPr>
          <a:xfrm>
            <a:off x="6226789" y="3524804"/>
            <a:ext cx="413887" cy="439115"/>
          </a:xfrm>
          <a:prstGeom prst="ellipse">
            <a:avLst/>
          </a:prstGeom>
          <a:solidFill>
            <a:srgbClr val="DAC4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5DABAF0-9EFC-2406-4537-E24998FBAA5E}"/>
              </a:ext>
            </a:extLst>
          </p:cNvPr>
          <p:cNvSpPr txBox="1"/>
          <p:nvPr/>
        </p:nvSpPr>
        <p:spPr>
          <a:xfrm>
            <a:off x="6273908" y="3535158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2</a:t>
            </a:r>
          </a:p>
        </p:txBody>
      </p:sp>
      <p:sp>
        <p:nvSpPr>
          <p:cNvPr id="4" name="AutoShape 4" descr="Image générée">
            <a:extLst>
              <a:ext uri="{FF2B5EF4-FFF2-40B4-BE49-F238E27FC236}">
                <a16:creationId xmlns:a16="http://schemas.microsoft.com/office/drawing/2014/main" id="{E38DB5F8-4C93-3DB8-51F4-4AFF31C6CA5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46422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C6EEB21-BCD6-B25B-81E0-001191A6D37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A041E0C-CB45-F779-2803-CF0D07C4C3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8D76DE5-BCBF-075E-AFD8-F08C9DF34B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08714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C69FFEE-9ABB-411D-BC03-E57B07E948A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2F512FD-5A53-40F6-A6DB-4E3C131DBAB8}">
  <ds:schemaRefs>
    <ds:schemaRef ds:uri="http://purl.org/dc/elements/1.1/"/>
    <ds:schemaRef ds:uri="http://schemas.microsoft.com/office/2006/metadata/properties"/>
    <ds:schemaRef ds:uri="202b3bc9-e036-45c7-aea0-06aec8cd7a40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f0534ec5-868f-4ce6-85c7-99f0612daa52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148AB58B-F646-4429-BC09-914EB86B0BA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7796</TotalTime>
  <Words>903</Words>
  <Application>Microsoft Office PowerPoint</Application>
  <PresentationFormat>Affichage à l'écran (4:3)</PresentationFormat>
  <Paragraphs>142</Paragraphs>
  <Slides>41</Slides>
  <Notes>15</Notes>
  <HiddenSlides>0</HiddenSlides>
  <MMClips>4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14</vt:i4>
      </vt:variant>
      <vt:variant>
        <vt:lpstr>Titres des diapositives</vt:lpstr>
      </vt:variant>
      <vt:variant>
        <vt:i4>41</vt:i4>
      </vt:variant>
    </vt:vector>
  </HeadingPairs>
  <TitlesOfParts>
    <vt:vector size="67" baseType="lpstr">
      <vt:lpstr>Dosis </vt:lpstr>
      <vt:lpstr>Dosis</vt:lpstr>
      <vt:lpstr>Wingdings</vt:lpstr>
      <vt:lpstr>Aptos Display</vt:lpstr>
      <vt:lpstr>Calibri</vt:lpstr>
      <vt:lpstr>Dosis Medium</vt:lpstr>
      <vt:lpstr>Dosis SemiBold</vt:lpstr>
      <vt:lpstr>Dosis ExtraBold</vt:lpstr>
      <vt:lpstr>Mistral</vt:lpstr>
      <vt:lpstr>Arial</vt:lpstr>
      <vt:lpstr>Pacifico</vt:lpstr>
      <vt:lpstr>Aptos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1_Env-Enseignant</vt:lpstr>
      <vt:lpstr>3_Lecture</vt:lpstr>
      <vt:lpstr>2_Env-Enseignant</vt:lpstr>
      <vt:lpstr>5_New Voc_01-Livret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de révision</vt:lpstr>
      <vt:lpstr>Plan de la séance 1</vt:lpstr>
      <vt:lpstr>Présentation PowerPoint</vt:lpstr>
      <vt:lpstr>Bonjour les enfants. Aujourd’hui, nous allons réviser les mots de vocabulaire des semaines précédentes. Soyez attentifs.</vt:lpstr>
      <vt:lpstr>Répétons ensemble : La cour – Le couloir – La cantine – Une classe – La clé – Une cloche.</vt:lpstr>
      <vt:lpstr>Pour chaque image, je vais désigner un élève pour dire le mot. C’est quel mot ? </vt:lpstr>
      <vt:lpstr>Répétons ensemble : Une glace – Une plante – Une plume – La plage – Une flûte – Le blé.</vt:lpstr>
      <vt:lpstr>Pour chaque image, je vais désigner un élève pour dire le mot. C’est quel mot ? </vt:lpstr>
      <vt:lpstr>Répétons ensemble : Dessiner – Lire – Écrire – Une histoire – Colorier – Un tricot.</vt:lpstr>
      <vt:lpstr>Pour chaque image, je vais désigner un élève pour dire le mot. C’est quel mot ? </vt:lpstr>
      <vt:lpstr>Répétons ensemble : Un bras – Le drapeau – Une prune – Drôle – Gris – Des frites.</vt:lpstr>
      <vt:lpstr>Pour chaque image, je vais désigner un élève pour dire le mot. C’est quel mot ? </vt:lpstr>
      <vt:lpstr>Répétons ensemble : La lecture – L’écriture – Le dessin – Le coloriage – Un jouet –  Des lacets. </vt:lpstr>
      <vt:lpstr>Pour chaque image, je vais désigner un élève pour dire le mot. C’est quel mot ? </vt:lpstr>
      <vt:lpstr>Répétons ensemble : Le boulanger – Le nez – Un bonnet – Violet – Le dîner – Le goûter.</vt:lpstr>
      <vt:lpstr>Pour chaque image, je vais désigner un élève pour dire le mot. C’est quel mot ? </vt:lpstr>
      <vt:lpstr>Nous allons jouer au jeu des mots invisibles. </vt:lpstr>
      <vt:lpstr>Observez bien les images. Je vais masquer deux images. Qui veut expliquer la consigne dans sa langue ? </vt:lpstr>
      <vt:lpstr>Quelles sont les images qui manquent ?</vt:lpstr>
      <vt:lpstr>Les images qui manquent sont : La cour et une flûte.</vt:lpstr>
      <vt:lpstr>Nous allons jouer au jeu des mots qui bougent. </vt:lpstr>
      <vt:lpstr>Observez bien. Je vais faire bouger 2 images. Qui veut expliquer la consigne dans sa langue ? </vt:lpstr>
      <vt:lpstr>Quelles sont les deux images qui ont bougé ? </vt:lpstr>
      <vt:lpstr> Les deux images qui ont bougé sont : La lecture et le boulanger.</vt:lpstr>
      <vt:lpstr>Plan de la séance</vt:lpstr>
      <vt:lpstr>Maintenant, on va faire des phrases avec les mots de vocabulaire. Observez ces images. Qui veut dire une phrase ? </vt:lpstr>
      <vt:lpstr>Voici une phrase correcte : À l’école, je lis des histoires. </vt:lpstr>
      <vt:lpstr>Observez ces images. Qui veut dire une phrase ? </vt:lpstr>
      <vt:lpstr>Voici une phrase correcte :  L’élève porte un bonnet violet. </vt:lpstr>
      <vt:lpstr>Observez ces images. Qui veut dire une phrase ? </vt:lpstr>
      <vt:lpstr>Voici une phrase correcte : Je dessine le drapeau du Maroc.</vt:lpstr>
      <vt:lpstr>Observez ces images. Qui veut dire une phrase ? </vt:lpstr>
      <vt:lpstr>Voici une phrase correcte : L’élève est dans le couloir. </vt:lpstr>
      <vt:lpstr>Plan de la séance</vt:lpstr>
      <vt:lpstr>Ouvrez le livret à la page 54. Vous allez faire cette activité à l’oral avec votre camarade. </vt:lpstr>
      <vt:lpstr>À tour de rôle : l’un montre une image, l’autre dit le mot. Je passe entre les rangs pour vous aider.</vt:lpstr>
      <vt:lpstr>La séance d’aujourd’hui est terminée.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Adam Hakim</dc:creator>
  <cp:lastModifiedBy>KHALID.RAMNI</cp:lastModifiedBy>
  <cp:revision>30</cp:revision>
  <cp:lastPrinted>2025-08-13T10:11:39Z</cp:lastPrinted>
  <dcterms:created xsi:type="dcterms:W3CDTF">2025-08-01T12:31:49Z</dcterms:created>
  <dcterms:modified xsi:type="dcterms:W3CDTF">2026-01-11T15:30:57Z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