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6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  <p:sldMasterId id="2147483651" r:id="rId5"/>
    <p:sldMasterId id="2147483659" r:id="rId6"/>
    <p:sldMasterId id="2147483674" r:id="rId7"/>
    <p:sldMasterId id="2147483684" r:id="rId8"/>
    <p:sldMasterId id="2147483694" r:id="rId9"/>
    <p:sldMasterId id="2147483706" r:id="rId10"/>
    <p:sldMasterId id="2147483714" r:id="rId11"/>
  </p:sldMasterIdLst>
  <p:notesMasterIdLst>
    <p:notesMasterId r:id="rId57"/>
  </p:notesMasterIdLst>
  <p:sldIdLst>
    <p:sldId id="256" r:id="rId12"/>
    <p:sldId id="1029" r:id="rId13"/>
    <p:sldId id="705" r:id="rId14"/>
    <p:sldId id="1104" r:id="rId15"/>
    <p:sldId id="1101" r:id="rId16"/>
    <p:sldId id="799" r:id="rId17"/>
    <p:sldId id="779" r:id="rId18"/>
    <p:sldId id="780" r:id="rId19"/>
    <p:sldId id="784" r:id="rId20"/>
    <p:sldId id="1095" r:id="rId21"/>
    <p:sldId id="1096" r:id="rId22"/>
    <p:sldId id="1097" r:id="rId23"/>
    <p:sldId id="1098" r:id="rId24"/>
    <p:sldId id="1099" r:id="rId25"/>
    <p:sldId id="800" r:id="rId26"/>
    <p:sldId id="862" r:id="rId27"/>
    <p:sldId id="846" r:id="rId28"/>
    <p:sldId id="1049" r:id="rId29"/>
    <p:sldId id="1069" r:id="rId30"/>
    <p:sldId id="866" r:id="rId31"/>
    <p:sldId id="1070" r:id="rId32"/>
    <p:sldId id="867" r:id="rId33"/>
    <p:sldId id="1053" r:id="rId34"/>
    <p:sldId id="1079" r:id="rId35"/>
    <p:sldId id="1102" r:id="rId36"/>
    <p:sldId id="1103" r:id="rId37"/>
    <p:sldId id="1055" r:id="rId38"/>
    <p:sldId id="1054" r:id="rId39"/>
    <p:sldId id="1081" r:id="rId40"/>
    <p:sldId id="1086" r:id="rId41"/>
    <p:sldId id="831" r:id="rId42"/>
    <p:sldId id="832" r:id="rId43"/>
    <p:sldId id="805" r:id="rId44"/>
    <p:sldId id="1083" r:id="rId45"/>
    <p:sldId id="653" r:id="rId46"/>
    <p:sldId id="1040" r:id="rId47"/>
    <p:sldId id="1090" r:id="rId48"/>
    <p:sldId id="1091" r:id="rId49"/>
    <p:sldId id="1084" r:id="rId50"/>
    <p:sldId id="1060" r:id="rId51"/>
    <p:sldId id="1088" r:id="rId52"/>
    <p:sldId id="1087" r:id="rId53"/>
    <p:sldId id="984" r:id="rId54"/>
    <p:sldId id="1089" r:id="rId55"/>
    <p:sldId id="1048" r:id="rId56"/>
  </p:sldIdLst>
  <p:sldSz cx="9144000" cy="6858000" type="screen4x3"/>
  <p:notesSz cx="6735763" cy="9866313"/>
  <p:embeddedFontLst>
    <p:embeddedFont>
      <p:font typeface="Dosis" pitchFamily="2" charset="0"/>
      <p:regular r:id="rId58"/>
      <p:bold r:id="rId59"/>
    </p:embeddedFont>
    <p:embeddedFont>
      <p:font typeface="Dosis ExtraBold" pitchFamily="2" charset="0"/>
      <p:bold r:id="rId60"/>
    </p:embeddedFont>
    <p:embeddedFont>
      <p:font typeface="Dosis Medium" pitchFamily="2" charset="0"/>
      <p:regular r:id="rId61"/>
      <p:bold r:id="rId62"/>
    </p:embeddedFont>
    <p:embeddedFont>
      <p:font typeface="Dosis SemiBold" pitchFamily="2" charset="0"/>
      <p:regular r:id="rId63"/>
      <p:bold r:id="rId64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ACA4"/>
    <a:srgbClr val="E84234"/>
    <a:srgbClr val="9EE0F4"/>
    <a:srgbClr val="EAF8FE"/>
    <a:srgbClr val="E7E6E6"/>
    <a:srgbClr val="424D7B"/>
    <a:srgbClr val="EBE3F1"/>
    <a:srgbClr val="565F88"/>
    <a:srgbClr val="F26553"/>
    <a:srgbClr val="2AB6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87607" autoAdjust="0"/>
  </p:normalViewPr>
  <p:slideViewPr>
    <p:cSldViewPr snapToGrid="0" showGuides="1">
      <p:cViewPr varScale="1">
        <p:scale>
          <a:sx n="57" d="100"/>
          <a:sy n="57" d="100"/>
        </p:scale>
        <p:origin x="1704" y="6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5.xml"/><Relationship Id="rId21" Type="http://schemas.openxmlformats.org/officeDocument/2006/relationships/slide" Target="slides/slide10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63" Type="http://schemas.openxmlformats.org/officeDocument/2006/relationships/font" Target="fonts/font6.fntdata"/><Relationship Id="rId68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9" Type="http://schemas.openxmlformats.org/officeDocument/2006/relationships/slide" Target="slides/slide18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3" Type="http://schemas.openxmlformats.org/officeDocument/2006/relationships/slide" Target="slides/slide42.xml"/><Relationship Id="rId58" Type="http://schemas.openxmlformats.org/officeDocument/2006/relationships/font" Target="fonts/font1.fntdata"/><Relationship Id="rId66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61" Type="http://schemas.openxmlformats.org/officeDocument/2006/relationships/font" Target="fonts/font4.fntdata"/><Relationship Id="rId19" Type="http://schemas.openxmlformats.org/officeDocument/2006/relationships/slide" Target="slides/slide8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56" Type="http://schemas.openxmlformats.org/officeDocument/2006/relationships/slide" Target="slides/slide45.xml"/><Relationship Id="rId64" Type="http://schemas.openxmlformats.org/officeDocument/2006/relationships/font" Target="fonts/font7.fntdata"/><Relationship Id="rId69" Type="http://schemas.microsoft.com/office/2016/11/relationships/changesInfo" Target="changesInfos/changesInfo1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0.xml"/><Relationship Id="rId3" Type="http://schemas.openxmlformats.org/officeDocument/2006/relationships/customXml" Target="../customXml/item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59" Type="http://schemas.openxmlformats.org/officeDocument/2006/relationships/font" Target="fonts/font2.fntdata"/><Relationship Id="rId67" Type="http://schemas.openxmlformats.org/officeDocument/2006/relationships/theme" Target="theme/theme1.xml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54" Type="http://schemas.openxmlformats.org/officeDocument/2006/relationships/slide" Target="slides/slide43.xml"/><Relationship Id="rId62" Type="http://schemas.openxmlformats.org/officeDocument/2006/relationships/font" Target="fonts/font5.fntdata"/><Relationship Id="rId7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57" Type="http://schemas.openxmlformats.org/officeDocument/2006/relationships/notesMaster" Target="notesMasters/notesMaster1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slide" Target="slides/slide41.xml"/><Relationship Id="rId60" Type="http://schemas.openxmlformats.org/officeDocument/2006/relationships/font" Target="fonts/font3.fntdata"/><Relationship Id="rId65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39" Type="http://schemas.openxmlformats.org/officeDocument/2006/relationships/slide" Target="slides/slide28.xml"/><Relationship Id="rId34" Type="http://schemas.openxmlformats.org/officeDocument/2006/relationships/slide" Target="slides/slide23.xml"/><Relationship Id="rId50" Type="http://schemas.openxmlformats.org/officeDocument/2006/relationships/slide" Target="slides/slide39.xml"/><Relationship Id="rId55" Type="http://schemas.openxmlformats.org/officeDocument/2006/relationships/slide" Target="slides/slide4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IAE BEZZAZ" userId="f9bc3cc0-8e1c-4944-afa8-b4b36bbf20e1" providerId="ADAL" clId="{463FA35E-911F-473D-A89A-A7C0A4E9E7FF}"/>
    <pc:docChg chg="custSel modSld">
      <pc:chgData name="LAMIAE BEZZAZ" userId="f9bc3cc0-8e1c-4944-afa8-b4b36bbf20e1" providerId="ADAL" clId="{463FA35E-911F-473D-A89A-A7C0A4E9E7FF}" dt="2026-01-07T20:26:27.671" v="484" actId="20577"/>
      <pc:docMkLst>
        <pc:docMk/>
      </pc:docMkLst>
      <pc:sldChg chg="delSp modSp">
        <pc:chgData name="LAMIAE BEZZAZ" userId="f9bc3cc0-8e1c-4944-afa8-b4b36bbf20e1" providerId="ADAL" clId="{463FA35E-911F-473D-A89A-A7C0A4E9E7FF}" dt="2026-01-05T22:55:23.308" v="127" actId="14100"/>
        <pc:sldMkLst>
          <pc:docMk/>
          <pc:sldMk cId="0" sldId="653"/>
        </pc:sldMkLst>
        <pc:spChg chg="mod">
          <ac:chgData name="LAMIAE BEZZAZ" userId="f9bc3cc0-8e1c-4944-afa8-b4b36bbf20e1" providerId="ADAL" clId="{463FA35E-911F-473D-A89A-A7C0A4E9E7FF}" dt="2026-01-05T22:55:23.308" v="127" actId="14100"/>
          <ac:spMkLst>
            <pc:docMk/>
            <pc:sldMk cId="0" sldId="653"/>
            <ac:spMk id="4" creationId="{00000000-0000-0000-0000-000000000000}"/>
          </ac:spMkLst>
        </pc:spChg>
        <pc:inkChg chg="del">
          <ac:chgData name="LAMIAE BEZZAZ" userId="f9bc3cc0-8e1c-4944-afa8-b4b36bbf20e1" providerId="ADAL" clId="{463FA35E-911F-473D-A89A-A7C0A4E9E7FF}" dt="2026-01-05T22:55:19.445" v="126" actId="478"/>
          <ac:inkMkLst>
            <pc:docMk/>
            <pc:sldMk cId="0" sldId="653"/>
            <ac:inkMk id="12" creationId="{00000000-0000-0000-0000-000000000000}"/>
          </ac:inkMkLst>
        </pc:inkChg>
      </pc:sldChg>
      <pc:sldChg chg="addSp modSp modAnim">
        <pc:chgData name="LAMIAE BEZZAZ" userId="f9bc3cc0-8e1c-4944-afa8-b4b36bbf20e1" providerId="ADAL" clId="{463FA35E-911F-473D-A89A-A7C0A4E9E7FF}" dt="2026-01-07T19:51:08.763" v="222"/>
        <pc:sldMkLst>
          <pc:docMk/>
          <pc:sldMk cId="927543826" sldId="784"/>
        </pc:sldMkLst>
        <pc:picChg chg="add mod">
          <ac:chgData name="LAMIAE BEZZAZ" userId="f9bc3cc0-8e1c-4944-afa8-b4b36bbf20e1" providerId="ADAL" clId="{463FA35E-911F-473D-A89A-A7C0A4E9E7FF}" dt="2026-01-07T19:50:59.920" v="220" actId="1076"/>
          <ac:picMkLst>
            <pc:docMk/>
            <pc:sldMk cId="927543826" sldId="784"/>
            <ac:picMk id="2" creationId="{6F8094C0-EF81-4B35-A180-1C18DCAC443E}"/>
          </ac:picMkLst>
        </pc:picChg>
      </pc:sldChg>
      <pc:sldChg chg="modSp">
        <pc:chgData name="LAMIAE BEZZAZ" userId="f9bc3cc0-8e1c-4944-afa8-b4b36bbf20e1" providerId="ADAL" clId="{463FA35E-911F-473D-A89A-A7C0A4E9E7FF}" dt="2026-01-05T22:45:17.629" v="42" actId="20577"/>
        <pc:sldMkLst>
          <pc:docMk/>
          <pc:sldMk cId="0" sldId="866"/>
        </pc:sldMkLst>
        <pc:spChg chg="mod">
          <ac:chgData name="LAMIAE BEZZAZ" userId="f9bc3cc0-8e1c-4944-afa8-b4b36bbf20e1" providerId="ADAL" clId="{463FA35E-911F-473D-A89A-A7C0A4E9E7FF}" dt="2026-01-05T22:45:17.629" v="42" actId="20577"/>
          <ac:spMkLst>
            <pc:docMk/>
            <pc:sldMk cId="0" sldId="866"/>
            <ac:spMk id="8" creationId="{54778A5F-2CD9-434A-95CD-646D9822435B}"/>
          </ac:spMkLst>
        </pc:spChg>
      </pc:sldChg>
      <pc:sldChg chg="modSp">
        <pc:chgData name="LAMIAE BEZZAZ" userId="f9bc3cc0-8e1c-4944-afa8-b4b36bbf20e1" providerId="ADAL" clId="{463FA35E-911F-473D-A89A-A7C0A4E9E7FF}" dt="2026-01-05T22:45:31.268" v="44" actId="20577"/>
        <pc:sldMkLst>
          <pc:docMk/>
          <pc:sldMk cId="0" sldId="867"/>
        </pc:sldMkLst>
        <pc:spChg chg="mod">
          <ac:chgData name="LAMIAE BEZZAZ" userId="f9bc3cc0-8e1c-4944-afa8-b4b36bbf20e1" providerId="ADAL" clId="{463FA35E-911F-473D-A89A-A7C0A4E9E7FF}" dt="2026-01-05T22:45:31.268" v="44" actId="20577"/>
          <ac:spMkLst>
            <pc:docMk/>
            <pc:sldMk cId="0" sldId="867"/>
            <ac:spMk id="8" creationId="{6E28A1E5-98E1-4114-AB4C-D3A7CE5296E3}"/>
          </ac:spMkLst>
        </pc:spChg>
      </pc:sldChg>
      <pc:sldChg chg="modSp">
        <pc:chgData name="LAMIAE BEZZAZ" userId="f9bc3cc0-8e1c-4944-afa8-b4b36bbf20e1" providerId="ADAL" clId="{463FA35E-911F-473D-A89A-A7C0A4E9E7FF}" dt="2026-01-05T23:01:28.205" v="210" actId="20577"/>
        <pc:sldMkLst>
          <pc:docMk/>
          <pc:sldMk cId="0" sldId="984"/>
        </pc:sldMkLst>
        <pc:spChg chg="mod">
          <ac:chgData name="LAMIAE BEZZAZ" userId="f9bc3cc0-8e1c-4944-afa8-b4b36bbf20e1" providerId="ADAL" clId="{463FA35E-911F-473D-A89A-A7C0A4E9E7FF}" dt="2026-01-05T23:01:28.205" v="210" actId="20577"/>
          <ac:spMkLst>
            <pc:docMk/>
            <pc:sldMk cId="0" sldId="984"/>
            <ac:spMk id="4" creationId="{00000000-0000-0000-0000-000000000000}"/>
          </ac:spMkLst>
        </pc:spChg>
      </pc:sldChg>
      <pc:sldChg chg="delSp modSp">
        <pc:chgData name="LAMIAE BEZZAZ" userId="f9bc3cc0-8e1c-4944-afa8-b4b36bbf20e1" providerId="ADAL" clId="{463FA35E-911F-473D-A89A-A7C0A4E9E7FF}" dt="2026-01-05T22:58:41.694" v="176" actId="14100"/>
        <pc:sldMkLst>
          <pc:docMk/>
          <pc:sldMk cId="0" sldId="1040"/>
        </pc:sldMkLst>
        <pc:spChg chg="mod">
          <ac:chgData name="LAMIAE BEZZAZ" userId="f9bc3cc0-8e1c-4944-afa8-b4b36bbf20e1" providerId="ADAL" clId="{463FA35E-911F-473D-A89A-A7C0A4E9E7FF}" dt="2026-01-05T22:58:41.694" v="176" actId="14100"/>
          <ac:spMkLst>
            <pc:docMk/>
            <pc:sldMk cId="0" sldId="1040"/>
            <ac:spMk id="27" creationId="{00000000-0000-0000-0000-000000000000}"/>
          </ac:spMkLst>
        </pc:spChg>
        <pc:inkChg chg="del">
          <ac:chgData name="LAMIAE BEZZAZ" userId="f9bc3cc0-8e1c-4944-afa8-b4b36bbf20e1" providerId="ADAL" clId="{463FA35E-911F-473D-A89A-A7C0A4E9E7FF}" dt="2026-01-05T22:58:38.582" v="175" actId="478"/>
          <ac:inkMkLst>
            <pc:docMk/>
            <pc:sldMk cId="0" sldId="1040"/>
            <ac:inkMk id="12" creationId="{00000000-0000-0000-0000-000000000000}"/>
          </ac:inkMkLst>
        </pc:inkChg>
      </pc:sldChg>
      <pc:sldChg chg="modSp">
        <pc:chgData name="LAMIAE BEZZAZ" userId="f9bc3cc0-8e1c-4944-afa8-b4b36bbf20e1" providerId="ADAL" clId="{463FA35E-911F-473D-A89A-A7C0A4E9E7FF}" dt="2026-01-05T18:34:47.912" v="2" actId="20577"/>
        <pc:sldMkLst>
          <pc:docMk/>
          <pc:sldMk cId="0" sldId="1049"/>
        </pc:sldMkLst>
        <pc:spChg chg="mod">
          <ac:chgData name="LAMIAE BEZZAZ" userId="f9bc3cc0-8e1c-4944-afa8-b4b36bbf20e1" providerId="ADAL" clId="{463FA35E-911F-473D-A89A-A7C0A4E9E7FF}" dt="2026-01-05T18:34:47.912" v="2" actId="20577"/>
          <ac:spMkLst>
            <pc:docMk/>
            <pc:sldMk cId="0" sldId="1049"/>
            <ac:spMk id="4" creationId="{00000000-0000-0000-0000-000000000000}"/>
          </ac:spMkLst>
        </pc:spChg>
      </pc:sldChg>
      <pc:sldChg chg="addSp delSp modSp">
        <pc:chgData name="LAMIAE BEZZAZ" userId="f9bc3cc0-8e1c-4944-afa8-b4b36bbf20e1" providerId="ADAL" clId="{463FA35E-911F-473D-A89A-A7C0A4E9E7FF}" dt="2026-01-07T20:20:47.592" v="332" actId="20577"/>
        <pc:sldMkLst>
          <pc:docMk/>
          <pc:sldMk cId="0" sldId="1053"/>
        </pc:sldMkLst>
        <pc:spChg chg="mod">
          <ac:chgData name="LAMIAE BEZZAZ" userId="f9bc3cc0-8e1c-4944-afa8-b4b36bbf20e1" providerId="ADAL" clId="{463FA35E-911F-473D-A89A-A7C0A4E9E7FF}" dt="2026-01-07T20:20:47.592" v="332" actId="20577"/>
          <ac:spMkLst>
            <pc:docMk/>
            <pc:sldMk cId="0" sldId="1053"/>
            <ac:spMk id="6" creationId="{00000000-0000-0000-0000-000000000000}"/>
          </ac:spMkLst>
        </pc:spChg>
        <pc:picChg chg="add mod">
          <ac:chgData name="LAMIAE BEZZAZ" userId="f9bc3cc0-8e1c-4944-afa8-b4b36bbf20e1" providerId="ADAL" clId="{463FA35E-911F-473D-A89A-A7C0A4E9E7FF}" dt="2026-01-07T20:20:36.508" v="324" actId="1076"/>
          <ac:picMkLst>
            <pc:docMk/>
            <pc:sldMk cId="0" sldId="1053"/>
            <ac:picMk id="3" creationId="{274E38A4-1E01-4B1C-B722-F97F5F9DA35B}"/>
          </ac:picMkLst>
        </pc:picChg>
        <pc:picChg chg="del">
          <ac:chgData name="LAMIAE BEZZAZ" userId="f9bc3cc0-8e1c-4944-afa8-b4b36bbf20e1" providerId="ADAL" clId="{463FA35E-911F-473D-A89A-A7C0A4E9E7FF}" dt="2026-01-07T20:18:43.166" v="258" actId="478"/>
          <ac:picMkLst>
            <pc:docMk/>
            <pc:sldMk cId="0" sldId="1053"/>
            <ac:picMk id="5" creationId="{FC0C2676-6C37-4A03-8B62-79F2BCEF0476}"/>
          </ac:picMkLst>
        </pc:picChg>
      </pc:sldChg>
      <pc:sldChg chg="addSp delSp modSp">
        <pc:chgData name="LAMIAE BEZZAZ" userId="f9bc3cc0-8e1c-4944-afa8-b4b36bbf20e1" providerId="ADAL" clId="{463FA35E-911F-473D-A89A-A7C0A4E9E7FF}" dt="2026-01-07T20:26:27.671" v="484" actId="20577"/>
        <pc:sldMkLst>
          <pc:docMk/>
          <pc:sldMk cId="0" sldId="1054"/>
        </pc:sldMkLst>
        <pc:spChg chg="mod">
          <ac:chgData name="LAMIAE BEZZAZ" userId="f9bc3cc0-8e1c-4944-afa8-b4b36bbf20e1" providerId="ADAL" clId="{463FA35E-911F-473D-A89A-A7C0A4E9E7FF}" dt="2026-01-07T20:23:40.302" v="430" actId="20577"/>
          <ac:spMkLst>
            <pc:docMk/>
            <pc:sldMk cId="0" sldId="1054"/>
            <ac:spMk id="6" creationId="{00000000-0000-0000-0000-000000000000}"/>
          </ac:spMkLst>
        </pc:spChg>
        <pc:spChg chg="mod">
          <ac:chgData name="LAMIAE BEZZAZ" userId="f9bc3cc0-8e1c-4944-afa8-b4b36bbf20e1" providerId="ADAL" clId="{463FA35E-911F-473D-A89A-A7C0A4E9E7FF}" dt="2026-01-07T20:26:27.671" v="484" actId="20577"/>
          <ac:spMkLst>
            <pc:docMk/>
            <pc:sldMk cId="0" sldId="1054"/>
            <ac:spMk id="9" creationId="{B208C3C7-3B3D-4467-B7EF-D221706F53A7}"/>
          </ac:spMkLst>
        </pc:spChg>
        <pc:picChg chg="add del mod">
          <ac:chgData name="LAMIAE BEZZAZ" userId="f9bc3cc0-8e1c-4944-afa8-b4b36bbf20e1" providerId="ADAL" clId="{463FA35E-911F-473D-A89A-A7C0A4E9E7FF}" dt="2026-01-07T20:22:48.585" v="422" actId="478"/>
          <ac:picMkLst>
            <pc:docMk/>
            <pc:sldMk cId="0" sldId="1054"/>
            <ac:picMk id="3" creationId="{1DC84518-AAB7-4D93-8417-FFBDD81F1222}"/>
          </ac:picMkLst>
        </pc:picChg>
        <pc:picChg chg="add mod">
          <ac:chgData name="LAMIAE BEZZAZ" userId="f9bc3cc0-8e1c-4944-afa8-b4b36bbf20e1" providerId="ADAL" clId="{463FA35E-911F-473D-A89A-A7C0A4E9E7FF}" dt="2026-01-07T20:23:02.275" v="426" actId="1076"/>
          <ac:picMkLst>
            <pc:docMk/>
            <pc:sldMk cId="0" sldId="1054"/>
            <ac:picMk id="7" creationId="{41647C21-CBD6-46F8-A45E-E94CEB49407D}"/>
          </ac:picMkLst>
        </pc:picChg>
        <pc:picChg chg="del">
          <ac:chgData name="LAMIAE BEZZAZ" userId="f9bc3cc0-8e1c-4944-afa8-b4b36bbf20e1" providerId="ADAL" clId="{463FA35E-911F-473D-A89A-A7C0A4E9E7FF}" dt="2026-01-05T22:57:40.916" v="169" actId="478"/>
          <ac:picMkLst>
            <pc:docMk/>
            <pc:sldMk cId="0" sldId="1054"/>
            <ac:picMk id="7" creationId="{8D305DE1-2D51-4FF7-9E6A-96F54CAAEA8E}"/>
          </ac:picMkLst>
        </pc:picChg>
      </pc:sldChg>
      <pc:sldChg chg="delSp modSp">
        <pc:chgData name="LAMIAE BEZZAZ" userId="f9bc3cc0-8e1c-4944-afa8-b4b36bbf20e1" providerId="ADAL" clId="{463FA35E-911F-473D-A89A-A7C0A4E9E7FF}" dt="2026-01-05T23:01:10.564" v="208" actId="20577"/>
        <pc:sldMkLst>
          <pc:docMk/>
          <pc:sldMk cId="0" sldId="1060"/>
        </pc:sldMkLst>
        <pc:spChg chg="mod">
          <ac:chgData name="LAMIAE BEZZAZ" userId="f9bc3cc0-8e1c-4944-afa8-b4b36bbf20e1" providerId="ADAL" clId="{463FA35E-911F-473D-A89A-A7C0A4E9E7FF}" dt="2026-01-05T22:59:57.418" v="194" actId="27636"/>
          <ac:spMkLst>
            <pc:docMk/>
            <pc:sldMk cId="0" sldId="1060"/>
            <ac:spMk id="8" creationId="{00000000-0000-0000-0000-000000000000}"/>
          </ac:spMkLst>
        </pc:spChg>
        <pc:spChg chg="mod">
          <ac:chgData name="LAMIAE BEZZAZ" userId="f9bc3cc0-8e1c-4944-afa8-b4b36bbf20e1" providerId="ADAL" clId="{463FA35E-911F-473D-A89A-A7C0A4E9E7FF}" dt="2026-01-05T23:01:05.342" v="207" actId="20577"/>
          <ac:spMkLst>
            <pc:docMk/>
            <pc:sldMk cId="0" sldId="1060"/>
            <ac:spMk id="10" creationId="{07129038-ECB9-4A03-A1EE-948BB15F5FFF}"/>
          </ac:spMkLst>
        </pc:spChg>
        <pc:spChg chg="mod">
          <ac:chgData name="LAMIAE BEZZAZ" userId="f9bc3cc0-8e1c-4944-afa8-b4b36bbf20e1" providerId="ADAL" clId="{463FA35E-911F-473D-A89A-A7C0A4E9E7FF}" dt="2026-01-05T23:01:10.564" v="208" actId="20577"/>
          <ac:spMkLst>
            <pc:docMk/>
            <pc:sldMk cId="0" sldId="1060"/>
            <ac:spMk id="15" creationId="{A29062E3-F350-4D49-8E1D-E4B58946AAB3}"/>
          </ac:spMkLst>
        </pc:spChg>
        <pc:inkChg chg="del">
          <ac:chgData name="LAMIAE BEZZAZ" userId="f9bc3cc0-8e1c-4944-afa8-b4b36bbf20e1" providerId="ADAL" clId="{463FA35E-911F-473D-A89A-A7C0A4E9E7FF}" dt="2026-01-05T22:59:47.121" v="191" actId="478"/>
          <ac:inkMkLst>
            <pc:docMk/>
            <pc:sldMk cId="0" sldId="1060"/>
            <ac:inkMk id="11" creationId="{00000000-0000-0000-0000-000000000000}"/>
          </ac:inkMkLst>
        </pc:inkChg>
        <pc:inkChg chg="del">
          <ac:chgData name="LAMIAE BEZZAZ" userId="f9bc3cc0-8e1c-4944-afa8-b4b36bbf20e1" providerId="ADAL" clId="{463FA35E-911F-473D-A89A-A7C0A4E9E7FF}" dt="2026-01-05T22:59:51.945" v="192" actId="478"/>
          <ac:inkMkLst>
            <pc:docMk/>
            <pc:sldMk cId="0" sldId="1060"/>
            <ac:inkMk id="12" creationId="{00000000-0000-0000-0000-000000000000}"/>
          </ac:inkMkLst>
        </pc:inkChg>
      </pc:sldChg>
      <pc:sldChg chg="modSp">
        <pc:chgData name="LAMIAE BEZZAZ" userId="f9bc3cc0-8e1c-4944-afa8-b4b36bbf20e1" providerId="ADAL" clId="{463FA35E-911F-473D-A89A-A7C0A4E9E7FF}" dt="2026-01-05T22:45:08.874" v="41" actId="20577"/>
        <pc:sldMkLst>
          <pc:docMk/>
          <pc:sldMk cId="0" sldId="1069"/>
        </pc:sldMkLst>
        <pc:spChg chg="mod">
          <ac:chgData name="LAMIAE BEZZAZ" userId="f9bc3cc0-8e1c-4944-afa8-b4b36bbf20e1" providerId="ADAL" clId="{463FA35E-911F-473D-A89A-A7C0A4E9E7FF}" dt="2026-01-05T22:45:08.874" v="41" actId="20577"/>
          <ac:spMkLst>
            <pc:docMk/>
            <pc:sldMk cId="0" sldId="1069"/>
            <ac:spMk id="3" creationId="{67F43704-5D76-9B91-6F9C-B1211B5FF3B9}"/>
          </ac:spMkLst>
        </pc:spChg>
        <pc:spChg chg="mod">
          <ac:chgData name="LAMIAE BEZZAZ" userId="f9bc3cc0-8e1c-4944-afa8-b4b36bbf20e1" providerId="ADAL" clId="{463FA35E-911F-473D-A89A-A7C0A4E9E7FF}" dt="2026-01-05T22:44:28.004" v="40" actId="20577"/>
          <ac:spMkLst>
            <pc:docMk/>
            <pc:sldMk cId="0" sldId="1069"/>
            <ac:spMk id="6" creationId="{00000000-0000-0000-0000-000000000000}"/>
          </ac:spMkLst>
        </pc:spChg>
      </pc:sldChg>
      <pc:sldChg chg="modSp">
        <pc:chgData name="LAMIAE BEZZAZ" userId="f9bc3cc0-8e1c-4944-afa8-b4b36bbf20e1" providerId="ADAL" clId="{463FA35E-911F-473D-A89A-A7C0A4E9E7FF}" dt="2026-01-05T22:45:24.298" v="43" actId="20577"/>
        <pc:sldMkLst>
          <pc:docMk/>
          <pc:sldMk cId="0" sldId="1070"/>
        </pc:sldMkLst>
        <pc:spChg chg="mod">
          <ac:chgData name="LAMIAE BEZZAZ" userId="f9bc3cc0-8e1c-4944-afa8-b4b36bbf20e1" providerId="ADAL" clId="{463FA35E-911F-473D-A89A-A7C0A4E9E7FF}" dt="2026-01-05T22:45:24.298" v="43" actId="20577"/>
          <ac:spMkLst>
            <pc:docMk/>
            <pc:sldMk cId="0" sldId="1070"/>
            <ac:spMk id="8" creationId="{8D8B2FAB-8565-4B63-AD00-B39CA1FE7828}"/>
          </ac:spMkLst>
        </pc:spChg>
      </pc:sldChg>
      <pc:sldChg chg="addSp modSp">
        <pc:chgData name="LAMIAE BEZZAZ" userId="f9bc3cc0-8e1c-4944-afa8-b4b36bbf20e1" providerId="ADAL" clId="{463FA35E-911F-473D-A89A-A7C0A4E9E7FF}" dt="2026-01-07T20:21:08.664" v="353" actId="20577"/>
        <pc:sldMkLst>
          <pc:docMk/>
          <pc:sldMk cId="0" sldId="1079"/>
        </pc:sldMkLst>
        <pc:spChg chg="mod">
          <ac:chgData name="LAMIAE BEZZAZ" userId="f9bc3cc0-8e1c-4944-afa8-b4b36bbf20e1" providerId="ADAL" clId="{463FA35E-911F-473D-A89A-A7C0A4E9E7FF}" dt="2026-01-07T20:21:08.664" v="353" actId="20577"/>
          <ac:spMkLst>
            <pc:docMk/>
            <pc:sldMk cId="0" sldId="1079"/>
            <ac:spMk id="6" creationId="{00000000-0000-0000-0000-000000000000}"/>
          </ac:spMkLst>
        </pc:spChg>
        <pc:picChg chg="add">
          <ac:chgData name="LAMIAE BEZZAZ" userId="f9bc3cc0-8e1c-4944-afa8-b4b36bbf20e1" providerId="ADAL" clId="{463FA35E-911F-473D-A89A-A7C0A4E9E7FF}" dt="2026-01-07T20:20:57.674" v="333"/>
          <ac:picMkLst>
            <pc:docMk/>
            <pc:sldMk cId="0" sldId="1079"/>
            <ac:picMk id="4" creationId="{23A727B7-00E2-4BA6-8E2F-E708BBD6C8A8}"/>
          </ac:picMkLst>
        </pc:picChg>
      </pc:sldChg>
      <pc:sldChg chg="delSp modSp">
        <pc:chgData name="LAMIAE BEZZAZ" userId="f9bc3cc0-8e1c-4944-afa8-b4b36bbf20e1" providerId="ADAL" clId="{463FA35E-911F-473D-A89A-A7C0A4E9E7FF}" dt="2026-01-05T22:54:57.562" v="124" actId="2711"/>
        <pc:sldMkLst>
          <pc:docMk/>
          <pc:sldMk cId="0" sldId="1083"/>
        </pc:sldMkLst>
        <pc:spChg chg="mod">
          <ac:chgData name="LAMIAE BEZZAZ" userId="f9bc3cc0-8e1c-4944-afa8-b4b36bbf20e1" providerId="ADAL" clId="{463FA35E-911F-473D-A89A-A7C0A4E9E7FF}" dt="2026-01-05T22:54:57.562" v="124" actId="2711"/>
          <ac:spMkLst>
            <pc:docMk/>
            <pc:sldMk cId="0" sldId="1083"/>
            <ac:spMk id="8" creationId="{00000000-0000-0000-0000-000000000000}"/>
          </ac:spMkLst>
        </pc:spChg>
        <pc:spChg chg="mod">
          <ac:chgData name="LAMIAE BEZZAZ" userId="f9bc3cc0-8e1c-4944-afa8-b4b36bbf20e1" providerId="ADAL" clId="{463FA35E-911F-473D-A89A-A7C0A4E9E7FF}" dt="2026-01-05T18:37:58.840" v="7" actId="1076"/>
          <ac:spMkLst>
            <pc:docMk/>
            <pc:sldMk cId="0" sldId="1083"/>
            <ac:spMk id="10" creationId="{59E08C7D-3995-4D23-9BC2-651A16BA8E41}"/>
          </ac:spMkLst>
        </pc:spChg>
        <pc:grpChg chg="mod">
          <ac:chgData name="LAMIAE BEZZAZ" userId="f9bc3cc0-8e1c-4944-afa8-b4b36bbf20e1" providerId="ADAL" clId="{463FA35E-911F-473D-A89A-A7C0A4E9E7FF}" dt="2026-01-05T18:38:08.250" v="9" actId="1076"/>
          <ac:grpSpMkLst>
            <pc:docMk/>
            <pc:sldMk cId="0" sldId="1083"/>
            <ac:grpSpMk id="4" creationId="{8276F7C5-9DEC-4EDE-B748-82B5C48678FA}"/>
          </ac:grpSpMkLst>
        </pc:grpChg>
        <pc:inkChg chg="del">
          <ac:chgData name="LAMIAE BEZZAZ" userId="f9bc3cc0-8e1c-4944-afa8-b4b36bbf20e1" providerId="ADAL" clId="{463FA35E-911F-473D-A89A-A7C0A4E9E7FF}" dt="2026-01-05T22:54:33.741" v="123" actId="478"/>
          <ac:inkMkLst>
            <pc:docMk/>
            <pc:sldMk cId="0" sldId="1083"/>
            <ac:inkMk id="12" creationId="{00000000-0000-0000-0000-000000000000}"/>
          </ac:inkMkLst>
        </pc:inkChg>
      </pc:sldChg>
      <pc:sldChg chg="delSp modSp">
        <pc:chgData name="LAMIAE BEZZAZ" userId="f9bc3cc0-8e1c-4944-afa8-b4b36bbf20e1" providerId="ADAL" clId="{463FA35E-911F-473D-A89A-A7C0A4E9E7FF}" dt="2026-01-05T22:59:35.685" v="188" actId="478"/>
        <pc:sldMkLst>
          <pc:docMk/>
          <pc:sldMk cId="0" sldId="1084"/>
        </pc:sldMkLst>
        <pc:spChg chg="mod">
          <ac:chgData name="LAMIAE BEZZAZ" userId="f9bc3cc0-8e1c-4944-afa8-b4b36bbf20e1" providerId="ADAL" clId="{463FA35E-911F-473D-A89A-A7C0A4E9E7FF}" dt="2026-01-05T18:39:29.619" v="14" actId="2711"/>
          <ac:spMkLst>
            <pc:docMk/>
            <pc:sldMk cId="0" sldId="1084"/>
            <ac:spMk id="8" creationId="{00000000-0000-0000-0000-000000000000}"/>
          </ac:spMkLst>
        </pc:spChg>
        <pc:spChg chg="mod">
          <ac:chgData name="LAMIAE BEZZAZ" userId="f9bc3cc0-8e1c-4944-afa8-b4b36bbf20e1" providerId="ADAL" clId="{463FA35E-911F-473D-A89A-A7C0A4E9E7FF}" dt="2026-01-05T18:39:58.459" v="20" actId="1076"/>
          <ac:spMkLst>
            <pc:docMk/>
            <pc:sldMk cId="0" sldId="1084"/>
            <ac:spMk id="9" creationId="{C9EB255C-55C7-4A41-A5A1-4A6EA46684BB}"/>
          </ac:spMkLst>
        </pc:spChg>
        <pc:picChg chg="mod">
          <ac:chgData name="LAMIAE BEZZAZ" userId="f9bc3cc0-8e1c-4944-afa8-b4b36bbf20e1" providerId="ADAL" clId="{463FA35E-911F-473D-A89A-A7C0A4E9E7FF}" dt="2026-01-05T18:39:53.318" v="19" actId="1076"/>
          <ac:picMkLst>
            <pc:docMk/>
            <pc:sldMk cId="0" sldId="1084"/>
            <ac:picMk id="15" creationId="{3668C133-7ABE-46ED-9031-1DEC7F875126}"/>
          </ac:picMkLst>
        </pc:picChg>
        <pc:inkChg chg="del">
          <ac:chgData name="LAMIAE BEZZAZ" userId="f9bc3cc0-8e1c-4944-afa8-b4b36bbf20e1" providerId="ADAL" clId="{463FA35E-911F-473D-A89A-A7C0A4E9E7FF}" dt="2026-01-05T22:59:35.685" v="188" actId="478"/>
          <ac:inkMkLst>
            <pc:docMk/>
            <pc:sldMk cId="0" sldId="1084"/>
            <ac:inkMk id="11" creationId="{00000000-0000-0000-0000-000000000000}"/>
          </ac:inkMkLst>
        </pc:inkChg>
        <pc:inkChg chg="del">
          <ac:chgData name="LAMIAE BEZZAZ" userId="f9bc3cc0-8e1c-4944-afa8-b4b36bbf20e1" providerId="ADAL" clId="{463FA35E-911F-473D-A89A-A7C0A4E9E7FF}" dt="2026-01-05T22:59:32.381" v="187" actId="478"/>
          <ac:inkMkLst>
            <pc:docMk/>
            <pc:sldMk cId="0" sldId="1084"/>
            <ac:inkMk id="12" creationId="{00000000-0000-0000-0000-000000000000}"/>
          </ac:inkMkLst>
        </pc:inkChg>
      </pc:sldChg>
      <pc:sldChg chg="addSp delSp modSp">
        <pc:chgData name="LAMIAE BEZZAZ" userId="f9bc3cc0-8e1c-4944-afa8-b4b36bbf20e1" providerId="ADAL" clId="{463FA35E-911F-473D-A89A-A7C0A4E9E7FF}" dt="2026-01-07T20:26:21.323" v="483" actId="20577"/>
        <pc:sldMkLst>
          <pc:docMk/>
          <pc:sldMk cId="0" sldId="1086"/>
        </pc:sldMkLst>
        <pc:spChg chg="mod">
          <ac:chgData name="LAMIAE BEZZAZ" userId="f9bc3cc0-8e1c-4944-afa8-b4b36bbf20e1" providerId="ADAL" clId="{463FA35E-911F-473D-A89A-A7C0A4E9E7FF}" dt="2026-01-07T20:26:21.323" v="483" actId="20577"/>
          <ac:spMkLst>
            <pc:docMk/>
            <pc:sldMk cId="0" sldId="1086"/>
            <ac:spMk id="6" creationId="{00000000-0000-0000-0000-000000000000}"/>
          </ac:spMkLst>
        </pc:spChg>
        <pc:spChg chg="add mod">
          <ac:chgData name="LAMIAE BEZZAZ" userId="f9bc3cc0-8e1c-4944-afa8-b4b36bbf20e1" providerId="ADAL" clId="{463FA35E-911F-473D-A89A-A7C0A4E9E7FF}" dt="2026-01-07T20:25:55.509" v="475" actId="207"/>
          <ac:spMkLst>
            <pc:docMk/>
            <pc:sldMk cId="0" sldId="1086"/>
            <ac:spMk id="7" creationId="{9B11B6A3-BB36-4427-8DBC-279CB2EF1CD2}"/>
          </ac:spMkLst>
        </pc:spChg>
        <pc:spChg chg="del">
          <ac:chgData name="LAMIAE BEZZAZ" userId="f9bc3cc0-8e1c-4944-afa8-b4b36bbf20e1" providerId="ADAL" clId="{463FA35E-911F-473D-A89A-A7C0A4E9E7FF}" dt="2026-01-07T20:23:51.918" v="431" actId="478"/>
          <ac:spMkLst>
            <pc:docMk/>
            <pc:sldMk cId="0" sldId="1086"/>
            <ac:spMk id="9" creationId="{B6453205-4671-4814-8613-A67C307AE2C5}"/>
          </ac:spMkLst>
        </pc:spChg>
        <pc:picChg chg="del">
          <ac:chgData name="LAMIAE BEZZAZ" userId="f9bc3cc0-8e1c-4944-afa8-b4b36bbf20e1" providerId="ADAL" clId="{463FA35E-911F-473D-A89A-A7C0A4E9E7FF}" dt="2026-01-07T20:23:51.918" v="431" actId="478"/>
          <ac:picMkLst>
            <pc:docMk/>
            <pc:sldMk cId="0" sldId="1086"/>
            <ac:picMk id="8" creationId="{7747A843-F27A-4D4E-90A3-4FD3252F3358}"/>
          </ac:picMkLst>
        </pc:picChg>
        <pc:picChg chg="add">
          <ac:chgData name="LAMIAE BEZZAZ" userId="f9bc3cc0-8e1c-4944-afa8-b4b36bbf20e1" providerId="ADAL" clId="{463FA35E-911F-473D-A89A-A7C0A4E9E7FF}" dt="2026-01-07T20:23:52.449" v="432"/>
          <ac:picMkLst>
            <pc:docMk/>
            <pc:sldMk cId="0" sldId="1086"/>
            <ac:picMk id="10" creationId="{7BECF889-C521-42F9-975F-44687D72ED16}"/>
          </ac:picMkLst>
        </pc:picChg>
      </pc:sldChg>
      <pc:sldChg chg="delSp modSp">
        <pc:chgData name="LAMIAE BEZZAZ" userId="f9bc3cc0-8e1c-4944-afa8-b4b36bbf20e1" providerId="ADAL" clId="{463FA35E-911F-473D-A89A-A7C0A4E9E7FF}" dt="2026-01-05T23:00:42.569" v="202" actId="14100"/>
        <pc:sldMkLst>
          <pc:docMk/>
          <pc:sldMk cId="0" sldId="1087"/>
        </pc:sldMkLst>
        <pc:spChg chg="mod">
          <ac:chgData name="LAMIAE BEZZAZ" userId="f9bc3cc0-8e1c-4944-afa8-b4b36bbf20e1" providerId="ADAL" clId="{463FA35E-911F-473D-A89A-A7C0A4E9E7FF}" dt="2026-01-05T18:40:31.960" v="21" actId="1076"/>
          <ac:spMkLst>
            <pc:docMk/>
            <pc:sldMk cId="0" sldId="1087"/>
            <ac:spMk id="7" creationId="{C2EEFC8F-79D2-C36E-9005-10B456E22507}"/>
          </ac:spMkLst>
        </pc:spChg>
        <pc:spChg chg="mod">
          <ac:chgData name="LAMIAE BEZZAZ" userId="f9bc3cc0-8e1c-4944-afa8-b4b36bbf20e1" providerId="ADAL" clId="{463FA35E-911F-473D-A89A-A7C0A4E9E7FF}" dt="2026-01-05T23:00:42.569" v="202" actId="14100"/>
          <ac:spMkLst>
            <pc:docMk/>
            <pc:sldMk cId="0" sldId="1087"/>
            <ac:spMk id="8" creationId="{00000000-0000-0000-0000-000000000000}"/>
          </ac:spMkLst>
        </pc:spChg>
        <pc:grpChg chg="mod">
          <ac:chgData name="LAMIAE BEZZAZ" userId="f9bc3cc0-8e1c-4944-afa8-b4b36bbf20e1" providerId="ADAL" clId="{463FA35E-911F-473D-A89A-A7C0A4E9E7FF}" dt="2026-01-05T18:40:36.124" v="22" actId="14100"/>
          <ac:grpSpMkLst>
            <pc:docMk/>
            <pc:sldMk cId="0" sldId="1087"/>
            <ac:grpSpMk id="4" creationId="{3FFB3434-F23B-2104-7346-035EE6F3CB22}"/>
          </ac:grpSpMkLst>
        </pc:grpChg>
        <pc:grpChg chg="mod">
          <ac:chgData name="LAMIAE BEZZAZ" userId="f9bc3cc0-8e1c-4944-afa8-b4b36bbf20e1" providerId="ADAL" clId="{463FA35E-911F-473D-A89A-A7C0A4E9E7FF}" dt="2026-01-05T18:40:36.124" v="22" actId="14100"/>
          <ac:grpSpMkLst>
            <pc:docMk/>
            <pc:sldMk cId="0" sldId="1087"/>
            <ac:grpSpMk id="10" creationId="{1AF9E2C3-4499-4074-9D49-F9AB4B925620}"/>
          </ac:grpSpMkLst>
        </pc:grpChg>
        <pc:picChg chg="mod">
          <ac:chgData name="LAMIAE BEZZAZ" userId="f9bc3cc0-8e1c-4944-afa8-b4b36bbf20e1" providerId="ADAL" clId="{463FA35E-911F-473D-A89A-A7C0A4E9E7FF}" dt="2026-01-05T18:40:36.124" v="22" actId="14100"/>
          <ac:picMkLst>
            <pc:docMk/>
            <pc:sldMk cId="0" sldId="1087"/>
            <ac:picMk id="5" creationId="{D786DFD6-CD7C-E89C-F780-4EC786659799}"/>
          </ac:picMkLst>
        </pc:picChg>
        <pc:inkChg chg="del">
          <ac:chgData name="LAMIAE BEZZAZ" userId="f9bc3cc0-8e1c-4944-afa8-b4b36bbf20e1" providerId="ADAL" clId="{463FA35E-911F-473D-A89A-A7C0A4E9E7FF}" dt="2026-01-05T23:00:35.335" v="200" actId="478"/>
          <ac:inkMkLst>
            <pc:docMk/>
            <pc:sldMk cId="0" sldId="1087"/>
            <ac:inkMk id="11" creationId="{00000000-0000-0000-0000-000000000000}"/>
          </ac:inkMkLst>
        </pc:inkChg>
        <pc:inkChg chg="del">
          <ac:chgData name="LAMIAE BEZZAZ" userId="f9bc3cc0-8e1c-4944-afa8-b4b36bbf20e1" providerId="ADAL" clId="{463FA35E-911F-473D-A89A-A7C0A4E9E7FF}" dt="2026-01-05T23:00:38.581" v="201" actId="478"/>
          <ac:inkMkLst>
            <pc:docMk/>
            <pc:sldMk cId="0" sldId="1087"/>
            <ac:inkMk id="12" creationId="{00000000-0000-0000-0000-000000000000}"/>
          </ac:inkMkLst>
        </pc:inkChg>
      </pc:sldChg>
      <pc:sldChg chg="delSp modSp">
        <pc:chgData name="LAMIAE BEZZAZ" userId="f9bc3cc0-8e1c-4944-afa8-b4b36bbf20e1" providerId="ADAL" clId="{463FA35E-911F-473D-A89A-A7C0A4E9E7FF}" dt="2026-01-05T23:00:55.824" v="205" actId="20577"/>
        <pc:sldMkLst>
          <pc:docMk/>
          <pc:sldMk cId="0" sldId="1088"/>
        </pc:sldMkLst>
        <pc:spChg chg="mod">
          <ac:chgData name="LAMIAE BEZZAZ" userId="f9bc3cc0-8e1c-4944-afa8-b4b36bbf20e1" providerId="ADAL" clId="{463FA35E-911F-473D-A89A-A7C0A4E9E7FF}" dt="2026-01-05T23:00:24.754" v="198" actId="14100"/>
          <ac:spMkLst>
            <pc:docMk/>
            <pc:sldMk cId="0" sldId="1088"/>
            <ac:spMk id="8" creationId="{00000000-0000-0000-0000-000000000000}"/>
          </ac:spMkLst>
        </pc:spChg>
        <pc:spChg chg="mod">
          <ac:chgData name="LAMIAE BEZZAZ" userId="f9bc3cc0-8e1c-4944-afa8-b4b36bbf20e1" providerId="ADAL" clId="{463FA35E-911F-473D-A89A-A7C0A4E9E7FF}" dt="2026-01-05T23:00:52.313" v="204" actId="20577"/>
          <ac:spMkLst>
            <pc:docMk/>
            <pc:sldMk cId="0" sldId="1088"/>
            <ac:spMk id="14" creationId="{934F634A-2FEF-4189-B601-7043EA61CAA4}"/>
          </ac:spMkLst>
        </pc:spChg>
        <pc:spChg chg="mod">
          <ac:chgData name="LAMIAE BEZZAZ" userId="f9bc3cc0-8e1c-4944-afa8-b4b36bbf20e1" providerId="ADAL" clId="{463FA35E-911F-473D-A89A-A7C0A4E9E7FF}" dt="2026-01-05T23:00:55.824" v="205" actId="20577"/>
          <ac:spMkLst>
            <pc:docMk/>
            <pc:sldMk cId="0" sldId="1088"/>
            <ac:spMk id="22" creationId="{4B7E474C-CFE1-4F5A-857F-86D7A06F536D}"/>
          </ac:spMkLst>
        </pc:spChg>
        <pc:inkChg chg="del">
          <ac:chgData name="LAMIAE BEZZAZ" userId="f9bc3cc0-8e1c-4944-afa8-b4b36bbf20e1" providerId="ADAL" clId="{463FA35E-911F-473D-A89A-A7C0A4E9E7FF}" dt="2026-01-05T23:00:18.884" v="196" actId="478"/>
          <ac:inkMkLst>
            <pc:docMk/>
            <pc:sldMk cId="0" sldId="1088"/>
            <ac:inkMk id="11" creationId="{00000000-0000-0000-0000-000000000000}"/>
          </ac:inkMkLst>
        </pc:inkChg>
        <pc:inkChg chg="del">
          <ac:chgData name="LAMIAE BEZZAZ" userId="f9bc3cc0-8e1c-4944-afa8-b4b36bbf20e1" providerId="ADAL" clId="{463FA35E-911F-473D-A89A-A7C0A4E9E7FF}" dt="2026-01-05T23:00:21.134" v="197" actId="478"/>
          <ac:inkMkLst>
            <pc:docMk/>
            <pc:sldMk cId="0" sldId="1088"/>
            <ac:inkMk id="12" creationId="{00000000-0000-0000-0000-000000000000}"/>
          </ac:inkMkLst>
        </pc:inkChg>
      </pc:sldChg>
      <pc:sldChg chg="delSp modSp">
        <pc:chgData name="LAMIAE BEZZAZ" userId="f9bc3cc0-8e1c-4944-afa8-b4b36bbf20e1" providerId="ADAL" clId="{463FA35E-911F-473D-A89A-A7C0A4E9E7FF}" dt="2026-01-05T23:02:13.522" v="217" actId="207"/>
        <pc:sldMkLst>
          <pc:docMk/>
          <pc:sldMk cId="0" sldId="1089"/>
        </pc:sldMkLst>
        <pc:spChg chg="mod">
          <ac:chgData name="LAMIAE BEZZAZ" userId="f9bc3cc0-8e1c-4944-afa8-b4b36bbf20e1" providerId="ADAL" clId="{463FA35E-911F-473D-A89A-A7C0A4E9E7FF}" dt="2026-01-05T23:02:03.023" v="215" actId="207"/>
          <ac:spMkLst>
            <pc:docMk/>
            <pc:sldMk cId="0" sldId="1089"/>
            <ac:spMk id="14" creationId="{3FE2DFE3-1A1E-41FD-9EE8-56233F10D498}"/>
          </ac:spMkLst>
        </pc:spChg>
        <pc:spChg chg="mod">
          <ac:chgData name="LAMIAE BEZZAZ" userId="f9bc3cc0-8e1c-4944-afa8-b4b36bbf20e1" providerId="ADAL" clId="{463FA35E-911F-473D-A89A-A7C0A4E9E7FF}" dt="2026-01-05T23:02:13.522" v="217" actId="207"/>
          <ac:spMkLst>
            <pc:docMk/>
            <pc:sldMk cId="0" sldId="1089"/>
            <ac:spMk id="15" creationId="{FA01023B-B676-41C7-929B-015860E24EEC}"/>
          </ac:spMkLst>
        </pc:spChg>
        <pc:inkChg chg="del">
          <ac:chgData name="LAMIAE BEZZAZ" userId="f9bc3cc0-8e1c-4944-afa8-b4b36bbf20e1" providerId="ADAL" clId="{463FA35E-911F-473D-A89A-A7C0A4E9E7FF}" dt="2026-01-05T23:01:39.231" v="211" actId="478"/>
          <ac:inkMkLst>
            <pc:docMk/>
            <pc:sldMk cId="0" sldId="1089"/>
            <ac:inkMk id="11" creationId="{00000000-0000-0000-0000-000000000000}"/>
          </ac:inkMkLst>
        </pc:inkChg>
        <pc:inkChg chg="del mod">
          <ac:chgData name="LAMIAE BEZZAZ" userId="f9bc3cc0-8e1c-4944-afa8-b4b36bbf20e1" providerId="ADAL" clId="{463FA35E-911F-473D-A89A-A7C0A4E9E7FF}" dt="2026-01-05T23:01:42.974" v="213" actId="478"/>
          <ac:inkMkLst>
            <pc:docMk/>
            <pc:sldMk cId="0" sldId="1089"/>
            <ac:inkMk id="12" creationId="{00000000-0000-0000-0000-000000000000}"/>
          </ac:inkMkLst>
        </pc:inkChg>
      </pc:sldChg>
      <pc:sldChg chg="delSp modSp">
        <pc:chgData name="LAMIAE BEZZAZ" userId="f9bc3cc0-8e1c-4944-afa8-b4b36bbf20e1" providerId="ADAL" clId="{463FA35E-911F-473D-A89A-A7C0A4E9E7FF}" dt="2026-01-05T22:59:01.839" v="181" actId="2711"/>
        <pc:sldMkLst>
          <pc:docMk/>
          <pc:sldMk cId="1904972503" sldId="1090"/>
        </pc:sldMkLst>
        <pc:spChg chg="mod">
          <ac:chgData name="LAMIAE BEZZAZ" userId="f9bc3cc0-8e1c-4944-afa8-b4b36bbf20e1" providerId="ADAL" clId="{463FA35E-911F-473D-A89A-A7C0A4E9E7FF}" dt="2026-01-05T22:59:01.839" v="181" actId="2711"/>
          <ac:spMkLst>
            <pc:docMk/>
            <pc:sldMk cId="1904972503" sldId="1090"/>
            <ac:spMk id="27" creationId="{00000000-0000-0000-0000-000000000000}"/>
          </ac:spMkLst>
        </pc:spChg>
        <pc:inkChg chg="del">
          <ac:chgData name="LAMIAE BEZZAZ" userId="f9bc3cc0-8e1c-4944-afa8-b4b36bbf20e1" providerId="ADAL" clId="{463FA35E-911F-473D-A89A-A7C0A4E9E7FF}" dt="2026-01-05T22:58:50.354" v="178" actId="478"/>
          <ac:inkMkLst>
            <pc:docMk/>
            <pc:sldMk cId="1904972503" sldId="1090"/>
            <ac:inkMk id="11" creationId="{00000000-0000-0000-0000-000000000000}"/>
          </ac:inkMkLst>
        </pc:inkChg>
        <pc:inkChg chg="del">
          <ac:chgData name="LAMIAE BEZZAZ" userId="f9bc3cc0-8e1c-4944-afa8-b4b36bbf20e1" providerId="ADAL" clId="{463FA35E-911F-473D-A89A-A7C0A4E9E7FF}" dt="2026-01-05T22:58:52.954" v="179" actId="478"/>
          <ac:inkMkLst>
            <pc:docMk/>
            <pc:sldMk cId="1904972503" sldId="1090"/>
            <ac:inkMk id="12" creationId="{00000000-0000-0000-0000-000000000000}"/>
          </ac:inkMkLst>
        </pc:inkChg>
      </pc:sldChg>
      <pc:sldChg chg="delSp modSp">
        <pc:chgData name="LAMIAE BEZZAZ" userId="f9bc3cc0-8e1c-4944-afa8-b4b36bbf20e1" providerId="ADAL" clId="{463FA35E-911F-473D-A89A-A7C0A4E9E7FF}" dt="2026-01-05T22:59:27.472" v="186" actId="2711"/>
        <pc:sldMkLst>
          <pc:docMk/>
          <pc:sldMk cId="3612431131" sldId="1091"/>
        </pc:sldMkLst>
        <pc:spChg chg="mod">
          <ac:chgData name="LAMIAE BEZZAZ" userId="f9bc3cc0-8e1c-4944-afa8-b4b36bbf20e1" providerId="ADAL" clId="{463FA35E-911F-473D-A89A-A7C0A4E9E7FF}" dt="2026-01-05T22:59:27.472" v="186" actId="2711"/>
          <ac:spMkLst>
            <pc:docMk/>
            <pc:sldMk cId="3612431131" sldId="1091"/>
            <ac:spMk id="27" creationId="{00000000-0000-0000-0000-000000000000}"/>
          </ac:spMkLst>
        </pc:spChg>
        <pc:inkChg chg="del">
          <ac:chgData name="LAMIAE BEZZAZ" userId="f9bc3cc0-8e1c-4944-afa8-b4b36bbf20e1" providerId="ADAL" clId="{463FA35E-911F-473D-A89A-A7C0A4E9E7FF}" dt="2026-01-05T22:59:11.348" v="183" actId="478"/>
          <ac:inkMkLst>
            <pc:docMk/>
            <pc:sldMk cId="3612431131" sldId="1091"/>
            <ac:inkMk id="11" creationId="{00000000-0000-0000-0000-000000000000}"/>
          </ac:inkMkLst>
        </pc:inkChg>
        <pc:inkChg chg="del">
          <ac:chgData name="LAMIAE BEZZAZ" userId="f9bc3cc0-8e1c-4944-afa8-b4b36bbf20e1" providerId="ADAL" clId="{463FA35E-911F-473D-A89A-A7C0A4E9E7FF}" dt="2026-01-05T22:59:14.849" v="184" actId="478"/>
          <ac:inkMkLst>
            <pc:docMk/>
            <pc:sldMk cId="3612431131" sldId="1091"/>
            <ac:inkMk id="12" creationId="{00000000-0000-0000-0000-000000000000}"/>
          </ac:inkMkLst>
        </pc:inkChg>
      </pc:sldChg>
      <pc:sldChg chg="addSp delSp modSp">
        <pc:chgData name="LAMIAE BEZZAZ" userId="f9bc3cc0-8e1c-4944-afa8-b4b36bbf20e1" providerId="ADAL" clId="{463FA35E-911F-473D-A89A-A7C0A4E9E7FF}" dt="2026-01-07T19:52:39.847" v="226"/>
        <pc:sldMkLst>
          <pc:docMk/>
          <pc:sldMk cId="2299058379" sldId="1095"/>
        </pc:sldMkLst>
        <pc:spChg chg="mod">
          <ac:chgData name="LAMIAE BEZZAZ" userId="f9bc3cc0-8e1c-4944-afa8-b4b36bbf20e1" providerId="ADAL" clId="{463FA35E-911F-473D-A89A-A7C0A4E9E7FF}" dt="2026-01-07T19:52:25.142" v="224"/>
          <ac:spMkLst>
            <pc:docMk/>
            <pc:sldMk cId="2299058379" sldId="1095"/>
            <ac:spMk id="7" creationId="{222A6553-6B21-E5A5-6E0A-D0AA79DCF9D2}"/>
          </ac:spMkLst>
        </pc:spChg>
        <pc:spChg chg="mod">
          <ac:chgData name="LAMIAE BEZZAZ" userId="f9bc3cc0-8e1c-4944-afa8-b4b36bbf20e1" providerId="ADAL" clId="{463FA35E-911F-473D-A89A-A7C0A4E9E7FF}" dt="2026-01-07T19:52:35.635" v="225"/>
          <ac:spMkLst>
            <pc:docMk/>
            <pc:sldMk cId="2299058379" sldId="1095"/>
            <ac:spMk id="11" creationId="{F7479174-E71A-88BA-206D-C9E8E3ACE030}"/>
          </ac:spMkLst>
        </pc:spChg>
        <pc:spChg chg="mod">
          <ac:chgData name="LAMIAE BEZZAZ" userId="f9bc3cc0-8e1c-4944-afa8-b4b36bbf20e1" providerId="ADAL" clId="{463FA35E-911F-473D-A89A-A7C0A4E9E7FF}" dt="2026-01-07T19:52:39.847" v="226"/>
          <ac:spMkLst>
            <pc:docMk/>
            <pc:sldMk cId="2299058379" sldId="1095"/>
            <ac:spMk id="13" creationId="{0239B61E-EBFB-C91A-E4E8-8B840B46FB48}"/>
          </ac:spMkLst>
        </pc:spChg>
        <pc:picChg chg="del">
          <ac:chgData name="LAMIAE BEZZAZ" userId="f9bc3cc0-8e1c-4944-afa8-b4b36bbf20e1" providerId="ADAL" clId="{463FA35E-911F-473D-A89A-A7C0A4E9E7FF}" dt="2026-01-05T22:38:50.530" v="23" actId="478"/>
          <ac:picMkLst>
            <pc:docMk/>
            <pc:sldMk cId="2299058379" sldId="1095"/>
            <ac:picMk id="2" creationId="{6629E5C7-DBE3-7232-F6E1-67188A19F0C0}"/>
          </ac:picMkLst>
        </pc:picChg>
        <pc:picChg chg="add">
          <ac:chgData name="LAMIAE BEZZAZ" userId="f9bc3cc0-8e1c-4944-afa8-b4b36bbf20e1" providerId="ADAL" clId="{463FA35E-911F-473D-A89A-A7C0A4E9E7FF}" dt="2026-01-05T22:38:51.230" v="24"/>
          <ac:picMkLst>
            <pc:docMk/>
            <pc:sldMk cId="2299058379" sldId="1095"/>
            <ac:picMk id="14" creationId="{39FC46DC-69C4-4A08-803C-7070715046CE}"/>
          </ac:picMkLst>
        </pc:picChg>
      </pc:sldChg>
      <pc:sldChg chg="addSp delSp modSp">
        <pc:chgData name="LAMIAE BEZZAZ" userId="f9bc3cc0-8e1c-4944-afa8-b4b36bbf20e1" providerId="ADAL" clId="{463FA35E-911F-473D-A89A-A7C0A4E9E7FF}" dt="2026-01-07T20:13:15.831" v="247" actId="20577"/>
        <pc:sldMkLst>
          <pc:docMk/>
          <pc:sldMk cId="1186904655" sldId="1096"/>
        </pc:sldMkLst>
        <pc:spChg chg="mod">
          <ac:chgData name="LAMIAE BEZZAZ" userId="f9bc3cc0-8e1c-4944-afa8-b4b36bbf20e1" providerId="ADAL" clId="{463FA35E-911F-473D-A89A-A7C0A4E9E7FF}" dt="2026-01-07T20:13:15.831" v="247" actId="20577"/>
          <ac:spMkLst>
            <pc:docMk/>
            <pc:sldMk cId="1186904655" sldId="1096"/>
            <ac:spMk id="14" creationId="{79778C06-0DCF-F609-FE8F-815B3399E2E9}"/>
          </ac:spMkLst>
        </pc:spChg>
        <pc:spChg chg="mod">
          <ac:chgData name="LAMIAE BEZZAZ" userId="f9bc3cc0-8e1c-4944-afa8-b4b36bbf20e1" providerId="ADAL" clId="{463FA35E-911F-473D-A89A-A7C0A4E9E7FF}" dt="2026-01-07T20:11:17.664" v="230"/>
          <ac:spMkLst>
            <pc:docMk/>
            <pc:sldMk cId="1186904655" sldId="1096"/>
            <ac:spMk id="16" creationId="{90C790EC-C14A-D2B5-73CE-3512A32E73BD}"/>
          </ac:spMkLst>
        </pc:spChg>
        <pc:spChg chg="mod">
          <ac:chgData name="LAMIAE BEZZAZ" userId="f9bc3cc0-8e1c-4944-afa8-b4b36bbf20e1" providerId="ADAL" clId="{463FA35E-911F-473D-A89A-A7C0A4E9E7FF}" dt="2026-01-07T20:11:25.506" v="231"/>
          <ac:spMkLst>
            <pc:docMk/>
            <pc:sldMk cId="1186904655" sldId="1096"/>
            <ac:spMk id="18" creationId="{51C3CAA2-4F6F-B880-E598-DD75DB864578}"/>
          </ac:spMkLst>
        </pc:spChg>
        <pc:spChg chg="mod">
          <ac:chgData name="LAMIAE BEZZAZ" userId="f9bc3cc0-8e1c-4944-afa8-b4b36bbf20e1" providerId="ADAL" clId="{463FA35E-911F-473D-A89A-A7C0A4E9E7FF}" dt="2026-01-07T20:11:29.829" v="232"/>
          <ac:spMkLst>
            <pc:docMk/>
            <pc:sldMk cId="1186904655" sldId="1096"/>
            <ac:spMk id="20" creationId="{94841068-607A-FFC9-FDED-1833F5D71747}"/>
          </ac:spMkLst>
        </pc:spChg>
        <pc:picChg chg="del">
          <ac:chgData name="LAMIAE BEZZAZ" userId="f9bc3cc0-8e1c-4944-afa8-b4b36bbf20e1" providerId="ADAL" clId="{463FA35E-911F-473D-A89A-A7C0A4E9E7FF}" dt="2026-01-05T22:38:55.464" v="25" actId="478"/>
          <ac:picMkLst>
            <pc:docMk/>
            <pc:sldMk cId="1186904655" sldId="1096"/>
            <ac:picMk id="2" creationId="{74EBF673-CA48-54F2-C500-820227854044}"/>
          </ac:picMkLst>
        </pc:picChg>
        <pc:picChg chg="add">
          <ac:chgData name="LAMIAE BEZZAZ" userId="f9bc3cc0-8e1c-4944-afa8-b4b36bbf20e1" providerId="ADAL" clId="{463FA35E-911F-473D-A89A-A7C0A4E9E7FF}" dt="2026-01-05T22:38:56.030" v="26"/>
          <ac:picMkLst>
            <pc:docMk/>
            <pc:sldMk cId="1186904655" sldId="1096"/>
            <ac:picMk id="13" creationId="{B1DDFEF6-0150-49B2-BE22-62004CB084CF}"/>
          </ac:picMkLst>
        </pc:picChg>
      </pc:sldChg>
      <pc:sldChg chg="addSp delSp modSp">
        <pc:chgData name="LAMIAE BEZZAZ" userId="f9bc3cc0-8e1c-4944-afa8-b4b36bbf20e1" providerId="ADAL" clId="{463FA35E-911F-473D-A89A-A7C0A4E9E7FF}" dt="2026-01-07T20:13:27.551" v="257" actId="20577"/>
        <pc:sldMkLst>
          <pc:docMk/>
          <pc:sldMk cId="2298700374" sldId="1097"/>
        </pc:sldMkLst>
        <pc:spChg chg="mod">
          <ac:chgData name="LAMIAE BEZZAZ" userId="f9bc3cc0-8e1c-4944-afa8-b4b36bbf20e1" providerId="ADAL" clId="{463FA35E-911F-473D-A89A-A7C0A4E9E7FF}" dt="2026-01-05T22:39:14.313" v="29" actId="20577"/>
          <ac:spMkLst>
            <pc:docMk/>
            <pc:sldMk cId="2298700374" sldId="1097"/>
            <ac:spMk id="4" creationId="{41DE436B-45A3-135D-123A-0AB15006DBA8}"/>
          </ac:spMkLst>
        </pc:spChg>
        <pc:spChg chg="mod">
          <ac:chgData name="LAMIAE BEZZAZ" userId="f9bc3cc0-8e1c-4944-afa8-b4b36bbf20e1" providerId="ADAL" clId="{463FA35E-911F-473D-A89A-A7C0A4E9E7FF}" dt="2026-01-07T20:13:27.551" v="257" actId="20577"/>
          <ac:spMkLst>
            <pc:docMk/>
            <pc:sldMk cId="2298700374" sldId="1097"/>
            <ac:spMk id="15" creationId="{D79D9FE1-8CD1-4F04-8821-27DC1E282EF1}"/>
          </ac:spMkLst>
        </pc:spChg>
        <pc:picChg chg="del">
          <ac:chgData name="LAMIAE BEZZAZ" userId="f9bc3cc0-8e1c-4944-afa8-b4b36bbf20e1" providerId="ADAL" clId="{463FA35E-911F-473D-A89A-A7C0A4E9E7FF}" dt="2026-01-05T22:39:10.589" v="27" actId="478"/>
          <ac:picMkLst>
            <pc:docMk/>
            <pc:sldMk cId="2298700374" sldId="1097"/>
            <ac:picMk id="2" creationId="{22A8010F-2E65-02A8-5FEA-FE97CE486149}"/>
          </ac:picMkLst>
        </pc:picChg>
        <pc:picChg chg="add">
          <ac:chgData name="LAMIAE BEZZAZ" userId="f9bc3cc0-8e1c-4944-afa8-b4b36bbf20e1" providerId="ADAL" clId="{463FA35E-911F-473D-A89A-A7C0A4E9E7FF}" dt="2026-01-05T22:39:11.796" v="28"/>
          <ac:picMkLst>
            <pc:docMk/>
            <pc:sldMk cId="2298700374" sldId="1097"/>
            <ac:picMk id="13" creationId="{EF8CF949-C489-426E-81D5-F7E8D91E76E6}"/>
          </ac:picMkLst>
        </pc:picChg>
      </pc:sldChg>
      <pc:sldChg chg="modSp">
        <pc:chgData name="LAMIAE BEZZAZ" userId="f9bc3cc0-8e1c-4944-afa8-b4b36bbf20e1" providerId="ADAL" clId="{463FA35E-911F-473D-A89A-A7C0A4E9E7FF}" dt="2026-01-05T22:39:46.822" v="30" actId="20577"/>
        <pc:sldMkLst>
          <pc:docMk/>
          <pc:sldMk cId="3082638665" sldId="1098"/>
        </pc:sldMkLst>
        <pc:spChg chg="mod">
          <ac:chgData name="LAMIAE BEZZAZ" userId="f9bc3cc0-8e1c-4944-afa8-b4b36bbf20e1" providerId="ADAL" clId="{463FA35E-911F-473D-A89A-A7C0A4E9E7FF}" dt="2026-01-05T22:39:46.822" v="30" actId="20577"/>
          <ac:spMkLst>
            <pc:docMk/>
            <pc:sldMk cId="3082638665" sldId="1098"/>
            <ac:spMk id="4" creationId="{D0DEB19D-F032-38B2-E945-579E00F36ABF}"/>
          </ac:spMkLst>
        </pc:spChg>
      </pc:sldChg>
      <pc:sldChg chg="modSp">
        <pc:chgData name="LAMIAE BEZZAZ" userId="f9bc3cc0-8e1c-4944-afa8-b4b36bbf20e1" providerId="ADAL" clId="{463FA35E-911F-473D-A89A-A7C0A4E9E7FF}" dt="2026-01-05T22:43:33.064" v="38" actId="20577"/>
        <pc:sldMkLst>
          <pc:docMk/>
          <pc:sldMk cId="2210668948" sldId="1099"/>
        </pc:sldMkLst>
        <pc:spChg chg="mod">
          <ac:chgData name="LAMIAE BEZZAZ" userId="f9bc3cc0-8e1c-4944-afa8-b4b36bbf20e1" providerId="ADAL" clId="{463FA35E-911F-473D-A89A-A7C0A4E9E7FF}" dt="2026-01-05T22:43:33.064" v="38" actId="20577"/>
          <ac:spMkLst>
            <pc:docMk/>
            <pc:sldMk cId="2210668948" sldId="1099"/>
            <ac:spMk id="9" creationId="{B2147BA4-9C97-9685-44A4-4CA3F5E73013}"/>
          </ac:spMkLst>
        </pc:spChg>
      </pc:sldChg>
      <pc:sldChg chg="addSp modSp">
        <pc:chgData name="LAMIAE BEZZAZ" userId="f9bc3cc0-8e1c-4944-afa8-b4b36bbf20e1" providerId="ADAL" clId="{463FA35E-911F-473D-A89A-A7C0A4E9E7FF}" dt="2026-01-07T20:22:11.124" v="402" actId="20577"/>
        <pc:sldMkLst>
          <pc:docMk/>
          <pc:sldMk cId="3460321282" sldId="1102"/>
        </pc:sldMkLst>
        <pc:spChg chg="mod">
          <ac:chgData name="LAMIAE BEZZAZ" userId="f9bc3cc0-8e1c-4944-afa8-b4b36bbf20e1" providerId="ADAL" clId="{463FA35E-911F-473D-A89A-A7C0A4E9E7FF}" dt="2026-01-07T20:22:11.124" v="402" actId="20577"/>
          <ac:spMkLst>
            <pc:docMk/>
            <pc:sldMk cId="3460321282" sldId="1102"/>
            <ac:spMk id="6" creationId="{00000000-0000-0000-0000-000000000000}"/>
          </ac:spMkLst>
        </pc:spChg>
        <pc:picChg chg="add">
          <ac:chgData name="LAMIAE BEZZAZ" userId="f9bc3cc0-8e1c-4944-afa8-b4b36bbf20e1" providerId="ADAL" clId="{463FA35E-911F-473D-A89A-A7C0A4E9E7FF}" dt="2026-01-07T20:21:19.254" v="354"/>
          <ac:picMkLst>
            <pc:docMk/>
            <pc:sldMk cId="3460321282" sldId="1102"/>
            <ac:picMk id="4" creationId="{1BF52CB2-FE12-4B40-B963-F098CA67D4EA}"/>
          </ac:picMkLst>
        </pc:picChg>
      </pc:sldChg>
      <pc:sldChg chg="addSp modSp">
        <pc:chgData name="LAMIAE BEZZAZ" userId="f9bc3cc0-8e1c-4944-afa8-b4b36bbf20e1" providerId="ADAL" clId="{463FA35E-911F-473D-A89A-A7C0A4E9E7FF}" dt="2026-01-07T20:22:30.963" v="421" actId="20577"/>
        <pc:sldMkLst>
          <pc:docMk/>
          <pc:sldMk cId="1240232734" sldId="1103"/>
        </pc:sldMkLst>
        <pc:spChg chg="mod">
          <ac:chgData name="LAMIAE BEZZAZ" userId="f9bc3cc0-8e1c-4944-afa8-b4b36bbf20e1" providerId="ADAL" clId="{463FA35E-911F-473D-A89A-A7C0A4E9E7FF}" dt="2026-01-07T20:22:30.963" v="421" actId="20577"/>
          <ac:spMkLst>
            <pc:docMk/>
            <pc:sldMk cId="1240232734" sldId="1103"/>
            <ac:spMk id="6" creationId="{00000000-0000-0000-0000-000000000000}"/>
          </ac:spMkLst>
        </pc:spChg>
        <pc:picChg chg="add">
          <ac:chgData name="LAMIAE BEZZAZ" userId="f9bc3cc0-8e1c-4944-afa8-b4b36bbf20e1" providerId="ADAL" clId="{463FA35E-911F-473D-A89A-A7C0A4E9E7FF}" dt="2026-01-07T20:21:44.312" v="386"/>
          <ac:picMkLst>
            <pc:docMk/>
            <pc:sldMk cId="1240232734" sldId="1103"/>
            <ac:picMk id="4" creationId="{56CED66F-8402-4B6E-BDE9-1BECDB4DA917}"/>
          </ac:picMkLst>
        </pc:pic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1,'0'0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1,'0'0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en-US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en-US" smtClean="0"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136E571-1CA0-4C8D-985D-594239BEC5F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8503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7" b="4073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en-US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en-US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Rectangle : coins arrondis 2"/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4" name="Organigramme : Terminateur 3"/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/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6" name="Organigramme : Terminateur 5"/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/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8" name="Organigramme : Terminateur 7"/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/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0" name="Organigramme : Terminateur 9"/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/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2" name="Organigramme : Terminateur 11"/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/>
          <p:cNvSpPr txBox="1"/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Révision</a:t>
            </a:r>
          </a:p>
          <a:p>
            <a:r>
              <a:rPr lang="en-US" dirty="0"/>
              <a:t>Lecture offerte</a:t>
            </a:r>
          </a:p>
        </p:txBody>
      </p:sp>
      <p:grpSp>
        <p:nvGrpSpPr>
          <p:cNvPr id="18" name="Groupe 17"/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/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/>
            </a:p>
          </p:txBody>
        </p:sp>
        <p:sp>
          <p:nvSpPr>
            <p:cNvPr id="20" name="Organigramme : Terminateur 19"/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US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/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en-US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/>
          <p:cNvSpPr>
            <a:spLocks noGrp="1"/>
          </p:cNvSpPr>
          <p:nvPr>
            <p:ph type="body" sz="quarter" idx="11" hasCustomPrompt="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en-US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/>
          <p:cNvSpPr>
            <a:spLocks noGrp="1"/>
          </p:cNvSpPr>
          <p:nvPr>
            <p:ph type="body" sz="quarter" idx="12" hasCustomPrompt="1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en-US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en-US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en-US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en-US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5" name="Rectangle : coins arrondis 4"/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4" name="Organigramme : Terminateur 3"/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/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8" name="Organigramme : Terminateur 7"/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/>
          <p:cNvSpPr>
            <a:spLocks noGrp="1"/>
          </p:cNvSpPr>
          <p:nvPr>
            <p:ph type="body" sz="quarter" idx="19" hasCustomPrompt="1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/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8" name="Organigramme : Terminateur 17"/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/>
          <p:cNvSpPr>
            <a:spLocks noGrp="1"/>
          </p:cNvSpPr>
          <p:nvPr>
            <p:ph type="body" sz="quarter" idx="20" hasCustomPrompt="1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/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1" name="Organigramme : Terminateur 20"/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/>
          <p:cNvSpPr>
            <a:spLocks noGrp="1"/>
          </p:cNvSpPr>
          <p:nvPr>
            <p:ph type="body" sz="quarter" idx="21" hasCustomPrompt="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/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4" name="Organigramme : Terminateur 23"/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/>
          <p:cNvSpPr>
            <a:spLocks noGrp="1"/>
          </p:cNvSpPr>
          <p:nvPr>
            <p:ph type="body" sz="quarter" idx="22" hasCustomPrompt="1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/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7" name="Organigramme : Terminateur 26"/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/>
          <p:cNvSpPr>
            <a:spLocks noGrp="1"/>
          </p:cNvSpPr>
          <p:nvPr>
            <p:ph type="body" sz="quarter" idx="23" hasCustomPrompt="1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/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/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1.  Acte de parole</a:t>
            </a:r>
          </a:p>
        </p:txBody>
      </p:sp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/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/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/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/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/>
          <p:cNvSpPr txBox="1"/>
          <p:nvPr userDrawn="1"/>
        </p:nvSpPr>
        <p:spPr>
          <a:xfrm>
            <a:off x="2225078" y="5126699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3.  Écriture </a:t>
            </a:r>
          </a:p>
        </p:txBody>
      </p:sp>
      <p:sp>
        <p:nvSpPr>
          <p:cNvPr id="10" name="Espace réservé du texte 5"/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/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/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7" name="Espace réservé pour une image  26"/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26"/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/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/>
          <p:cNvSpPr txBox="1"/>
          <p:nvPr userDrawn="1"/>
        </p:nvSpPr>
        <p:spPr>
          <a:xfrm>
            <a:off x="2225078" y="2156784"/>
            <a:ext cx="1648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1.  Prise de parole</a:t>
            </a:r>
          </a:p>
        </p:txBody>
      </p:sp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/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/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/>
          <p:cNvSpPr txBox="1"/>
          <p:nvPr userDrawn="1"/>
        </p:nvSpPr>
        <p:spPr>
          <a:xfrm>
            <a:off x="2201409" y="3643281"/>
            <a:ext cx="27425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757575"/>
                </a:solidFill>
                <a:latin typeface="Dosis ExtraBold" pitchFamily="2" charset="0"/>
              </a:rPr>
              <a:t>2.  Point de langue</a:t>
            </a:r>
          </a:p>
        </p:txBody>
      </p:sp>
      <p:pic>
        <p:nvPicPr>
          <p:cNvPr id="20" name="Image 19"/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/>
          <p:cNvSpPr txBox="1"/>
          <p:nvPr userDrawn="1"/>
        </p:nvSpPr>
        <p:spPr>
          <a:xfrm>
            <a:off x="2225078" y="5126699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3.  Écriture</a:t>
            </a:r>
          </a:p>
        </p:txBody>
      </p:sp>
      <p:sp>
        <p:nvSpPr>
          <p:cNvPr id="10" name="Espace réservé du texte 5"/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/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/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7" name="Espace réservé pour une image  26"/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26"/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/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/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/>
          <p:cNvSpPr txBox="1"/>
          <p:nvPr userDrawn="1"/>
        </p:nvSpPr>
        <p:spPr>
          <a:xfrm>
            <a:off x="2201410" y="3643281"/>
            <a:ext cx="22542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/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/>
          <p:cNvSpPr txBox="1"/>
          <p:nvPr userDrawn="1"/>
        </p:nvSpPr>
        <p:spPr>
          <a:xfrm>
            <a:off x="2225078" y="5126699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3.  Écriture</a:t>
            </a:r>
          </a:p>
        </p:txBody>
      </p:sp>
      <p:sp>
        <p:nvSpPr>
          <p:cNvPr id="10" name="Espace réservé du texte 5"/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/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26"/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/>
          <p:cNvSpPr txBox="1"/>
          <p:nvPr userDrawn="1"/>
        </p:nvSpPr>
        <p:spPr>
          <a:xfrm>
            <a:off x="2225078" y="2156784"/>
            <a:ext cx="1648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1.  Prise de parole</a:t>
            </a:r>
          </a:p>
        </p:txBody>
      </p:sp>
      <p:sp>
        <p:nvSpPr>
          <p:cNvPr id="12" name="Espace réservé du texte 5"/>
          <p:cNvSpPr>
            <a:spLocks noGrp="1"/>
          </p:cNvSpPr>
          <p:nvPr>
            <p:ph type="body" sz="quarter" idx="21" hasCustomPrompt="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/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en-US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Espace réservé du contenu 6"/>
          <p:cNvSpPr>
            <a:spLocks noGrp="1" noChangeAspect="1"/>
          </p:cNvSpPr>
          <p:nvPr>
            <p:ph sz="quarter" idx="13" hasCustomPrompt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Espace réservé de l'élément multimédia 4"/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4"/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Espace réservé de l'élément multimédia 3"/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pour une image  5"/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pour une image  5"/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Espace réservé pour une image  5"/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0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2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3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4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14"/>
          <p:cNvSpPr>
            <a:spLocks noGrp="1"/>
          </p:cNvSpPr>
          <p:nvPr>
            <p:ph type="body" sz="quarter" idx="11" hasCustomPrompt="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3" name="Espace réservé du texte 14"/>
          <p:cNvSpPr>
            <a:spLocks noGrp="1"/>
          </p:cNvSpPr>
          <p:nvPr>
            <p:ph type="body" sz="quarter" idx="23" hasCustomPrompt="1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4" name="Espace réservé du texte 14"/>
          <p:cNvSpPr>
            <a:spLocks noGrp="1"/>
          </p:cNvSpPr>
          <p:nvPr>
            <p:ph type="body" sz="quarter" idx="24" hasCustomPrompt="1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25" hasCustomPrompt="1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6" name="Espace réservé du texte 14"/>
          <p:cNvSpPr>
            <a:spLocks noGrp="1"/>
          </p:cNvSpPr>
          <p:nvPr>
            <p:ph type="body" sz="quarter" idx="26" hasCustomPrompt="1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7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7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6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/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4"/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Espace réservé de l'élément multimédia 4"/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/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/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1.  Acte de parole</a:t>
            </a:r>
          </a:p>
        </p:txBody>
      </p:sp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/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/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/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/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/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3.  Ecriture</a:t>
            </a:r>
          </a:p>
        </p:txBody>
      </p:sp>
      <p:sp>
        <p:nvSpPr>
          <p:cNvPr id="10" name="Espace réservé du texte 5"/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/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/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7" name="Espace réservé pour une image  26"/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26"/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Espace réservé du contenu 6"/>
          <p:cNvSpPr>
            <a:spLocks noGrp="1" noChangeAspect="1"/>
          </p:cNvSpPr>
          <p:nvPr>
            <p:ph sz="quarter" idx="13" hasCustomPrompt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0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2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3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4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14"/>
          <p:cNvSpPr>
            <a:spLocks noGrp="1"/>
          </p:cNvSpPr>
          <p:nvPr>
            <p:ph type="body" sz="quarter" idx="11" hasCustomPrompt="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3" name="Espace réservé du texte 14"/>
          <p:cNvSpPr>
            <a:spLocks noGrp="1"/>
          </p:cNvSpPr>
          <p:nvPr>
            <p:ph type="body" sz="quarter" idx="23" hasCustomPrompt="1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4" name="Espace réservé du texte 14"/>
          <p:cNvSpPr>
            <a:spLocks noGrp="1"/>
          </p:cNvSpPr>
          <p:nvPr>
            <p:ph type="body" sz="quarter" idx="24" hasCustomPrompt="1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25" hasCustomPrompt="1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6" name="Espace réservé du texte 14"/>
          <p:cNvSpPr>
            <a:spLocks noGrp="1"/>
          </p:cNvSpPr>
          <p:nvPr>
            <p:ph type="body" sz="quarter" idx="26" hasCustomPrompt="1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7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6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Espace réservé du contenu 6"/>
          <p:cNvSpPr>
            <a:spLocks noGrp="1" noChangeAspect="1"/>
          </p:cNvSpPr>
          <p:nvPr>
            <p:ph sz="quarter" idx="13" hasCustomPrompt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0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2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3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4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14"/>
          <p:cNvSpPr>
            <a:spLocks noGrp="1"/>
          </p:cNvSpPr>
          <p:nvPr>
            <p:ph type="body" sz="quarter" idx="11" hasCustomPrompt="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3" name="Espace réservé du texte 14"/>
          <p:cNvSpPr>
            <a:spLocks noGrp="1"/>
          </p:cNvSpPr>
          <p:nvPr>
            <p:ph type="body" sz="quarter" idx="23" hasCustomPrompt="1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4" name="Espace réservé du texte 14"/>
          <p:cNvSpPr>
            <a:spLocks noGrp="1"/>
          </p:cNvSpPr>
          <p:nvPr>
            <p:ph type="body" sz="quarter" idx="24" hasCustomPrompt="1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25" hasCustomPrompt="1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6" name="Espace réservé du texte 14"/>
          <p:cNvSpPr>
            <a:spLocks noGrp="1"/>
          </p:cNvSpPr>
          <p:nvPr>
            <p:ph type="body" sz="quarter" idx="26" hasCustomPrompt="1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7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6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08/01/2026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604953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08/01/2026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382789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08/01/2026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3643853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08/01/2026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1971745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08/01/2026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7609321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08/01/2026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432206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08/01/2026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7344492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08/01/2026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55471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08/01/2026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39225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08/01/2026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0939514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08/01/2026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0586291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64523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67710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96863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76983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09" y="3643281"/>
            <a:ext cx="27425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20498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542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8865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4917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4835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42958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1788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340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51234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158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2296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60753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6104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24628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29949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63394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4807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86963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3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8.jpe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9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8.jpeg"/><Relationship Id="rId5" Type="http://schemas.openxmlformats.org/officeDocument/2006/relationships/slideLayout" Target="../slideLayouts/slideLayout28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image" Target="../media/image12.jpeg"/><Relationship Id="rId5" Type="http://schemas.openxmlformats.org/officeDocument/2006/relationships/slideLayout" Target="../slideLayouts/slideLayout37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6.xml"/><Relationship Id="rId9" Type="http://schemas.openxmlformats.org/officeDocument/2006/relationships/image" Target="../media/image3.jpe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slideLayout" Target="../slideLayouts/slideLayout72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61.xml"/><Relationship Id="rId16" Type="http://schemas.openxmlformats.org/officeDocument/2006/relationships/image" Target="../media/image8.jpeg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69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slideLayout" Target="../slideLayouts/slideLayout7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/>
          <p:cNvSpPr txBox="1"/>
          <p:nvPr userDrawn="1"/>
        </p:nvSpPr>
        <p:spPr>
          <a:xfrm>
            <a:off x="1937910" y="209734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en-US" sz="1400" b="1" dirty="0">
                <a:solidFill>
                  <a:srgbClr val="424D7B"/>
                </a:solidFill>
              </a:rPr>
              <a:t>Prise de parole</a:t>
            </a:r>
          </a:p>
        </p:txBody>
      </p:sp>
      <p:sp>
        <p:nvSpPr>
          <p:cNvPr id="8" name="ZoneTexte 7"/>
          <p:cNvSpPr txBox="1"/>
          <p:nvPr userDrawn="1"/>
        </p:nvSpPr>
        <p:spPr>
          <a:xfrm>
            <a:off x="3963435" y="226705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en-US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/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/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/>
          <p:cNvSpPr txBox="1"/>
          <p:nvPr userDrawn="1"/>
        </p:nvSpPr>
        <p:spPr>
          <a:xfrm>
            <a:off x="6295924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lang="en-US" sz="1600" b="0" kern="1200" dirty="0">
          <a:solidFill>
            <a:prstClr val="white">
              <a:lumMod val="65000"/>
            </a:prstClr>
          </a:solidFill>
          <a:latin typeface="Calibri" panose="020F0502020204030204"/>
          <a:ea typeface="+mn-ea"/>
          <a:cs typeface="+mn-cs"/>
        </a:defRPr>
      </a:lvl1pPr>
    </p:titleStyle>
    <p:bodyStyle>
      <a:lvl1pPr marL="128270" indent="-128270" algn="l" defTabSz="514350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4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6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8997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1569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4141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6713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9284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1856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37951" y="21590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/>
          <p:cNvSpPr txBox="1"/>
          <p:nvPr userDrawn="1"/>
        </p:nvSpPr>
        <p:spPr>
          <a:xfrm>
            <a:off x="1987785" y="17648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en-US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en-US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56260" y="253231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39245" y="225342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/>
          <p:cNvSpPr txBox="1"/>
          <p:nvPr userDrawn="1"/>
        </p:nvSpPr>
        <p:spPr>
          <a:xfrm>
            <a:off x="4220319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400" b="1" dirty="0">
                <a:solidFill>
                  <a:srgbClr val="424D7B"/>
                </a:solidFill>
              </a:rPr>
              <a:t>Lecture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lang="en-US" sz="1600" b="0" kern="1200" dirty="0">
          <a:solidFill>
            <a:prstClr val="white">
              <a:lumMod val="65000"/>
            </a:prstClr>
          </a:solidFill>
          <a:latin typeface="Calibri" panose="020F0502020204030204"/>
          <a:ea typeface="+mn-ea"/>
          <a:cs typeface="+mn-cs"/>
        </a:defRPr>
      </a:lvl1pPr>
    </p:titleStyle>
    <p:bodyStyle>
      <a:lvl1pPr marL="128270" indent="-128270" algn="l" defTabSz="514350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4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6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8997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1569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4141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6713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9284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1856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/>
          <p:cNvSpPr txBox="1"/>
          <p:nvPr userDrawn="1"/>
        </p:nvSpPr>
        <p:spPr>
          <a:xfrm>
            <a:off x="1937910" y="209734"/>
            <a:ext cx="139782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en-US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en-US" sz="1400" dirty="0">
                <a:solidFill>
                  <a:srgbClr val="424D7B"/>
                </a:solidFill>
              </a:rPr>
              <a:t>Écriture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/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/>
          <p:cNvSpPr txBox="1"/>
          <p:nvPr userDrawn="1"/>
        </p:nvSpPr>
        <p:spPr>
          <a:xfrm>
            <a:off x="4220318" y="209734"/>
            <a:ext cx="172577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400" b="1" dirty="0">
                <a:solidFill>
                  <a:srgbClr val="424D7B">
                    <a:alpha val="40000"/>
                  </a:srgbClr>
                </a:solidFill>
              </a:rPr>
              <a:t>Lecture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lang="en-US" sz="1600" b="0" kern="1200" dirty="0">
          <a:solidFill>
            <a:prstClr val="white">
              <a:lumMod val="65000"/>
            </a:prstClr>
          </a:solidFill>
          <a:latin typeface="Calibri" panose="020F0502020204030204"/>
          <a:ea typeface="+mn-ea"/>
          <a:cs typeface="+mn-cs"/>
        </a:defRPr>
      </a:lvl1pPr>
    </p:titleStyle>
    <p:bodyStyle>
      <a:lvl1pPr marL="128270" indent="-128270" algn="l" defTabSz="514350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4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6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8997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1569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4141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6713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9284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1856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C58CDA-051D-4D60-BF0D-2F78360884C3}" type="datetimeFigureOut">
              <a:rPr lang="fr-MA" smtClean="0"/>
              <a:t>08/01/2026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5652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6256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Prise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3963435" y="226705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295924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2693086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media" Target="../media/media2.mp4"/><Relationship Id="rId7" Type="http://schemas.openxmlformats.org/officeDocument/2006/relationships/image" Target="../media/image2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4.png"/><Relationship Id="rId5" Type="http://schemas.openxmlformats.org/officeDocument/2006/relationships/slideLayout" Target="../slideLayouts/slideLayout61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0.png"/><Relationship Id="rId5" Type="http://schemas.openxmlformats.org/officeDocument/2006/relationships/image" Target="../media/image29.gif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image" Target="../media/image37.png"/><Relationship Id="rId5" Type="http://schemas.openxmlformats.org/officeDocument/2006/relationships/image" Target="../media/image29.gif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image" Target="../media/image37.png"/><Relationship Id="rId5" Type="http://schemas.openxmlformats.org/officeDocument/2006/relationships/image" Target="../media/image29.gif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Relationship Id="rId5" Type="http://schemas.microsoft.com/office/2007/relationships/hdphoto" Target="../media/hdphoto5.wdp"/><Relationship Id="rId4" Type="http://schemas.openxmlformats.org/officeDocument/2006/relationships/image" Target="../media/image4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Relationship Id="rId4" Type="http://schemas.microsoft.com/office/2007/relationships/hdphoto" Target="../media/hdphoto6.wdp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44.jpeg"/><Relationship Id="rId4" Type="http://schemas.openxmlformats.org/officeDocument/2006/relationships/image" Target="../media/image2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0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26.png"/><Relationship Id="rId4" Type="http://schemas.openxmlformats.org/officeDocument/2006/relationships/image" Target="../media/image45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41.xml"/><Relationship Id="rId7" Type="http://schemas.openxmlformats.org/officeDocument/2006/relationships/image" Target="../media/image28.png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image" Target="../media/image46.png"/><Relationship Id="rId5" Type="http://schemas.openxmlformats.org/officeDocument/2006/relationships/image" Target="../media/image430.png"/><Relationship Id="rId4" Type="http://schemas.openxmlformats.org/officeDocument/2006/relationships/customXml" Target="../ink/ink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1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image" Target="../media/image37.png"/><Relationship Id="rId5" Type="http://schemas.openxmlformats.org/officeDocument/2006/relationships/image" Target="../media/image28.png"/><Relationship Id="rId4" Type="http://schemas.openxmlformats.org/officeDocument/2006/relationships/image" Target="../media/image4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1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image" Target="../media/image37.png"/><Relationship Id="rId5" Type="http://schemas.openxmlformats.org/officeDocument/2006/relationships/image" Target="../media/image28.png"/><Relationship Id="rId4" Type="http://schemas.openxmlformats.org/officeDocument/2006/relationships/image" Target="../media/image4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1.xml"/><Relationship Id="rId5" Type="http://schemas.microsoft.com/office/2007/relationships/hdphoto" Target="../media/hdphoto7.wdp"/><Relationship Id="rId4" Type="http://schemas.openxmlformats.org/officeDocument/2006/relationships/image" Target="../media/image4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1.xml"/><Relationship Id="rId4" Type="http://schemas.microsoft.com/office/2007/relationships/hdphoto" Target="../media/hdphoto8.wdp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7" Type="http://schemas.openxmlformats.org/officeDocument/2006/relationships/image" Target="../media/image25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51.png"/><Relationship Id="rId5" Type="http://schemas.microsoft.com/office/2007/relationships/hdphoto" Target="../media/hdphoto9.wdp"/><Relationship Id="rId4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DB26C1A-1BA9-42BB-971C-4F630C8771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840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/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/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/>
            <p:cNvSpPr txBox="1"/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/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/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/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en-US" sz="2800" dirty="0">
                <a:solidFill>
                  <a:srgbClr val="00ACA4"/>
                </a:solidFill>
              </a:rPr>
              <a:t>le mode diaporama 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/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/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/>
            <p:cNvSpPr txBox="1"/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/>
          <p:cNvSpPr>
            <a:spLocks noGrp="1"/>
          </p:cNvSpPr>
          <p:nvPr>
            <p:ph type="title"/>
          </p:nvPr>
        </p:nvSpPr>
        <p:spPr>
          <a:xfrm>
            <a:off x="647900" y="1390533"/>
            <a:ext cx="7886700" cy="720000"/>
          </a:xfrm>
        </p:spPr>
        <p:txBody>
          <a:bodyPr/>
          <a:lstStyle/>
          <a:p>
            <a:r>
              <a:rPr lang="en-US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260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26" name="Image 25">
            <a:extLst>
              <a:ext uri="{FF2B5EF4-FFF2-40B4-BE49-F238E27FC236}">
                <a16:creationId xmlns:a16="http://schemas.microsoft.com/office/drawing/2014/main" id="{EDE546DD-2F34-4BF8-8137-1BC44E20171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3041" y="2642158"/>
            <a:ext cx="1551688" cy="2620114"/>
          </a:xfrm>
          <a:prstGeom prst="rect">
            <a:avLst/>
          </a:prstGeom>
        </p:spPr>
      </p:pic>
      <p:grpSp>
        <p:nvGrpSpPr>
          <p:cNvPr id="33" name="Groupe 32">
            <a:extLst>
              <a:ext uri="{FF2B5EF4-FFF2-40B4-BE49-F238E27FC236}">
                <a16:creationId xmlns:a16="http://schemas.microsoft.com/office/drawing/2014/main" id="{413E4145-42C8-4D28-8C7E-2A620AC0EFFF}"/>
              </a:ext>
            </a:extLst>
          </p:cNvPr>
          <p:cNvGrpSpPr/>
          <p:nvPr/>
        </p:nvGrpSpPr>
        <p:grpSpPr>
          <a:xfrm>
            <a:off x="297551" y="2684329"/>
            <a:ext cx="3386816" cy="2620114"/>
            <a:chOff x="37838" y="2133000"/>
            <a:chExt cx="3379746" cy="2620114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0555C09E-1D6B-4224-A93A-F4E69694E88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838" y="2161114"/>
              <a:ext cx="1689873" cy="2592000"/>
            </a:xfrm>
            <a:prstGeom prst="rect">
              <a:avLst/>
            </a:prstGeom>
          </p:spPr>
        </p:pic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F2243C51-F13E-4665-9F54-C1A7F2A054C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27711" y="2133000"/>
              <a:ext cx="1689873" cy="2592000"/>
            </a:xfrm>
            <a:prstGeom prst="rect">
              <a:avLst/>
            </a:prstGeom>
          </p:spPr>
        </p:pic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64FAFD1F-B3B3-4709-AD0F-61331552465D}"/>
              </a:ext>
            </a:extLst>
          </p:cNvPr>
          <p:cNvGrpSpPr/>
          <p:nvPr/>
        </p:nvGrpSpPr>
        <p:grpSpPr>
          <a:xfrm>
            <a:off x="3701163" y="2642158"/>
            <a:ext cx="3386816" cy="2620114"/>
            <a:chOff x="3775188" y="2133000"/>
            <a:chExt cx="3379746" cy="2620114"/>
          </a:xfrm>
        </p:grpSpPr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AC9C1D9F-1FDF-4384-B82E-5D1EF086520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75188" y="2161114"/>
              <a:ext cx="1689873" cy="2592000"/>
            </a:xfrm>
            <a:prstGeom prst="rect">
              <a:avLst/>
            </a:prstGeom>
          </p:spPr>
        </p:pic>
        <p:pic>
          <p:nvPicPr>
            <p:cNvPr id="32" name="Image 31">
              <a:extLst>
                <a:ext uri="{FF2B5EF4-FFF2-40B4-BE49-F238E27FC236}">
                  <a16:creationId xmlns:a16="http://schemas.microsoft.com/office/drawing/2014/main" id="{1213EB4D-4474-459D-AB4C-69F1BE5ADD6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65061" y="2133000"/>
              <a:ext cx="1689873" cy="259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43434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8C3FAB45-22E0-4671-AAEA-F6142E3E42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B557FB24-B439-4483-B51E-646C9A62E61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endParaRPr lang="fr-FR" dirty="0">
              <a:solidFill>
                <a:prstClr val="black">
                  <a:lumMod val="50000"/>
                  <a:lumOff val="50000"/>
                </a:prstClr>
              </a:solidFill>
            </a:endParaRP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Oral – Dialogue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  <a:sym typeface="Wingdings" panose="05000000000000000000" pitchFamily="2" charset="2"/>
              </a:rPr>
              <a:t>Ecriture – Point de langue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  <a:sym typeface="Wingdings" panose="05000000000000000000" pitchFamily="2" charset="2"/>
              </a:rPr>
              <a:t>Lecture – Lecture et compréhension des mots</a:t>
            </a:r>
          </a:p>
          <a:p>
            <a:endParaRPr lang="fr-FR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34675879-28DD-4557-BCE1-9BC8494DB07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16145BCC-03D2-4DBB-A0EC-1EB036BABD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A6905B03-C307-4CF9-8745-C55CC5F86C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B645F9B2-436A-44A1-95D9-0C1661974F9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srgbClr val="424D7B"/>
                </a:solidFill>
                <a:latin typeface="Dosis ExtraBold" pitchFamily="2" charset="0"/>
              </a:rPr>
              <a:t>Séance</a:t>
            </a: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5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- Lettre a - A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- Lettre a - A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08649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 -Syllabes et mots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- Syllabes et mots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51350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9B3428C-7F7F-4E71-B064-80FE895C10F7}"/>
              </a:ext>
            </a:extLst>
          </p:cNvPr>
          <p:cNvSpPr txBox="1">
            <a:spLocks/>
          </p:cNvSpPr>
          <p:nvPr/>
        </p:nvSpPr>
        <p:spPr>
          <a:xfrm>
            <a:off x="802706" y="24170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Présentation du vocabulaire </a:t>
            </a:r>
          </a:p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Exploitation du vocabulaire</a:t>
            </a:r>
          </a:p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Travail sur livret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4867558" y="3886051"/>
            <a:ext cx="3587584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lang="fr-FR" dirty="0">
                <a:solidFill>
                  <a:srgbClr val="002060"/>
                </a:solidFill>
              </a:rPr>
              <a:t>Oral –  Prise de parole</a:t>
            </a:r>
          </a:p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lang="fr-FR" dirty="0">
                <a:solidFill>
                  <a:srgbClr val="002060"/>
                </a:solidFill>
              </a:rPr>
              <a:t>Lecture – Lecture et compréhension des phrases</a:t>
            </a:r>
          </a:p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lang="fr-FR" dirty="0">
                <a:solidFill>
                  <a:srgbClr val="002060"/>
                </a:solidFill>
              </a:rPr>
              <a:t>Ecriture – Phrases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AB5BB8-47C5-09F3-5EEC-63040EDF211B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C0A5169-D56D-7E37-07C2-862CB4BAFE14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re 53">
            <a:extLst>
              <a:ext uri="{FF2B5EF4-FFF2-40B4-BE49-F238E27FC236}">
                <a16:creationId xmlns:a16="http://schemas.microsoft.com/office/drawing/2014/main" id="{2C7C8A97-7DB3-8C15-7557-C26DE5029419}"/>
              </a:ext>
            </a:extLst>
          </p:cNvPr>
          <p:cNvSpPr txBox="1">
            <a:spLocks/>
          </p:cNvSpPr>
          <p:nvPr/>
        </p:nvSpPr>
        <p:spPr>
          <a:xfrm>
            <a:off x="3072140" y="472434"/>
            <a:ext cx="2660360" cy="612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74F71"/>
                </a:solidFill>
                <a:latin typeface="Dosis" pitchFamily="2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j-ea"/>
                <a:cs typeface="+mj-cs"/>
              </a:rPr>
              <a:t>Réservé à l’enseignant  (e)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B6F289E-F15B-BE40-5552-C4E81C5B3F0C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424CC895-7E10-95C3-6F57-C29149EC7D01}"/>
              </a:ext>
            </a:extLst>
          </p:cNvPr>
          <p:cNvSpPr/>
          <p:nvPr/>
        </p:nvSpPr>
        <p:spPr>
          <a:xfrm>
            <a:off x="857457" y="3437892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4358E425-9D4F-78BA-8B0D-1FD1E9281E46}"/>
              </a:ext>
            </a:extLst>
          </p:cNvPr>
          <p:cNvSpPr txBox="1">
            <a:spLocks/>
          </p:cNvSpPr>
          <p:nvPr/>
        </p:nvSpPr>
        <p:spPr>
          <a:xfrm>
            <a:off x="701458" y="3889180"/>
            <a:ext cx="3527191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Oral – Acte de parole</a:t>
            </a:r>
          </a:p>
          <a:p>
            <a:pPr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Lecture – Graphèmes : ai - </a:t>
            </a:r>
            <a:r>
              <a:rPr lang="fr-FR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ei</a:t>
            </a: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. </a:t>
            </a:r>
          </a:p>
          <a:p>
            <a:pPr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Ecriture – Graphèmes : ai – </a:t>
            </a:r>
            <a:r>
              <a:rPr lang="fr-FR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ei</a:t>
            </a: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93119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4965" y="1988687"/>
            <a:ext cx="6254069" cy="1446177"/>
          </a:xfrm>
          <a:prstGeom prst="rect">
            <a:avLst/>
          </a:prstGeom>
        </p:spPr>
      </p:pic>
      <p:sp>
        <p:nvSpPr>
          <p:cNvPr id="13" name="Espace réservé du texte 12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Lire et comprendre des phrases.</a:t>
            </a:r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sz="1400" dirty="0"/>
              <a:t>Écrire des phrases.</a:t>
            </a:r>
            <a:endParaRPr lang="en-US" sz="1400" dirty="0"/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22" name="Espace réservé pour une image  21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6" name="ZoneTexte 15"/>
          <p:cNvSpPr txBox="1"/>
          <p:nvPr/>
        </p:nvSpPr>
        <p:spPr>
          <a:xfrm>
            <a:off x="2320205" y="2144230"/>
            <a:ext cx="19049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424D7B"/>
                </a:solidFill>
                <a:latin typeface="Dosis ExtraBold" pitchFamily="2" charset="0"/>
              </a:rPr>
              <a:t>1.  Prise de parole </a:t>
            </a:r>
          </a:p>
        </p:txBody>
      </p:sp>
      <p:sp>
        <p:nvSpPr>
          <p:cNvPr id="17" name="Espace réservé du texte 5"/>
          <p:cNvSpPr txBox="1"/>
          <p:nvPr/>
        </p:nvSpPr>
        <p:spPr>
          <a:xfrm>
            <a:off x="2221200" y="2516862"/>
            <a:ext cx="518062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Prendre la parole en réutilisant les actes de parole enseignés.</a:t>
            </a:r>
          </a:p>
        </p:txBody>
      </p:sp>
      <p:sp>
        <p:nvSpPr>
          <p:cNvPr id="7" name="Titre 8"/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en-US" sz="3200" dirty="0"/>
              <a:t>Plan de la séance 5</a:t>
            </a:r>
          </a:p>
        </p:txBody>
      </p:sp>
      <p:grpSp>
        <p:nvGrpSpPr>
          <p:cNvPr id="8" name="Groupe 7"/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/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/>
            <p:cNvSpPr txBox="1"/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9" name="Espace réservé pour une image  13" descr="Une image contenant horloge, cercle, symbole, Police&#10;&#10;Le contenu généré par l’IA peut être incorrect.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1940805"/>
            <a:ext cx="540000" cy="5400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La leçon de français commence maintenant.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Nada-Wave">
            <a:hlinkClick r:id="" action="ppaction://media"/>
            <a:extLst>
              <a:ext uri="{FF2B5EF4-FFF2-40B4-BE49-F238E27FC236}">
                <a16:creationId xmlns:a16="http://schemas.microsoft.com/office/drawing/2014/main" id="{46B6250D-9536-295E-F7DB-CBFF746EE1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04823" y="2222899"/>
            <a:ext cx="2277239" cy="363678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EAE3F6D3-15A3-8E7A-6CE9-CF30B5B4975D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605"/>
          <a:stretch>
            <a:fillRect/>
          </a:stretch>
        </p:blipFill>
        <p:spPr>
          <a:xfrm>
            <a:off x="2492943" y="2215633"/>
            <a:ext cx="2079057" cy="3636784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AC812C0-4391-6BD4-D6AE-3BC31116F3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8">
            <a:extLst>
              <a:ext uri="{FF2B5EF4-FFF2-40B4-BE49-F238E27FC236}">
                <a16:creationId xmlns:a16="http://schemas.microsoft.com/office/drawing/2014/main" id="{F4BB8375-101F-4E97-1AB7-D8ADFA8B2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Aujourd’hui, nous allons apprendre à parler, en français, de ce que nous devons faire et de ce que nous ne devons pas faire à l’école et en classe. Écoutez bien.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A70603A-90B1-245A-488B-144E9E9C23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D2985C7-5C88-A236-E8E3-DED05B91D6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1552006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79CD3307-7E5A-5469-12FA-4179D2DCF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i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Lecture de la vidéo.</a:t>
            </a:r>
            <a:endParaRPr lang="fr-FR" i="1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4588761-9A87-D056-933E-62D6830AD46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FR_N2_P2_W4_S5 (oral)">
            <a:hlinkClick r:id="" action="ppaction://media"/>
            <a:extLst>
              <a:ext uri="{FF2B5EF4-FFF2-40B4-BE49-F238E27FC236}">
                <a16:creationId xmlns:a16="http://schemas.microsoft.com/office/drawing/2014/main" id="{6F8094C0-EF81-4B35-A180-1C18DCAC443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46000" y="2042083"/>
            <a:ext cx="7452000" cy="419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543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96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96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F5F58E59-5520-C4C4-25CC-4DA75C52F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9152" y="775249"/>
            <a:ext cx="6989116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prendre la parole pour nous présenter et parler de ce que nous devons faire et de ce que nous ne devons pas faire à l’école. Nous allons le faire en trois étapes.  Soyez attentifs.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81334A9-BC77-480E-A563-666C6203A2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0" y="2698410"/>
            <a:ext cx="2133600" cy="32004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5BA615A-C6E7-AAE7-1D86-0E589636BD1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21909" y="1997302"/>
            <a:ext cx="1219370" cy="1362265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495ED51-8C3F-665E-9476-E8D6C643F282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22A6553-6B21-E5A5-6E0A-D0AA79DCF9D2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6426D2D-B626-9410-8F26-F4847C7DBAC2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7479174-E71A-88BA-206D-C9E8E3ACE030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4CC98DD-B977-C554-663D-9DD4DE41ACB2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239B61E-EBFB-C91A-E4E8-8B840B46FB48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9FC46DC-69C4-4A08-803C-7070715046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058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BC2FA-ACF9-8866-446E-053FA992B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3CC19DEF-9D0E-C006-C640-D0A5796C3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1. Je vais vous expliquer la situation.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C3188AD-0EBA-DDF7-DED8-90307C5C76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9964" y="3361266"/>
            <a:ext cx="1825908" cy="273886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88A661F-BC4E-550D-B025-88F4970ABAC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65389" y="2864212"/>
            <a:ext cx="938876" cy="1048901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9778C06-0DCF-F609-FE8F-815B3399E2E9}"/>
              </a:ext>
            </a:extLst>
          </p:cNvPr>
          <p:cNvSpPr txBox="1"/>
          <p:nvPr/>
        </p:nvSpPr>
        <p:spPr>
          <a:xfrm>
            <a:off x="692124" y="2155990"/>
            <a:ext cx="79417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Présente-toi en disant ton nom, ta classe et ton école.  Ensuite, parle de ce que tu dois faire et de ce que tu ne dois pas faire à l’école et en classe. </a:t>
            </a:r>
            <a:endParaRPr kumimoji="0" lang="fr-FR" sz="200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C5ECDFB-ABB3-0B75-3DA9-E28C179DB189}"/>
              </a:ext>
            </a:extLst>
          </p:cNvPr>
          <p:cNvSpPr/>
          <p:nvPr/>
        </p:nvSpPr>
        <p:spPr>
          <a:xfrm>
            <a:off x="2281091" y="1658578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0C790EC-C14A-D2B5-73CE-3512A32E73BD}"/>
              </a:ext>
            </a:extLst>
          </p:cNvPr>
          <p:cNvSpPr txBox="1"/>
          <p:nvPr/>
        </p:nvSpPr>
        <p:spPr>
          <a:xfrm>
            <a:off x="2521909" y="166747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ACFBA24D-68FE-67E4-AAED-0945524F4E2D}"/>
              </a:ext>
            </a:extLst>
          </p:cNvPr>
          <p:cNvSpPr/>
          <p:nvPr/>
        </p:nvSpPr>
        <p:spPr>
          <a:xfrm>
            <a:off x="4001114" y="1653898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1C3CAA2-4F6F-B880-E598-DD75DB864578}"/>
              </a:ext>
            </a:extLst>
          </p:cNvPr>
          <p:cNvSpPr txBox="1"/>
          <p:nvPr/>
        </p:nvSpPr>
        <p:spPr>
          <a:xfrm>
            <a:off x="4241932" y="164354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15BF7B58-381C-AD74-7914-5BD7FD86F381}"/>
              </a:ext>
            </a:extLst>
          </p:cNvPr>
          <p:cNvSpPr/>
          <p:nvPr/>
        </p:nvSpPr>
        <p:spPr>
          <a:xfrm>
            <a:off x="5740388" y="1664249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4841068-607A-FFC9-FDED-1833F5D71747}"/>
              </a:ext>
            </a:extLst>
          </p:cNvPr>
          <p:cNvSpPr txBox="1"/>
          <p:nvPr/>
        </p:nvSpPr>
        <p:spPr>
          <a:xfrm>
            <a:off x="5981206" y="1653898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1DDFEF6-0150-49B2-BE22-62004CB084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9F5C950-99A7-1728-E479-6AF8E97252C7}"/>
              </a:ext>
            </a:extLst>
          </p:cNvPr>
          <p:cNvSpPr/>
          <p:nvPr/>
        </p:nvSpPr>
        <p:spPr>
          <a:xfrm>
            <a:off x="3903887" y="3321030"/>
            <a:ext cx="4314037" cy="2995095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1112757-944C-9DDB-C51A-D47E569AD6F3}"/>
              </a:ext>
            </a:extLst>
          </p:cNvPr>
          <p:cNvSpPr txBox="1"/>
          <p:nvPr/>
        </p:nvSpPr>
        <p:spPr>
          <a:xfrm>
            <a:off x="4233336" y="3321030"/>
            <a:ext cx="4284134" cy="28046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Bonjour, </a:t>
            </a:r>
          </a:p>
          <a:p>
            <a:pPr lvl="0">
              <a:lnSpc>
                <a:spcPct val="150000"/>
              </a:lnSpc>
              <a:defRPr/>
            </a:pP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m’appelle _____________.</a:t>
            </a:r>
          </a:p>
          <a:p>
            <a:pPr lvl="0">
              <a:lnSpc>
                <a:spcPct val="150000"/>
              </a:lnSpc>
              <a:defRPr/>
            </a:pPr>
            <a:r>
              <a: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Je suis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en _____________.</a:t>
            </a:r>
            <a:endParaRPr kumimoji="0" lang="fr-FR" sz="200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Je suis à l’école  _____________ 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À l’école, je dois____________.</a:t>
            </a:r>
          </a:p>
          <a:p>
            <a:pPr lvl="0">
              <a:lnSpc>
                <a:spcPct val="150000"/>
              </a:lnSpc>
              <a:defRPr/>
            </a:pP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En classe, je ne dois pas ____________.</a:t>
            </a:r>
          </a:p>
        </p:txBody>
      </p:sp>
    </p:spTree>
    <p:extLst>
      <p:ext uri="{BB962C8B-B14F-4D97-AF65-F5344CB8AC3E}">
        <p14:creationId xmlns:p14="http://schemas.microsoft.com/office/powerpoint/2010/main" val="1186904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F74DE9-ACD6-0D65-9AF5-465FCA864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1DE436B-45A3-135D-123A-0AB15006D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2. Chacun réfléchit silencieusement à ce qu’il va dire dans sa prise de parole.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CAD03FB-D777-7636-1720-7D52147A1E40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60FDCCC-BF0D-90B3-0991-71671ADDD247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F80DB6D-DADE-576B-CB3A-1638C3E8A09D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37941A2-E4BB-B764-6C23-505AF85F1174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BB135CB-89BC-880E-5DB6-1AEB0C58BBD8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0978C83-557A-20FF-AD1F-6959C7018AE2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F8CF949-C489-426E-81D5-F7E8D91E76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7A967E7-CDDC-E5A2-3738-CE4101F1A6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9964" y="3395130"/>
            <a:ext cx="1825908" cy="273886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C933817-419D-C741-4521-8594FDD734D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65389" y="2898076"/>
            <a:ext cx="938876" cy="1048901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43EF129-3ABD-EECD-FA98-D13FEC8526DB}"/>
              </a:ext>
            </a:extLst>
          </p:cNvPr>
          <p:cNvSpPr txBox="1"/>
          <p:nvPr/>
        </p:nvSpPr>
        <p:spPr>
          <a:xfrm>
            <a:off x="692124" y="2155990"/>
            <a:ext cx="79417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Présente-toi en disant ton nom, ta classe et ton école.  Ensuite, parle de ce que tu dois faire et de ce que tu ne dois pas faire à l’école et en classe. </a:t>
            </a:r>
            <a:endParaRPr kumimoji="0" lang="fr-FR" sz="200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9E6F5905-3FF6-2CEA-7928-9526F16F79A5}"/>
              </a:ext>
            </a:extLst>
          </p:cNvPr>
          <p:cNvSpPr/>
          <p:nvPr/>
        </p:nvSpPr>
        <p:spPr>
          <a:xfrm>
            <a:off x="3769025" y="3329378"/>
            <a:ext cx="4314037" cy="2995095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67BC6F0-1BFF-459C-F8B8-DF2C00E59D72}"/>
              </a:ext>
            </a:extLst>
          </p:cNvPr>
          <p:cNvSpPr txBox="1"/>
          <p:nvPr/>
        </p:nvSpPr>
        <p:spPr>
          <a:xfrm>
            <a:off x="4098474" y="3329378"/>
            <a:ext cx="4284134" cy="28046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Bonjour, </a:t>
            </a:r>
          </a:p>
          <a:p>
            <a:pPr lvl="0">
              <a:lnSpc>
                <a:spcPct val="150000"/>
              </a:lnSpc>
              <a:defRPr/>
            </a:pP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m’appelle _____________.</a:t>
            </a:r>
          </a:p>
          <a:p>
            <a:pPr lvl="0">
              <a:lnSpc>
                <a:spcPct val="150000"/>
              </a:lnSpc>
              <a:defRPr/>
            </a:pPr>
            <a:r>
              <a: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Je suis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en _____________.</a:t>
            </a:r>
            <a:endParaRPr kumimoji="0" lang="fr-FR" sz="200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Je suis à l’école  _____________ 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À l’école, je dois____________.</a:t>
            </a:r>
          </a:p>
          <a:p>
            <a:pPr lvl="0">
              <a:lnSpc>
                <a:spcPct val="150000"/>
              </a:lnSpc>
              <a:defRPr/>
            </a:pP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En classe, je ne dois pas ____________.</a:t>
            </a:r>
          </a:p>
        </p:txBody>
      </p:sp>
    </p:spTree>
    <p:extLst>
      <p:ext uri="{BB962C8B-B14F-4D97-AF65-F5344CB8AC3E}">
        <p14:creationId xmlns:p14="http://schemas.microsoft.com/office/powerpoint/2010/main" val="2298700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AB518-D0C0-BE2A-C174-75894C49D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D0DEB19D-F032-38B2-E945-579E00F36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3. Maintenant, vous allez prendre la parole. Qui veut passer au tableau ?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FD95339-7996-7EF5-9B78-829BA08B13A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1CC3156-B956-ABD5-CD11-98ABC7D87BA1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0DA64FF-C6D7-D1E9-ACA2-FB2C9BCA6B9F}"/>
              </a:ext>
            </a:extLst>
          </p:cNvPr>
          <p:cNvSpPr txBox="1"/>
          <p:nvPr/>
        </p:nvSpPr>
        <p:spPr>
          <a:xfrm>
            <a:off x="2371047" y="163759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6395BEAC-E1A9-9564-1098-75165AE930AC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8E03357-2DD3-17C9-76ED-10AE634AF3B9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04C67F0D-33FF-B67B-9C66-4913C701DE0E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A49B6CC-72B3-D822-61F6-07F9AD09D83E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90A40FC-EFD1-B966-3CB5-34E4FE12951A}"/>
              </a:ext>
            </a:extLst>
          </p:cNvPr>
          <p:cNvSpPr/>
          <p:nvPr/>
        </p:nvSpPr>
        <p:spPr>
          <a:xfrm>
            <a:off x="4073217" y="3321030"/>
            <a:ext cx="4314037" cy="2995095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C9F42D2-2794-5ED9-91B3-9EFEB24C6B77}"/>
              </a:ext>
            </a:extLst>
          </p:cNvPr>
          <p:cNvSpPr txBox="1"/>
          <p:nvPr/>
        </p:nvSpPr>
        <p:spPr>
          <a:xfrm>
            <a:off x="4402666" y="3321030"/>
            <a:ext cx="4284134" cy="28046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Bonjour, </a:t>
            </a:r>
          </a:p>
          <a:p>
            <a:pPr lvl="0">
              <a:lnSpc>
                <a:spcPct val="150000"/>
              </a:lnSpc>
              <a:defRPr/>
            </a:pP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m’appelle _____________.</a:t>
            </a:r>
          </a:p>
          <a:p>
            <a:pPr lvl="0">
              <a:lnSpc>
                <a:spcPct val="150000"/>
              </a:lnSpc>
              <a:defRPr/>
            </a:pPr>
            <a:r>
              <a: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Je suis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en _____________.</a:t>
            </a:r>
            <a:endParaRPr kumimoji="0" lang="fr-FR" sz="200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Je suis à l’école  _____________ 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À l’école, je dois____________.</a:t>
            </a:r>
          </a:p>
          <a:p>
            <a:pPr lvl="0">
              <a:lnSpc>
                <a:spcPct val="150000"/>
              </a:lnSpc>
              <a:defRPr/>
            </a:pP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En classe, je ne dois pas ____________.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7183E6D-CFAA-C99E-C821-F1867A0F3D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9964" y="3344331"/>
            <a:ext cx="1825908" cy="273886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154C2AE-8F8A-2443-57E1-16D1603F34F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65389" y="2847277"/>
            <a:ext cx="938876" cy="1048901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34A1C891-80D8-CB31-8753-01DA1A0AE848}"/>
              </a:ext>
            </a:extLst>
          </p:cNvPr>
          <p:cNvSpPr txBox="1"/>
          <p:nvPr/>
        </p:nvSpPr>
        <p:spPr>
          <a:xfrm>
            <a:off x="692124" y="2155990"/>
            <a:ext cx="79417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Présente-toi en disant ton nom, ta classe et ton école.  Ensuite, parle de ce que tu dois faire et de ce que tu ne dois pas faire à l’école et en classe. </a:t>
            </a:r>
            <a:endParaRPr kumimoji="0" lang="fr-FR" sz="200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2638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86881-4317-E92B-F523-04E6ED59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2147BA4-9C97-9685-44A4-4CA3F5E73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0828" y="775249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Chacun dit son nom, sa classe et son école, puis dit ce qu’il doit faire et ce qu’il ne doit pas faire à l’école et en classe.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E8CF3E4-AD4E-CEF9-A55E-C931C36BD0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313973" y="2721157"/>
            <a:ext cx="4279332" cy="28528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4D9EDF2-58ED-F518-673A-67C8F86005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66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090" y="3439348"/>
            <a:ext cx="6254069" cy="1446177"/>
          </a:xfrm>
          <a:prstGeom prst="rect">
            <a:avLst/>
          </a:prstGeom>
        </p:spPr>
      </p:pic>
      <p:sp>
        <p:nvSpPr>
          <p:cNvPr id="13" name="Espace réservé du texte 12"/>
          <p:cNvSpPr>
            <a:spLocks noGrp="1"/>
          </p:cNvSpPr>
          <p:nvPr>
            <p:ph type="body" sz="quarter" idx="19"/>
          </p:nvPr>
        </p:nvSpPr>
        <p:spPr>
          <a:xfrm>
            <a:off x="2201410" y="2522109"/>
            <a:ext cx="5367790" cy="756000"/>
          </a:xfrm>
        </p:spPr>
        <p:txBody>
          <a:bodyPr/>
          <a:lstStyle/>
          <a:p>
            <a:r>
              <a:rPr lang="fr-FR" sz="1400" dirty="0"/>
              <a:t>Prendre la parole en réutilisant les actes de parole enseignés.</a:t>
            </a:r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Écrire des phrases.</a:t>
            </a:r>
          </a:p>
        </p:txBody>
      </p:sp>
      <p:pic>
        <p:nvPicPr>
          <p:cNvPr id="3" name="Espace réservé pour une image  2"/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pic>
        <p:nvPicPr>
          <p:cNvPr id="20" name="Espace réservé pour une image  19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473285"/>
            <a:ext cx="540000" cy="540000"/>
          </a:xfrm>
          <a:prstGeom prst="rect">
            <a:avLst/>
          </a:prstGeom>
        </p:spPr>
      </p:pic>
      <p:sp>
        <p:nvSpPr>
          <p:cNvPr id="10" name="Titre 8"/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en-US" sz="3200" dirty="0"/>
              <a:t>Plan de la séance 5</a:t>
            </a:r>
          </a:p>
        </p:txBody>
      </p:sp>
      <p:grpSp>
        <p:nvGrpSpPr>
          <p:cNvPr id="11" name="Groupe 10"/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/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/>
            <p:cNvSpPr txBox="1"/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7" name="Espace réservé du texte 5"/>
          <p:cNvSpPr txBox="1"/>
          <p:nvPr/>
        </p:nvSpPr>
        <p:spPr>
          <a:xfrm>
            <a:off x="2139721" y="392257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Lire et comprendre des phrases.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2317076" y="3546342"/>
            <a:ext cx="30274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424D7B"/>
                </a:solidFill>
                <a:latin typeface="Dosis ExtraBold" pitchFamily="2" charset="0"/>
              </a:rPr>
              <a:t>2.  Lecture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</a:t>
            </a:r>
            <a:endParaRPr lang="fr-FR" dirty="0"/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le mot : dans.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va l’épeler ensemble : d-a-n-s. </a:t>
            </a:r>
            <a:endParaRPr lang="fr-FR" dirty="0">
              <a:latin typeface="Dosis Medium" pitchFamily="2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065357" y="2716305"/>
            <a:ext cx="3013285" cy="1425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6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dans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le mot : c’est.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va l’épeler ensemble : c-apostrophe-e-s-t. </a:t>
            </a:r>
            <a:endParaRPr lang="fr-FR" dirty="0">
              <a:latin typeface="Dosis Medium" pitchFamily="2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2592551" y="2716305"/>
            <a:ext cx="3958898" cy="1425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6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c’est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phrases en silence. Après, on va écouter un audio. 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649DFE02-755C-1AB1-E3F6-F1BB3B2ECF0D}"/>
              </a:ext>
            </a:extLst>
          </p:cNvPr>
          <p:cNvGrpSpPr/>
          <p:nvPr/>
        </p:nvGrpSpPr>
        <p:grpSpPr>
          <a:xfrm>
            <a:off x="859219" y="2244679"/>
            <a:ext cx="7425561" cy="2954655"/>
            <a:chOff x="859219" y="2058414"/>
            <a:chExt cx="7425561" cy="2954655"/>
          </a:xfrm>
        </p:grpSpPr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64B7913C-E151-36D0-09EC-9E3DF1F4A79C}"/>
                </a:ext>
              </a:extLst>
            </p:cNvPr>
            <p:cNvSpPr txBox="1"/>
            <p:nvPr/>
          </p:nvSpPr>
          <p:spPr>
            <a:xfrm>
              <a:off x="859219" y="2058414"/>
              <a:ext cx="7425561" cy="29546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71500" indent="-5715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fr-FR" sz="3200" dirty="0">
                  <a:solidFill>
                    <a:srgbClr val="565F88"/>
                  </a:solidFill>
                  <a:latin typeface="Dosis SemiBold" pitchFamily="2" charset="0"/>
                </a:rPr>
                <a:t>C’est une jolie font</a:t>
              </a:r>
              <a:r>
                <a:rPr lang="fr-FR" sz="3200" dirty="0">
                  <a:solidFill>
                    <a:srgbClr val="00ACA4"/>
                  </a:solidFill>
                  <a:latin typeface="Dosis SemiBold" pitchFamily="2" charset="0"/>
                </a:rPr>
                <a:t>ai</a:t>
              </a:r>
              <a:r>
                <a:rPr lang="fr-FR" sz="3200" dirty="0">
                  <a:solidFill>
                    <a:srgbClr val="565F88"/>
                  </a:solidFill>
                  <a:latin typeface="Dosis SemiBold" pitchFamily="2" charset="0"/>
                </a:rPr>
                <a:t>ne.</a:t>
              </a:r>
            </a:p>
            <a:p>
              <a:pPr marL="571500" indent="-5715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fr-FR" sz="3200" dirty="0">
                  <a:solidFill>
                    <a:srgbClr val="565F88"/>
                  </a:solidFill>
                  <a:latin typeface="Dosis SemiBold" pitchFamily="2" charset="0"/>
                </a:rPr>
                <a:t>Mon frère boit du l</a:t>
              </a:r>
              <a:r>
                <a:rPr lang="fr-FR" sz="3200" dirty="0">
                  <a:solidFill>
                    <a:srgbClr val="00ACA4"/>
                  </a:solidFill>
                  <a:latin typeface="Dosis SemiBold" pitchFamily="2" charset="0"/>
                </a:rPr>
                <a:t>ai</a:t>
              </a:r>
              <a:r>
                <a:rPr lang="fr-FR" sz="3200" dirty="0">
                  <a:solidFill>
                    <a:srgbClr val="565F88"/>
                  </a:solidFill>
                  <a:latin typeface="Dosis SemiBold" pitchFamily="2" charset="0"/>
                </a:rPr>
                <a:t>t fr</a:t>
              </a:r>
              <a:r>
                <a:rPr lang="fr-FR" sz="3200" dirty="0">
                  <a:solidFill>
                    <a:srgbClr val="00ACA4"/>
                  </a:solidFill>
                  <a:latin typeface="Dosis SemiBold" pitchFamily="2" charset="0"/>
                </a:rPr>
                <a:t>ai</a:t>
              </a:r>
              <a:r>
                <a:rPr lang="fr-FR" sz="3200" dirty="0">
                  <a:solidFill>
                    <a:srgbClr val="565F88"/>
                  </a:solidFill>
                  <a:latin typeface="Dosis SemiBold" pitchFamily="2" charset="0"/>
                </a:rPr>
                <a:t>s.</a:t>
              </a:r>
            </a:p>
            <a:p>
              <a:pPr marL="571500" indent="-5715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fr-FR" sz="3200" dirty="0">
                  <a:solidFill>
                    <a:srgbClr val="565F88"/>
                  </a:solidFill>
                  <a:latin typeface="Dosis SemiBold" pitchFamily="2" charset="0"/>
                </a:rPr>
                <a:t>Anas a un pull b</a:t>
              </a:r>
              <a:r>
                <a:rPr lang="fr-FR" sz="3200" dirty="0">
                  <a:solidFill>
                    <a:srgbClr val="00ACA4"/>
                  </a:solidFill>
                  <a:latin typeface="Dosis SemiBold" pitchFamily="2" charset="0"/>
                </a:rPr>
                <a:t>ei</a:t>
              </a:r>
              <a:r>
                <a:rPr lang="fr-FR" sz="3200" dirty="0">
                  <a:solidFill>
                    <a:srgbClr val="565F88"/>
                  </a:solidFill>
                  <a:latin typeface="Dosis SemiBold" pitchFamily="2" charset="0"/>
                </a:rPr>
                <a:t>ge en l</a:t>
              </a:r>
              <a:r>
                <a:rPr lang="fr-FR" sz="3200" dirty="0">
                  <a:solidFill>
                    <a:srgbClr val="00ACA4"/>
                  </a:solidFill>
                  <a:latin typeface="Dosis SemiBold" pitchFamily="2" charset="0"/>
                </a:rPr>
                <a:t>ai</a:t>
              </a:r>
              <a:r>
                <a:rPr lang="fr-FR" sz="3200" dirty="0">
                  <a:solidFill>
                    <a:srgbClr val="565F88"/>
                  </a:solidFill>
                  <a:latin typeface="Dosis SemiBold" pitchFamily="2" charset="0"/>
                </a:rPr>
                <a:t>ne.</a:t>
              </a:r>
            </a:p>
            <a:p>
              <a:pPr marL="571500" indent="-5715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fr-FR" sz="3200" dirty="0">
                  <a:solidFill>
                    <a:srgbClr val="565F88"/>
                  </a:solidFill>
                  <a:latin typeface="Dosis SemiBold" pitchFamily="2" charset="0"/>
                </a:rPr>
                <a:t>La bal</a:t>
              </a:r>
              <a:r>
                <a:rPr lang="fr-FR" sz="3200" dirty="0">
                  <a:solidFill>
                    <a:srgbClr val="00ACA4"/>
                  </a:solidFill>
                  <a:latin typeface="Dosis SemiBold" pitchFamily="2" charset="0"/>
                </a:rPr>
                <a:t>ei</a:t>
              </a:r>
              <a:r>
                <a:rPr lang="fr-FR" sz="3200" dirty="0">
                  <a:solidFill>
                    <a:srgbClr val="565F88"/>
                  </a:solidFill>
                  <a:latin typeface="Dosis SemiBold" pitchFamily="2" charset="0"/>
                </a:rPr>
                <a:t>ne nage dans la mer.</a:t>
              </a:r>
            </a:p>
          </p:txBody>
        </p:sp>
        <p:sp>
          <p:nvSpPr>
            <p:cNvPr id="8" name="Arc plein 7">
              <a:extLst>
                <a:ext uri="{FF2B5EF4-FFF2-40B4-BE49-F238E27FC236}">
                  <a16:creationId xmlns:a16="http://schemas.microsoft.com/office/drawing/2014/main" id="{4D4B1A5A-9DAD-1BF9-E192-488C1C1F05E7}"/>
                </a:ext>
              </a:extLst>
            </p:cNvPr>
            <p:cNvSpPr/>
            <p:nvPr/>
          </p:nvSpPr>
          <p:spPr>
            <a:xfrm rot="10800000">
              <a:off x="2231617" y="2561052"/>
              <a:ext cx="303347" cy="285658"/>
            </a:xfrm>
            <a:prstGeom prst="blockArc">
              <a:avLst/>
            </a:prstGeom>
            <a:solidFill>
              <a:srgbClr val="E84234"/>
            </a:solidFill>
            <a:ln w="12700">
              <a:solidFill>
                <a:srgbClr val="E842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  <a:latin typeface="Dosis SemiBold" pitchFamily="2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l’audio.  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3" name="Image 2" descr="Une image contenant noir, obscurité&#10;&#10;Le contenu généré par l’IA peut être incorrect.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D97BCC8C-6CD1-0DB9-869C-18398B84DD15}"/>
              </a:ext>
            </a:extLst>
          </p:cNvPr>
          <p:cNvGrpSpPr/>
          <p:nvPr/>
        </p:nvGrpSpPr>
        <p:grpSpPr>
          <a:xfrm>
            <a:off x="859219" y="2058414"/>
            <a:ext cx="7425561" cy="2954655"/>
            <a:chOff x="859219" y="2058414"/>
            <a:chExt cx="7425561" cy="2954655"/>
          </a:xfrm>
        </p:grpSpPr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54778A5F-2CD9-434A-95CD-646D9822435B}"/>
                </a:ext>
              </a:extLst>
            </p:cNvPr>
            <p:cNvSpPr txBox="1"/>
            <p:nvPr/>
          </p:nvSpPr>
          <p:spPr>
            <a:xfrm>
              <a:off x="859219" y="2058414"/>
              <a:ext cx="7425561" cy="29546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71500" indent="-5715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fr-FR" sz="3200" dirty="0">
                  <a:solidFill>
                    <a:srgbClr val="565F88"/>
                  </a:solidFill>
                  <a:latin typeface="Dosis SemiBold" pitchFamily="2" charset="0"/>
                </a:rPr>
                <a:t>C’est une jolie font</a:t>
              </a:r>
              <a:r>
                <a:rPr lang="fr-FR" sz="3200" dirty="0">
                  <a:solidFill>
                    <a:srgbClr val="00ACA4"/>
                  </a:solidFill>
                  <a:latin typeface="Dosis SemiBold" pitchFamily="2" charset="0"/>
                </a:rPr>
                <a:t>ai</a:t>
              </a:r>
              <a:r>
                <a:rPr lang="fr-FR" sz="3200" dirty="0">
                  <a:solidFill>
                    <a:srgbClr val="565F88"/>
                  </a:solidFill>
                  <a:latin typeface="Dosis SemiBold" pitchFamily="2" charset="0"/>
                </a:rPr>
                <a:t>ne.</a:t>
              </a:r>
            </a:p>
            <a:p>
              <a:pPr marL="571500" indent="-5715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fr-FR" sz="3200" dirty="0">
                  <a:solidFill>
                    <a:srgbClr val="565F88"/>
                  </a:solidFill>
                  <a:latin typeface="Dosis SemiBold" pitchFamily="2" charset="0"/>
                </a:rPr>
                <a:t>Mon frère boit du l</a:t>
              </a:r>
              <a:r>
                <a:rPr lang="fr-FR" sz="3200" dirty="0">
                  <a:solidFill>
                    <a:srgbClr val="00ACA4"/>
                  </a:solidFill>
                  <a:latin typeface="Dosis SemiBold" pitchFamily="2" charset="0"/>
                </a:rPr>
                <a:t>ai</a:t>
              </a:r>
              <a:r>
                <a:rPr lang="fr-FR" sz="3200" dirty="0">
                  <a:solidFill>
                    <a:srgbClr val="565F88"/>
                  </a:solidFill>
                  <a:latin typeface="Dosis SemiBold" pitchFamily="2" charset="0"/>
                </a:rPr>
                <a:t>t fr</a:t>
              </a:r>
              <a:r>
                <a:rPr lang="fr-FR" sz="3200" dirty="0">
                  <a:solidFill>
                    <a:srgbClr val="00ACA4"/>
                  </a:solidFill>
                  <a:latin typeface="Dosis SemiBold" pitchFamily="2" charset="0"/>
                </a:rPr>
                <a:t>ai</a:t>
              </a:r>
              <a:r>
                <a:rPr lang="fr-FR" sz="3200" dirty="0">
                  <a:solidFill>
                    <a:srgbClr val="565F88"/>
                  </a:solidFill>
                  <a:latin typeface="Dosis SemiBold" pitchFamily="2" charset="0"/>
                </a:rPr>
                <a:t>s.</a:t>
              </a:r>
            </a:p>
            <a:p>
              <a:pPr marL="571500" indent="-5715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fr-FR" sz="3200" dirty="0">
                  <a:solidFill>
                    <a:srgbClr val="565F88"/>
                  </a:solidFill>
                  <a:latin typeface="Dosis SemiBold" pitchFamily="2" charset="0"/>
                </a:rPr>
                <a:t>Anas a un pull b</a:t>
              </a:r>
              <a:r>
                <a:rPr lang="fr-FR" sz="3200" dirty="0">
                  <a:solidFill>
                    <a:srgbClr val="00ACA4"/>
                  </a:solidFill>
                  <a:latin typeface="Dosis SemiBold" pitchFamily="2" charset="0"/>
                </a:rPr>
                <a:t>ei</a:t>
              </a:r>
              <a:r>
                <a:rPr lang="fr-FR" sz="3200" dirty="0">
                  <a:solidFill>
                    <a:srgbClr val="565F88"/>
                  </a:solidFill>
                  <a:latin typeface="Dosis SemiBold" pitchFamily="2" charset="0"/>
                </a:rPr>
                <a:t>ge en l</a:t>
              </a:r>
              <a:r>
                <a:rPr lang="fr-FR" sz="3200" dirty="0">
                  <a:solidFill>
                    <a:srgbClr val="00ACA4"/>
                  </a:solidFill>
                  <a:latin typeface="Dosis SemiBold" pitchFamily="2" charset="0"/>
                </a:rPr>
                <a:t>ai</a:t>
              </a:r>
              <a:r>
                <a:rPr lang="fr-FR" sz="3200" dirty="0">
                  <a:solidFill>
                    <a:srgbClr val="565F88"/>
                  </a:solidFill>
                  <a:latin typeface="Dosis SemiBold" pitchFamily="2" charset="0"/>
                </a:rPr>
                <a:t>ne.</a:t>
              </a:r>
            </a:p>
            <a:p>
              <a:pPr marL="571500" indent="-5715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fr-FR" sz="3200" dirty="0">
                  <a:solidFill>
                    <a:srgbClr val="565F88"/>
                  </a:solidFill>
                  <a:latin typeface="Dosis SemiBold" pitchFamily="2" charset="0"/>
                </a:rPr>
                <a:t>La bal</a:t>
              </a:r>
              <a:r>
                <a:rPr lang="fr-FR" sz="3200" dirty="0">
                  <a:solidFill>
                    <a:srgbClr val="00ACA4"/>
                  </a:solidFill>
                  <a:latin typeface="Dosis SemiBold" pitchFamily="2" charset="0"/>
                </a:rPr>
                <a:t>ei</a:t>
              </a:r>
              <a:r>
                <a:rPr lang="fr-FR" sz="3200" dirty="0">
                  <a:solidFill>
                    <a:srgbClr val="565F88"/>
                  </a:solidFill>
                  <a:latin typeface="Dosis SemiBold" pitchFamily="2" charset="0"/>
                </a:rPr>
                <a:t>ne nage dans la mer.</a:t>
              </a:r>
            </a:p>
          </p:txBody>
        </p:sp>
        <p:sp>
          <p:nvSpPr>
            <p:cNvPr id="9" name="Arc plein 8">
              <a:extLst>
                <a:ext uri="{FF2B5EF4-FFF2-40B4-BE49-F238E27FC236}">
                  <a16:creationId xmlns:a16="http://schemas.microsoft.com/office/drawing/2014/main" id="{8B30B92A-B0C3-43E6-8686-97769336F19D}"/>
                </a:ext>
              </a:extLst>
            </p:cNvPr>
            <p:cNvSpPr/>
            <p:nvPr/>
          </p:nvSpPr>
          <p:spPr>
            <a:xfrm rot="10800000">
              <a:off x="2231617" y="2561052"/>
              <a:ext cx="303347" cy="285658"/>
            </a:xfrm>
            <a:prstGeom prst="blockArc">
              <a:avLst/>
            </a:prstGeom>
            <a:solidFill>
              <a:srgbClr val="E84234"/>
            </a:solidFill>
            <a:ln w="12700">
              <a:solidFill>
                <a:srgbClr val="E842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  <a:latin typeface="Dosis SemiBold" pitchFamily="2" charset="0"/>
              </a:endParaRPr>
            </a:p>
          </p:txBody>
        </p:sp>
      </p:grpSp>
      <p:pic>
        <p:nvPicPr>
          <p:cNvPr id="6" name="phrases N2 SEM4 S5">
            <a:hlinkClick r:id="" action="ppaction://media"/>
            <a:extLst>
              <a:ext uri="{FF2B5EF4-FFF2-40B4-BE49-F238E27FC236}">
                <a16:creationId xmlns:a16="http://schemas.microsoft.com/office/drawing/2014/main" id="{080A5B14-8A3A-E13C-5E14-D95F240E5FE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316530" y="820008"/>
            <a:ext cx="572261" cy="57226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9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9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Deuxième lecture de l’audio.  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3" name="Image 2" descr="Une image contenant noir, obscurité&#10;&#10;Le contenu généré par l’IA peut être incorrect.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EB23DE98-43CA-4A4F-E594-4C394FD2C145}"/>
              </a:ext>
            </a:extLst>
          </p:cNvPr>
          <p:cNvGrpSpPr/>
          <p:nvPr/>
        </p:nvGrpSpPr>
        <p:grpSpPr>
          <a:xfrm>
            <a:off x="859219" y="2058414"/>
            <a:ext cx="7425561" cy="2954655"/>
            <a:chOff x="859219" y="2058414"/>
            <a:chExt cx="7425561" cy="2954655"/>
          </a:xfrm>
        </p:grpSpPr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C0DEF4CB-41C9-B3D2-7885-00031CB84143}"/>
                </a:ext>
              </a:extLst>
            </p:cNvPr>
            <p:cNvSpPr txBox="1"/>
            <p:nvPr/>
          </p:nvSpPr>
          <p:spPr>
            <a:xfrm>
              <a:off x="859219" y="2058414"/>
              <a:ext cx="7425561" cy="29546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71500" indent="-5715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fr-FR" sz="3200" dirty="0">
                  <a:solidFill>
                    <a:srgbClr val="565F88"/>
                  </a:solidFill>
                  <a:latin typeface="Dosis SemiBold" pitchFamily="2" charset="0"/>
                </a:rPr>
                <a:t>C’est une jolie font</a:t>
              </a:r>
              <a:r>
                <a:rPr lang="fr-FR" sz="3200" dirty="0">
                  <a:solidFill>
                    <a:srgbClr val="00ACA4"/>
                  </a:solidFill>
                  <a:latin typeface="Dosis SemiBold" pitchFamily="2" charset="0"/>
                </a:rPr>
                <a:t>ai</a:t>
              </a:r>
              <a:r>
                <a:rPr lang="fr-FR" sz="3200" dirty="0">
                  <a:solidFill>
                    <a:srgbClr val="565F88"/>
                  </a:solidFill>
                  <a:latin typeface="Dosis SemiBold" pitchFamily="2" charset="0"/>
                </a:rPr>
                <a:t>ne.</a:t>
              </a:r>
            </a:p>
            <a:p>
              <a:pPr marL="571500" indent="-5715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fr-FR" sz="3200" dirty="0">
                  <a:solidFill>
                    <a:srgbClr val="565F88"/>
                  </a:solidFill>
                  <a:latin typeface="Dosis SemiBold" pitchFamily="2" charset="0"/>
                </a:rPr>
                <a:t>Mon frère boit du l</a:t>
              </a:r>
              <a:r>
                <a:rPr lang="fr-FR" sz="3200" dirty="0">
                  <a:solidFill>
                    <a:srgbClr val="00ACA4"/>
                  </a:solidFill>
                  <a:latin typeface="Dosis SemiBold" pitchFamily="2" charset="0"/>
                </a:rPr>
                <a:t>ai</a:t>
              </a:r>
              <a:r>
                <a:rPr lang="fr-FR" sz="3200" dirty="0">
                  <a:solidFill>
                    <a:srgbClr val="565F88"/>
                  </a:solidFill>
                  <a:latin typeface="Dosis SemiBold" pitchFamily="2" charset="0"/>
                </a:rPr>
                <a:t>t fr</a:t>
              </a:r>
              <a:r>
                <a:rPr lang="fr-FR" sz="3200" dirty="0">
                  <a:solidFill>
                    <a:srgbClr val="00ACA4"/>
                  </a:solidFill>
                  <a:latin typeface="Dosis SemiBold" pitchFamily="2" charset="0"/>
                </a:rPr>
                <a:t>ai</a:t>
              </a:r>
              <a:r>
                <a:rPr lang="fr-FR" sz="3200" dirty="0">
                  <a:solidFill>
                    <a:srgbClr val="565F88"/>
                  </a:solidFill>
                  <a:latin typeface="Dosis SemiBold" pitchFamily="2" charset="0"/>
                </a:rPr>
                <a:t>s.</a:t>
              </a:r>
            </a:p>
            <a:p>
              <a:pPr marL="571500" indent="-5715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fr-FR" sz="3200" dirty="0">
                  <a:solidFill>
                    <a:srgbClr val="565F88"/>
                  </a:solidFill>
                  <a:latin typeface="Dosis SemiBold" pitchFamily="2" charset="0"/>
                </a:rPr>
                <a:t>Anas a un pull b</a:t>
              </a:r>
              <a:r>
                <a:rPr lang="fr-FR" sz="3200" dirty="0">
                  <a:solidFill>
                    <a:srgbClr val="00ACA4"/>
                  </a:solidFill>
                  <a:latin typeface="Dosis SemiBold" pitchFamily="2" charset="0"/>
                </a:rPr>
                <a:t>ei</a:t>
              </a:r>
              <a:r>
                <a:rPr lang="fr-FR" sz="3200" dirty="0">
                  <a:solidFill>
                    <a:srgbClr val="565F88"/>
                  </a:solidFill>
                  <a:latin typeface="Dosis SemiBold" pitchFamily="2" charset="0"/>
                </a:rPr>
                <a:t>ge en l</a:t>
              </a:r>
              <a:r>
                <a:rPr lang="fr-FR" sz="3200" dirty="0">
                  <a:solidFill>
                    <a:srgbClr val="00ACA4"/>
                  </a:solidFill>
                  <a:latin typeface="Dosis SemiBold" pitchFamily="2" charset="0"/>
                </a:rPr>
                <a:t>ai</a:t>
              </a:r>
              <a:r>
                <a:rPr lang="fr-FR" sz="3200" dirty="0">
                  <a:solidFill>
                    <a:srgbClr val="565F88"/>
                  </a:solidFill>
                  <a:latin typeface="Dosis SemiBold" pitchFamily="2" charset="0"/>
                </a:rPr>
                <a:t>ne.</a:t>
              </a:r>
            </a:p>
            <a:p>
              <a:pPr marL="571500" indent="-5715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fr-FR" sz="3200" dirty="0">
                  <a:solidFill>
                    <a:srgbClr val="565F88"/>
                  </a:solidFill>
                  <a:latin typeface="Dosis SemiBold" pitchFamily="2" charset="0"/>
                </a:rPr>
                <a:t>La bal</a:t>
              </a:r>
              <a:r>
                <a:rPr lang="fr-FR" sz="3200" dirty="0">
                  <a:solidFill>
                    <a:srgbClr val="00ACA4"/>
                  </a:solidFill>
                  <a:latin typeface="Dosis SemiBold" pitchFamily="2" charset="0"/>
                </a:rPr>
                <a:t>ei</a:t>
              </a:r>
              <a:r>
                <a:rPr lang="fr-FR" sz="3200" dirty="0">
                  <a:solidFill>
                    <a:srgbClr val="565F88"/>
                  </a:solidFill>
                  <a:latin typeface="Dosis SemiBold" pitchFamily="2" charset="0"/>
                </a:rPr>
                <a:t>ne nage dans la mer.</a:t>
              </a:r>
            </a:p>
          </p:txBody>
        </p:sp>
        <p:sp>
          <p:nvSpPr>
            <p:cNvPr id="7" name="Arc plein 6">
              <a:extLst>
                <a:ext uri="{FF2B5EF4-FFF2-40B4-BE49-F238E27FC236}">
                  <a16:creationId xmlns:a16="http://schemas.microsoft.com/office/drawing/2014/main" id="{4AA458C9-B1B6-5321-010B-F60A168E022B}"/>
                </a:ext>
              </a:extLst>
            </p:cNvPr>
            <p:cNvSpPr/>
            <p:nvPr/>
          </p:nvSpPr>
          <p:spPr>
            <a:xfrm rot="10800000">
              <a:off x="2231617" y="2561052"/>
              <a:ext cx="303347" cy="285658"/>
            </a:xfrm>
            <a:prstGeom prst="blockArc">
              <a:avLst/>
            </a:prstGeom>
            <a:solidFill>
              <a:srgbClr val="E84234"/>
            </a:solidFill>
            <a:ln w="12700">
              <a:solidFill>
                <a:srgbClr val="E842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  <a:latin typeface="Dosis SemiBold" pitchFamily="2" charset="0"/>
              </a:endParaRPr>
            </a:p>
          </p:txBody>
        </p:sp>
      </p:grpSp>
      <p:pic>
        <p:nvPicPr>
          <p:cNvPr id="9" name="phrases N2 SEM4 S5">
            <a:hlinkClick r:id="" action="ppaction://media"/>
            <a:extLst>
              <a:ext uri="{FF2B5EF4-FFF2-40B4-BE49-F238E27FC236}">
                <a16:creationId xmlns:a16="http://schemas.microsoft.com/office/drawing/2014/main" id="{1ADFB9F5-D4AA-56B6-3621-1A12A3C890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316530" y="820008"/>
            <a:ext cx="572261" cy="57226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9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9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/>
          <p:cNvSpPr txBox="1"/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1600" b="0" kern="1200">
                <a:solidFill>
                  <a:prstClr val="white">
                    <a:lumMod val="65000"/>
                  </a:prstClr>
                </a:solidFill>
                <a:latin typeface="Calibri" panose="020F0502020204030204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haute voix ?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5A6552C6-077D-EF59-BC5E-CE5421149BE6}"/>
              </a:ext>
            </a:extLst>
          </p:cNvPr>
          <p:cNvGrpSpPr/>
          <p:nvPr/>
        </p:nvGrpSpPr>
        <p:grpSpPr>
          <a:xfrm>
            <a:off x="859219" y="2058414"/>
            <a:ext cx="7425561" cy="2954655"/>
            <a:chOff x="859219" y="2058414"/>
            <a:chExt cx="7425561" cy="2954655"/>
          </a:xfrm>
        </p:grpSpPr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81F02BDF-A8D2-A0C5-49A1-23A76CD07343}"/>
                </a:ext>
              </a:extLst>
            </p:cNvPr>
            <p:cNvSpPr txBox="1"/>
            <p:nvPr/>
          </p:nvSpPr>
          <p:spPr>
            <a:xfrm>
              <a:off x="859219" y="2058414"/>
              <a:ext cx="7425561" cy="29546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71500" indent="-5715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fr-FR" sz="3200" dirty="0">
                  <a:solidFill>
                    <a:srgbClr val="565F88"/>
                  </a:solidFill>
                  <a:latin typeface="Dosis SemiBold" pitchFamily="2" charset="0"/>
                </a:rPr>
                <a:t>C’est une jolie font</a:t>
              </a:r>
              <a:r>
                <a:rPr lang="fr-FR" sz="3200" dirty="0">
                  <a:solidFill>
                    <a:srgbClr val="00ACA4"/>
                  </a:solidFill>
                  <a:latin typeface="Dosis SemiBold" pitchFamily="2" charset="0"/>
                </a:rPr>
                <a:t>ai</a:t>
              </a:r>
              <a:r>
                <a:rPr lang="fr-FR" sz="3200" dirty="0">
                  <a:solidFill>
                    <a:srgbClr val="565F88"/>
                  </a:solidFill>
                  <a:latin typeface="Dosis SemiBold" pitchFamily="2" charset="0"/>
                </a:rPr>
                <a:t>ne.</a:t>
              </a:r>
            </a:p>
            <a:p>
              <a:pPr marL="571500" indent="-5715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fr-FR" sz="3200" dirty="0">
                  <a:solidFill>
                    <a:srgbClr val="565F88"/>
                  </a:solidFill>
                  <a:latin typeface="Dosis SemiBold" pitchFamily="2" charset="0"/>
                </a:rPr>
                <a:t>Mon frère boit du l</a:t>
              </a:r>
              <a:r>
                <a:rPr lang="fr-FR" sz="3200" dirty="0">
                  <a:solidFill>
                    <a:srgbClr val="00ACA4"/>
                  </a:solidFill>
                  <a:latin typeface="Dosis SemiBold" pitchFamily="2" charset="0"/>
                </a:rPr>
                <a:t>ai</a:t>
              </a:r>
              <a:r>
                <a:rPr lang="fr-FR" sz="3200" dirty="0">
                  <a:solidFill>
                    <a:srgbClr val="565F88"/>
                  </a:solidFill>
                  <a:latin typeface="Dosis SemiBold" pitchFamily="2" charset="0"/>
                </a:rPr>
                <a:t>t fr</a:t>
              </a:r>
              <a:r>
                <a:rPr lang="fr-FR" sz="3200" dirty="0">
                  <a:solidFill>
                    <a:srgbClr val="00ACA4"/>
                  </a:solidFill>
                  <a:latin typeface="Dosis SemiBold" pitchFamily="2" charset="0"/>
                </a:rPr>
                <a:t>ai</a:t>
              </a:r>
              <a:r>
                <a:rPr lang="fr-FR" sz="3200" dirty="0">
                  <a:solidFill>
                    <a:srgbClr val="565F88"/>
                  </a:solidFill>
                  <a:latin typeface="Dosis SemiBold" pitchFamily="2" charset="0"/>
                </a:rPr>
                <a:t>s.</a:t>
              </a:r>
            </a:p>
            <a:p>
              <a:pPr marL="571500" indent="-5715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fr-FR" sz="3200" dirty="0">
                  <a:solidFill>
                    <a:srgbClr val="565F88"/>
                  </a:solidFill>
                  <a:latin typeface="Dosis SemiBold" pitchFamily="2" charset="0"/>
                </a:rPr>
                <a:t>Anas a un pull b</a:t>
              </a:r>
              <a:r>
                <a:rPr lang="fr-FR" sz="3200" dirty="0">
                  <a:solidFill>
                    <a:srgbClr val="00ACA4"/>
                  </a:solidFill>
                  <a:latin typeface="Dosis SemiBold" pitchFamily="2" charset="0"/>
                </a:rPr>
                <a:t>ei</a:t>
              </a:r>
              <a:r>
                <a:rPr lang="fr-FR" sz="3200" dirty="0">
                  <a:solidFill>
                    <a:srgbClr val="565F88"/>
                  </a:solidFill>
                  <a:latin typeface="Dosis SemiBold" pitchFamily="2" charset="0"/>
                </a:rPr>
                <a:t>ge en l</a:t>
              </a:r>
              <a:r>
                <a:rPr lang="fr-FR" sz="3200" dirty="0">
                  <a:solidFill>
                    <a:srgbClr val="00ACA4"/>
                  </a:solidFill>
                  <a:latin typeface="Dosis SemiBold" pitchFamily="2" charset="0"/>
                </a:rPr>
                <a:t>ai</a:t>
              </a:r>
              <a:r>
                <a:rPr lang="fr-FR" sz="3200" dirty="0">
                  <a:solidFill>
                    <a:srgbClr val="565F88"/>
                  </a:solidFill>
                  <a:latin typeface="Dosis SemiBold" pitchFamily="2" charset="0"/>
                </a:rPr>
                <a:t>ne.</a:t>
              </a:r>
            </a:p>
            <a:p>
              <a:pPr marL="571500" indent="-5715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fr-FR" sz="3200" dirty="0">
                  <a:solidFill>
                    <a:srgbClr val="565F88"/>
                  </a:solidFill>
                  <a:latin typeface="Dosis SemiBold" pitchFamily="2" charset="0"/>
                </a:rPr>
                <a:t>La bal</a:t>
              </a:r>
              <a:r>
                <a:rPr lang="fr-FR" sz="3200" dirty="0">
                  <a:solidFill>
                    <a:srgbClr val="00ACA4"/>
                  </a:solidFill>
                  <a:latin typeface="Dosis SemiBold" pitchFamily="2" charset="0"/>
                </a:rPr>
                <a:t>ei</a:t>
              </a:r>
              <a:r>
                <a:rPr lang="fr-FR" sz="3200" dirty="0">
                  <a:solidFill>
                    <a:srgbClr val="565F88"/>
                  </a:solidFill>
                  <a:latin typeface="Dosis SemiBold" pitchFamily="2" charset="0"/>
                </a:rPr>
                <a:t>ne nage dans la mer.</a:t>
              </a:r>
            </a:p>
          </p:txBody>
        </p:sp>
        <p:sp>
          <p:nvSpPr>
            <p:cNvPr id="4" name="Arc plein 3">
              <a:extLst>
                <a:ext uri="{FF2B5EF4-FFF2-40B4-BE49-F238E27FC236}">
                  <a16:creationId xmlns:a16="http://schemas.microsoft.com/office/drawing/2014/main" id="{B0F506AD-071D-94BE-0631-3DA80CC7C950}"/>
                </a:ext>
              </a:extLst>
            </p:cNvPr>
            <p:cNvSpPr/>
            <p:nvPr/>
          </p:nvSpPr>
          <p:spPr>
            <a:xfrm rot="10800000">
              <a:off x="2231617" y="2561052"/>
              <a:ext cx="303347" cy="285658"/>
            </a:xfrm>
            <a:prstGeom prst="blockArc">
              <a:avLst/>
            </a:prstGeom>
            <a:solidFill>
              <a:srgbClr val="E84234"/>
            </a:solidFill>
            <a:ln w="12700">
              <a:solidFill>
                <a:srgbClr val="E842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  <a:latin typeface="Dosis SemiBold" pitchFamily="2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passe à une autre activité. Regardez cette image. C’est Rim.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74E38A4-1E01-4B1C-B722-F97F5F9DA3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165"/>
          <a:stretch>
            <a:fillRect/>
          </a:stretch>
        </p:blipFill>
        <p:spPr>
          <a:xfrm>
            <a:off x="2893259" y="2116667"/>
            <a:ext cx="3357482" cy="3200400"/>
          </a:xfrm>
          <a:prstGeom prst="round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que Rim est assise sur son lit ? Qui veut répondre ? 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3125B9C-F8D7-B5F3-1848-5E83F80CFA3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165"/>
          <a:stretch>
            <a:fillRect/>
          </a:stretch>
        </p:blipFill>
        <p:spPr>
          <a:xfrm>
            <a:off x="2893259" y="2116667"/>
            <a:ext cx="3357482" cy="3200400"/>
          </a:xfrm>
          <a:prstGeom prst="round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que Rim joue avec son petit dromadaire ? Qui veut répondre ? 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9575FCB-DFEA-A8BB-5552-D6122D8792E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165"/>
          <a:stretch>
            <a:fillRect/>
          </a:stretch>
        </p:blipFill>
        <p:spPr>
          <a:xfrm>
            <a:off x="2893259" y="2116667"/>
            <a:ext cx="3357482" cy="320040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460321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que Rim regarde la baleine ? Qui veut répondre ? 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4C83390-4C0D-A725-9E42-531195FEE77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165"/>
          <a:stretch>
            <a:fillRect/>
          </a:stretch>
        </p:blipFill>
        <p:spPr>
          <a:xfrm>
            <a:off x="2893259" y="2116667"/>
            <a:ext cx="3357482" cy="320040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240232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les ardoises.</a:t>
            </a: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silencieusement les phrases. Personne ne lit les phrases à voix haute.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les numéros des bonnes phrases sur l’ardoise : 1, 2 ou 3.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B208C3C7-3B3D-4467-B7EF-D221706F53A7}"/>
              </a:ext>
            </a:extLst>
          </p:cNvPr>
          <p:cNvSpPr txBox="1"/>
          <p:nvPr/>
        </p:nvSpPr>
        <p:spPr>
          <a:xfrm>
            <a:off x="460991" y="3180442"/>
            <a:ext cx="5465675" cy="1685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Rim est assise sur son lit.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Rim joue avec son petit dromadaire.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Rim regarde la baleine.</a:t>
            </a:r>
            <a:endParaRPr lang="fr-FR" sz="2000" dirty="0">
              <a:solidFill>
                <a:prstClr val="black"/>
              </a:solidFill>
              <a:latin typeface="Dosis SemiBold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D91E254-A183-126D-02E0-5BACDF892FA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165"/>
          <a:stretch>
            <a:fillRect/>
          </a:stretch>
        </p:blipFill>
        <p:spPr>
          <a:xfrm>
            <a:off x="5653392" y="2981497"/>
            <a:ext cx="2541577" cy="2422668"/>
          </a:xfrm>
          <a:prstGeom prst="round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Les bonnes réponses sont les numéros 1 et 2. « Rim est assise sur son lit. » et « Rim joue avec son petit dromadaire. ».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A88B338-C91A-466B-0A15-494A458A5EED}"/>
              </a:ext>
            </a:extLst>
          </p:cNvPr>
          <p:cNvSpPr txBox="1"/>
          <p:nvPr/>
        </p:nvSpPr>
        <p:spPr>
          <a:xfrm>
            <a:off x="460991" y="3180442"/>
            <a:ext cx="5465675" cy="1685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rgbClr val="C00000"/>
                </a:solidFill>
                <a:latin typeface="Dosis SemiBold" pitchFamily="2" charset="0"/>
              </a:rPr>
              <a:t>Rim est assise sur son lit.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rgbClr val="C00000"/>
                </a:solidFill>
                <a:latin typeface="Dosis SemiBold" pitchFamily="2" charset="0"/>
              </a:rPr>
              <a:t>Rim joue avec son petit dromadaire.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Rim regarde la baleine.</a:t>
            </a:r>
            <a:endParaRPr lang="fr-FR" sz="2000" dirty="0">
              <a:solidFill>
                <a:prstClr val="black"/>
              </a:solidFill>
              <a:latin typeface="Dosis SemiBold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AE8BC94-6052-91A6-DC3D-D6BD012B0D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165"/>
          <a:stretch>
            <a:fillRect/>
          </a:stretch>
        </p:blipFill>
        <p:spPr>
          <a:xfrm>
            <a:off x="5653392" y="2981497"/>
            <a:ext cx="2541577" cy="2422668"/>
          </a:xfrm>
          <a:prstGeom prst="round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3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52. Avec votre voisin, lisez les phrases et cochez les bonnes réponses. Je vais circuler entre les rangs pour vous aider. </a:t>
            </a: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3"/>
          <a:srcRect t="4959"/>
          <a:stretch>
            <a:fillRect/>
          </a:stretch>
        </p:blipFill>
        <p:spPr>
          <a:xfrm>
            <a:off x="5196025" y="2787027"/>
            <a:ext cx="3071468" cy="235544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E6BDC72-3DDF-4B80-AB56-389B992A4DD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2000" y="1952367"/>
            <a:ext cx="3077383" cy="4720281"/>
          </a:xfrm>
          <a:prstGeom prst="rect">
            <a:avLst/>
          </a:prstGeom>
        </p:spPr>
      </p:pic>
      <p:sp>
        <p:nvSpPr>
          <p:cNvPr id="3" name="Rectangle : coins arrondis 2"/>
          <p:cNvSpPr/>
          <p:nvPr/>
        </p:nvSpPr>
        <p:spPr>
          <a:xfrm>
            <a:off x="1692000" y="4430115"/>
            <a:ext cx="3071468" cy="171042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15AB58F3-A9CA-4D95-A929-69103A2F79A5}"/>
              </a:ext>
            </a:extLst>
          </p:cNvPr>
          <p:cNvGrpSpPr/>
          <p:nvPr/>
        </p:nvGrpSpPr>
        <p:grpSpPr>
          <a:xfrm>
            <a:off x="732040" y="2207973"/>
            <a:ext cx="7679919" cy="3932329"/>
            <a:chOff x="732040" y="2207973"/>
            <a:chExt cx="7679919" cy="3932329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3B9A1D10-DF76-49AE-9B06-BB1D08B4EA4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32040" y="2207973"/>
              <a:ext cx="7679919" cy="3932329"/>
            </a:xfrm>
            <a:prstGeom prst="rect">
              <a:avLst/>
            </a:prstGeom>
          </p:spPr>
        </p:pic>
        <p:sp>
          <p:nvSpPr>
            <p:cNvPr id="8" name="Signe de multiplication 7">
              <a:extLst>
                <a:ext uri="{FF2B5EF4-FFF2-40B4-BE49-F238E27FC236}">
                  <a16:creationId xmlns:a16="http://schemas.microsoft.com/office/drawing/2014/main" id="{5D8142B0-E0F4-4E17-AE7B-46B2EA008400}"/>
                </a:ext>
              </a:extLst>
            </p:cNvPr>
            <p:cNvSpPr/>
            <p:nvPr/>
          </p:nvSpPr>
          <p:spPr>
            <a:xfrm>
              <a:off x="951470" y="5511114"/>
              <a:ext cx="349351" cy="370702"/>
            </a:xfrm>
            <a:prstGeom prst="mathMultiply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1056" y="5038460"/>
            <a:ext cx="6254069" cy="1446177"/>
          </a:xfrm>
          <a:prstGeom prst="rect">
            <a:avLst/>
          </a:prstGeom>
        </p:spPr>
      </p:pic>
      <p:sp>
        <p:nvSpPr>
          <p:cNvPr id="10" name="Espace réservé du texte 9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Lire et comprendre des phrases.</a:t>
            </a:r>
          </a:p>
        </p:txBody>
      </p:sp>
      <p:pic>
        <p:nvPicPr>
          <p:cNvPr id="16" name="Espace réservé pour une image  15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11" name="Espace réservé du texte 10"/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5277419" cy="756000"/>
          </a:xfrm>
        </p:spPr>
        <p:txBody>
          <a:bodyPr/>
          <a:lstStyle/>
          <a:p>
            <a:r>
              <a:rPr lang="fr-FR" sz="1400" dirty="0"/>
              <a:t>Prendre la parole en réutilisant les actes de parole enseignés.</a:t>
            </a:r>
          </a:p>
        </p:txBody>
      </p:sp>
      <p:pic>
        <p:nvPicPr>
          <p:cNvPr id="18" name="Espace réservé pour une image  17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4" name="Espace réservé pour une image  13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9" name="ZoneTexte 18"/>
          <p:cNvSpPr txBox="1"/>
          <p:nvPr/>
        </p:nvSpPr>
        <p:spPr>
          <a:xfrm>
            <a:off x="2302530" y="5136820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424D7B"/>
                </a:solidFill>
                <a:latin typeface="Dosis ExtraBold" pitchFamily="2" charset="0"/>
              </a:rPr>
              <a:t>3. Écriture  </a:t>
            </a:r>
          </a:p>
        </p:txBody>
      </p:sp>
      <p:sp>
        <p:nvSpPr>
          <p:cNvPr id="20" name="Espace réservé du texte 5"/>
          <p:cNvSpPr txBox="1"/>
          <p:nvPr/>
        </p:nvSpPr>
        <p:spPr>
          <a:xfrm>
            <a:off x="2201410" y="5517367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Écriture de phrases.</a:t>
            </a:r>
          </a:p>
        </p:txBody>
      </p:sp>
      <p:sp>
        <p:nvSpPr>
          <p:cNvPr id="7" name="Titre 8"/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en-US" sz="3200" dirty="0"/>
              <a:t>Plan de la séance 5</a:t>
            </a:r>
          </a:p>
        </p:txBody>
      </p:sp>
      <p:grpSp>
        <p:nvGrpSpPr>
          <p:cNvPr id="8" name="Groupe 7"/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/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/>
            <p:cNvSpPr txBox="1"/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" name="Espace réservé du texte 5"/>
          <p:cNvSpPr txBox="1"/>
          <p:nvPr/>
        </p:nvSpPr>
        <p:spPr>
          <a:xfrm>
            <a:off x="-2726185" y="1029372"/>
            <a:ext cx="518062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1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748118" y="756000"/>
            <a:ext cx="6783882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et observez cette phrase. Vous allez l’écrire après. Tenez-vous prêts. Je n’oublie pas la majuscule au début de la phrase, le point à la fin et les espaces entre les mots.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/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/>
            </p:nvPicPr>
            <p:blipFill>
              <a:blip r:embed="rId3"/>
            </p:blipFill>
            <p:spPr>
              <a:xfrm>
                <a:off x="2912571" y="1083385"/>
                <a:ext cx="360" cy="360"/>
              </a:xfrm>
              <a:prstGeom prst="rect"/>
            </p:spPr>
          </p:pic>
        </mc:Fallback>
      </mc:AlternateContent>
      <p:pic>
        <p:nvPicPr>
          <p:cNvPr id="2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276F7C5-9DEC-4EDE-B748-82B5C48678FA}"/>
              </a:ext>
            </a:extLst>
          </p:cNvPr>
          <p:cNvGrpSpPr/>
          <p:nvPr/>
        </p:nvGrpSpPr>
        <p:grpSpPr>
          <a:xfrm>
            <a:off x="1146725" y="2457470"/>
            <a:ext cx="6277230" cy="2362221"/>
            <a:chOff x="452979" y="2521638"/>
            <a:chExt cx="5606494" cy="2362221"/>
          </a:xfrm>
        </p:grpSpPr>
        <p:pic>
          <p:nvPicPr>
            <p:cNvPr id="9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2AB63E2B-A77F-438A-B7FD-2D0ABCFEB17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22" t="22418" r="25770" b="32446"/>
            <a:stretch>
              <a:fillRect/>
            </a:stretch>
          </p:blipFill>
          <p:spPr bwMode="auto">
            <a:xfrm>
              <a:off x="452979" y="2521638"/>
              <a:ext cx="5606494" cy="23622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59E08C7D-3995-4D23-9BC2-651A16BA8E41}"/>
                </a:ext>
              </a:extLst>
            </p:cNvPr>
            <p:cNvSpPr txBox="1"/>
            <p:nvPr/>
          </p:nvSpPr>
          <p:spPr>
            <a:xfrm>
              <a:off x="1249845" y="3123836"/>
              <a:ext cx="4694484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3200" b="1" dirty="0">
                  <a:solidFill>
                    <a:srgbClr val="00ACA4"/>
                  </a:solidFill>
                  <a:latin typeface="Dosis SemiBold" pitchFamily="2" charset="0"/>
                </a:rPr>
                <a:t>T</a:t>
              </a:r>
              <a:r>
                <a:rPr lang="fr-FR" sz="3200" b="1" dirty="0">
                  <a:solidFill>
                    <a:srgbClr val="565F88"/>
                  </a:solidFill>
                  <a:latin typeface="Dosis SemiBold" pitchFamily="2" charset="0"/>
                </a:rPr>
                <a:t>u     ne       dois       pas      crier</a:t>
              </a:r>
              <a:r>
                <a:rPr lang="fr-FR" sz="3200" b="1" dirty="0">
                  <a:solidFill>
                    <a:srgbClr val="00ACA4"/>
                  </a:solidFill>
                  <a:latin typeface="Dosis SemiBold" pitchFamily="2" charset="0"/>
                </a:rPr>
                <a:t>.</a:t>
              </a:r>
              <a:endParaRPr lang="fr-FR" sz="3200" b="1" dirty="0">
                <a:solidFill>
                  <a:srgbClr val="565F88"/>
                </a:solidFill>
                <a:latin typeface="Dosis SemiBold" pitchFamily="2" charset="0"/>
              </a:endParaRPr>
            </a:p>
          </p:txBody>
        </p:sp>
      </p:grpSp>
      <p:sp>
        <p:nvSpPr>
          <p:cNvPr id="3" name="Flèche : double flèche horizontale 2">
            <a:extLst>
              <a:ext uri="{FF2B5EF4-FFF2-40B4-BE49-F238E27FC236}">
                <a16:creationId xmlns:a16="http://schemas.microsoft.com/office/drawing/2014/main" id="{AEBB8116-A58B-5D7B-CC3E-1B8644DCDF3A}"/>
              </a:ext>
            </a:extLst>
          </p:cNvPr>
          <p:cNvSpPr/>
          <p:nvPr/>
        </p:nvSpPr>
        <p:spPr>
          <a:xfrm>
            <a:off x="2537772" y="3494580"/>
            <a:ext cx="324000" cy="144000"/>
          </a:xfrm>
          <a:prstGeom prst="left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Flèche : double flèche horizontale 4">
            <a:extLst>
              <a:ext uri="{FF2B5EF4-FFF2-40B4-BE49-F238E27FC236}">
                <a16:creationId xmlns:a16="http://schemas.microsoft.com/office/drawing/2014/main" id="{EAD7AD59-E963-3A44-D4EC-A9BFEB97BBB9}"/>
              </a:ext>
            </a:extLst>
          </p:cNvPr>
          <p:cNvSpPr/>
          <p:nvPr/>
        </p:nvSpPr>
        <p:spPr>
          <a:xfrm>
            <a:off x="3457908" y="3494580"/>
            <a:ext cx="324000" cy="144000"/>
          </a:xfrm>
          <a:prstGeom prst="left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" name="Flèche : double flèche horizontale 5">
            <a:extLst>
              <a:ext uri="{FF2B5EF4-FFF2-40B4-BE49-F238E27FC236}">
                <a16:creationId xmlns:a16="http://schemas.microsoft.com/office/drawing/2014/main" id="{CE4C17B7-99A3-E677-9A88-2E6BEE94EE29}"/>
              </a:ext>
            </a:extLst>
          </p:cNvPr>
          <p:cNvSpPr/>
          <p:nvPr/>
        </p:nvSpPr>
        <p:spPr>
          <a:xfrm>
            <a:off x="4648443" y="3496732"/>
            <a:ext cx="324000" cy="144000"/>
          </a:xfrm>
          <a:prstGeom prst="left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dirty="0"/>
              <a:t>&lt;&lt;</a:t>
            </a:r>
          </a:p>
        </p:txBody>
      </p:sp>
      <p:sp>
        <p:nvSpPr>
          <p:cNvPr id="7" name="Flèche : double flèche horizontale 6">
            <a:extLst>
              <a:ext uri="{FF2B5EF4-FFF2-40B4-BE49-F238E27FC236}">
                <a16:creationId xmlns:a16="http://schemas.microsoft.com/office/drawing/2014/main" id="{71FCC5EA-2C67-C198-5C09-EBC4D957851B}"/>
              </a:ext>
            </a:extLst>
          </p:cNvPr>
          <p:cNvSpPr/>
          <p:nvPr/>
        </p:nvSpPr>
        <p:spPr>
          <a:xfrm>
            <a:off x="5738172" y="3511516"/>
            <a:ext cx="324000" cy="144000"/>
          </a:xfrm>
          <a:prstGeom prst="left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/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/>
            </p:nvPicPr>
            <p:blipFill>
              <a:blip r:embed="rId3"/>
            </p:blipFill>
            <p:spPr>
              <a:xfrm>
                <a:off x="2912571" y="1083385"/>
                <a:ext cx="360" cy="360"/>
              </a:xfrm>
              <a:prstGeom prst="rect"/>
            </p:spPr>
          </p:pic>
        </mc:Fallback>
      </mc:AlternateContent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76400" y="756000"/>
            <a:ext cx="68556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Prenez vos cahiers. 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40917" y="2435192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/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/>
            </p:nvPicPr>
            <p:blipFill>
              <a:blip r:embed="rId5"/>
            </p:blipFill>
            <p:spPr>
              <a:xfrm>
                <a:off x="2912571" y="1083385"/>
                <a:ext cx="360" cy="360"/>
              </a:xfrm>
              <a:prstGeom prst="rect"/>
            </p:spPr>
          </p:pic>
        </mc:Fallback>
      </mc:AlternateContent>
      <p:pic>
        <p:nvPicPr>
          <p:cNvPr id="24" name="Image 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sp>
        <p:nvSpPr>
          <p:cNvPr id="27" name="Titre 1"/>
          <p:cNvSpPr>
            <a:spLocks noGrp="1"/>
          </p:cNvSpPr>
          <p:nvPr>
            <p:ph type="title"/>
          </p:nvPr>
        </p:nvSpPr>
        <p:spPr>
          <a:xfrm>
            <a:off x="1649506" y="756000"/>
            <a:ext cx="6882494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Dictée en cours.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4" name="Dictée N2 SEM4 S5">
            <a:hlinkClick r:id="" action="ppaction://media"/>
            <a:extLst>
              <a:ext uri="{FF2B5EF4-FFF2-40B4-BE49-F238E27FC236}">
                <a16:creationId xmlns:a16="http://schemas.microsoft.com/office/drawing/2014/main" id="{75144ABE-5351-D98A-5266-E8C4F98A8E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494494" y="847641"/>
            <a:ext cx="471488" cy="4714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1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sp>
        <p:nvSpPr>
          <p:cNvPr id="27" name="Titre 1"/>
          <p:cNvSpPr>
            <a:spLocks noGrp="1"/>
          </p:cNvSpPr>
          <p:nvPr>
            <p:ph type="title"/>
          </p:nvPr>
        </p:nvSpPr>
        <p:spPr>
          <a:xfrm>
            <a:off x="1667435" y="756000"/>
            <a:ext cx="6864565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Deuxième dictée.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4" name="Dictée N2 SEM4 S5">
            <a:hlinkClick r:id="" action="ppaction://media"/>
            <a:extLst>
              <a:ext uri="{FF2B5EF4-FFF2-40B4-BE49-F238E27FC236}">
                <a16:creationId xmlns:a16="http://schemas.microsoft.com/office/drawing/2014/main" id="{43D19E58-529E-FD17-2FEE-722B28F5E4F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494494" y="847641"/>
            <a:ext cx="471488" cy="471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972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1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sp>
        <p:nvSpPr>
          <p:cNvPr id="27" name="Titre 1"/>
          <p:cNvSpPr>
            <a:spLocks noGrp="1"/>
          </p:cNvSpPr>
          <p:nvPr>
            <p:ph type="title"/>
          </p:nvPr>
        </p:nvSpPr>
        <p:spPr>
          <a:xfrm>
            <a:off x="1676400" y="756000"/>
            <a:ext cx="6855600" cy="612000"/>
          </a:xfrm>
        </p:spPr>
        <p:txBody>
          <a:bodyPr>
            <a:normAutofit/>
          </a:bodyPr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Troisième dictée.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4" name="Dictée N2 SEM4 S5">
            <a:hlinkClick r:id="" action="ppaction://media"/>
            <a:extLst>
              <a:ext uri="{FF2B5EF4-FFF2-40B4-BE49-F238E27FC236}">
                <a16:creationId xmlns:a16="http://schemas.microsoft.com/office/drawing/2014/main" id="{B078B966-50FB-4CF0-A53C-359DC5BF4A6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494494" y="847641"/>
            <a:ext cx="471488" cy="471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431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1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SemiBold" pitchFamily="2" charset="0"/>
              </a:rPr>
              <a:t>Corrigez. </a:t>
            </a:r>
          </a:p>
        </p:txBody>
      </p:sp>
      <p:pic>
        <p:nvPicPr>
          <p:cNvPr id="15" name="Picture 2" descr="Une image contenant texte, ligne, reçu&#10;&#10;Description générée automatiquement">
            <a:extLst>
              <a:ext uri="{FF2B5EF4-FFF2-40B4-BE49-F238E27FC236}">
                <a16:creationId xmlns:a16="http://schemas.microsoft.com/office/drawing/2014/main" id="{3668C133-7ABE-46ED-9031-1DEC7F8751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22" t="22418" r="25770" b="32446"/>
          <a:stretch>
            <a:fillRect/>
          </a:stretch>
        </p:blipFill>
        <p:spPr bwMode="auto">
          <a:xfrm>
            <a:off x="1191548" y="2439540"/>
            <a:ext cx="6529449" cy="2362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C9EB255C-55C7-4A41-A5A1-4A6EA46684BB}"/>
              </a:ext>
            </a:extLst>
          </p:cNvPr>
          <p:cNvSpPr txBox="1"/>
          <p:nvPr/>
        </p:nvSpPr>
        <p:spPr>
          <a:xfrm>
            <a:off x="2140236" y="3059668"/>
            <a:ext cx="424263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T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u   ne   dois    pas    crier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.</a:t>
            </a:r>
            <a:endParaRPr lang="fr-FR" sz="3200" b="1" dirty="0">
              <a:solidFill>
                <a:srgbClr val="565F88"/>
              </a:solidFill>
              <a:latin typeface="Dosis SemiBold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676400" y="756000"/>
            <a:ext cx="68556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passe à une autre activité. Ces mots sont en désordre. Écrivez sur vos cahiers une phrase correcte à partir de ces mots.</a:t>
            </a:r>
          </a:p>
        </p:txBody>
      </p:sp>
      <p:pic>
        <p:nvPicPr>
          <p:cNvPr id="19" name="Imag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F32A1F9A-E1D2-4C67-BC6D-54300C7599CD}"/>
              </a:ext>
            </a:extLst>
          </p:cNvPr>
          <p:cNvGrpSpPr/>
          <p:nvPr/>
        </p:nvGrpSpPr>
        <p:grpSpPr>
          <a:xfrm>
            <a:off x="848204" y="3429000"/>
            <a:ext cx="7447592" cy="677782"/>
            <a:chOff x="724699" y="3429000"/>
            <a:chExt cx="7447592" cy="677782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84D2C21B-0F93-4104-BF1D-E1C18C463518}"/>
                </a:ext>
              </a:extLst>
            </p:cNvPr>
            <p:cNvGrpSpPr/>
            <p:nvPr/>
          </p:nvGrpSpPr>
          <p:grpSpPr>
            <a:xfrm>
              <a:off x="724699" y="3429000"/>
              <a:ext cx="7447592" cy="677782"/>
              <a:chOff x="-178164" y="3429000"/>
              <a:chExt cx="6493918" cy="677782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0065EEEE-5E84-410E-B324-196C92FA6260}"/>
                  </a:ext>
                </a:extLst>
              </p:cNvPr>
              <p:cNvSpPr/>
              <p:nvPr/>
            </p:nvSpPr>
            <p:spPr>
              <a:xfrm>
                <a:off x="-178164" y="3429000"/>
                <a:ext cx="1004698" cy="677782"/>
              </a:xfrm>
              <a:prstGeom prst="roundRect">
                <a:avLst/>
              </a:prstGeom>
              <a:solidFill>
                <a:schemeClr val="bg2"/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200" dirty="0">
                    <a:solidFill>
                      <a:schemeClr val="accent1">
                        <a:lumMod val="50000"/>
                      </a:schemeClr>
                    </a:solidFill>
                    <a:latin typeface="Dosis SemiBold" panose="020B0604020202020204" charset="0"/>
                    <a:cs typeface="Aharoni" panose="02010803020104030203" pitchFamily="2" charset="-79"/>
                  </a:rPr>
                  <a:t>dois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A29062E3-F350-4D49-8E1D-E4B58946AAB3}"/>
                  </a:ext>
                </a:extLst>
              </p:cNvPr>
              <p:cNvSpPr/>
              <p:nvPr/>
            </p:nvSpPr>
            <p:spPr>
              <a:xfrm>
                <a:off x="4443816" y="3429000"/>
                <a:ext cx="1871938" cy="677782"/>
              </a:xfrm>
              <a:prstGeom prst="roundRect">
                <a:avLst/>
              </a:prstGeom>
              <a:solidFill>
                <a:schemeClr val="bg2"/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200" dirty="0">
                    <a:solidFill>
                      <a:schemeClr val="accent1">
                        <a:lumMod val="50000"/>
                      </a:schemeClr>
                    </a:solidFill>
                    <a:latin typeface="Dosis SemiBold" panose="020B0604020202020204" charset="0"/>
                    <a:cs typeface="Aharoni" panose="02010803020104030203" pitchFamily="2" charset="-79"/>
                  </a:rPr>
                  <a:t>courir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EB57C57B-4405-4140-8433-0874363D0546}"/>
                  </a:ext>
                </a:extLst>
              </p:cNvPr>
              <p:cNvSpPr/>
              <p:nvPr/>
            </p:nvSpPr>
            <p:spPr>
              <a:xfrm>
                <a:off x="897900" y="3429000"/>
                <a:ext cx="1165028" cy="677782"/>
              </a:xfrm>
              <a:prstGeom prst="roundRect">
                <a:avLst/>
              </a:prstGeom>
              <a:solidFill>
                <a:schemeClr val="bg2"/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200" dirty="0">
                    <a:solidFill>
                      <a:schemeClr val="accent1">
                        <a:lumMod val="50000"/>
                      </a:schemeClr>
                    </a:solidFill>
                    <a:latin typeface="Dosis SemiBold" panose="020B0604020202020204" charset="0"/>
                    <a:cs typeface="Aharoni" panose="02010803020104030203" pitchFamily="2" charset="-79"/>
                  </a:rPr>
                  <a:t>ne</a:t>
                </a:r>
              </a:p>
            </p:txBody>
          </p:sp>
        </p:grp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7129038-ECB9-4A03-A1EE-948BB15F5FFF}"/>
                </a:ext>
              </a:extLst>
            </p:cNvPr>
            <p:cNvSpPr/>
            <p:nvPr/>
          </p:nvSpPr>
          <p:spPr>
            <a:xfrm>
              <a:off x="3376756" y="3429000"/>
              <a:ext cx="1195244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dirty="0">
                  <a:solidFill>
                    <a:schemeClr val="accent1">
                      <a:lumMod val="50000"/>
                    </a:schemeClr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tu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4E0E13C0-FBD3-47B2-81A1-4DA040E61D41}"/>
                </a:ext>
              </a:extLst>
            </p:cNvPr>
            <p:cNvSpPr/>
            <p:nvPr/>
          </p:nvSpPr>
          <p:spPr>
            <a:xfrm>
              <a:off x="4653847" y="3429000"/>
              <a:ext cx="1289753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dirty="0">
                  <a:solidFill>
                    <a:schemeClr val="accent1">
                      <a:lumMod val="50000"/>
                    </a:schemeClr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pas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640541" y="756000"/>
            <a:ext cx="689145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</a:t>
            </a:r>
          </a:p>
        </p:txBody>
      </p:sp>
      <p:pic>
        <p:nvPicPr>
          <p:cNvPr id="18" name="Image 17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812EAABB-FF95-40BA-BD33-0F9F6BA1C09A}"/>
              </a:ext>
            </a:extLst>
          </p:cNvPr>
          <p:cNvGrpSpPr/>
          <p:nvPr/>
        </p:nvGrpSpPr>
        <p:grpSpPr>
          <a:xfrm>
            <a:off x="848204" y="3429000"/>
            <a:ext cx="7447592" cy="677782"/>
            <a:chOff x="724699" y="3429000"/>
            <a:chExt cx="7447592" cy="677782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EE327AEF-447B-43E9-84EA-6E9674BD6558}"/>
                </a:ext>
              </a:extLst>
            </p:cNvPr>
            <p:cNvGrpSpPr/>
            <p:nvPr/>
          </p:nvGrpSpPr>
          <p:grpSpPr>
            <a:xfrm>
              <a:off x="724699" y="3429000"/>
              <a:ext cx="7447592" cy="677782"/>
              <a:chOff x="-178164" y="3429000"/>
              <a:chExt cx="6493918" cy="677782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AACD3478-22CC-4C50-B712-D7158120A05D}"/>
                  </a:ext>
                </a:extLst>
              </p:cNvPr>
              <p:cNvSpPr/>
              <p:nvPr/>
            </p:nvSpPr>
            <p:spPr>
              <a:xfrm>
                <a:off x="-178164" y="3429000"/>
                <a:ext cx="1004698" cy="677782"/>
              </a:xfrm>
              <a:prstGeom prst="roundRect">
                <a:avLst/>
              </a:prstGeom>
              <a:solidFill>
                <a:schemeClr val="bg2"/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200" dirty="0">
                    <a:solidFill>
                      <a:schemeClr val="accent1">
                        <a:lumMod val="50000"/>
                      </a:schemeClr>
                    </a:solidFill>
                    <a:latin typeface="Dosis SemiBold" panose="020B0604020202020204" charset="0"/>
                    <a:cs typeface="Aharoni" panose="02010803020104030203" pitchFamily="2" charset="-79"/>
                  </a:rPr>
                  <a:t>dois</a:t>
                </a: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4B7E474C-CFE1-4F5A-857F-86D7A06F536D}"/>
                  </a:ext>
                </a:extLst>
              </p:cNvPr>
              <p:cNvSpPr/>
              <p:nvPr/>
            </p:nvSpPr>
            <p:spPr>
              <a:xfrm>
                <a:off x="4443816" y="3429000"/>
                <a:ext cx="1871938" cy="677782"/>
              </a:xfrm>
              <a:prstGeom prst="roundRect">
                <a:avLst/>
              </a:prstGeom>
              <a:solidFill>
                <a:schemeClr val="bg2"/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200" dirty="0">
                    <a:solidFill>
                      <a:schemeClr val="accent1">
                        <a:lumMod val="50000"/>
                      </a:schemeClr>
                    </a:solidFill>
                    <a:latin typeface="Dosis SemiBold" panose="020B0604020202020204" charset="0"/>
                    <a:cs typeface="Aharoni" panose="02010803020104030203" pitchFamily="2" charset="-79"/>
                  </a:rPr>
                  <a:t>courir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AEC1F2B3-81EC-4C97-97A5-61583484F4C0}"/>
                  </a:ext>
                </a:extLst>
              </p:cNvPr>
              <p:cNvSpPr/>
              <p:nvPr/>
            </p:nvSpPr>
            <p:spPr>
              <a:xfrm>
                <a:off x="897900" y="3429000"/>
                <a:ext cx="1165028" cy="677782"/>
              </a:xfrm>
              <a:prstGeom prst="roundRect">
                <a:avLst/>
              </a:prstGeom>
              <a:solidFill>
                <a:schemeClr val="bg2"/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200" dirty="0">
                    <a:solidFill>
                      <a:schemeClr val="accent1">
                        <a:lumMod val="50000"/>
                      </a:schemeClr>
                    </a:solidFill>
                    <a:latin typeface="Dosis SemiBold" panose="020B0604020202020204" charset="0"/>
                    <a:cs typeface="Aharoni" panose="02010803020104030203" pitchFamily="2" charset="-79"/>
                  </a:rPr>
                  <a:t>ne</a:t>
                </a:r>
              </a:p>
            </p:txBody>
          </p:sp>
        </p:grp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934F634A-2FEF-4189-B601-7043EA61CAA4}"/>
                </a:ext>
              </a:extLst>
            </p:cNvPr>
            <p:cNvSpPr/>
            <p:nvPr/>
          </p:nvSpPr>
          <p:spPr>
            <a:xfrm>
              <a:off x="3376756" y="3429000"/>
              <a:ext cx="1195244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dirty="0">
                  <a:solidFill>
                    <a:schemeClr val="accent1">
                      <a:lumMod val="50000"/>
                    </a:schemeClr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tu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87B1D086-88EB-483C-9972-917D4A2EA455}"/>
                </a:ext>
              </a:extLst>
            </p:cNvPr>
            <p:cNvSpPr/>
            <p:nvPr/>
          </p:nvSpPr>
          <p:spPr>
            <a:xfrm>
              <a:off x="4653847" y="3429000"/>
              <a:ext cx="1289753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dirty="0">
                  <a:solidFill>
                    <a:schemeClr val="accent1">
                      <a:lumMod val="50000"/>
                    </a:schemeClr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pas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631576" y="756000"/>
            <a:ext cx="6900424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Je n’oublie pas la majuscule au début de la phrase, le point à la fin et les espaces entre les mots.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FFB3434-F23B-2104-7346-035EE6F3CB22}"/>
              </a:ext>
            </a:extLst>
          </p:cNvPr>
          <p:cNvGrpSpPr/>
          <p:nvPr/>
        </p:nvGrpSpPr>
        <p:grpSpPr>
          <a:xfrm>
            <a:off x="1403933" y="2488666"/>
            <a:ext cx="6711859" cy="2310699"/>
            <a:chOff x="246227" y="2552834"/>
            <a:chExt cx="6711859" cy="2310699"/>
          </a:xfrm>
        </p:grpSpPr>
        <p:pic>
          <p:nvPicPr>
            <p:cNvPr id="5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D786DFD6-CD7C-E89C-F780-4EC78665979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22" t="22418" r="25770" b="32446"/>
            <a:stretch>
              <a:fillRect/>
            </a:stretch>
          </p:blipFill>
          <p:spPr bwMode="auto">
            <a:xfrm>
              <a:off x="246227" y="2552834"/>
              <a:ext cx="6711859" cy="23106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C2EEFC8F-79D2-C36E-9005-10B456E22507}"/>
                </a:ext>
              </a:extLst>
            </p:cNvPr>
            <p:cNvSpPr txBox="1"/>
            <p:nvPr/>
          </p:nvSpPr>
          <p:spPr>
            <a:xfrm>
              <a:off x="1364989" y="3123836"/>
              <a:ext cx="5217372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3200" b="1" dirty="0">
                  <a:solidFill>
                    <a:srgbClr val="00ACA4"/>
                  </a:solidFill>
                  <a:latin typeface="Dosis SemiBold" pitchFamily="2" charset="0"/>
                </a:rPr>
                <a:t>T</a:t>
              </a:r>
              <a:r>
                <a:rPr lang="fr-FR" sz="3200" b="1" dirty="0">
                  <a:solidFill>
                    <a:srgbClr val="565F88"/>
                  </a:solidFill>
                  <a:latin typeface="Dosis SemiBold" pitchFamily="2" charset="0"/>
                </a:rPr>
                <a:t>u     ne     dois      pas      courir</a:t>
              </a:r>
              <a:r>
                <a:rPr lang="fr-FR" sz="3200" b="1" dirty="0">
                  <a:solidFill>
                    <a:srgbClr val="00ACA4"/>
                  </a:solidFill>
                  <a:latin typeface="Dosis SemiBold" pitchFamily="2" charset="0"/>
                </a:rPr>
                <a:t>.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53. Réalisez l’activité 5. Je vais circuler entre les rangs pour vous aider. 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9275" y="2752717"/>
            <a:ext cx="2203904" cy="220390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21D34A3-7ED1-4175-9CBB-0AC0FE3D8F2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9028" y="2067792"/>
            <a:ext cx="2925184" cy="4486828"/>
          </a:xfrm>
          <a:prstGeom prst="rect">
            <a:avLst/>
          </a:prstGeom>
        </p:spPr>
      </p:pic>
      <p:sp>
        <p:nvSpPr>
          <p:cNvPr id="7" name="Rectangle : coins arrondis 6"/>
          <p:cNvSpPr/>
          <p:nvPr/>
        </p:nvSpPr>
        <p:spPr>
          <a:xfrm>
            <a:off x="1549028" y="5149526"/>
            <a:ext cx="2925184" cy="104148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5"/>
          <p:cNvSpPr txBox="1"/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1600" b="0" kern="1200">
                <a:solidFill>
                  <a:prstClr val="white">
                    <a:lumMod val="65000"/>
                  </a:prstClr>
                </a:solidFill>
                <a:latin typeface="Calibri" panose="020F0502020204030204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3DBF8749-E71D-46EC-8268-050B855A1BD4}"/>
              </a:ext>
            </a:extLst>
          </p:cNvPr>
          <p:cNvGrpSpPr/>
          <p:nvPr/>
        </p:nvGrpSpPr>
        <p:grpSpPr>
          <a:xfrm>
            <a:off x="631126" y="2278566"/>
            <a:ext cx="7873274" cy="3501809"/>
            <a:chOff x="631126" y="2278566"/>
            <a:chExt cx="7873274" cy="3501809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F5483CA7-9C47-4767-B57B-9140BDB4CE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20000" contras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31126" y="2278566"/>
              <a:ext cx="7873274" cy="3501809"/>
            </a:xfrm>
            <a:prstGeom prst="rect">
              <a:avLst/>
            </a:prstGeom>
          </p:spPr>
        </p:pic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A2D1BFAE-C143-4DEA-A51E-3F1556F7B32A}"/>
                </a:ext>
              </a:extLst>
            </p:cNvPr>
            <p:cNvGrpSpPr/>
            <p:nvPr/>
          </p:nvGrpSpPr>
          <p:grpSpPr>
            <a:xfrm>
              <a:off x="765130" y="3772216"/>
              <a:ext cx="5360140" cy="1521344"/>
              <a:chOff x="765130" y="3772216"/>
              <a:chExt cx="5360140" cy="1521344"/>
            </a:xfrm>
          </p:grpSpPr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3FE2DFE3-1A1E-41FD-9EE8-56233F10D498}"/>
                  </a:ext>
                </a:extLst>
              </p:cNvPr>
              <p:cNvSpPr txBox="1"/>
              <p:nvPr/>
            </p:nvSpPr>
            <p:spPr>
              <a:xfrm>
                <a:off x="765130" y="3772216"/>
                <a:ext cx="536013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dirty="0">
                    <a:solidFill>
                      <a:srgbClr val="00ACA4"/>
                    </a:solidFill>
                    <a:latin typeface="Dosis SemiBold" pitchFamily="2" charset="0"/>
                  </a:rPr>
                  <a:t>V</a:t>
                </a:r>
                <a:r>
                  <a:rPr lang="fr-FR" sz="2400" dirty="0">
                    <a:solidFill>
                      <a:srgbClr val="C00000"/>
                    </a:solidFill>
                    <a:latin typeface="Dosis SemiBold" pitchFamily="2" charset="0"/>
                  </a:rPr>
                  <a:t>ous  devez  lever  le  doigt</a:t>
                </a:r>
                <a:r>
                  <a:rPr lang="fr-FR" sz="2400" dirty="0">
                    <a:solidFill>
                      <a:srgbClr val="00ACA4"/>
                    </a:solidFill>
                    <a:latin typeface="Dosis SemiBold" pitchFamily="2" charset="0"/>
                  </a:rPr>
                  <a:t>.</a:t>
                </a: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FA01023B-B676-41C7-929B-015860E24EEC}"/>
                  </a:ext>
                </a:extLst>
              </p:cNvPr>
              <p:cNvSpPr txBox="1"/>
              <p:nvPr/>
            </p:nvSpPr>
            <p:spPr>
              <a:xfrm>
                <a:off x="765131" y="4831895"/>
                <a:ext cx="536013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dirty="0">
                    <a:solidFill>
                      <a:srgbClr val="00ACA4"/>
                    </a:solidFill>
                    <a:latin typeface="Dosis SemiBold" pitchFamily="2" charset="0"/>
                  </a:rPr>
                  <a:t>J</a:t>
                </a:r>
                <a:r>
                  <a:rPr lang="fr-FR" sz="2400" dirty="0">
                    <a:solidFill>
                      <a:srgbClr val="C00000"/>
                    </a:solidFill>
                    <a:latin typeface="Dosis SemiBold" pitchFamily="2" charset="0"/>
                  </a:rPr>
                  <a:t>e  ne  dois  pas  crier</a:t>
                </a:r>
                <a:r>
                  <a:rPr lang="fr-FR" sz="2400" dirty="0">
                    <a:solidFill>
                      <a:srgbClr val="00ACA4"/>
                    </a:solidFill>
                    <a:latin typeface="Dosis SemiBold" pitchFamily="2" charset="0"/>
                  </a:rPr>
                  <a:t>.</a:t>
                </a: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3FD39BC6-07A7-4CAE-A8B7-CE39DF2D0F6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7017" y="1964724"/>
            <a:ext cx="3031308" cy="4574142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la maison,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phrases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recopiez-les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sur votre cahier. 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7" name="Espace réservé pour une image  2" descr="Une image contenant habits, illustration, dessin humoristique&#10;&#10;Le contenu généré par l’IA peut être incorrect.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  <p:pic>
        <p:nvPicPr>
          <p:cNvPr id="8" name="majd_wave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401925" y="2275098"/>
            <a:ext cx="1874421" cy="3332874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5339932" y="3690562"/>
            <a:ext cx="2109682" cy="62653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Flèche : droite 9"/>
          <p:cNvSpPr/>
          <p:nvPr/>
        </p:nvSpPr>
        <p:spPr>
          <a:xfrm>
            <a:off x="4406215" y="3930556"/>
            <a:ext cx="673486" cy="146544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7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d3d7f878dd25d3a7375944b495f62262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0eff3b9393a2e0859b6a760e231ea323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35502B2-01C0-4934-80E3-22D9A5A61FB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D111DF6-31E7-420D-A7F2-AD0614C3A43E}">
  <ds:schemaRefs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202b3bc9-e036-45c7-aea0-06aec8cd7a40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f0534ec5-868f-4ce6-85c7-99f0612daa52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AC6983FD-F538-421B-AF05-5368533161A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821</TotalTime>
  <Words>1220</Words>
  <Application>Microsoft Office PowerPoint</Application>
  <PresentationFormat>Affichage à l'écran (4:3)</PresentationFormat>
  <Paragraphs>165</Paragraphs>
  <Slides>45</Slides>
  <Notes>2</Notes>
  <HiddenSlides>0</HiddenSlides>
  <MMClips>9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45</vt:i4>
      </vt:variant>
    </vt:vector>
  </HeadingPairs>
  <TitlesOfParts>
    <vt:vector size="62" baseType="lpstr">
      <vt:lpstr>Dosis Medium</vt:lpstr>
      <vt:lpstr>Dosis ExtraBold</vt:lpstr>
      <vt:lpstr>Aptos Display</vt:lpstr>
      <vt:lpstr>Calibri</vt:lpstr>
      <vt:lpstr>Dosis SemiBold</vt:lpstr>
      <vt:lpstr>Arial</vt:lpstr>
      <vt:lpstr>Aptos</vt:lpstr>
      <vt:lpstr>Dosis</vt:lpstr>
      <vt:lpstr>Wingdings</vt:lpstr>
      <vt:lpstr>2_Conception personnalisée</vt:lpstr>
      <vt:lpstr>00_Env-Enseignant</vt:lpstr>
      <vt:lpstr>Oral</vt:lpstr>
      <vt:lpstr>Lecture</vt:lpstr>
      <vt:lpstr>Ecriture</vt:lpstr>
      <vt:lpstr>Thème Office</vt:lpstr>
      <vt:lpstr>1_Env-Enseignant</vt:lpstr>
      <vt:lpstr>1_Oral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5</vt:lpstr>
      <vt:lpstr>Bonjour les enfants ! La leçon de français commence maintenant.</vt:lpstr>
      <vt:lpstr>Aujourd’hui, nous allons apprendre à parler, en français, de ce que nous devons faire et de ce que nous ne devons pas faire à l’école et en classe. Écoutez bien.</vt:lpstr>
      <vt:lpstr>Lecture de la vidéo.</vt:lpstr>
      <vt:lpstr>Maintenant, nous allons prendre la parole pour nous présenter et parler de ce que nous devons faire et de ce que nous ne devons pas faire à l’école. Nous allons le faire en trois étapes.  Soyez attentifs. </vt:lpstr>
      <vt:lpstr>Etape 1. Je vais vous expliquer la situation. </vt:lpstr>
      <vt:lpstr>Etape 2. Chacun réfléchit silencieusement à ce qu’il va dire dans sa prise de parole.</vt:lpstr>
      <vt:lpstr>Etape 3. Maintenant, vous allez prendre la parole. Qui veut passer au tableau ? </vt:lpstr>
      <vt:lpstr>Maintenant, tout le monde participe. Chacun dit son nom, sa classe et son école, puis dit ce qu’il doit faire et ce qu’il ne doit pas faire à l’école et en classe.</vt:lpstr>
      <vt:lpstr>Plan de la séance 5</vt:lpstr>
      <vt:lpstr>Maintenant, on va faire de la lecture. </vt:lpstr>
      <vt:lpstr>C’est le mot : dans.  On va l’épeler ensemble : d-a-n-s. </vt:lpstr>
      <vt:lpstr>C’est le mot : c’est.  On va l’épeler ensemble : c-apostrophe-e-s-t. </vt:lpstr>
      <vt:lpstr>Lisez ces phrases en silence. Après, on va écouter un audio. </vt:lpstr>
      <vt:lpstr>Lecture de l’audio.  </vt:lpstr>
      <vt:lpstr>Deuxième lecture de l’audio.  </vt:lpstr>
      <vt:lpstr>Présentation PowerPoint</vt:lpstr>
      <vt:lpstr>On passe à une autre activité. Regardez cette image. C’est Rim.</vt:lpstr>
      <vt:lpstr>Est-ce que Rim est assise sur son lit ? Qui veut répondre ? </vt:lpstr>
      <vt:lpstr>Est-ce que Rim joue avec son petit dromadaire ? Qui veut répondre ? </vt:lpstr>
      <vt:lpstr>Est-ce que Rim regarde la baleine ? Qui veut répondre ? </vt:lpstr>
      <vt:lpstr>Prenez les ardoises.</vt:lpstr>
      <vt:lpstr>Lisez silencieusement les phrases. Personne ne lit les phrases à voix haute.  Écrivez les numéros des bonnes phrases sur l’ardoise : 1, 2 ou 3.</vt:lpstr>
      <vt:lpstr>Levez vos ardoises. </vt:lpstr>
      <vt:lpstr>Les bonnes réponses sont les numéros 1 et 2. « Rim est assise sur son lit. » et « Rim joue avec son petit dromadaire. ».</vt:lpstr>
      <vt:lpstr>Prenez vos livrets à la page 52. Avec votre voisin, lisez les phrases et cochez les bonnes réponses. Je vais circuler entre les rangs pour vous aider. </vt:lpstr>
      <vt:lpstr>Corrigez.</vt:lpstr>
      <vt:lpstr>Plan de la séance 5</vt:lpstr>
      <vt:lpstr>Lisez et observez cette phrase. Vous allez l’écrire après. Tenez-vous prêts. Je n’oublie pas la majuscule au début de la phrase, le point à la fin et les espaces entre les mots. </vt:lpstr>
      <vt:lpstr>Prenez vos cahiers. </vt:lpstr>
      <vt:lpstr>Dictée en cours.</vt:lpstr>
      <vt:lpstr>Deuxième dictée.</vt:lpstr>
      <vt:lpstr>Troisième dictée.</vt:lpstr>
      <vt:lpstr>Corrigez. </vt:lpstr>
      <vt:lpstr>On passe à une autre activité. Ces mots sont en désordre. Écrivez sur vos cahiers une phrase correcte à partir de ces mots.</vt:lpstr>
      <vt:lpstr>Qui veut lire sa phrase ?</vt:lpstr>
      <vt:lpstr>Corrigez. Je n’oublie pas la majuscule au début de la phrase, le point à la fin et les espaces entre les mots. </vt:lpstr>
      <vt:lpstr>Prenez vos livrets à la page 53. Réalisez l’activité 5. Je vais circuler entre les rangs pour vous aider. </vt:lpstr>
      <vt:lpstr>Présentation PowerPoint</vt:lpstr>
      <vt:lpstr>La séance d’aujourd’hui est terminée. À la maison, lisez ces phrases et recopiez-les sur votre cahier.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Lamie Bezzaz</dc:creator>
  <cp:lastModifiedBy>KHALID.RAMNI</cp:lastModifiedBy>
  <cp:revision>71</cp:revision>
  <cp:lastPrinted>2025-08-13T10:11:00Z</cp:lastPrinted>
  <dcterms:created xsi:type="dcterms:W3CDTF">2025-08-01T12:31:00Z</dcterms:created>
  <dcterms:modified xsi:type="dcterms:W3CDTF">2026-01-08T20:42:27Z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3B21D82F96F244A88607757769314F0F_13</vt:lpwstr>
  </property>
  <property fmtid="{D5CDD505-2E9C-101B-9397-08002B2CF9AE}" pid="3" name="KSOProductBuildVer">
    <vt:lpwstr>1036-12.2.0.23131</vt:lpwstr>
  </property>
  <property fmtid="{D5CDD505-2E9C-101B-9397-08002B2CF9AE}" pid="4" name="ContentTypeId">
    <vt:lpwstr>0x0101003BE1CA3E4EEE7E478F0E6E453AD473F7</vt:lpwstr>
  </property>
</Properties>
</file>