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7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8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9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5" r:id="rId9"/>
    <p:sldMasterId id="2147483767" r:id="rId10"/>
    <p:sldMasterId id="2147483775" r:id="rId11"/>
    <p:sldMasterId id="2147483789" r:id="rId12"/>
    <p:sldMasterId id="2147483804" r:id="rId13"/>
  </p:sldMasterIdLst>
  <p:notesMasterIdLst>
    <p:notesMasterId r:id="rId56"/>
  </p:notesMasterIdLst>
  <p:handoutMasterIdLst>
    <p:handoutMasterId r:id="rId57"/>
  </p:handoutMasterIdLst>
  <p:sldIdLst>
    <p:sldId id="256" r:id="rId14"/>
    <p:sldId id="1043" r:id="rId15"/>
    <p:sldId id="1044" r:id="rId16"/>
    <p:sldId id="1117" r:id="rId17"/>
    <p:sldId id="1056" r:id="rId18"/>
    <p:sldId id="1030" r:id="rId19"/>
    <p:sldId id="779" r:id="rId20"/>
    <p:sldId id="780" r:id="rId21"/>
    <p:sldId id="784" r:id="rId22"/>
    <p:sldId id="1032" r:id="rId23"/>
    <p:sldId id="1048" r:id="rId24"/>
    <p:sldId id="1049" r:id="rId25"/>
    <p:sldId id="1050" r:id="rId26"/>
    <p:sldId id="955" r:id="rId27"/>
    <p:sldId id="814" r:id="rId28"/>
    <p:sldId id="636" r:id="rId29"/>
    <p:sldId id="859" r:id="rId30"/>
    <p:sldId id="1079" r:id="rId31"/>
    <p:sldId id="860" r:id="rId32"/>
    <p:sldId id="816" r:id="rId33"/>
    <p:sldId id="680" r:id="rId34"/>
    <p:sldId id="1082" r:id="rId35"/>
    <p:sldId id="1106" r:id="rId36"/>
    <p:sldId id="1112" r:id="rId37"/>
    <p:sldId id="1115" r:id="rId38"/>
    <p:sldId id="1114" r:id="rId39"/>
    <p:sldId id="1116" r:id="rId40"/>
    <p:sldId id="1118" r:id="rId41"/>
    <p:sldId id="645" r:id="rId42"/>
    <p:sldId id="862" r:id="rId43"/>
    <p:sldId id="825" r:id="rId44"/>
    <p:sldId id="653" r:id="rId45"/>
    <p:sldId id="1090" r:id="rId46"/>
    <p:sldId id="717" r:id="rId47"/>
    <p:sldId id="1107" r:id="rId48"/>
    <p:sldId id="1041" r:id="rId49"/>
    <p:sldId id="1108" r:id="rId50"/>
    <p:sldId id="1110" r:id="rId51"/>
    <p:sldId id="1111" r:id="rId52"/>
    <p:sldId id="837" r:id="rId53"/>
    <p:sldId id="838" r:id="rId54"/>
    <p:sldId id="840" r:id="rId55"/>
  </p:sldIdLst>
  <p:sldSz cx="9144000" cy="6858000" type="screen4x3"/>
  <p:notesSz cx="6735763" cy="9866313"/>
  <p:embeddedFontLst>
    <p:embeddedFont>
      <p:font typeface="Bahnschrift SemiBold SemiConden" panose="020B0502040204020203" pitchFamily="34" charset="0"/>
      <p:bold r:id="rId58"/>
    </p:embeddedFont>
    <p:embeddedFont>
      <p:font typeface="Dosis" pitchFamily="2" charset="0"/>
      <p:regular r:id="rId59"/>
      <p:bold r:id="rId60"/>
    </p:embeddedFont>
    <p:embeddedFont>
      <p:font typeface="Dosis ExtraBold" pitchFamily="2" charset="0"/>
      <p:bold r:id="rId61"/>
    </p:embeddedFont>
    <p:embeddedFont>
      <p:font typeface="Dosis Medium" pitchFamily="2" charset="0"/>
      <p:regular r:id="rId62"/>
      <p:bold r:id="rId63"/>
    </p:embeddedFont>
    <p:embeddedFont>
      <p:font typeface="Dosis SemiBold" pitchFamily="2" charset="0"/>
      <p:regular r:id="rId64"/>
      <p:bold r:id="rId6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me Chraibi" initials="MC" lastIdx="1" clrIdx="0">
    <p:extLst>
      <p:ext uri="{19B8F6BF-5375-455C-9EA6-DF929625EA0E}">
        <p15:presenceInfo xmlns:p15="http://schemas.microsoft.com/office/powerpoint/2012/main" userId="Mme Chraib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DC7D3"/>
    <a:srgbClr val="F2F2F2"/>
    <a:srgbClr val="EAF8FE"/>
    <a:srgbClr val="E7E6E6"/>
    <a:srgbClr val="9EE0F4"/>
    <a:srgbClr val="515B7C"/>
    <a:srgbClr val="474F71"/>
    <a:srgbClr val="7A7A7A"/>
    <a:srgbClr val="C7C7C7"/>
    <a:srgbClr val="7575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91" autoAdjust="0"/>
    <p:restoredTop sz="87607" autoAdjust="0"/>
  </p:normalViewPr>
  <p:slideViewPr>
    <p:cSldViewPr snapToGrid="0">
      <p:cViewPr varScale="1">
        <p:scale>
          <a:sx n="57" d="100"/>
          <a:sy n="57" d="100"/>
        </p:scale>
        <p:origin x="1800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964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font" Target="fonts/font6.fntdata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font" Target="fonts/font1.fntdata"/><Relationship Id="rId66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61" Type="http://schemas.openxmlformats.org/officeDocument/2006/relationships/font" Target="fonts/font4.fntdata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7.fntdata"/><Relationship Id="rId69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8.xml"/><Relationship Id="rId72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font" Target="fonts/font2.fntdata"/><Relationship Id="rId67" Type="http://schemas.openxmlformats.org/officeDocument/2006/relationships/presProps" Target="presProps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font" Target="fonts/font5.fntdata"/><Relationship Id="rId7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handoutMaster" Target="handoutMasters/handoutMaster1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55FB3704-43D3-4605-AA67-A387171DEEBA}"/>
    <pc:docChg chg="undo custSel addSld delSld modSld sldOrd">
      <pc:chgData name="LAMIAE BEZZAZ" userId="f9bc3cc0-8e1c-4944-afa8-b4b36bbf20e1" providerId="ADAL" clId="{55FB3704-43D3-4605-AA67-A387171DEEBA}" dt="2026-01-07T19:10:01.334" v="101" actId="14100"/>
      <pc:docMkLst>
        <pc:docMk/>
      </pc:docMkLst>
      <pc:sldChg chg="addSp modAnim">
        <pc:chgData name="LAMIAE BEZZAZ" userId="f9bc3cc0-8e1c-4944-afa8-b4b36bbf20e1" providerId="ADAL" clId="{55FB3704-43D3-4605-AA67-A387171DEEBA}" dt="2026-01-07T19:07:55.745" v="63"/>
        <pc:sldMkLst>
          <pc:docMk/>
          <pc:sldMk cId="1644084619" sldId="680"/>
        </pc:sldMkLst>
        <pc:picChg chg="add">
          <ac:chgData name="LAMIAE BEZZAZ" userId="f9bc3cc0-8e1c-4944-afa8-b4b36bbf20e1" providerId="ADAL" clId="{55FB3704-43D3-4605-AA67-A387171DEEBA}" dt="2026-01-07T19:06:05.221" v="16"/>
          <ac:picMkLst>
            <pc:docMk/>
            <pc:sldMk cId="1644084619" sldId="680"/>
            <ac:picMk id="5" creationId="{570A07EF-4C74-4875-B085-97526504EC8B}"/>
          </ac:picMkLst>
        </pc:picChg>
      </pc:sldChg>
      <pc:sldChg chg="addSp modSp modAnim">
        <pc:chgData name="LAMIAE BEZZAZ" userId="f9bc3cc0-8e1c-4944-afa8-b4b36bbf20e1" providerId="ADAL" clId="{55FB3704-43D3-4605-AA67-A387171DEEBA}" dt="2026-01-07T18:59:35.458" v="7"/>
        <pc:sldMkLst>
          <pc:docMk/>
          <pc:sldMk cId="927543826" sldId="784"/>
        </pc:sldMkLst>
        <pc:picChg chg="add mod">
          <ac:chgData name="LAMIAE BEZZAZ" userId="f9bc3cc0-8e1c-4944-afa8-b4b36bbf20e1" providerId="ADAL" clId="{55FB3704-43D3-4605-AA67-A387171DEEBA}" dt="2026-01-07T18:58:59.760" v="6" actId="1076"/>
          <ac:picMkLst>
            <pc:docMk/>
            <pc:sldMk cId="927543826" sldId="784"/>
            <ac:picMk id="2" creationId="{6AA3C0E1-2AAF-4A98-85FF-5B08A9ACB230}"/>
          </ac:picMkLst>
        </pc:picChg>
      </pc:sldChg>
      <pc:sldChg chg="addSp delSp modSp delAnim modAnim">
        <pc:chgData name="LAMIAE BEZZAZ" userId="f9bc3cc0-8e1c-4944-afa8-b4b36bbf20e1" providerId="ADAL" clId="{55FB3704-43D3-4605-AA67-A387171DEEBA}" dt="2026-01-07T19:06:02.774" v="15" actId="21"/>
        <pc:sldMkLst>
          <pc:docMk/>
          <pc:sldMk cId="740272056" sldId="816"/>
        </pc:sldMkLst>
        <pc:spChg chg="mod">
          <ac:chgData name="LAMIAE BEZZAZ" userId="f9bc3cc0-8e1c-4944-afa8-b4b36bbf20e1" providerId="ADAL" clId="{55FB3704-43D3-4605-AA67-A387171DEEBA}" dt="2026-01-07T19:05:06.172" v="13" actId="20577"/>
          <ac:spMkLst>
            <pc:docMk/>
            <pc:sldMk cId="740272056" sldId="816"/>
            <ac:spMk id="2" creationId="{65F7350E-918A-08FA-B97D-5470D98FC529}"/>
          </ac:spMkLst>
        </pc:spChg>
        <pc:picChg chg="add del mod">
          <ac:chgData name="LAMIAE BEZZAZ" userId="f9bc3cc0-8e1c-4944-afa8-b4b36bbf20e1" providerId="ADAL" clId="{55FB3704-43D3-4605-AA67-A387171DEEBA}" dt="2026-01-07T19:06:02.774" v="15" actId="21"/>
          <ac:picMkLst>
            <pc:docMk/>
            <pc:sldMk cId="740272056" sldId="816"/>
            <ac:picMk id="4" creationId="{57C30212-F42B-4EAF-88FB-20783E0CF10F}"/>
          </ac:picMkLst>
        </pc:picChg>
        <pc:picChg chg="add">
          <ac:chgData name="LAMIAE BEZZAZ" userId="f9bc3cc0-8e1c-4944-afa8-b4b36bbf20e1" providerId="ADAL" clId="{55FB3704-43D3-4605-AA67-A387171DEEBA}" dt="2026-01-07T19:06:00.739" v="14"/>
          <ac:picMkLst>
            <pc:docMk/>
            <pc:sldMk cId="740272056" sldId="816"/>
            <ac:picMk id="5" creationId="{CD06FB30-0658-4800-829A-0FE8BB953503}"/>
          </ac:picMkLst>
        </pc:picChg>
      </pc:sldChg>
      <pc:sldChg chg="delSp del">
        <pc:chgData name="LAMIAE BEZZAZ" userId="f9bc3cc0-8e1c-4944-afa8-b4b36bbf20e1" providerId="ADAL" clId="{55FB3704-43D3-4605-AA67-A387171DEEBA}" dt="2026-01-07T18:58:14.222" v="2" actId="47"/>
        <pc:sldMkLst>
          <pc:docMk/>
          <pc:sldMk cId="3005613515" sldId="847"/>
        </pc:sldMkLst>
        <pc:grpChg chg="del">
          <ac:chgData name="LAMIAE BEZZAZ" userId="f9bc3cc0-8e1c-4944-afa8-b4b36bbf20e1" providerId="ADAL" clId="{55FB3704-43D3-4605-AA67-A387171DEEBA}" dt="2026-01-07T18:56:46.726" v="0" actId="478"/>
          <ac:grpSpMkLst>
            <pc:docMk/>
            <pc:sldMk cId="3005613515" sldId="847"/>
            <ac:grpSpMk id="11" creationId="{210EC1C2-F1FC-46C6-8EBE-DBFD6B676E77}"/>
          </ac:grpSpMkLst>
        </pc:grpChg>
        <pc:grpChg chg="del">
          <ac:chgData name="LAMIAE BEZZAZ" userId="f9bc3cc0-8e1c-4944-afa8-b4b36bbf20e1" providerId="ADAL" clId="{55FB3704-43D3-4605-AA67-A387171DEEBA}" dt="2026-01-07T18:56:46.726" v="0" actId="478"/>
          <ac:grpSpMkLst>
            <pc:docMk/>
            <pc:sldMk cId="3005613515" sldId="847"/>
            <ac:grpSpMk id="12" creationId="{58BE7EF0-91C2-4523-9A7D-E026FBAC2558}"/>
          </ac:grpSpMkLst>
        </pc:grpChg>
      </pc:sldChg>
      <pc:sldChg chg="modSp">
        <pc:chgData name="LAMIAE BEZZAZ" userId="f9bc3cc0-8e1c-4944-afa8-b4b36bbf20e1" providerId="ADAL" clId="{55FB3704-43D3-4605-AA67-A387171DEEBA}" dt="2026-01-07T18:59:53.166" v="8" actId="20577"/>
        <pc:sldMkLst>
          <pc:docMk/>
          <pc:sldMk cId="2298700374" sldId="1049"/>
        </pc:sldMkLst>
        <pc:spChg chg="mod">
          <ac:chgData name="LAMIAE BEZZAZ" userId="f9bc3cc0-8e1c-4944-afa8-b4b36bbf20e1" providerId="ADAL" clId="{55FB3704-43D3-4605-AA67-A387171DEEBA}" dt="2026-01-07T18:59:53.166" v="8" actId="20577"/>
          <ac:spMkLst>
            <pc:docMk/>
            <pc:sldMk cId="2298700374" sldId="1049"/>
            <ac:spMk id="4" creationId="{41DE436B-45A3-135D-123A-0AB15006DBA8}"/>
          </ac:spMkLst>
        </pc:spChg>
      </pc:sldChg>
      <pc:sldChg chg="modSp">
        <pc:chgData name="LAMIAE BEZZAZ" userId="f9bc3cc0-8e1c-4944-afa8-b4b36bbf20e1" providerId="ADAL" clId="{55FB3704-43D3-4605-AA67-A387171DEEBA}" dt="2026-01-07T19:02:58.460" v="9" actId="20577"/>
        <pc:sldMkLst>
          <pc:docMk/>
          <pc:sldMk cId="3082638665" sldId="1050"/>
        </pc:sldMkLst>
        <pc:spChg chg="mod">
          <ac:chgData name="LAMIAE BEZZAZ" userId="f9bc3cc0-8e1c-4944-afa8-b4b36bbf20e1" providerId="ADAL" clId="{55FB3704-43D3-4605-AA67-A387171DEEBA}" dt="2026-01-07T19:02:58.460" v="9" actId="20577"/>
          <ac:spMkLst>
            <pc:docMk/>
            <pc:sldMk cId="3082638665" sldId="1050"/>
            <ac:spMk id="4" creationId="{D0DEB19D-F032-38B2-E945-579E00F36ABF}"/>
          </ac:spMkLst>
        </pc:spChg>
      </pc:sldChg>
      <pc:sldChg chg="addSp delSp modSp">
        <pc:chgData name="LAMIAE BEZZAZ" userId="f9bc3cc0-8e1c-4944-afa8-b4b36bbf20e1" providerId="ADAL" clId="{55FB3704-43D3-4605-AA67-A387171DEEBA}" dt="2026-01-07T19:08:07.552" v="65"/>
        <pc:sldMkLst>
          <pc:docMk/>
          <pc:sldMk cId="1777446477" sldId="1082"/>
        </pc:sldMkLst>
        <pc:spChg chg="add">
          <ac:chgData name="LAMIAE BEZZAZ" userId="f9bc3cc0-8e1c-4944-afa8-b4b36bbf20e1" providerId="ADAL" clId="{55FB3704-43D3-4605-AA67-A387171DEEBA}" dt="2026-01-07T19:08:07.552" v="65"/>
          <ac:spMkLst>
            <pc:docMk/>
            <pc:sldMk cId="1777446477" sldId="1082"/>
            <ac:spMk id="5" creationId="{E58E277A-EC32-4B9F-A1E9-D1AA5CEA2EA1}"/>
          </ac:spMkLst>
        </pc:spChg>
        <pc:spChg chg="del mod">
          <ac:chgData name="LAMIAE BEZZAZ" userId="f9bc3cc0-8e1c-4944-afa8-b4b36bbf20e1" providerId="ADAL" clId="{55FB3704-43D3-4605-AA67-A387171DEEBA}" dt="2026-01-07T19:08:06.369" v="64" actId="478"/>
          <ac:spMkLst>
            <pc:docMk/>
            <pc:sldMk cId="1777446477" sldId="1082"/>
            <ac:spMk id="16" creationId="{00B04E18-D612-54EA-01F3-F57FB1D5B198}"/>
          </ac:spMkLst>
        </pc:spChg>
      </pc:sldChg>
      <pc:sldChg chg="modSp">
        <pc:chgData name="LAMIAE BEZZAZ" userId="f9bc3cc0-8e1c-4944-afa8-b4b36bbf20e1" providerId="ADAL" clId="{55FB3704-43D3-4605-AA67-A387171DEEBA}" dt="2026-01-07T19:08:16.158" v="66" actId="20577"/>
        <pc:sldMkLst>
          <pc:docMk/>
          <pc:sldMk cId="946675048" sldId="1112"/>
        </pc:sldMkLst>
        <pc:spChg chg="mod">
          <ac:chgData name="LAMIAE BEZZAZ" userId="f9bc3cc0-8e1c-4944-afa8-b4b36bbf20e1" providerId="ADAL" clId="{55FB3704-43D3-4605-AA67-A387171DEEBA}" dt="2026-01-07T19:08:16.158" v="66" actId="20577"/>
          <ac:spMkLst>
            <pc:docMk/>
            <pc:sldMk cId="946675048" sldId="1112"/>
            <ac:spMk id="6" creationId="{4D571A59-6FD9-492B-13AE-0E5009724167}"/>
          </ac:spMkLst>
        </pc:spChg>
      </pc:sldChg>
      <pc:sldChg chg="addSp modSp ord">
        <pc:chgData name="LAMIAE BEZZAZ" userId="f9bc3cc0-8e1c-4944-afa8-b4b36bbf20e1" providerId="ADAL" clId="{55FB3704-43D3-4605-AA67-A387171DEEBA}" dt="2026-01-07T19:09:29.838" v="89" actId="14100"/>
        <pc:sldMkLst>
          <pc:docMk/>
          <pc:sldMk cId="1202909788" sldId="1114"/>
        </pc:sldMkLst>
        <pc:spChg chg="mod">
          <ac:chgData name="LAMIAE BEZZAZ" userId="f9bc3cc0-8e1c-4944-afa8-b4b36bbf20e1" providerId="ADAL" clId="{55FB3704-43D3-4605-AA67-A387171DEEBA}" dt="2026-01-07T19:09:23.185" v="87" actId="14100"/>
          <ac:spMkLst>
            <pc:docMk/>
            <pc:sldMk cId="1202909788" sldId="1114"/>
            <ac:spMk id="3" creationId="{E5FD1942-2E59-373D-6071-7E41CC03329B}"/>
          </ac:spMkLst>
        </pc:spChg>
        <pc:spChg chg="mod">
          <ac:chgData name="LAMIAE BEZZAZ" userId="f9bc3cc0-8e1c-4944-afa8-b4b36bbf20e1" providerId="ADAL" clId="{55FB3704-43D3-4605-AA67-A387171DEEBA}" dt="2026-01-07T19:09:03.419" v="82" actId="20577"/>
          <ac:spMkLst>
            <pc:docMk/>
            <pc:sldMk cId="1202909788" sldId="1114"/>
            <ac:spMk id="6" creationId="{CBDE64BF-7B18-C7B4-7F79-EB899316A021}"/>
          </ac:spMkLst>
        </pc:spChg>
        <pc:spChg chg="add mod">
          <ac:chgData name="LAMIAE BEZZAZ" userId="f9bc3cc0-8e1c-4944-afa8-b4b36bbf20e1" providerId="ADAL" clId="{55FB3704-43D3-4605-AA67-A387171DEEBA}" dt="2026-01-07T19:09:29.838" v="89" actId="14100"/>
          <ac:spMkLst>
            <pc:docMk/>
            <pc:sldMk cId="1202909788" sldId="1114"/>
            <ac:spMk id="7" creationId="{704B3F2A-6B7D-4A9D-A701-4E8A5E6E63EA}"/>
          </ac:spMkLst>
        </pc:spChg>
      </pc:sldChg>
      <pc:sldChg chg="modSp">
        <pc:chgData name="LAMIAE BEZZAZ" userId="f9bc3cc0-8e1c-4944-afa8-b4b36bbf20e1" providerId="ADAL" clId="{55FB3704-43D3-4605-AA67-A387171DEEBA}" dt="2026-01-07T19:08:46.836" v="73" actId="14100"/>
        <pc:sldMkLst>
          <pc:docMk/>
          <pc:sldMk cId="3416693778" sldId="1115"/>
        </pc:sldMkLst>
        <pc:spChg chg="mod">
          <ac:chgData name="LAMIAE BEZZAZ" userId="f9bc3cc0-8e1c-4944-afa8-b4b36bbf20e1" providerId="ADAL" clId="{55FB3704-43D3-4605-AA67-A387171DEEBA}" dt="2026-01-07T19:08:41.535" v="71" actId="14100"/>
          <ac:spMkLst>
            <pc:docMk/>
            <pc:sldMk cId="3416693778" sldId="1115"/>
            <ac:spMk id="3" creationId="{2F06F1B7-39AF-32E7-69C5-AE931A610229}"/>
          </ac:spMkLst>
        </pc:spChg>
        <pc:spChg chg="mod">
          <ac:chgData name="LAMIAE BEZZAZ" userId="f9bc3cc0-8e1c-4944-afa8-b4b36bbf20e1" providerId="ADAL" clId="{55FB3704-43D3-4605-AA67-A387171DEEBA}" dt="2026-01-07T19:08:46.836" v="73" actId="14100"/>
          <ac:spMkLst>
            <pc:docMk/>
            <pc:sldMk cId="3416693778" sldId="1115"/>
            <ac:spMk id="5" creationId="{EE3DF84A-F90E-6930-16F4-8CE14D2B4690}"/>
          </ac:spMkLst>
        </pc:spChg>
        <pc:spChg chg="mod">
          <ac:chgData name="LAMIAE BEZZAZ" userId="f9bc3cc0-8e1c-4944-afa8-b4b36bbf20e1" providerId="ADAL" clId="{55FB3704-43D3-4605-AA67-A387171DEEBA}" dt="2026-01-07T19:08:33.586" v="70" actId="20577"/>
          <ac:spMkLst>
            <pc:docMk/>
            <pc:sldMk cId="3416693778" sldId="1115"/>
            <ac:spMk id="6" creationId="{78E3064D-FA6C-23D3-069A-E690F644D710}"/>
          </ac:spMkLst>
        </pc:spChg>
      </pc:sldChg>
      <pc:sldChg chg="ord">
        <pc:chgData name="LAMIAE BEZZAZ" userId="f9bc3cc0-8e1c-4944-afa8-b4b36bbf20e1" providerId="ADAL" clId="{55FB3704-43D3-4605-AA67-A387171DEEBA}" dt="2026-01-07T19:09:36.968" v="90"/>
        <pc:sldMkLst>
          <pc:docMk/>
          <pc:sldMk cId="375336745" sldId="1116"/>
        </pc:sldMkLst>
      </pc:sldChg>
      <pc:sldChg chg="add">
        <pc:chgData name="LAMIAE BEZZAZ" userId="f9bc3cc0-8e1c-4944-afa8-b4b36bbf20e1" providerId="ADAL" clId="{55FB3704-43D3-4605-AA67-A387171DEEBA}" dt="2026-01-07T18:58:12.343" v="1"/>
        <pc:sldMkLst>
          <pc:docMk/>
          <pc:sldMk cId="1390278167" sldId="1117"/>
        </pc:sldMkLst>
      </pc:sldChg>
      <pc:sldChg chg="delSp modSp add">
        <pc:chgData name="LAMIAE BEZZAZ" userId="f9bc3cc0-8e1c-4944-afa8-b4b36bbf20e1" providerId="ADAL" clId="{55FB3704-43D3-4605-AA67-A387171DEEBA}" dt="2026-01-07T19:10:01.334" v="101" actId="14100"/>
        <pc:sldMkLst>
          <pc:docMk/>
          <pc:sldMk cId="3456743539" sldId="1118"/>
        </pc:sldMkLst>
        <pc:spChg chg="del">
          <ac:chgData name="LAMIAE BEZZAZ" userId="f9bc3cc0-8e1c-4944-afa8-b4b36bbf20e1" providerId="ADAL" clId="{55FB3704-43D3-4605-AA67-A387171DEEBA}" dt="2026-01-07T19:09:53.301" v="98" actId="478"/>
          <ac:spMkLst>
            <pc:docMk/>
            <pc:sldMk cId="3456743539" sldId="1118"/>
            <ac:spMk id="3" creationId="{1E9886C2-52CA-C1D9-60A3-DC3E4BC161A3}"/>
          </ac:spMkLst>
        </pc:spChg>
        <pc:spChg chg="mod">
          <ac:chgData name="LAMIAE BEZZAZ" userId="f9bc3cc0-8e1c-4944-afa8-b4b36bbf20e1" providerId="ADAL" clId="{55FB3704-43D3-4605-AA67-A387171DEEBA}" dt="2026-01-07T19:10:01.334" v="101" actId="14100"/>
          <ac:spMkLst>
            <pc:docMk/>
            <pc:sldMk cId="3456743539" sldId="1118"/>
            <ac:spMk id="5" creationId="{66226889-5E0C-F08D-0D88-CE22485FE9DE}"/>
          </ac:spMkLst>
        </pc:spChg>
        <pc:spChg chg="mod">
          <ac:chgData name="LAMIAE BEZZAZ" userId="f9bc3cc0-8e1c-4944-afa8-b4b36bbf20e1" providerId="ADAL" clId="{55FB3704-43D3-4605-AA67-A387171DEEBA}" dt="2026-01-07T19:09:49.668" v="97" actId="20577"/>
          <ac:spMkLst>
            <pc:docMk/>
            <pc:sldMk cId="3456743539" sldId="1118"/>
            <ac:spMk id="6" creationId="{25CB6CB7-464D-0EFE-509A-47D4198CEE5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83442A8-9454-2ECB-1269-BD566F5F83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724078B-49D7-A9B5-3699-12BDAB098F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F984B-5B5D-487D-9509-18F3707A0884}" type="datetimeFigureOut">
              <a:rPr lang="fr-FR" smtClean="0"/>
              <a:t>08/01/2026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4694DCD-F6A9-8C6E-4F74-F02B8CA8C9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A7E2FC1-A61E-2A23-A9CF-B4387071BB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64AE9-8EE4-49F6-ABD0-E7ED226D44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536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313244-8E07-E332-610C-677BFC26B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DB421C08-A945-AC3C-D8C1-6492678E5541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5AB89C94-1F7A-3309-6CAE-C06A8C651C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37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626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38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63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968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44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074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004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510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643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605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82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174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221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6499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2601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339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066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219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68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859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723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522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41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665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979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512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937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592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05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509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597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68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695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878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898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23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861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3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953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160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879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475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376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114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642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042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087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75990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4232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137693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49241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08/01/2026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965225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08/01/2026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5898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08/01/2026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136733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767695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276932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9741980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584150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701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11.jp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2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7.jp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46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5.xml"/><Relationship Id="rId9" Type="http://schemas.openxmlformats.org/officeDocument/2006/relationships/image" Target="../media/image2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0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73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81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52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65" r:id="rId10"/>
    <p:sldLayoutId id="2147483766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28807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81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688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36423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637923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08/01/2026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057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73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6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9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9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7" Type="http://schemas.openxmlformats.org/officeDocument/2006/relationships/image" Target="../media/image2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20.png"/><Relationship Id="rId5" Type="http://schemas.openxmlformats.org/officeDocument/2006/relationships/customXml" Target="../ink/ink4.xml"/><Relationship Id="rId4" Type="http://schemas.openxmlformats.org/officeDocument/2006/relationships/image" Target="../media/image44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7" Type="http://schemas.openxmlformats.org/officeDocument/2006/relationships/image" Target="../media/image25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20.png"/><Relationship Id="rId5" Type="http://schemas.openxmlformats.org/officeDocument/2006/relationships/customXml" Target="../ink/ink6.xml"/><Relationship Id="rId4" Type="http://schemas.openxmlformats.org/officeDocument/2006/relationships/image" Target="../media/image440.png"/><Relationship Id="rId9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44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customXml" Target="../ink/ink7.xml"/><Relationship Id="rId11" Type="http://schemas.openxmlformats.org/officeDocument/2006/relationships/image" Target="../media/image24.png"/><Relationship Id="rId5" Type="http://schemas.openxmlformats.org/officeDocument/2006/relationships/image" Target="../media/image45.png"/><Relationship Id="rId10" Type="http://schemas.openxmlformats.org/officeDocument/2006/relationships/image" Target="../media/image48.png"/><Relationship Id="rId4" Type="http://schemas.openxmlformats.org/officeDocument/2006/relationships/image" Target="../media/image37.png"/><Relationship Id="rId9" Type="http://schemas.openxmlformats.org/officeDocument/2006/relationships/image" Target="../media/image4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54736AB-CB4A-451E-9C6C-2920D3CFF6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1" y="1480337"/>
            <a:ext cx="7886700" cy="720000"/>
          </a:xfrm>
        </p:spPr>
        <p:txBody>
          <a:bodyPr>
            <a:normAutofit fontScale="90000"/>
          </a:bodyPr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275914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24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1499AE3D-5554-4C05-B60A-CC05EF498CFC}"/>
              </a:ext>
            </a:extLst>
          </p:cNvPr>
          <p:cNvGrpSpPr/>
          <p:nvPr/>
        </p:nvGrpSpPr>
        <p:grpSpPr>
          <a:xfrm>
            <a:off x="4620125" y="2310412"/>
            <a:ext cx="3991475" cy="3408615"/>
            <a:chOff x="4572000" y="2428336"/>
            <a:chExt cx="3991475" cy="3408615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B42364FE-E386-498E-AEF6-8B4BB6652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6379" y="2428336"/>
              <a:ext cx="2027096" cy="3408615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F9A4D1B1-B83C-4457-9A30-B90FB27FD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2452346"/>
              <a:ext cx="1998000" cy="3384605"/>
            </a:xfrm>
            <a:prstGeom prst="rect">
              <a:avLst/>
            </a:prstGeom>
          </p:spPr>
        </p:pic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25FC73E-FA3B-40F9-86BC-8F2B80827162}"/>
              </a:ext>
            </a:extLst>
          </p:cNvPr>
          <p:cNvGrpSpPr/>
          <p:nvPr/>
        </p:nvGrpSpPr>
        <p:grpSpPr>
          <a:xfrm>
            <a:off x="393646" y="2299027"/>
            <a:ext cx="4056799" cy="3420000"/>
            <a:chOff x="393646" y="2299027"/>
            <a:chExt cx="4056799" cy="342000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5ABF3D5-41A6-4535-9EEB-E6A3735B9A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646" y="2310412"/>
              <a:ext cx="2027096" cy="3408615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F7D7DF81-19FF-40F5-9A47-8CE9F9F27B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0742" y="2299027"/>
              <a:ext cx="2029703" cy="34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9027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4710821" y="3743876"/>
            <a:ext cx="3816642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Lecture - Lettre r - R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Ecriture - Lettre r - R</a:t>
            </a: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-Lettre r - R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Ecriture - Lettre r -R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/>
            <a:r>
              <a:rPr lang="fr-FR" dirty="0"/>
              <a:t>Oral – Dialogue</a:t>
            </a:r>
          </a:p>
          <a:p>
            <a:pPr marL="269875" indent="-269875"/>
            <a:r>
              <a:rPr lang="fr-FR" dirty="0"/>
              <a:t>Lecture - Lettre r - R</a:t>
            </a:r>
          </a:p>
          <a:p>
            <a:pPr marL="269875" indent="-269875"/>
            <a:r>
              <a:rPr lang="fr-FR" dirty="0"/>
              <a:t>Ecriture - Lettre r - R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Oral –  Prise de parole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Lecture - Lettre r - R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Ecriture - Lettre r - R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A967DBC7-F85E-427C-89CA-CB7A63843E39}"/>
              </a:ext>
            </a:extLst>
          </p:cNvPr>
          <p:cNvSpPr/>
          <p:nvPr/>
        </p:nvSpPr>
        <p:spPr>
          <a:xfrm>
            <a:off x="4951350" y="3480345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71957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F3E9457-2C29-24AE-0790-E9D74554BA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D4FDE320-2A61-06EB-7EC9-164260C01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mots contenant la lettre r.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Ecriture de  mots contenant la lettre r.</a:t>
            </a:r>
            <a:endParaRPr lang="fr-MA" dirty="0"/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419663" y="2137841"/>
            <a:ext cx="1663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Prise de parole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9715" y="1955416"/>
            <a:ext cx="540000" cy="540000"/>
          </a:xfrm>
          <a:prstGeom prst="rect">
            <a:avLst/>
          </a:prstGeom>
          <a:noFill/>
        </p:spPr>
      </p:pic>
      <p:pic>
        <p:nvPicPr>
          <p:cNvPr id="4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E5B4768-D708-814A-00F2-5E42E1D04C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78382"/>
            <a:ext cx="540000" cy="540000"/>
          </a:xfrm>
          <a:prstGeom prst="rect">
            <a:avLst/>
          </a:prstGeom>
          <a:noFill/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0E8B17B2-7B49-28A9-641E-0584637A41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2" b="6542"/>
          <a:stretch>
            <a:fillRect/>
          </a:stretch>
        </p:blipFill>
        <p:spPr>
          <a:xfrm>
            <a:off x="7376329" y="1981543"/>
            <a:ext cx="471176" cy="471176"/>
          </a:xfr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091049" y="2501693"/>
            <a:ext cx="546859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Prendre la parole pour se présenter et parler de ses affaires.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0345BAC-E91C-9D0B-EF8D-038327C35C17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F6FD5F5-6EB4-9A6C-B3FA-0FD69990B48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2BF6AE9-A7FB-C096-72A8-14DE3DBC776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219281-A80C-97AB-8FDC-C6E89045F4A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411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anose="020B0604020202020204" charset="0"/>
              </a:rPr>
              <a:t>Aujourd’hui, nous allons apprendre à parler de nos affaires.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1_P2_W4_S5 (oral)">
            <a:hlinkClick r:id="" action="ppaction://media"/>
            <a:extLst>
              <a:ext uri="{FF2B5EF4-FFF2-40B4-BE49-F238E27FC236}">
                <a16:creationId xmlns:a16="http://schemas.microsoft.com/office/drawing/2014/main" id="{6AA3C0E1-2AAF-4A98-85FF-5B08A9ACB2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4730" y="1962149"/>
            <a:ext cx="7243482" cy="4074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4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44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nous présenter et parler de nos affaires. On va le faire en 3 étapes. Soyez attentifs.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951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47AF51-727C-450D-B3F0-B8B9A93B3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9778C06-0DCF-F609-FE8F-815B3399E2E9}"/>
              </a:ext>
            </a:extLst>
          </p:cNvPr>
          <p:cNvSpPr txBox="1"/>
          <p:nvPr/>
        </p:nvSpPr>
        <p:spPr>
          <a:xfrm>
            <a:off x="1615235" y="2154315"/>
            <a:ext cx="6331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parle de tes fournitures scolaires.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11A24F-38FD-E34C-B33A-BDCBB89DC40D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B43655-C710-6827-713D-A6D7B029B452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4B954-234A-B2DE-C52B-57C1C252FA58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6C8A16-299E-D23D-43F4-06D945314C29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4EA93C5-1D97-1A23-8A0F-461B916CBFF2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6D8BD2F-F79C-7981-1C7B-F40D097857D3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69E03B6-FDF0-45DB-8757-7EC345DC3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10989BE-DD0F-400A-7059-EC4D834B1DA7}"/>
              </a:ext>
            </a:extLst>
          </p:cNvPr>
          <p:cNvSpPr/>
          <p:nvPr/>
        </p:nvSpPr>
        <p:spPr>
          <a:xfrm>
            <a:off x="3937521" y="2688210"/>
            <a:ext cx="4114800" cy="3661451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EE849F5-FCA4-1165-5EF3-F1E758E79D5F}"/>
              </a:ext>
            </a:extLst>
          </p:cNvPr>
          <p:cNvSpPr txBox="1"/>
          <p:nvPr/>
        </p:nvSpPr>
        <p:spPr>
          <a:xfrm>
            <a:off x="4107949" y="2766795"/>
            <a:ext cx="3838662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m’app</a:t>
            </a:r>
            <a:r>
              <a:rPr lang="fr-MA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elle _______ 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J’ai _________ .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</a:t>
            </a:r>
            <a:r>
              <a:rPr lang="ar-MA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année.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à  l’école </a:t>
            </a:r>
            <a:r>
              <a:rPr lang="ar-MA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Dans mon cartable, il y a </a:t>
            </a:r>
            <a:r>
              <a:rPr lang="ar-MA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et </a:t>
            </a:r>
            <a:r>
              <a:rPr lang="ar-MA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C’est ma _________.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C’est mon ______ .</a:t>
            </a:r>
          </a:p>
          <a:p>
            <a:pPr>
              <a:lnSpc>
                <a:spcPct val="20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Moi, j’ai _________ et _________.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C5E9B9E-C881-8B22-78DD-7E354A5AB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272" y="3028881"/>
            <a:ext cx="2133600" cy="32004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407405-10C3-2BFF-5902-EE163A647F1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5865" y="2354370"/>
            <a:ext cx="1219370" cy="136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Chacun réfléchit silencieusement à ce qu’il va dire dans sa prise de parole.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568E6EE-BDD2-5B9C-80B0-8F28E2D48DA5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F932ACB-B6BF-C78C-4340-61C1D8EF2EA3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F4EAE89-BD9F-8B8E-E4E6-BF2EF2EC64C7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7819028-C218-9D9A-6258-5EFEE369727F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497BCC7-0BD4-EBF8-2956-C75F6BD61DE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C8E6932-5148-BBF8-36C1-54C89EF66C3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D6E0DEE-8D2E-442A-89C0-EE8E6770D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EDE92A2-FB34-75B0-FA0C-38F70E9DEB0C}"/>
              </a:ext>
            </a:extLst>
          </p:cNvPr>
          <p:cNvSpPr txBox="1"/>
          <p:nvPr/>
        </p:nvSpPr>
        <p:spPr>
          <a:xfrm>
            <a:off x="1615235" y="2154315"/>
            <a:ext cx="6331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parle de tes fournitures scolaires.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1A4792A-3A97-2B93-1C76-31FBC4AAF171}"/>
              </a:ext>
            </a:extLst>
          </p:cNvPr>
          <p:cNvSpPr/>
          <p:nvPr/>
        </p:nvSpPr>
        <p:spPr>
          <a:xfrm>
            <a:off x="3937521" y="2688210"/>
            <a:ext cx="4114800" cy="3661451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243E40A-986F-4129-A310-AA54853D46A4}"/>
              </a:ext>
            </a:extLst>
          </p:cNvPr>
          <p:cNvSpPr txBox="1"/>
          <p:nvPr/>
        </p:nvSpPr>
        <p:spPr>
          <a:xfrm>
            <a:off x="4107949" y="2766795"/>
            <a:ext cx="3838662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m’app</a:t>
            </a:r>
            <a:r>
              <a:rPr lang="fr-MA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elle _______ 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J’ai _________ .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</a:t>
            </a:r>
            <a:r>
              <a:rPr lang="ar-MA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année.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à  l’école </a:t>
            </a:r>
            <a:r>
              <a:rPr lang="ar-MA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Dans mon cartable, il y a </a:t>
            </a:r>
            <a:r>
              <a:rPr lang="ar-MA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et </a:t>
            </a:r>
            <a:r>
              <a:rPr lang="ar-MA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C’est ma _________.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C’est mon ______ .</a:t>
            </a:r>
          </a:p>
          <a:p>
            <a:pPr>
              <a:lnSpc>
                <a:spcPct val="20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Moi, j’ai _________ et _________.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B4A7C4A-6CD0-F0DF-BDE7-74D078CE9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272" y="3028881"/>
            <a:ext cx="2133600" cy="32004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CBFC8CF-BB6F-EDD4-414E-6AB50F261B3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5865" y="2354370"/>
            <a:ext cx="1219370" cy="136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Maintenant, vous allez prendre la parole. Qui veut passer au tableau ?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1098CA-C5EF-98BF-EFCE-EC95D727A686}"/>
              </a:ext>
            </a:extLst>
          </p:cNvPr>
          <p:cNvSpPr/>
          <p:nvPr/>
        </p:nvSpPr>
        <p:spPr>
          <a:xfrm>
            <a:off x="2112377" y="164924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D4CB1FC-D285-5E4B-4EA8-9872A17AAD96}"/>
              </a:ext>
            </a:extLst>
          </p:cNvPr>
          <p:cNvSpPr/>
          <p:nvPr/>
        </p:nvSpPr>
        <p:spPr>
          <a:xfrm>
            <a:off x="5643539" y="164924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C9A591-4EF3-8100-215C-932FE1C372B6}"/>
              </a:ext>
            </a:extLst>
          </p:cNvPr>
          <p:cNvSpPr txBox="1"/>
          <p:nvPr/>
        </p:nvSpPr>
        <p:spPr>
          <a:xfrm>
            <a:off x="5812492" y="1644562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7C12C-C42D-1E1E-6329-ACB9403F1010}"/>
              </a:ext>
            </a:extLst>
          </p:cNvPr>
          <p:cNvSpPr/>
          <p:nvPr/>
        </p:nvSpPr>
        <p:spPr>
          <a:xfrm>
            <a:off x="3877958" y="164528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C648E46-46E6-48BD-8DFB-DEF7D0D76D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163A0CC-CED0-BD1B-520C-943DFAA674C0}"/>
              </a:ext>
            </a:extLst>
          </p:cNvPr>
          <p:cNvSpPr txBox="1"/>
          <p:nvPr/>
        </p:nvSpPr>
        <p:spPr>
          <a:xfrm>
            <a:off x="1615235" y="2154315"/>
            <a:ext cx="6331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parle de tes fournitures scolaires.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C611DEE-013F-D9AB-65B6-B1682B465893}"/>
              </a:ext>
            </a:extLst>
          </p:cNvPr>
          <p:cNvSpPr/>
          <p:nvPr/>
        </p:nvSpPr>
        <p:spPr>
          <a:xfrm>
            <a:off x="3937521" y="2688210"/>
            <a:ext cx="4114800" cy="3661451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3E334DC-C731-0690-24E1-6BFEB5DC55B4}"/>
              </a:ext>
            </a:extLst>
          </p:cNvPr>
          <p:cNvSpPr txBox="1"/>
          <p:nvPr/>
        </p:nvSpPr>
        <p:spPr>
          <a:xfrm>
            <a:off x="4107949" y="2766795"/>
            <a:ext cx="3838662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m’app</a:t>
            </a:r>
            <a:r>
              <a:rPr lang="fr-MA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elle _______ 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J’ai _________ .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</a:t>
            </a:r>
            <a:r>
              <a:rPr lang="ar-MA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année.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à  l’école </a:t>
            </a:r>
            <a:r>
              <a:rPr lang="ar-MA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Dans mon cartable, il y a </a:t>
            </a:r>
            <a:r>
              <a:rPr lang="ar-MA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et </a:t>
            </a:r>
            <a:r>
              <a:rPr lang="ar-MA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C’est ma _________.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C’est mon ______ .</a:t>
            </a:r>
          </a:p>
          <a:p>
            <a:pPr>
              <a:lnSpc>
                <a:spcPct val="200000"/>
              </a:lnSpc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Moi, j’ai _________ et _________.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903404B-E31A-1EF3-57A1-77C34F9AB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272" y="3028881"/>
            <a:ext cx="2133600" cy="32004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E97290-D4F6-345A-EF58-C5CBC2F8927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5865" y="2354370"/>
            <a:ext cx="1219370" cy="136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se présente et parle de ses affaires à son voisin.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1A837B2-BACE-9DF3-EEAD-22032D0334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512472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119E7FE0-5F5B-0DC6-D70B-23D212AC8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Ecriture de mots contenant la lettre r.</a:t>
            </a:r>
            <a:endParaRPr lang="fr-MA" dirty="0"/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98373" y="3457509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Prendre la parole pour se présenter et parler de ses affaires.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Lecture de mots contenant la lettre r.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EBBEA35-0316-50F3-6D2D-EC548DC90358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CFE73EA-6BF3-E940-81F9-67C6BB00DB9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0291DD4-F9DD-4375-50C6-7B568FF6F0D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18897097-B818-278E-0356-D876EA83482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415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17A199D-6F6D-C5BE-9C15-512F82ADE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FE4E32-F833-6C1F-110E-2DE672A15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4BCA0E-CF73-5F3E-EDCF-7B44E5A87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65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9CA22-B931-39E8-1A13-B2768F964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446A3-A351-FA81-1807-E1BB1A9E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6256C97A-6C93-EA38-870D-3F78DB984F11}"/>
              </a:ext>
            </a:extLst>
          </p:cNvPr>
          <p:cNvSpPr txBox="1"/>
          <p:nvPr/>
        </p:nvSpPr>
        <p:spPr>
          <a:xfrm>
            <a:off x="1375506" y="2275750"/>
            <a:ext cx="63929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3800" dirty="0">
                <a:ln w="0"/>
                <a:solidFill>
                  <a:srgbClr val="474F71"/>
                </a:solidFill>
                <a:latin typeface="Bahnschrift SemiBold SemiConden" panose="020B0502040204020203" pitchFamily="34" charset="0"/>
                <a:cs typeface="Arial" panose="020B0604020202020204" pitchFamily="34" charset="0"/>
              </a:rPr>
              <a:t>r     </a:t>
            </a:r>
            <a:r>
              <a:rPr lang="fr-FR" sz="13800" dirty="0" err="1">
                <a:ln w="0"/>
                <a:solidFill>
                  <a:srgbClr val="474F71"/>
                </a:solidFill>
                <a:latin typeface="Bahnschrift SemiBold SemiConden" panose="020B0502040204020203" pitchFamily="34" charset="0"/>
                <a:cs typeface="Arial" panose="020B0604020202020204" pitchFamily="34" charset="0"/>
              </a:rPr>
              <a:t>R</a:t>
            </a:r>
            <a:endParaRPr lang="fr-FR" sz="16600" dirty="0">
              <a:ln w="0"/>
              <a:solidFill>
                <a:srgbClr val="474F71"/>
              </a:solidFill>
              <a:latin typeface="Bahnschrift SemiBold SemiConden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F56983-C23B-4D9D-BEB6-7091E5CED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5B8C712D-3B63-4AFE-8968-DB6BCBB1A771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98D3A97-B525-427F-9667-F53073435D85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ra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2AEE1A8-948E-4A3A-B62B-2338F448B74B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ri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F829EAB-5489-4493-8EFB-A79E232204DE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re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D06602C-8760-4FAA-98C1-05AD91B67E21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ro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F1B92AD-61A4-4285-8A22-137FE74A70BB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ré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3632EBB-6236-4957-9244-6BA13B303FE7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ru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103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5510F91-43E1-4806-935B-1D174D1E0479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C7570A6-DACF-484E-B9DF-8A265DC54FA7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ra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819AA1B-957D-4F50-8969-78B1BE3CBEAA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ri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6C3F0AF-46D3-4E6A-A0C0-3C009EBDC451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re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5C2C5D2-3632-4772-9B6A-DA1C9C9C8EBB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ro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7CBEF91-D491-41A3-8DE8-0A5F76273CF7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ré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0A0446E-8032-4256-B933-9F264CB5BA7F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ru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759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lire des syllabes et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des mots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contenant la lettre r.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3F783A-3D50-203A-37B3-FBEF0F749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D06FB30-0658-4800-829A-0FE8BB9535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4607"/>
          <a:stretch>
            <a:fillRect/>
          </a:stretch>
        </p:blipFill>
        <p:spPr>
          <a:xfrm>
            <a:off x="1857123" y="2428735"/>
            <a:ext cx="5429753" cy="200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27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97F3F8-4432-36CD-4790-7E7F9D392D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FR_N1_P02_W04_S5_Fusion">
            <a:hlinkClick r:id="" action="ppaction://media"/>
            <a:extLst>
              <a:ext uri="{FF2B5EF4-FFF2-40B4-BE49-F238E27FC236}">
                <a16:creationId xmlns:a16="http://schemas.microsoft.com/office/drawing/2014/main" id="{570A07EF-4C74-4875-B085-97526504EC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6000" y="2051047"/>
            <a:ext cx="7452000" cy="419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7AC821-87AF-95D0-6CB8-3B2BFEDF8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58E277A-EC32-4B9F-A1E9-D1AA5CEA2EA1}"/>
              </a:ext>
            </a:extLst>
          </p:cNvPr>
          <p:cNvSpPr txBox="1"/>
          <p:nvPr/>
        </p:nvSpPr>
        <p:spPr>
          <a:xfrm>
            <a:off x="780393" y="2084401"/>
            <a:ext cx="7583214" cy="2689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Rami      rira    </a:t>
            </a:r>
          </a:p>
          <a:p>
            <a:pPr algn="ctr">
              <a:lnSpc>
                <a:spcPct val="150000"/>
              </a:lnSpc>
            </a:pPr>
            <a:r>
              <a:rPr lang="pt-B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robe      mari</a:t>
            </a:r>
          </a:p>
        </p:txBody>
      </p:sp>
    </p:spTree>
    <p:extLst>
      <p:ext uri="{BB962C8B-B14F-4D97-AF65-F5344CB8AC3E}">
        <p14:creationId xmlns:p14="http://schemas.microsoft.com/office/powerpoint/2010/main" val="177744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37AA77B-8743-0FFE-3D6F-AB4B28669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80393" y="2473583"/>
            <a:ext cx="75832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96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rira</a:t>
            </a: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E5EEB8EC-DD00-1126-2DA5-CDF4DB73DB60}"/>
              </a:ext>
            </a:extLst>
          </p:cNvPr>
          <p:cNvSpPr/>
          <p:nvPr/>
        </p:nvSpPr>
        <p:spPr>
          <a:xfrm rot="16200000">
            <a:off x="3961314" y="4005804"/>
            <a:ext cx="180000" cy="6120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81CD15DE-969C-B895-3CD8-C2F1556B7545}"/>
              </a:ext>
            </a:extLst>
          </p:cNvPr>
          <p:cNvSpPr/>
          <p:nvPr/>
        </p:nvSpPr>
        <p:spPr>
          <a:xfrm rot="16200000">
            <a:off x="4834996" y="3846653"/>
            <a:ext cx="178370" cy="931932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384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2C2BB-DAFD-F418-040E-9E4F9372F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DE9703-D40A-0D88-06AB-199C533B0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64E9304-872D-C59A-AD7C-FEC809AD8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D571A59-6FD9-492B-13AE-0E5009724167}"/>
              </a:ext>
            </a:extLst>
          </p:cNvPr>
          <p:cNvSpPr txBox="1"/>
          <p:nvPr/>
        </p:nvSpPr>
        <p:spPr>
          <a:xfrm>
            <a:off x="457423" y="2524595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Rami</a:t>
            </a: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9714447C-7A51-57DB-3B58-176FAAF381B5}"/>
              </a:ext>
            </a:extLst>
          </p:cNvPr>
          <p:cNvSpPr/>
          <p:nvPr/>
        </p:nvSpPr>
        <p:spPr>
          <a:xfrm rot="16200000">
            <a:off x="3664665" y="3686975"/>
            <a:ext cx="178375" cy="770021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0FA1029A-BAB0-9992-039F-394932FA0028}"/>
              </a:ext>
            </a:extLst>
          </p:cNvPr>
          <p:cNvSpPr/>
          <p:nvPr/>
        </p:nvSpPr>
        <p:spPr>
          <a:xfrm rot="16200000">
            <a:off x="4573051" y="3632833"/>
            <a:ext cx="178373" cy="878308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667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1100F-08B3-B4C7-3F94-09E92B4BA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8DBC47-A89A-5EAE-D0EF-7D8DDCEE3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73436D-D11F-2068-3AC3-F205ABCE2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8E3064D-FA6C-23D3-069A-E690F644D710}"/>
              </a:ext>
            </a:extLst>
          </p:cNvPr>
          <p:cNvSpPr txBox="1"/>
          <p:nvPr/>
        </p:nvSpPr>
        <p:spPr>
          <a:xfrm>
            <a:off x="627069" y="2453012"/>
            <a:ext cx="758321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robe</a:t>
            </a:r>
            <a:endParaRPr kumimoji="0" lang="pt-BR" sz="80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2F06F1B7-39AF-32E7-69C5-AE931A610229}"/>
              </a:ext>
            </a:extLst>
          </p:cNvPr>
          <p:cNvSpPr/>
          <p:nvPr/>
        </p:nvSpPr>
        <p:spPr>
          <a:xfrm rot="16200000">
            <a:off x="3858763" y="3707185"/>
            <a:ext cx="180001" cy="727971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EE3DF84A-F90E-6930-16F4-8CE14D2B4690}"/>
              </a:ext>
            </a:extLst>
          </p:cNvPr>
          <p:cNvSpPr/>
          <p:nvPr/>
        </p:nvSpPr>
        <p:spPr>
          <a:xfrm rot="16200000">
            <a:off x="4735253" y="3638622"/>
            <a:ext cx="180003" cy="865098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669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667F7-E7B6-4854-BB11-570F9345D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16E97B-F186-2B65-2EA1-FBC5FE860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5C65EDB-212A-AE47-F81F-AA369D9E6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BDE64BF-7B18-C7B4-7F79-EB899316A021}"/>
              </a:ext>
            </a:extLst>
          </p:cNvPr>
          <p:cNvSpPr txBox="1"/>
          <p:nvPr/>
        </p:nvSpPr>
        <p:spPr>
          <a:xfrm>
            <a:off x="457423" y="2524595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mari</a:t>
            </a: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E5FD1942-2E59-373D-6071-7E41CC03329B}"/>
              </a:ext>
            </a:extLst>
          </p:cNvPr>
          <p:cNvSpPr/>
          <p:nvPr/>
        </p:nvSpPr>
        <p:spPr>
          <a:xfrm rot="16200000">
            <a:off x="3848790" y="3543992"/>
            <a:ext cx="227223" cy="1075761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704B3F2A-6B7D-4A9D-A701-4E8A5E6E63EA}"/>
              </a:ext>
            </a:extLst>
          </p:cNvPr>
          <p:cNvSpPr/>
          <p:nvPr/>
        </p:nvSpPr>
        <p:spPr>
          <a:xfrm rot="16200000">
            <a:off x="4722848" y="3817414"/>
            <a:ext cx="227222" cy="528918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0290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E594C-510D-F389-FE1F-182277D37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BE1853-FCE4-065C-C730-53E9E05DF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D1FE951-B2B4-DC06-618F-10489C234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5CB6CB7-464D-0EFE-509A-47D4198CEE52}"/>
              </a:ext>
            </a:extLst>
          </p:cNvPr>
          <p:cNvSpPr txBox="1"/>
          <p:nvPr/>
        </p:nvSpPr>
        <p:spPr>
          <a:xfrm>
            <a:off x="457423" y="2524595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r</a:t>
            </a:r>
            <a:r>
              <a:rPr kumimoji="0" lang="pt-BR" sz="72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</a:rPr>
              <a:t>émi</a:t>
            </a: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1E9886C2-52CA-C1D9-60A3-DC3E4BC161A3}"/>
              </a:ext>
            </a:extLst>
          </p:cNvPr>
          <p:cNvSpPr/>
          <p:nvPr/>
        </p:nvSpPr>
        <p:spPr>
          <a:xfrm rot="16200000">
            <a:off x="3682652" y="3732642"/>
            <a:ext cx="178372" cy="67869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66226889-5E0C-F08D-0D88-CE22485FE9DE}"/>
              </a:ext>
            </a:extLst>
          </p:cNvPr>
          <p:cNvSpPr/>
          <p:nvPr/>
        </p:nvSpPr>
        <p:spPr>
          <a:xfrm rot="16200000">
            <a:off x="4522528" y="3650067"/>
            <a:ext cx="178372" cy="84221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33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E594C-510D-F389-FE1F-182277D37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BE1853-FCE4-065C-C730-53E9E05DF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D1FE951-B2B4-DC06-618F-10489C234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5CB6CB7-464D-0EFE-509A-47D4198CEE52}"/>
              </a:ext>
            </a:extLst>
          </p:cNvPr>
          <p:cNvSpPr txBox="1"/>
          <p:nvPr/>
        </p:nvSpPr>
        <p:spPr>
          <a:xfrm>
            <a:off x="457423" y="2524595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rue</a:t>
            </a:r>
            <a:endParaRPr kumimoji="0" lang="pt-BR" sz="72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66226889-5E0C-F08D-0D88-CE22485FE9DE}"/>
              </a:ext>
            </a:extLst>
          </p:cNvPr>
          <p:cNvSpPr/>
          <p:nvPr/>
        </p:nvSpPr>
        <p:spPr>
          <a:xfrm rot="16200000">
            <a:off x="4151120" y="3372386"/>
            <a:ext cx="178372" cy="121920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674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 livret à la page 48.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3C4F59-CB2A-763D-6B00-093C859F5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E3086F6-960F-4C36-8143-35AC45215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2267" y="1617744"/>
            <a:ext cx="3254312" cy="4602582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1CCB2D1-6DEC-FB7F-CDDD-C2EBB1B612AB}"/>
              </a:ext>
            </a:extLst>
          </p:cNvPr>
          <p:cNvSpPr/>
          <p:nvPr/>
        </p:nvSpPr>
        <p:spPr>
          <a:xfrm>
            <a:off x="3062268" y="4752990"/>
            <a:ext cx="3157279" cy="90185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1692-8DF2-066C-AC33-06BF061FA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7B7F15-D115-14C6-C475-11067330105D}"/>
              </a:ext>
            </a:extLst>
          </p:cNvPr>
          <p:cNvSpPr txBox="1">
            <a:spLocks/>
          </p:cNvSpPr>
          <p:nvPr/>
        </p:nvSpPr>
        <p:spPr>
          <a:xfrm>
            <a:off x="1677381" y="7752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les syllabes et les pseudo-mots à votre voisin. Chacun son tour. Je vais circuler entre les rangs pour vous aider.  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673653-4808-4FBB-37FA-A23FD6BA5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57931E-AB66-4D02-C3F6-BE5ACB6F2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398" y="2677904"/>
            <a:ext cx="2891155" cy="222145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FE2C698-D9DC-4E66-A885-094F98035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447" y="2788365"/>
            <a:ext cx="4505954" cy="200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1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CF0D9-6AC1-7686-4EF0-AEAA710D1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BFD1BF7-1AB6-2F6A-8E36-7CC9EE02AF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9147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B8640D61-1DBF-5EDC-F02B-33D3CDDE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AB051FF-6900-758D-6483-BD99AF1B55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8828" y="5508429"/>
            <a:ext cx="4960805" cy="756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de mots contenant la lettre r.</a:t>
            </a:r>
            <a:endParaRPr lang="fr-MA" dirty="0">
              <a:solidFill>
                <a:srgbClr val="474F71"/>
              </a:solidFill>
            </a:endParaRPr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3B27221-78B6-35AA-760F-516CFAD09D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CEE8442-A678-BF4C-D11D-F4688694689F}"/>
              </a:ext>
            </a:extLst>
          </p:cNvPr>
          <p:cNvSpPr txBox="1"/>
          <p:nvPr/>
        </p:nvSpPr>
        <p:spPr>
          <a:xfrm>
            <a:off x="2201410" y="5142552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Écriture  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E7890C4-1984-3C72-CFF0-D6ABFAACD064}"/>
              </a:ext>
            </a:extLst>
          </p:cNvPr>
          <p:cNvSpPr txBox="1">
            <a:spLocks/>
          </p:cNvSpPr>
          <p:nvPr/>
        </p:nvSpPr>
        <p:spPr>
          <a:xfrm>
            <a:off x="2233483" y="39891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srgbClr val="757575"/>
                </a:solidFill>
              </a:rPr>
              <a:t>Lecture de mots contenant la lettre r.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E7C7674-8277-ED86-DB1A-EB743B0A5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7FA7456D-5328-16C5-3584-F67C70DF591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39750" cy="539750"/>
          </a:xfr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CAE448-DCDF-9970-3A1C-5D2E2E8D9C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55135" y="3449432"/>
            <a:ext cx="539750" cy="539750"/>
          </a:xfrm>
          <a:prstGeom prst="rect">
            <a:avLst/>
          </a:prstGeom>
          <a:noFill/>
        </p:spPr>
      </p:pic>
      <p:sp>
        <p:nvSpPr>
          <p:cNvPr id="4" name="Espace réservé du texte 12">
            <a:extLst>
              <a:ext uri="{FF2B5EF4-FFF2-40B4-BE49-F238E27FC236}">
                <a16:creationId xmlns:a16="http://schemas.microsoft.com/office/drawing/2014/main" id="{AD08B1E4-3D3B-7CA1-9846-4FF4F4FEE946}"/>
              </a:ext>
            </a:extLst>
          </p:cNvPr>
          <p:cNvSpPr txBox="1">
            <a:spLocks/>
          </p:cNvSpPr>
          <p:nvPr/>
        </p:nvSpPr>
        <p:spPr>
          <a:xfrm>
            <a:off x="2218827" y="251340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Prendre la parole pour se présenter et parler de ses affaires.</a:t>
            </a:r>
          </a:p>
        </p:txBody>
      </p:sp>
    </p:spTree>
    <p:extLst>
      <p:ext uri="{BB962C8B-B14F-4D97-AF65-F5344CB8AC3E}">
        <p14:creationId xmlns:p14="http://schemas.microsoft.com/office/powerpoint/2010/main" val="379891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EBA7426-5DCB-54A5-FABE-A5835849F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061" y="775249"/>
            <a:ext cx="6840000" cy="612000"/>
          </a:xfrm>
          <a:solidFill>
            <a:srgbClr val="E5E5E5"/>
          </a:solidFill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écrire des mots contenant la lettre r.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6CB4B5-C361-5BB0-6540-3F39948A0C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7138FD-1D91-0BEA-352F-68AD9372FA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65C32AF-8A1B-460F-A385-A9FBA2872F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7" name="Titre 14">
            <a:extLst>
              <a:ext uri="{FF2B5EF4-FFF2-40B4-BE49-F238E27FC236}">
                <a16:creationId xmlns:a16="http://schemas.microsoft.com/office/drawing/2014/main" id="{F5D129F7-0AC7-B8E9-2944-A1959DB2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le mot « Rim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24654B-6ECF-66C4-2B0C-5AC0EBCF7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466" y="2008670"/>
            <a:ext cx="3869267" cy="386926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F154BA9-69DB-499A-8EEC-A38693BE12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2000" y="2307221"/>
            <a:ext cx="2802839" cy="24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91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210DB43-FE5F-437A-8145-1DC58CE9F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99F23-903B-DACD-402F-0695D0BBE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7EBAA8C-279E-7C81-69CC-EC68AE80B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sp>
        <p:nvSpPr>
          <p:cNvPr id="6" name="Titre 13">
            <a:extLst>
              <a:ext uri="{FF2B5EF4-FFF2-40B4-BE49-F238E27FC236}">
                <a16:creationId xmlns:a16="http://schemas.microsoft.com/office/drawing/2014/main" id="{2ACAECE2-E917-C09A-9B0E-1218059DF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Rim.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694D61F-6698-4B8C-B6B4-C905CD1915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0580" y="2223000"/>
            <a:ext cx="2802839" cy="24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28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1BB0AB6-98E0-44DD-9BC8-59C29F5EA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A30E60F-7B23-45D8-8A5C-4ABEC162F0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0580" y="2223000"/>
            <a:ext cx="2802839" cy="24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15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C521B-519A-5763-94D1-54D674BBE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BE4F7AF-698E-9F55-B809-5A4C7E3D6C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7" name="Titre 14">
            <a:extLst>
              <a:ext uri="{FF2B5EF4-FFF2-40B4-BE49-F238E27FC236}">
                <a16:creationId xmlns:a16="http://schemas.microsoft.com/office/drawing/2014/main" id="{283CC40E-63B7-FACF-4D75-E89B7508A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le mot « mari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532137A-6B65-2D05-046D-3801CAD8C0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466" y="2008670"/>
            <a:ext cx="3869267" cy="386926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7EAA414-47AB-43B0-AED0-DCDDCFFBFE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2000" y="2346493"/>
            <a:ext cx="2886478" cy="238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78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D40CD-5AEE-CA07-94BF-AEAB8D579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16863A-6290-CA9F-0812-AEAC7747C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sp>
        <p:nvSpPr>
          <p:cNvPr id="6" name="Titre 13">
            <a:extLst>
              <a:ext uri="{FF2B5EF4-FFF2-40B4-BE49-F238E27FC236}">
                <a16:creationId xmlns:a16="http://schemas.microsoft.com/office/drawing/2014/main" id="{3C229FE6-F14B-343D-2883-D6A13C9C6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mari.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77E2AE-C012-47C0-98D4-605E4ECE6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8761" y="2238209"/>
            <a:ext cx="2886478" cy="238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95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8352C-D837-A1A8-27D5-23D028A2C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3805929-7FC8-FA01-C851-5FF59EBAF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7D2393B-6A7B-0C52-17CD-FAA6F07CFD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440D51-37D1-4FBB-9840-37150AE4D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8761" y="2238209"/>
            <a:ext cx="2886478" cy="238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30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7A5C7D6-5B8F-46B1-9B49-B9F485319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2571" y="1576606"/>
            <a:ext cx="3224765" cy="4702783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EED909-5B74-4AB5-AD1A-87F8BA883475}"/>
              </a:ext>
            </a:extLst>
          </p:cNvPr>
          <p:cNvSpPr/>
          <p:nvPr/>
        </p:nvSpPr>
        <p:spPr>
          <a:xfrm>
            <a:off x="2932917" y="5414211"/>
            <a:ext cx="3095046" cy="68778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49. On va faire l’activité 5.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2BADC9-83AB-9C84-FAB3-7D12FC70D4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0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3478642-7179-8052-4A79-2980A4C412D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3478642-7179-8052-4A79-2980A4C412D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C6A80F48-F328-F8CD-E481-CE2FEC3BAB4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6A80F48-F328-F8CD-E481-CE2FEC3BAB4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itre 5">
            <a:extLst>
              <a:ext uri="{FF2B5EF4-FFF2-40B4-BE49-F238E27FC236}">
                <a16:creationId xmlns:a16="http://schemas.microsoft.com/office/drawing/2014/main" id="{76CF1AA2-2D8E-76CE-EE75-EAAFA92C81C2}"/>
              </a:ext>
            </a:extLst>
          </p:cNvPr>
          <p:cNvSpPr txBox="1">
            <a:spLocks/>
          </p:cNvSpPr>
          <p:nvPr/>
        </p:nvSpPr>
        <p:spPr>
          <a:xfrm>
            <a:off x="1624268" y="756000"/>
            <a:ext cx="731295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mots comme dans l’exemple. Je vais circuler entre les rangs pour vous aider.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0179E51-D32E-56DD-6177-A3FE7DF1C5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DF2CA6-5222-4CC6-8BBC-6011D960B9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0399" y="2491504"/>
            <a:ext cx="2446422" cy="244642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31279E8-7D0B-40AC-B412-4A07D2069E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4072" y="3094321"/>
            <a:ext cx="4724400" cy="1843605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97D038-FF88-A5DB-FF1D-34BC711075BB}"/>
              </a:ext>
            </a:extLst>
          </p:cNvPr>
          <p:cNvSpPr/>
          <p:nvPr/>
        </p:nvSpPr>
        <p:spPr>
          <a:xfrm>
            <a:off x="744071" y="3094321"/>
            <a:ext cx="4724400" cy="18436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301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14909679-115A-4B68-908E-73C94A5F92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1745" y="2515999"/>
            <a:ext cx="2292812" cy="334368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017C5A5-71EC-4FC2-A081-8559897DDE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7764" y="2515999"/>
            <a:ext cx="2292812" cy="334368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3EDC69E-538F-BCD4-21AE-19064FEE1A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3EDC69E-538F-BCD4-21AE-19064FEE1A6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C4F99A0-D452-C9D6-23D0-2075B6CCF2B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C4F99A0-D452-C9D6-23D0-2075B6CCF2B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6390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recopiez les mots de l’activité 5, page 49, sur votre cahier. Lisez les mots de l’activité 5, page 48.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8671C8-2416-89BE-B4F8-B1CF3CC0E9C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970CCE79-9D93-ACE5-DAE0-05FBB7320C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b="1386"/>
          <a:stretch>
            <a:fillRect/>
          </a:stretch>
        </p:blipFill>
        <p:spPr>
          <a:xfrm>
            <a:off x="1611891" y="2156059"/>
            <a:ext cx="2112567" cy="3703624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BBAA5C3-A49B-4023-A272-6B598CF05C13}"/>
              </a:ext>
            </a:extLst>
          </p:cNvPr>
          <p:cNvSpPr/>
          <p:nvPr/>
        </p:nvSpPr>
        <p:spPr>
          <a:xfrm>
            <a:off x="3825334" y="5208493"/>
            <a:ext cx="2112568" cy="56612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5FEC6B1-258E-430C-A3BF-36C29E759353}"/>
              </a:ext>
            </a:extLst>
          </p:cNvPr>
          <p:cNvSpPr/>
          <p:nvPr/>
        </p:nvSpPr>
        <p:spPr>
          <a:xfrm>
            <a:off x="6207409" y="5378115"/>
            <a:ext cx="2217147" cy="39649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7704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865DDD8-B80A-494B-905F-097A56118C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87C1784-CEC1-4814-9363-B9C06DC60399}">
  <ds:schemaRefs>
    <ds:schemaRef ds:uri="http://purl.org/dc/dcmitype/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202b3bc9-e036-45c7-aea0-06aec8cd7a40"/>
    <ds:schemaRef ds:uri="http://purl.org/dc/elements/1.1/"/>
    <ds:schemaRef ds:uri="f0534ec5-868f-4ce6-85c7-99f0612daa52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713EA40-1792-4E6F-A4E2-0765198B752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9537</TotalTime>
  <Words>851</Words>
  <Application>Microsoft Office PowerPoint</Application>
  <PresentationFormat>Affichage à l'écran (4:3)</PresentationFormat>
  <Paragraphs>138</Paragraphs>
  <Slides>42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42</vt:i4>
      </vt:variant>
    </vt:vector>
  </HeadingPairs>
  <TitlesOfParts>
    <vt:vector size="62" baseType="lpstr">
      <vt:lpstr>Dosis</vt:lpstr>
      <vt:lpstr>Dosis SemiBold</vt:lpstr>
      <vt:lpstr>Dosis ExtraBold</vt:lpstr>
      <vt:lpstr>Bahnschrift SemiBold SemiConden</vt:lpstr>
      <vt:lpstr>Aptos Display</vt:lpstr>
      <vt:lpstr>Calibri</vt:lpstr>
      <vt:lpstr>Aptos</vt:lpstr>
      <vt:lpstr>Arial</vt:lpstr>
      <vt:lpstr>Dosis Medium</vt:lpstr>
      <vt:lpstr>Wingdings</vt:lpstr>
      <vt:lpstr>2_Conception personnalisée</vt:lpstr>
      <vt:lpstr>00_Env-Enseignant</vt:lpstr>
      <vt:lpstr>acte de parole</vt:lpstr>
      <vt:lpstr>lecture</vt:lpstr>
      <vt:lpstr>ecriture</vt:lpstr>
      <vt:lpstr>1_Vocab_02- Mémorisation</vt:lpstr>
      <vt:lpstr>1_Env-Enseignant</vt:lpstr>
      <vt:lpstr>1_acte de parole</vt:lpstr>
      <vt:lpstr>Oral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parler de nos affaires. Écoutez bien.</vt:lpstr>
      <vt:lpstr>Lecture de la vidéo.</vt:lpstr>
      <vt:lpstr>Maintenant, on va prendre la parole pour nous présenter et parler de nos affaires. On va le faire en 3 étapes. Soyez attentifs. </vt:lpstr>
      <vt:lpstr>Etape 1. Je vais vous expliquer la situation. </vt:lpstr>
      <vt:lpstr>Etape 2. Chacun réfléchit silencieusement à ce qu’il va dire dans sa prise de parole.</vt:lpstr>
      <vt:lpstr>Etape 3. Maintenant, vous allez prendre la parole. Qui veut passer au tableau ? </vt:lpstr>
      <vt:lpstr>Maintenant, tout le monde participe. Chacun se présente et parle de ses affaires à son voisin.</vt:lpstr>
      <vt:lpstr>Plan de la séance 5</vt:lpstr>
      <vt:lpstr>Maintenant, on va faire de la lecture. </vt:lpstr>
      <vt:lpstr>Répétons ensemble.</vt:lpstr>
      <vt:lpstr>Répétons ensemble.</vt:lpstr>
      <vt:lpstr>Qui veut passer au tableau pour lire les syllabes ?  </vt:lpstr>
      <vt:lpstr>Maintenant, on va apprendre à lire des syllabes et des mots contenant la lettre r. Soyez attentifs.</vt:lpstr>
      <vt:lpstr>Lecture de la vidéo.</vt:lpstr>
      <vt:lpstr>Relisons ensemble.</vt:lpstr>
      <vt:lpstr>Qui veut lire ?</vt:lpstr>
      <vt:lpstr>Qui veut lire ?</vt:lpstr>
      <vt:lpstr>Qui veut lire ?</vt:lpstr>
      <vt:lpstr>Qui veut lire ?</vt:lpstr>
      <vt:lpstr>Qui veut lire ?</vt:lpstr>
      <vt:lpstr>Qui veut lire ?</vt:lpstr>
      <vt:lpstr>Prenez le livret à la page 48. </vt:lpstr>
      <vt:lpstr>Présentation PowerPoint</vt:lpstr>
      <vt:lpstr>Plan de la séance 5</vt:lpstr>
      <vt:lpstr>Maintenant, nous allons apprendre à écrire des mots contenant la lettre r. Soyez attentifs. </vt:lpstr>
      <vt:lpstr>Maintenant, je vais écrire le mot « Rim » sur le tableau. Regardez comment je fais.</vt:lpstr>
      <vt:lpstr>Prenez vos ardoises.</vt:lpstr>
      <vt:lpstr>Écrivez Rim. </vt:lpstr>
      <vt:lpstr>Levez les ardoises. Je vais vérifier votre écriture. </vt:lpstr>
      <vt:lpstr>Maintenant, je vais écrire le mot « mari » sur le tableau. Regardez comment je fais.</vt:lpstr>
      <vt:lpstr>Écrivez mari. </vt:lpstr>
      <vt:lpstr>Levez les ardoises. Je vais vérifier votre écriture. </vt:lpstr>
      <vt:lpstr>Présentation PowerPoint</vt:lpstr>
      <vt:lpstr>Présentation PowerPoint</vt:lpstr>
      <vt:lpstr>La séance d’aujourd’hui est terminée. À la maison, recopiez les mots de l’activité 5, page 49, sur votre cahier. Lisez les mots de l’activité 5, page 48.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KHALID.RAMNI</cp:lastModifiedBy>
  <cp:revision>46</cp:revision>
  <cp:lastPrinted>2025-08-13T10:11:39Z</cp:lastPrinted>
  <dcterms:created xsi:type="dcterms:W3CDTF">2025-08-01T12:31:49Z</dcterms:created>
  <dcterms:modified xsi:type="dcterms:W3CDTF">2026-01-08T20:40:46Z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