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9.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1.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4.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5.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6.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17.xml" ContentType="application/vnd.openxmlformats-officedocument.theme+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18.xml" ContentType="application/vnd.openxmlformats-officedocument.theme+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19.xml" ContentType="application/vnd.openxmlformats-officedocument.theme+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1" r:id="rId2"/>
    <p:sldMasterId id="2147483689" r:id="rId3"/>
    <p:sldMasterId id="2147483694" r:id="rId4"/>
    <p:sldMasterId id="2147483705" r:id="rId5"/>
    <p:sldMasterId id="2147483714" r:id="rId6"/>
    <p:sldMasterId id="2147483809" r:id="rId7"/>
    <p:sldMasterId id="2147483753" r:id="rId8"/>
    <p:sldMasterId id="2147483764" r:id="rId9"/>
    <p:sldMasterId id="2147483775" r:id="rId10"/>
    <p:sldMasterId id="2147483860" r:id="rId11"/>
    <p:sldMasterId id="2147483786" r:id="rId12"/>
    <p:sldMasterId id="2147483820" r:id="rId13"/>
    <p:sldMasterId id="2147483843" r:id="rId14"/>
    <p:sldMasterId id="2147483878" r:id="rId15"/>
    <p:sldMasterId id="2147483901" r:id="rId16"/>
    <p:sldMasterId id="2147483924" r:id="rId17"/>
    <p:sldMasterId id="2147483947" r:id="rId18"/>
    <p:sldMasterId id="2147483741" r:id="rId19"/>
    <p:sldMasterId id="2147483686" r:id="rId20"/>
  </p:sldMasterIdLst>
  <p:notesMasterIdLst>
    <p:notesMasterId r:id="rId53"/>
  </p:notesMasterIdLst>
  <p:handoutMasterIdLst>
    <p:handoutMasterId r:id="rId54"/>
  </p:handoutMasterIdLst>
  <p:sldIdLst>
    <p:sldId id="2147482625" r:id="rId21"/>
    <p:sldId id="2147482382" r:id="rId22"/>
    <p:sldId id="2147482829" r:id="rId23"/>
    <p:sldId id="2147482789" r:id="rId24"/>
    <p:sldId id="2147482830" r:id="rId25"/>
    <p:sldId id="2147482850" r:id="rId26"/>
    <p:sldId id="2147482851" r:id="rId27"/>
    <p:sldId id="2147482853" r:id="rId28"/>
    <p:sldId id="2147482854" r:id="rId29"/>
    <p:sldId id="2147482855" r:id="rId30"/>
    <p:sldId id="2147482790" r:id="rId31"/>
    <p:sldId id="2147482820" r:id="rId32"/>
    <p:sldId id="2147482794" r:id="rId33"/>
    <p:sldId id="2147482759" r:id="rId34"/>
    <p:sldId id="2147482795" r:id="rId35"/>
    <p:sldId id="2147482791" r:id="rId36"/>
    <p:sldId id="2147482819" r:id="rId37"/>
    <p:sldId id="2147482801" r:id="rId38"/>
    <p:sldId id="2147482826" r:id="rId39"/>
    <p:sldId id="2147482827" r:id="rId40"/>
    <p:sldId id="2147482828" r:id="rId41"/>
    <p:sldId id="2147482825" r:id="rId42"/>
    <p:sldId id="2147482824" r:id="rId43"/>
    <p:sldId id="2147482810" r:id="rId44"/>
    <p:sldId id="2147482792" r:id="rId45"/>
    <p:sldId id="2147482815" r:id="rId46"/>
    <p:sldId id="2147482857" r:id="rId47"/>
    <p:sldId id="2147482768" r:id="rId48"/>
    <p:sldId id="2147482788" r:id="rId49"/>
    <p:sldId id="2147482858" r:id="rId50"/>
    <p:sldId id="2147482856" r:id="rId51"/>
    <p:sldId id="2147482752"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B2DC"/>
    <a:srgbClr val="56B64A"/>
    <a:srgbClr val="D0CECE"/>
    <a:srgbClr val="B1EDEA"/>
    <a:srgbClr val="565F88"/>
    <a:srgbClr val="CC0000"/>
    <a:srgbClr val="B5EEF2"/>
    <a:srgbClr val="9CA3C0"/>
    <a:srgbClr val="94E4EA"/>
    <a:srgbClr val="009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6433"/>
  </p:normalViewPr>
  <p:slideViewPr>
    <p:cSldViewPr snapToGrid="0">
      <p:cViewPr varScale="1">
        <p:scale>
          <a:sx n="75" d="100"/>
          <a:sy n="75" d="100"/>
        </p:scale>
        <p:origin x="1048" y="30"/>
      </p:cViewPr>
      <p:guideLst/>
    </p:cSldViewPr>
  </p:slideViewPr>
  <p:outlineViewPr>
    <p:cViewPr>
      <p:scale>
        <a:sx n="33" d="100"/>
        <a:sy n="33" d="100"/>
      </p:scale>
      <p:origin x="0" y="-23664"/>
    </p:cViewPr>
  </p:outlineViewPr>
  <p:notesTextViewPr>
    <p:cViewPr>
      <p:scale>
        <a:sx n="3" d="2"/>
        <a:sy n="3" d="2"/>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slide" Target="slides/slide30.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9.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Master" Target="slideMasters/slideMaster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20" Type="http://schemas.openxmlformats.org/officeDocument/2006/relationships/slideMaster" Target="slideMasters/slideMaster20.xml"/><Relationship Id="rId41" Type="http://schemas.openxmlformats.org/officeDocument/2006/relationships/slide" Target="slides/slide21.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B2E286-5E95-8978-5B40-9D0192F7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a:extLst>
              <a:ext uri="{FF2B5EF4-FFF2-40B4-BE49-F238E27FC236}">
                <a16:creationId xmlns:a16="http://schemas.microsoft.com/office/drawing/2014/main" id="{90544521-AD86-2D1C-EFE9-E8EF5A9B94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B0EF-1A52-4AB5-9630-8D2879398148}" type="datetimeFigureOut">
              <a:rPr lang="fr-MA" smtClean="0"/>
              <a:t>21/01/2026</a:t>
            </a:fld>
            <a:endParaRPr lang="fr-MA"/>
          </a:p>
        </p:txBody>
      </p:sp>
      <p:sp>
        <p:nvSpPr>
          <p:cNvPr id="4" name="Espace réservé du pied de page 3">
            <a:extLst>
              <a:ext uri="{FF2B5EF4-FFF2-40B4-BE49-F238E27FC236}">
                <a16:creationId xmlns:a16="http://schemas.microsoft.com/office/drawing/2014/main" id="{A44AD019-FE9C-4264-A328-02B7419F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5" name="Espace réservé du numéro de diapositive 4">
            <a:extLst>
              <a:ext uri="{FF2B5EF4-FFF2-40B4-BE49-F238E27FC236}">
                <a16:creationId xmlns:a16="http://schemas.microsoft.com/office/drawing/2014/main" id="{A2A5E8EA-8DDF-8BEB-CCBB-31E6416AEA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5E3FE-4EA0-4BBD-8AFE-D3F03DCA6120}" type="slidenum">
              <a:rPr lang="fr-MA" smtClean="0"/>
              <a:t>‹N°›</a:t>
            </a:fld>
            <a:endParaRPr lang="fr-MA"/>
          </a:p>
        </p:txBody>
      </p:sp>
    </p:spTree>
    <p:extLst>
      <p:ext uri="{BB962C8B-B14F-4D97-AF65-F5344CB8AC3E}">
        <p14:creationId xmlns:p14="http://schemas.microsoft.com/office/powerpoint/2010/main" val="31106499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21/01/2026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3.xml"/><Relationship Id="rId4" Type="http://schemas.openxmlformats.org/officeDocument/2006/relationships/image" Target="../media/image18.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5.xml"/><Relationship Id="rId4" Type="http://schemas.openxmlformats.org/officeDocument/2006/relationships/image" Target="../media/image18.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6.xml"/><Relationship Id="rId4" Type="http://schemas.openxmlformats.org/officeDocument/2006/relationships/image" Target="../media/image18.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7.xml"/><Relationship Id="rId4" Type="http://schemas.openxmlformats.org/officeDocument/2006/relationships/image" Target="../media/image18.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8.xml"/><Relationship Id="rId4" Type="http://schemas.openxmlformats.org/officeDocument/2006/relationships/image" Target="../media/image18.pn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Arial" panose="020B0604020202020204" pitchFamily="34" charset="0"/>
                <a:cs typeface="Arial" panose="020B0604020202020204" pitchFamily="34" charset="0"/>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68531496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Tree>
    <p:extLst>
      <p:ext uri="{BB962C8B-B14F-4D97-AF65-F5344CB8AC3E}">
        <p14:creationId xmlns:p14="http://schemas.microsoft.com/office/powerpoint/2010/main" val="11528778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p>
            <a:endParaRPr lang="fr-MA"/>
          </a:p>
        </p:txBody>
      </p:sp>
    </p:spTree>
    <p:extLst>
      <p:ext uri="{BB962C8B-B14F-4D97-AF65-F5344CB8AC3E}">
        <p14:creationId xmlns:p14="http://schemas.microsoft.com/office/powerpoint/2010/main" val="305396354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Arial" panose="020B0604020202020204" pitchFamily="34" charset="0"/>
                <a:cs typeface="Arial" panose="020B0604020202020204" pitchFamily="34" charset="0"/>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b="1">
                <a:solidFill>
                  <a:srgbClr val="565F88"/>
                </a:solidFill>
                <a:latin typeface="Arial" panose="020B0604020202020204" pitchFamily="34" charset="0"/>
                <a:cs typeface="Arial" panose="020B0604020202020204" pitchFamily="34" charset="0"/>
              </a:defRPr>
            </a:lvl2pPr>
            <a:lvl3pPr algn="r" rtl="1">
              <a:defRPr sz="1400" b="1">
                <a:solidFill>
                  <a:srgbClr val="565F88"/>
                </a:solidFill>
                <a:latin typeface="Arial" panose="020B0604020202020204" pitchFamily="34" charset="0"/>
                <a:cs typeface="Arial" panose="020B0604020202020204" pitchFamily="34" charset="0"/>
              </a:defRPr>
            </a:lvl3pPr>
            <a:lvl4pPr algn="r" rtl="1">
              <a:defRPr sz="1200" b="1">
                <a:solidFill>
                  <a:srgbClr val="565F88"/>
                </a:solidFill>
                <a:latin typeface="Arial" panose="020B0604020202020204" pitchFamily="34" charset="0"/>
                <a:cs typeface="Arial" panose="020B0604020202020204" pitchFamily="34" charset="0"/>
              </a:defRPr>
            </a:lvl4pPr>
            <a:lvl5pPr algn="r" rtl="1">
              <a:defRPr sz="12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27200344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85621031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Tree>
    <p:extLst>
      <p:ext uri="{BB962C8B-B14F-4D97-AF65-F5344CB8AC3E}">
        <p14:creationId xmlns:p14="http://schemas.microsoft.com/office/powerpoint/2010/main" val="112072141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صرف وتحويل </a:t>
            </a:r>
          </a:p>
        </p:txBody>
      </p:sp>
    </p:spTree>
    <p:extLst>
      <p:ext uri="{BB962C8B-B14F-4D97-AF65-F5344CB8AC3E}">
        <p14:creationId xmlns:p14="http://schemas.microsoft.com/office/powerpoint/2010/main" val="306938276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إنتاج كتابي </a:t>
            </a:r>
          </a:p>
        </p:txBody>
      </p:sp>
    </p:spTree>
    <p:extLst>
      <p:ext uri="{BB962C8B-B14F-4D97-AF65-F5344CB8AC3E}">
        <p14:creationId xmlns:p14="http://schemas.microsoft.com/office/powerpoint/2010/main" val="99119054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مراجعة وتوليف  </a:t>
            </a:r>
          </a:p>
        </p:txBody>
      </p:sp>
    </p:spTree>
    <p:extLst>
      <p:ext uri="{BB962C8B-B14F-4D97-AF65-F5344CB8AC3E}">
        <p14:creationId xmlns:p14="http://schemas.microsoft.com/office/powerpoint/2010/main" val="54748623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p>
            <a:endParaRPr lang="fr-MA"/>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01</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p>
            <a:endParaRPr lang="fr-MA"/>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02</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p>
            <a:endParaRPr lang="fr-MA"/>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03</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p>
            <a:endParaRPr lang="fr-MA"/>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400" b="1">
                <a:solidFill>
                  <a:srgbClr val="565F88"/>
                </a:solidFill>
                <a:latin typeface="Arial" panose="020B0604020202020204" pitchFamily="34" charset="0"/>
                <a:cs typeface="Arial" panose="020B0604020202020204" pitchFamily="34" charset="0"/>
              </a:defRPr>
            </a:lvl2pPr>
            <a:lvl3pPr algn="r" rtl="1">
              <a:defRPr sz="1200" b="1">
                <a:solidFill>
                  <a:srgbClr val="565F88"/>
                </a:solidFill>
                <a:latin typeface="Arial" panose="020B0604020202020204" pitchFamily="34" charset="0"/>
                <a:cs typeface="Arial" panose="020B0604020202020204" pitchFamily="34" charset="0"/>
              </a:defRPr>
            </a:lvl3pPr>
            <a:lvl4pPr algn="r" rtl="1">
              <a:defRPr sz="1100" b="1">
                <a:solidFill>
                  <a:srgbClr val="565F88"/>
                </a:solidFill>
                <a:latin typeface="Arial" panose="020B0604020202020204" pitchFamily="34" charset="0"/>
                <a:cs typeface="Arial" panose="020B0604020202020204" pitchFamily="34" charset="0"/>
              </a:defRPr>
            </a:lvl4pPr>
            <a:lvl5pPr algn="r" rtl="1">
              <a:defRPr sz="1100" b="1">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Arial" panose="020B0604020202020204" pitchFamily="34" charset="0"/>
                <a:cs typeface="+mn-cs"/>
              </a:rPr>
              <a:t> - </a:t>
            </a:r>
            <a:r>
              <a:rPr kumimoji="0" lang="fr-MA" sz="1800" b="1" i="0" u="none" strike="noStrike" kern="1200" cap="none" spc="0" normalizeH="0" baseline="0" noProof="0" dirty="0">
                <a:ln>
                  <a:noFill/>
                </a:ln>
                <a:solidFill>
                  <a:srgbClr val="565F88"/>
                </a:solidFill>
                <a:effectLst/>
                <a:uLnTx/>
                <a:uFillTx/>
                <a:latin typeface="Arial" panose="020B0604020202020204" pitchFamily="34" charset="0"/>
                <a:cs typeface="+mn-cs"/>
              </a:rPr>
              <a:t>04</a:t>
            </a:r>
            <a:r>
              <a:rPr kumimoji="0" lang="ar-MA" sz="20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399913760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p>
            <a:endParaRPr lang="fr-MA"/>
          </a:p>
        </p:txBody>
      </p:sp>
    </p:spTree>
    <p:extLst>
      <p:ext uri="{BB962C8B-B14F-4D97-AF65-F5344CB8AC3E}">
        <p14:creationId xmlns:p14="http://schemas.microsoft.com/office/powerpoint/2010/main" val="78199918"/>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842219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9445793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9787349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0752328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66748162"/>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الأول</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الثالث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الرابع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الثاني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الخامس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Calibri" panose="020F0502020204030204"/>
                  <a:ea typeface="+mn-ea"/>
                  <a:cs typeface="+mn-cs"/>
                </a:rPr>
                <a:t>اليوم السادس </a:t>
              </a:r>
              <a:endPar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23651440"/>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883772462"/>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633913536"/>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rPr>
              <a:t>Modifiez le style du titre</a:t>
            </a:r>
            <a:endParaRPr kumimoji="0" lang="fr-MA" sz="2800" b="1" i="0" u="none" strike="noStrike" kern="1200" cap="none" spc="0" normalizeH="0" baseline="0" noProof="0" dirty="0">
              <a:ln>
                <a:noFill/>
              </a:ln>
              <a:solidFill>
                <a:srgbClr val="565F88"/>
              </a:solidFill>
              <a:effectLst/>
              <a:uLnTx/>
              <a:uFillTx/>
              <a:latin typeface="Arial" panose="020B0604020202020204" pitchFamily="34" charset="0"/>
              <a:ea typeface="+mj-ea"/>
              <a:cs typeface="Arial" panose="020B0604020202020204" pitchFamily="34" charset="0"/>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Calibri" panose="020F0502020204030204"/>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Arial" panose="020B0604020202020204" pitchFamily="34" charset="0"/>
                <a:cs typeface="Arial" panose="020B0604020202020204" pitchFamily="34" charset="0"/>
              </a:defRPr>
            </a:lvl1pPr>
            <a:lvl2pPr marL="685800" indent="-228600" algn="r" rtl="1">
              <a:buFont typeface="Wingdings" panose="05000000000000000000" pitchFamily="2" charset="2"/>
              <a:buChar char=""/>
              <a:defRPr sz="1600">
                <a:solidFill>
                  <a:srgbClr val="565F88"/>
                </a:solidFill>
                <a:latin typeface="Arial" panose="020B0604020202020204" pitchFamily="34" charset="0"/>
                <a:cs typeface="Arial" panose="020B0604020202020204" pitchFamily="34" charset="0"/>
              </a:defRPr>
            </a:lvl2pPr>
            <a:lvl3pPr algn="r" rtl="1">
              <a:defRPr sz="1400">
                <a:solidFill>
                  <a:srgbClr val="565F88"/>
                </a:solidFill>
                <a:latin typeface="Arial" panose="020B0604020202020204" pitchFamily="34" charset="0"/>
                <a:cs typeface="Arial" panose="020B0604020202020204" pitchFamily="34" charset="0"/>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688456483"/>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59141889"/>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1014146852"/>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2618186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497908397"/>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58257430"/>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8207379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3" name="Espace réservé du texte 3">
            <a:extLst>
              <a:ext uri="{FF2B5EF4-FFF2-40B4-BE49-F238E27FC236}">
                <a16:creationId xmlns:a16="http://schemas.microsoft.com/office/drawing/2014/main" id="{42AA95B1-5491-4975-F445-F499BD3C411E}"/>
              </a:ext>
            </a:extLst>
          </p:cNvPr>
          <p:cNvSpPr>
            <a:spLocks noGrp="1"/>
          </p:cNvSpPr>
          <p:nvPr>
            <p:ph type="body" sz="quarter" idx="13"/>
          </p:nvPr>
        </p:nvSpPr>
        <p:spPr>
          <a:xfrm>
            <a:off x="611999" y="1575854"/>
            <a:ext cx="6840001" cy="612000"/>
          </a:xfrm>
          <a:prstGeom prst="rect">
            <a:avLst/>
          </a:prstGeom>
          <a:noFill/>
        </p:spPr>
        <p:txBody>
          <a:bodyPr anchor="ctr"/>
          <a:lstStyle>
            <a:lvl1pPr marL="0" indent="0" algn="ctr" rtl="1">
              <a:buNone/>
              <a:defRPr sz="36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29348036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58494010"/>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69513811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5_Ora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1317036" y="3685915"/>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26868"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336702" y="368449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F8CA187-277E-D884-A04A-FAC631D20BA5}"/>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6" name="Espace réservé du texte 14">
            <a:extLst>
              <a:ext uri="{FF2B5EF4-FFF2-40B4-BE49-F238E27FC236}">
                <a16:creationId xmlns:a16="http://schemas.microsoft.com/office/drawing/2014/main" id="{D28D6E13-CE7C-3AA2-BA3B-DC6CD649F412}"/>
              </a:ext>
            </a:extLst>
          </p:cNvPr>
          <p:cNvSpPr>
            <a:spLocks noGrp="1"/>
          </p:cNvSpPr>
          <p:nvPr>
            <p:ph type="body" sz="quarter" idx="29"/>
          </p:nvPr>
        </p:nvSpPr>
        <p:spPr>
          <a:xfrm>
            <a:off x="1317036" y="5815518"/>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7" name="Espace réservé du texte 14">
            <a:extLst>
              <a:ext uri="{FF2B5EF4-FFF2-40B4-BE49-F238E27FC236}">
                <a16:creationId xmlns:a16="http://schemas.microsoft.com/office/drawing/2014/main" id="{ECD382B3-33FC-44FE-1048-5D0CE2CE9972}"/>
              </a:ext>
            </a:extLst>
          </p:cNvPr>
          <p:cNvSpPr>
            <a:spLocks noGrp="1"/>
          </p:cNvSpPr>
          <p:nvPr>
            <p:ph type="body" sz="quarter" idx="30"/>
          </p:nvPr>
        </p:nvSpPr>
        <p:spPr>
          <a:xfrm>
            <a:off x="3826867"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8" name="Espace réservé du texte 14">
            <a:extLst>
              <a:ext uri="{FF2B5EF4-FFF2-40B4-BE49-F238E27FC236}">
                <a16:creationId xmlns:a16="http://schemas.microsoft.com/office/drawing/2014/main" id="{CD8708A4-6F99-5164-BF09-15B2DB4FF88F}"/>
              </a:ext>
            </a:extLst>
          </p:cNvPr>
          <p:cNvSpPr>
            <a:spLocks noGrp="1"/>
          </p:cNvSpPr>
          <p:nvPr>
            <p:ph type="body" sz="quarter" idx="31"/>
          </p:nvPr>
        </p:nvSpPr>
        <p:spPr>
          <a:xfrm>
            <a:off x="6336702" y="5814101"/>
            <a:ext cx="1490261" cy="285502"/>
          </a:xfrm>
          <a:prstGeom prst="roundRect">
            <a:avLst/>
          </a:prstGeom>
          <a:ln>
            <a:no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9" name="Espace réservé pour une image  14">
            <a:extLst>
              <a:ext uri="{FF2B5EF4-FFF2-40B4-BE49-F238E27FC236}">
                <a16:creationId xmlns:a16="http://schemas.microsoft.com/office/drawing/2014/main" id="{AE406E7C-D00B-DEB0-24F6-92F072697076}"/>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20" name="Espace réservé pour une image  14">
            <a:extLst>
              <a:ext uri="{FF2B5EF4-FFF2-40B4-BE49-F238E27FC236}">
                <a16:creationId xmlns:a16="http://schemas.microsoft.com/office/drawing/2014/main" id="{0524C2B1-20EB-8315-907C-49253251B7F8}"/>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21" name="Espace réservé pour une image  14">
            <a:extLst>
              <a:ext uri="{FF2B5EF4-FFF2-40B4-BE49-F238E27FC236}">
                <a16:creationId xmlns:a16="http://schemas.microsoft.com/office/drawing/2014/main" id="{41329BE8-BAA0-EF9E-D4E2-4B4B6608C078}"/>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F601B3E1-0300-A2A5-660F-929F9F0FC2FC}"/>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88D384C2-3D24-54ED-ECDC-EBB2F11E1BC9}"/>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F6F13977-CAA0-99E8-DDF8-6CAE2E046C22}"/>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186178253"/>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Env-Apprenant_Voc-03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dirty="0"/>
              <a:t>Modifiez le style du titre</a:t>
            </a:r>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5" name="Espace réservé pour une image  4">
            <a:extLst>
              <a:ext uri="{FF2B5EF4-FFF2-40B4-BE49-F238E27FC236}">
                <a16:creationId xmlns:a16="http://schemas.microsoft.com/office/drawing/2014/main" id="{CD64E387-0E8D-8AF1-4814-8865F3DE654E}"/>
              </a:ext>
            </a:extLst>
          </p:cNvPr>
          <p:cNvSpPr>
            <a:spLocks noGrp="1" noChangeAspect="1"/>
          </p:cNvSpPr>
          <p:nvPr>
            <p:ph type="pic" sz="quarter" idx="19"/>
          </p:nvPr>
        </p:nvSpPr>
        <p:spPr>
          <a:xfrm>
            <a:off x="7920000" y="676800"/>
            <a:ext cx="900000" cy="90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C80A6BE9-AA1D-D46D-57A5-4AB6E31AC782}"/>
              </a:ext>
            </a:extLst>
          </p:cNvPr>
          <p:cNvSpPr>
            <a:spLocks noGrp="1" noChangeAspect="1"/>
          </p:cNvSpPr>
          <p:nvPr>
            <p:ph type="pic" sz="quarter" idx="12"/>
          </p:nvPr>
        </p:nvSpPr>
        <p:spPr>
          <a:xfrm>
            <a:off x="1674000" y="2160000"/>
            <a:ext cx="2880000" cy="2880000"/>
          </a:xfrm>
          <a:prstGeom prst="roundRect">
            <a:avLst/>
          </a:prstGeom>
        </p:spPr>
        <p:txBody>
          <a:bodyPr/>
          <a:lstStyle/>
          <a:p>
            <a:endParaRPr lang="fr-MA" dirty="0"/>
          </a:p>
        </p:txBody>
      </p:sp>
    </p:spTree>
    <p:extLst>
      <p:ext uri="{BB962C8B-B14F-4D97-AF65-F5344CB8AC3E}">
        <p14:creationId xmlns:p14="http://schemas.microsoft.com/office/powerpoint/2010/main" val="3444681219"/>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3122103" y="5219103"/>
            <a:ext cx="2899793" cy="662104"/>
          </a:xfrm>
          <a:prstGeom prst="rect">
            <a:avLst/>
          </a:prstGeom>
        </p:spPr>
        <p:txBody>
          <a:bodyPr anchor="ctr"/>
          <a:lstStyle>
            <a:lvl1pPr marL="0" indent="0" algn="ctr" rtl="1">
              <a:buNone/>
              <a:defRPr lang="fr-MA" sz="24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3522370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979103"/>
            <a:ext cx="2899793" cy="2899793"/>
          </a:xfrm>
          <a:prstGeom prst="roundRect">
            <a:avLst/>
          </a:prstGeom>
          <a:ln>
            <a:noFill/>
          </a:ln>
        </p:spPr>
        <p:txBody>
          <a:bodyPr/>
          <a:lstStyle/>
          <a:p>
            <a:endParaRPr lang="fr-MA"/>
          </a:p>
        </p:txBody>
      </p:sp>
      <p:sp>
        <p:nvSpPr>
          <p:cNvPr id="7" name="Espace réservé pour une image  16">
            <a:extLst>
              <a:ext uri="{FF2B5EF4-FFF2-40B4-BE49-F238E27FC236}">
                <a16:creationId xmlns:a16="http://schemas.microsoft.com/office/drawing/2014/main" id="{37C26F73-B599-DCB0-6DEF-AD612BD94F0A}"/>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5566158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75928659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48203747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821610980"/>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375592099"/>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98259614"/>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11999" y="738000"/>
            <a:ext cx="6840000" cy="612000"/>
          </a:xfrm>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13385930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48325755"/>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949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80453391"/>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876444720"/>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756322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0293840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887774899"/>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488892052"/>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79878606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512823329"/>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039595161"/>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797975786"/>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4057953177"/>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078728721"/>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28652979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2394017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59039893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512471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73949272"/>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9434664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43663717"/>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39984101"/>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15772621"/>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19145658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943073573"/>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1643717676"/>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32437339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25463944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77397583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1871855670"/>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6837143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83569805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412341586"/>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99478156"/>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2270974074"/>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85160422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2585396743"/>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30376318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966323756"/>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54930279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32671973"/>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09597412"/>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446743191"/>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101300685"/>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53576959"/>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4049696977"/>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680094450"/>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021167873"/>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915615698"/>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5240287"/>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3093328"/>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94077201"/>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6802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93043942"/>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0819512"/>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7272054"/>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6275940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61027037"/>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7168248"/>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48202036"/>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0742850"/>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897157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9919333"/>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954403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711075"/>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05214548"/>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2131093905"/>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374501781"/>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911583698"/>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3059385578"/>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64668449"/>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845244198"/>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570022363"/>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331549820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611185442"/>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4362376"/>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32815556"/>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941023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094209"/>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962182"/>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43659530"/>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1488633"/>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78702572"/>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70489944"/>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55081454"/>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555315924"/>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5581924"/>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035041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62223632"/>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22678338"/>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62584662"/>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59374122"/>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425458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5162880"/>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6134216"/>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7947954"/>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61907098"/>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655096969"/>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10013989"/>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63965354"/>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extLst>
      <p:ext uri="{BB962C8B-B14F-4D97-AF65-F5344CB8AC3E}">
        <p14:creationId xmlns:p14="http://schemas.microsoft.com/office/powerpoint/2010/main" val="2498229033"/>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96085839"/>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27455891"/>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71350082"/>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7843355"/>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604362"/>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extLst>
      <p:ext uri="{BB962C8B-B14F-4D97-AF65-F5344CB8AC3E}">
        <p14:creationId xmlns:p14="http://schemas.microsoft.com/office/powerpoint/2010/main" val="1229165507"/>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11878473"/>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417470395"/>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2052291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097415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260430696"/>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337563"/>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2636950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011986683"/>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69173180"/>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78496730"/>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8024455"/>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2356088"/>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6438138"/>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8797867"/>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91302657"/>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5327228"/>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595872823"/>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15790"/>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691698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35255339"/>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51466440"/>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2738250"/>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3411257"/>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53087371"/>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8432885"/>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063989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18879562"/>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678729840"/>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785983900"/>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94394885"/>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686073871"/>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95679218"/>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29974961"/>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0183184"/>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8061334"/>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53882452"/>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992595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34755382"/>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242701681"/>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4096420709"/>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588000"/>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1318334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378650540"/>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1426296"/>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45458596"/>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00185985"/>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21521354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06689198"/>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13694531"/>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84941452"/>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388210795"/>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370085714"/>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95396967"/>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4722806"/>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00465162"/>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3123323"/>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25513348"/>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3477927"/>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17361329"/>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930883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04664736"/>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4252591"/>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78046030"/>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20907639"/>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34581053"/>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6653912"/>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02585722"/>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64009846"/>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8739426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18382288"/>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10180215"/>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05838842"/>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72026997"/>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08411149"/>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324471286"/>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785314325"/>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04594099"/>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97487184"/>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150122"/>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09253553"/>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44448693"/>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125464665"/>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26702264"/>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3571206498"/>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04230241"/>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88855073"/>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89172695"/>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85148796"/>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22346033"/>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04756428"/>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38094802"/>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49810151"/>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40329852"/>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754033148"/>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971644554"/>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8D51B-DFAF-3743-C725-525184A50D9C}"/>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D9E917-BD93-D5A4-2408-4C1D3C9CDD6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92DDAF-6675-904B-2E7C-6344470C4E29}"/>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5" name="Espace réservé du pied de page 4">
            <a:extLst>
              <a:ext uri="{FF2B5EF4-FFF2-40B4-BE49-F238E27FC236}">
                <a16:creationId xmlns:a16="http://schemas.microsoft.com/office/drawing/2014/main" id="{EFED7634-73BC-E4E8-5359-29B51A5254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AF4D63-896B-AE76-F7D2-F3247C4EA163}"/>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1528350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770A24-B470-1A8A-1A1C-63F2C2EA2A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AB1951-15A0-41C8-87F6-F8F07D9786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A7E44C-9E3A-1921-65EE-9C3ECCE0F0D8}"/>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5" name="Espace réservé du pied de page 4">
            <a:extLst>
              <a:ext uri="{FF2B5EF4-FFF2-40B4-BE49-F238E27FC236}">
                <a16:creationId xmlns:a16="http://schemas.microsoft.com/office/drawing/2014/main" id="{E9DEE22A-624C-090C-039B-E5B0210A0D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C0BA7-B9B8-8121-75F3-8530875AEA44}"/>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143802043"/>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46D81D-1B2B-3900-E5F8-51DA8C973EBA}"/>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67521C7-5D95-FEC4-4148-A29C9FB1D80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7D0A58-2BE5-02CC-EEC8-BC5154F44269}"/>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5" name="Espace réservé du pied de page 4">
            <a:extLst>
              <a:ext uri="{FF2B5EF4-FFF2-40B4-BE49-F238E27FC236}">
                <a16:creationId xmlns:a16="http://schemas.microsoft.com/office/drawing/2014/main" id="{7C922A69-ADBB-8BB1-52E8-B5EEAD6B85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E759BB-8B7E-5B52-F321-D698DDEEE1A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71637370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82738-8FBB-4F3C-47F7-FF7B26226D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0A47FCF-944D-3FB0-C22D-A84F0FEDAB8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22073C-529C-5DE2-3BA6-56BF70A5DF07}"/>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9C1E4-2E42-128F-FF69-DD63C905844B}"/>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6" name="Espace réservé du pied de page 5">
            <a:extLst>
              <a:ext uri="{FF2B5EF4-FFF2-40B4-BE49-F238E27FC236}">
                <a16:creationId xmlns:a16="http://schemas.microsoft.com/office/drawing/2014/main" id="{A7A7A5A7-F5D2-4CD8-48DB-103148356F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450E0C-C18F-ADE0-D58A-8647AC1ACD0B}"/>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65197399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F2E98-A9C4-3C1D-D4BE-78C8C4848749}"/>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F561CA1-4184-E444-585E-083FEE869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D0BE03-3EF9-85FC-981E-A80DE03D5D2F}"/>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DC2D984-5E03-A255-C56C-DEA98B9822E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4EBAC-2853-3F10-6761-2AC1438C0106}"/>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EDA8F7-06DE-E44D-83BD-AFDE45760F4A}"/>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8" name="Espace réservé du pied de page 7">
            <a:extLst>
              <a:ext uri="{FF2B5EF4-FFF2-40B4-BE49-F238E27FC236}">
                <a16:creationId xmlns:a16="http://schemas.microsoft.com/office/drawing/2014/main" id="{E3AE6D69-8A9E-1C76-1539-2C8E96E9FF2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7C5BE3-4EDF-8494-A29C-F1664D5C8BD2}"/>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44248476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C1A74-BA69-C56B-393E-1FB84593050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3333F3E-B043-DA65-2E7C-FB3EF2FEE123}"/>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4" name="Espace réservé du pied de page 3">
            <a:extLst>
              <a:ext uri="{FF2B5EF4-FFF2-40B4-BE49-F238E27FC236}">
                <a16:creationId xmlns:a16="http://schemas.microsoft.com/office/drawing/2014/main" id="{51118A55-3B14-302E-773D-3AB5F2EAB4A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9F64F96-8B17-5A5D-2A2F-06389AB3388C}"/>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133224821"/>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F2BF79-0BD6-8388-A1DE-27A3EBD0A198}"/>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3" name="Espace réservé du pied de page 2">
            <a:extLst>
              <a:ext uri="{FF2B5EF4-FFF2-40B4-BE49-F238E27FC236}">
                <a16:creationId xmlns:a16="http://schemas.microsoft.com/office/drawing/2014/main" id="{65F72B84-9A59-2764-D090-5917F8F7A7B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8694D7D-3F4D-5D29-BF77-1DED5EB10AA5}"/>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109004571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46FD4-063C-9413-22CC-4B8F49C4191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B8771E-3366-4E8E-D96B-B60550CA05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5BE921-8D16-3688-1684-C6F36AC1558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D133F5-1480-C7EC-3360-7FDB80B8BD52}"/>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6" name="Espace réservé du pied de page 5">
            <a:extLst>
              <a:ext uri="{FF2B5EF4-FFF2-40B4-BE49-F238E27FC236}">
                <a16:creationId xmlns:a16="http://schemas.microsoft.com/office/drawing/2014/main" id="{C3E9C2C2-55D7-19EF-4ECA-23E46B177D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63F6159-F3C8-E237-3B4A-C4E22B77A617}"/>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4546153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21DFB-BA95-E609-243F-6CE510F3AFCA}"/>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CE0EF3-EA3D-3ADC-C259-3DF5155CFB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F454E2C-E0FB-AE0A-075A-EA421F04CB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A28029-BA51-7E0F-A0C5-457F04D7D9DC}"/>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6" name="Espace réservé du pied de page 5">
            <a:extLst>
              <a:ext uri="{FF2B5EF4-FFF2-40B4-BE49-F238E27FC236}">
                <a16:creationId xmlns:a16="http://schemas.microsoft.com/office/drawing/2014/main" id="{04A256DC-1B6E-7FC1-DF86-6160C22229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36B1A1-8B54-D848-74CF-AD2F08838EBE}"/>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5163668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5DF3A4-EA03-3A71-DF01-BF025223AF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364F6-6B22-CEDF-384C-8218CFA7B7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EEA660-53D1-761D-577E-46E77FA6D755}"/>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5" name="Espace réservé du pied de page 4">
            <a:extLst>
              <a:ext uri="{FF2B5EF4-FFF2-40B4-BE49-F238E27FC236}">
                <a16:creationId xmlns:a16="http://schemas.microsoft.com/office/drawing/2014/main" id="{8FB0E1E0-1263-F200-17B6-4227EE3D2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100B59-6D92-0AC1-4B53-95FE2C7D906A}"/>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370257993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C84115-D6ED-52B2-0710-39848492EE7F}"/>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609E7F5-98F0-A753-5B7A-68023D552830}"/>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F8C8B0-9B40-209D-87C0-5731A76FA7B0}"/>
              </a:ext>
            </a:extLst>
          </p:cNvPr>
          <p:cNvSpPr>
            <a:spLocks noGrp="1"/>
          </p:cNvSpPr>
          <p:nvPr>
            <p:ph type="dt" sz="half" idx="10"/>
          </p:nvPr>
        </p:nvSpPr>
        <p:spPr/>
        <p:txBody>
          <a:bodyPr/>
          <a:lstStyle/>
          <a:p>
            <a:fld id="{6196CE0A-8990-4755-8532-77D8833A784F}" type="datetimeFigureOut">
              <a:rPr lang="fr-FR" smtClean="0"/>
              <a:t>21/01/2026</a:t>
            </a:fld>
            <a:endParaRPr lang="fr-FR"/>
          </a:p>
        </p:txBody>
      </p:sp>
      <p:sp>
        <p:nvSpPr>
          <p:cNvPr id="5" name="Espace réservé du pied de page 4">
            <a:extLst>
              <a:ext uri="{FF2B5EF4-FFF2-40B4-BE49-F238E27FC236}">
                <a16:creationId xmlns:a16="http://schemas.microsoft.com/office/drawing/2014/main" id="{FD8B666A-8BB7-7EA2-4A6A-D3BEDBAFD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9B37F-5130-9CF8-2FB1-50F9FDC341F1}"/>
              </a:ext>
            </a:extLst>
          </p:cNvPr>
          <p:cNvSpPr>
            <a:spLocks noGrp="1"/>
          </p:cNvSpPr>
          <p:nvPr>
            <p:ph type="sldNum" sz="quarter" idx="12"/>
          </p:nvPr>
        </p:nvSpPr>
        <p:spPr/>
        <p:txBody>
          <a:bodyPr/>
          <a:lstStyle/>
          <a:p>
            <a:fld id="{CAE8F81D-9864-47EB-9A82-FCA6CCB95CBF}" type="slidenum">
              <a:rPr lang="fr-FR" smtClean="0"/>
              <a:t>‹N°›</a:t>
            </a:fld>
            <a:endParaRPr lang="fr-FR"/>
          </a:p>
        </p:txBody>
      </p:sp>
    </p:spTree>
    <p:extLst>
      <p:ext uri="{BB962C8B-B14F-4D97-AF65-F5344CB8AC3E}">
        <p14:creationId xmlns:p14="http://schemas.microsoft.com/office/powerpoint/2010/main" val="299525559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dirty="0"/>
              <a:t>Modifiez le style du titre</a:t>
            </a:r>
            <a:endParaRPr lang="fr-MA" dirty="0"/>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4" name="Espace réservé pour une image  16">
            <a:extLst>
              <a:ext uri="{FF2B5EF4-FFF2-40B4-BE49-F238E27FC236}">
                <a16:creationId xmlns:a16="http://schemas.microsoft.com/office/drawing/2014/main" id="{714F64D2-74A9-68D9-17A0-03DCA86AB303}"/>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Tree>
    <p:extLst>
      <p:ext uri="{BB962C8B-B14F-4D97-AF65-F5344CB8AC3E}">
        <p14:creationId xmlns:p14="http://schemas.microsoft.com/office/powerpoint/2010/main" val="233311149"/>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56000" y="738000"/>
            <a:ext cx="792000" cy="792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56860183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heme" Target="../theme/theme2.xml"/><Relationship Id="rId7" Type="http://schemas.openxmlformats.org/officeDocument/2006/relationships/image" Target="../media/image7.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6.xml"/><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11" Type="http://schemas.openxmlformats.org/officeDocument/2006/relationships/image" Target="../media/image8.png"/><Relationship Id="rId5" Type="http://schemas.openxmlformats.org/officeDocument/2006/relationships/slideLayout" Target="../slideLayouts/slideLayout28.xml"/><Relationship Id="rId10"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7.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6.pn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5.png"/><Relationship Id="rId5" Type="http://schemas.openxmlformats.org/officeDocument/2006/relationships/slideLayout" Target="../slideLayouts/slideLayout33.xml"/><Relationship Id="rId15" Type="http://schemas.openxmlformats.org/officeDocument/2006/relationships/image" Target="../media/image9.png"/><Relationship Id="rId10" Type="http://schemas.openxmlformats.org/officeDocument/2006/relationships/image" Target="../media/image4.jpg"/><Relationship Id="rId4" Type="http://schemas.openxmlformats.org/officeDocument/2006/relationships/slideLayout" Target="../slideLayouts/slideLayout32.xml"/><Relationship Id="rId9" Type="http://schemas.openxmlformats.org/officeDocument/2006/relationships/theme" Target="../theme/theme4.xml"/><Relationship Id="rId1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7.png"/><Relationship Id="rId3" Type="http://schemas.openxmlformats.org/officeDocument/2006/relationships/slideLayout" Target="../slideLayouts/slideLayout39.xml"/><Relationship Id="rId7" Type="http://schemas.openxmlformats.org/officeDocument/2006/relationships/theme" Target="../theme/theme5.xml"/><Relationship Id="rId12" Type="http://schemas.openxmlformats.org/officeDocument/2006/relationships/image" Target="../media/image5.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9.png"/><Relationship Id="rId5" Type="http://schemas.openxmlformats.org/officeDocument/2006/relationships/slideLayout" Target="../slideLayouts/slideLayout41.xml"/><Relationship Id="rId10" Type="http://schemas.openxmlformats.org/officeDocument/2006/relationships/image" Target="../media/image8.png"/><Relationship Id="rId4" Type="http://schemas.openxmlformats.org/officeDocument/2006/relationships/slideLayout" Target="../slideLayouts/slideLayout40.xml"/><Relationship Id="rId9"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7.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image" Target="../media/image6.png"/><Relationship Id="rId2" Type="http://schemas.openxmlformats.org/officeDocument/2006/relationships/slideLayout" Target="../slideLayouts/slideLayout44.xml"/><Relationship Id="rId16" Type="http://schemas.openxmlformats.org/officeDocument/2006/relationships/image" Target="../media/image9.pn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image" Target="../media/image4.jpg"/><Relationship Id="rId5" Type="http://schemas.openxmlformats.org/officeDocument/2006/relationships/slideLayout" Target="../slideLayouts/slideLayout47.xml"/><Relationship Id="rId15" Type="http://schemas.openxmlformats.org/officeDocument/2006/relationships/image" Target="../media/image5.png"/><Relationship Id="rId10" Type="http://schemas.openxmlformats.org/officeDocument/2006/relationships/theme" Target="../theme/theme6.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7.pn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image" Target="../media/image6.png"/><Relationship Id="rId2" Type="http://schemas.openxmlformats.org/officeDocument/2006/relationships/slideLayout" Target="../slideLayouts/slideLayout53.xml"/><Relationship Id="rId16" Type="http://schemas.openxmlformats.org/officeDocument/2006/relationships/image" Target="../media/image9.png"/><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image" Target="../media/image4.jpg"/><Relationship Id="rId5" Type="http://schemas.openxmlformats.org/officeDocument/2006/relationships/slideLayout" Target="../slideLayouts/slideLayout56.xml"/><Relationship Id="rId15" Type="http://schemas.openxmlformats.org/officeDocument/2006/relationships/image" Target="../media/image5.png"/><Relationship Id="rId10" Type="http://schemas.openxmlformats.org/officeDocument/2006/relationships/theme" Target="../theme/theme7.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8.pn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image" Target="../media/image7.png"/><Relationship Id="rId2" Type="http://schemas.openxmlformats.org/officeDocument/2006/relationships/slideLayout" Target="../slideLayouts/slideLayout62.xml"/><Relationship Id="rId16" Type="http://schemas.openxmlformats.org/officeDocument/2006/relationships/image" Target="../media/image5.pn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4.jpg"/><Relationship Id="rId5" Type="http://schemas.openxmlformats.org/officeDocument/2006/relationships/slideLayout" Target="../slideLayouts/slideLayout65.xml"/><Relationship Id="rId15" Type="http://schemas.openxmlformats.org/officeDocument/2006/relationships/image" Target="../media/image9.png"/><Relationship Id="rId10" Type="http://schemas.openxmlformats.org/officeDocument/2006/relationships/theme" Target="../theme/theme8.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8.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image" Target="../media/image6.png"/><Relationship Id="rId2" Type="http://schemas.openxmlformats.org/officeDocument/2006/relationships/slideLayout" Target="../slideLayouts/slideLayout71.xml"/><Relationship Id="rId16" Type="http://schemas.openxmlformats.org/officeDocument/2006/relationships/image" Target="../media/image5.png"/><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image" Target="../media/image4.jpg"/><Relationship Id="rId5" Type="http://schemas.openxmlformats.org/officeDocument/2006/relationships/slideLayout" Target="../slideLayouts/slideLayout74.xml"/><Relationship Id="rId15" Type="http://schemas.openxmlformats.org/officeDocument/2006/relationships/image" Target="../media/image9.png"/><Relationship Id="rId10" Type="http://schemas.openxmlformats.org/officeDocument/2006/relationships/theme" Target="../theme/theme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7.pn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image" Target="../media/image6.png"/><Relationship Id="rId2" Type="http://schemas.openxmlformats.org/officeDocument/2006/relationships/slideLayout" Target="../slideLayouts/slideLayout80.xml"/><Relationship Id="rId16" Type="http://schemas.openxmlformats.org/officeDocument/2006/relationships/image" Target="../media/image5.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image" Target="../media/image4.jpg"/><Relationship Id="rId5" Type="http://schemas.openxmlformats.org/officeDocument/2006/relationships/slideLayout" Target="../slideLayouts/slideLayout83.xml"/><Relationship Id="rId15" Type="http://schemas.openxmlformats.org/officeDocument/2006/relationships/image" Target="../media/image9.png"/><Relationship Id="rId10" Type="http://schemas.openxmlformats.org/officeDocument/2006/relationships/theme" Target="../theme/theme10.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theme" Target="../theme/theme11.xml"/><Relationship Id="rId3" Type="http://schemas.openxmlformats.org/officeDocument/2006/relationships/slideLayout" Target="../slideLayouts/slideLayout90.xml"/><Relationship Id="rId21" Type="http://schemas.openxmlformats.org/officeDocument/2006/relationships/image" Target="../media/image12.png"/><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image" Target="../media/image11.png"/><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24" Type="http://schemas.openxmlformats.org/officeDocument/2006/relationships/image" Target="../media/image15.png"/><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image" Target="../media/image14.png"/><Relationship Id="rId10" Type="http://schemas.openxmlformats.org/officeDocument/2006/relationships/slideLayout" Target="../slideLayouts/slideLayout97.xml"/><Relationship Id="rId19" Type="http://schemas.openxmlformats.org/officeDocument/2006/relationships/image" Target="../media/image10.bin"/><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image" Target="../media/image13.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7.png"/><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image" Target="../media/image6.png"/><Relationship Id="rId2" Type="http://schemas.openxmlformats.org/officeDocument/2006/relationships/slideLayout" Target="../slideLayouts/slideLayout106.xml"/><Relationship Id="rId16" Type="http://schemas.openxmlformats.org/officeDocument/2006/relationships/image" Target="../media/image9.png"/><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image" Target="../media/image4.jpg"/><Relationship Id="rId5" Type="http://schemas.openxmlformats.org/officeDocument/2006/relationships/slideLayout" Target="../slideLayouts/slideLayout109.xml"/><Relationship Id="rId15" Type="http://schemas.openxmlformats.org/officeDocument/2006/relationships/image" Target="../media/image5.png"/><Relationship Id="rId10" Type="http://schemas.openxmlformats.org/officeDocument/2006/relationships/theme" Target="../theme/theme12.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image" Target="../media/image8.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26" Type="http://schemas.openxmlformats.org/officeDocument/2006/relationships/image" Target="../media/image12.png"/><Relationship Id="rId3" Type="http://schemas.openxmlformats.org/officeDocument/2006/relationships/slideLayout" Target="../slideLayouts/slideLayout116.xml"/><Relationship Id="rId21" Type="http://schemas.openxmlformats.org/officeDocument/2006/relationships/slideLayout" Target="../slideLayouts/slideLayout134.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image" Target="../media/image11.png"/><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29" Type="http://schemas.openxmlformats.org/officeDocument/2006/relationships/image" Target="../media/image15.png"/><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image" Target="../media/image10.bin"/><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theme" Target="../theme/theme13.xml"/><Relationship Id="rId28" Type="http://schemas.openxmlformats.org/officeDocument/2006/relationships/image" Target="../media/image14.png"/><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slideLayout" Target="../slideLayouts/slideLayout135.xml"/><Relationship Id="rId27" Type="http://schemas.openxmlformats.org/officeDocument/2006/relationships/image" Target="../media/image13.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image" Target="../media/image10.bin"/><Relationship Id="rId3" Type="http://schemas.openxmlformats.org/officeDocument/2006/relationships/slideLayout" Target="../slideLayouts/slideLayout138.xml"/><Relationship Id="rId21" Type="http://schemas.openxmlformats.org/officeDocument/2006/relationships/image" Target="../media/image13.png"/><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theme" Target="../theme/theme14.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image" Target="../media/image12.png"/><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image" Target="../media/image15.png"/><Relationship Id="rId10" Type="http://schemas.openxmlformats.org/officeDocument/2006/relationships/slideLayout" Target="../slideLayouts/slideLayout145.xml"/><Relationship Id="rId19" Type="http://schemas.openxmlformats.org/officeDocument/2006/relationships/image" Target="../media/image11.png"/><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image" Target="../media/image1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3" Type="http://schemas.openxmlformats.org/officeDocument/2006/relationships/slideLayout" Target="../slideLayouts/slideLayout154.xml"/><Relationship Id="rId21" Type="http://schemas.openxmlformats.org/officeDocument/2006/relationships/slideLayout" Target="../slideLayouts/slideLayout172.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5" Type="http://schemas.openxmlformats.org/officeDocument/2006/relationships/image" Target="../media/image10.bin"/><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slideLayout" Target="../slideLayouts/slideLayout171.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24" Type="http://schemas.openxmlformats.org/officeDocument/2006/relationships/theme" Target="../theme/theme15.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23" Type="http://schemas.openxmlformats.org/officeDocument/2006/relationships/slideLayout" Target="../slideLayouts/slideLayout174.xml"/><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 Id="rId22" Type="http://schemas.openxmlformats.org/officeDocument/2006/relationships/slideLayout" Target="../slideLayouts/slideLayout17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18" Type="http://schemas.openxmlformats.org/officeDocument/2006/relationships/slideLayout" Target="../slideLayouts/slideLayout192.xml"/><Relationship Id="rId3" Type="http://schemas.openxmlformats.org/officeDocument/2006/relationships/slideLayout" Target="../slideLayouts/slideLayout177.xml"/><Relationship Id="rId21" Type="http://schemas.openxmlformats.org/officeDocument/2006/relationships/slideLayout" Target="../slideLayouts/slideLayout195.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17" Type="http://schemas.openxmlformats.org/officeDocument/2006/relationships/slideLayout" Target="../slideLayouts/slideLayout191.xml"/><Relationship Id="rId2" Type="http://schemas.openxmlformats.org/officeDocument/2006/relationships/slideLayout" Target="../slideLayouts/slideLayout176.xml"/><Relationship Id="rId16" Type="http://schemas.openxmlformats.org/officeDocument/2006/relationships/slideLayout" Target="../slideLayouts/slideLayout190.xml"/><Relationship Id="rId20" Type="http://schemas.openxmlformats.org/officeDocument/2006/relationships/slideLayout" Target="../slideLayouts/slideLayout194.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24" Type="http://schemas.openxmlformats.org/officeDocument/2006/relationships/image" Target="../media/image10.bin"/><Relationship Id="rId5" Type="http://schemas.openxmlformats.org/officeDocument/2006/relationships/slideLayout" Target="../slideLayouts/slideLayout179.xml"/><Relationship Id="rId15" Type="http://schemas.openxmlformats.org/officeDocument/2006/relationships/slideLayout" Target="../slideLayouts/slideLayout189.xml"/><Relationship Id="rId23" Type="http://schemas.openxmlformats.org/officeDocument/2006/relationships/theme" Target="../theme/theme16.xml"/><Relationship Id="rId10" Type="http://schemas.openxmlformats.org/officeDocument/2006/relationships/slideLayout" Target="../slideLayouts/slideLayout184.xml"/><Relationship Id="rId19" Type="http://schemas.openxmlformats.org/officeDocument/2006/relationships/slideLayout" Target="../slideLayouts/slideLayout193.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 Id="rId22" Type="http://schemas.openxmlformats.org/officeDocument/2006/relationships/slideLayout" Target="../slideLayouts/slideLayout19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slideLayout" Target="../slideLayouts/slideLayout214.xml"/><Relationship Id="rId3" Type="http://schemas.openxmlformats.org/officeDocument/2006/relationships/slideLayout" Target="../slideLayouts/slideLayout199.xml"/><Relationship Id="rId21" Type="http://schemas.openxmlformats.org/officeDocument/2006/relationships/slideLayout" Target="../slideLayouts/slideLayout217.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20" Type="http://schemas.openxmlformats.org/officeDocument/2006/relationships/slideLayout" Target="../slideLayouts/slideLayout216.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24" Type="http://schemas.openxmlformats.org/officeDocument/2006/relationships/image" Target="../media/image10.bin"/><Relationship Id="rId5" Type="http://schemas.openxmlformats.org/officeDocument/2006/relationships/slideLayout" Target="../slideLayouts/slideLayout201.xml"/><Relationship Id="rId15" Type="http://schemas.openxmlformats.org/officeDocument/2006/relationships/slideLayout" Target="../slideLayouts/slideLayout211.xml"/><Relationship Id="rId23" Type="http://schemas.openxmlformats.org/officeDocument/2006/relationships/theme" Target="../theme/theme17.xml"/><Relationship Id="rId10" Type="http://schemas.openxmlformats.org/officeDocument/2006/relationships/slideLayout" Target="../slideLayouts/slideLayout206.xml"/><Relationship Id="rId19" Type="http://schemas.openxmlformats.org/officeDocument/2006/relationships/slideLayout" Target="../slideLayouts/slideLayout215.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 Id="rId22" Type="http://schemas.openxmlformats.org/officeDocument/2006/relationships/slideLayout" Target="../slideLayouts/slideLayout21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6.xml"/><Relationship Id="rId13" Type="http://schemas.openxmlformats.org/officeDocument/2006/relationships/slideLayout" Target="../slideLayouts/slideLayout231.xml"/><Relationship Id="rId18" Type="http://schemas.openxmlformats.org/officeDocument/2006/relationships/slideLayout" Target="../slideLayouts/slideLayout236.xml"/><Relationship Id="rId3" Type="http://schemas.openxmlformats.org/officeDocument/2006/relationships/slideLayout" Target="../slideLayouts/slideLayout221.xml"/><Relationship Id="rId21" Type="http://schemas.openxmlformats.org/officeDocument/2006/relationships/slideLayout" Target="../slideLayouts/slideLayout239.xml"/><Relationship Id="rId7" Type="http://schemas.openxmlformats.org/officeDocument/2006/relationships/slideLayout" Target="../slideLayouts/slideLayout225.xml"/><Relationship Id="rId12" Type="http://schemas.openxmlformats.org/officeDocument/2006/relationships/slideLayout" Target="../slideLayouts/slideLayout230.xml"/><Relationship Id="rId17" Type="http://schemas.openxmlformats.org/officeDocument/2006/relationships/slideLayout" Target="../slideLayouts/slideLayout235.xml"/><Relationship Id="rId2" Type="http://schemas.openxmlformats.org/officeDocument/2006/relationships/slideLayout" Target="../slideLayouts/slideLayout220.xml"/><Relationship Id="rId16" Type="http://schemas.openxmlformats.org/officeDocument/2006/relationships/slideLayout" Target="../slideLayouts/slideLayout234.xml"/><Relationship Id="rId20" Type="http://schemas.openxmlformats.org/officeDocument/2006/relationships/slideLayout" Target="../slideLayouts/slideLayout238.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24" Type="http://schemas.openxmlformats.org/officeDocument/2006/relationships/image" Target="../media/image10.bin"/><Relationship Id="rId5" Type="http://schemas.openxmlformats.org/officeDocument/2006/relationships/slideLayout" Target="../slideLayouts/slideLayout223.xml"/><Relationship Id="rId15" Type="http://schemas.openxmlformats.org/officeDocument/2006/relationships/slideLayout" Target="../slideLayouts/slideLayout233.xml"/><Relationship Id="rId23" Type="http://schemas.openxmlformats.org/officeDocument/2006/relationships/theme" Target="../theme/theme18.xml"/><Relationship Id="rId10" Type="http://schemas.openxmlformats.org/officeDocument/2006/relationships/slideLayout" Target="../slideLayouts/slideLayout228.xml"/><Relationship Id="rId19" Type="http://schemas.openxmlformats.org/officeDocument/2006/relationships/slideLayout" Target="../slideLayouts/slideLayout237.xml"/><Relationship Id="rId4" Type="http://schemas.openxmlformats.org/officeDocument/2006/relationships/slideLayout" Target="../slideLayouts/slideLayout222.xml"/><Relationship Id="rId9" Type="http://schemas.openxmlformats.org/officeDocument/2006/relationships/slideLayout" Target="../slideLayouts/slideLayout227.xml"/><Relationship Id="rId14" Type="http://schemas.openxmlformats.org/officeDocument/2006/relationships/slideLayout" Target="../slideLayouts/slideLayout232.xml"/><Relationship Id="rId22" Type="http://schemas.openxmlformats.org/officeDocument/2006/relationships/slideLayout" Target="../slideLayouts/slideLayout240.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8.xml"/><Relationship Id="rId3" Type="http://schemas.openxmlformats.org/officeDocument/2006/relationships/slideLayout" Target="../slideLayouts/slideLayout243.xml"/><Relationship Id="rId7" Type="http://schemas.openxmlformats.org/officeDocument/2006/relationships/slideLayout" Target="../slideLayouts/slideLayout247.xml"/><Relationship Id="rId12" Type="http://schemas.openxmlformats.org/officeDocument/2006/relationships/theme" Target="../theme/theme19.xml"/><Relationship Id="rId2" Type="http://schemas.openxmlformats.org/officeDocument/2006/relationships/slideLayout" Target="../slideLayouts/slideLayout242.xml"/><Relationship Id="rId1" Type="http://schemas.openxmlformats.org/officeDocument/2006/relationships/slideLayout" Target="../slideLayouts/slideLayout241.xml"/><Relationship Id="rId6" Type="http://schemas.openxmlformats.org/officeDocument/2006/relationships/slideLayout" Target="../slideLayouts/slideLayout246.xml"/><Relationship Id="rId11" Type="http://schemas.openxmlformats.org/officeDocument/2006/relationships/slideLayout" Target="../slideLayouts/slideLayout251.xml"/><Relationship Id="rId5" Type="http://schemas.openxmlformats.org/officeDocument/2006/relationships/slideLayout" Target="../slideLayouts/slideLayout245.xml"/><Relationship Id="rId10" Type="http://schemas.openxmlformats.org/officeDocument/2006/relationships/slideLayout" Target="../slideLayouts/slideLayout250.xml"/><Relationship Id="rId4" Type="http://schemas.openxmlformats.org/officeDocument/2006/relationships/slideLayout" Target="../slideLayouts/slideLayout244.xml"/><Relationship Id="rId9" Type="http://schemas.openxmlformats.org/officeDocument/2006/relationships/slideLayout" Target="../slideLayouts/slideLayout249.xml"/></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253.xml"/><Relationship Id="rId1" Type="http://schemas.openxmlformats.org/officeDocument/2006/relationships/slideLayout" Target="../slideLayouts/slideLayout252.xml"/><Relationship Id="rId4"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91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3" r:id="rId3"/>
    <p:sldLayoutId id="2147483721" r:id="rId4"/>
    <p:sldLayoutId id="2147483678" r:id="rId5"/>
    <p:sldLayoutId id="2147483734" r:id="rId6"/>
    <p:sldLayoutId id="2147483735" r:id="rId7"/>
    <p:sldLayoutId id="2147483736" r:id="rId8"/>
    <p:sldLayoutId id="2147483737" r:id="rId9"/>
    <p:sldLayoutId id="2147483685" r:id="rId10"/>
    <p:sldLayoutId id="2147483684" r:id="rId11"/>
    <p:sldLayoutId id="2147483679" r:id="rId12"/>
    <p:sldLayoutId id="2147483731" r:id="rId13"/>
    <p:sldLayoutId id="2147483730" r:id="rId14"/>
    <p:sldLayoutId id="2147483680" r:id="rId15"/>
    <p:sldLayoutId id="2147483732" r:id="rId16"/>
    <p:sldLayoutId id="2147483733" r:id="rId17"/>
    <p:sldLayoutId id="2147483675" r:id="rId18"/>
    <p:sldLayoutId id="2147483676" r:id="rId19"/>
    <p:sldLayoutId id="2147483677" r:id="rId20"/>
    <p:sldLayoutId id="2147483971" r:id="rId2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2627" y="176162"/>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51139" y="176162"/>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489" y="176162"/>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049356" y="176162"/>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90771" y="176162"/>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432627"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33768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220513"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قراءة/ كتابة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89455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779098" y="17616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Tree>
    <p:extLst>
      <p:ext uri="{BB962C8B-B14F-4D97-AF65-F5344CB8AC3E}">
        <p14:creationId xmlns:p14="http://schemas.microsoft.com/office/powerpoint/2010/main" val="3168261594"/>
      </p:ext>
    </p:extLst>
  </p:cSld>
  <p:clrMap bg1="lt1" tx1="dk1" bg2="lt2" tx2="dk2" accent1="accent1" accent2="accent2" accent3="accent3" accent4="accent4" accent5="accent5" accent6="accent6" hlink="hlink" folHlink="folHlink"/>
  <p:sldLayoutIdLst>
    <p:sldLayoutId id="2147483682" r:id="rId1"/>
    <p:sldLayoutId id="2147483683"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39279270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9" r:id="rId3"/>
    <p:sldLayoutId id="2147483692" r:id="rId4"/>
    <p:sldLayoutId id="2147483728" r:id="rId5"/>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68C672FF-D059-2364-A963-FC086371020F}"/>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pic>
        <p:nvPicPr>
          <p:cNvPr id="4" name="Image 3">
            <a:extLst>
              <a:ext uri="{FF2B5EF4-FFF2-40B4-BE49-F238E27FC236}">
                <a16:creationId xmlns:a16="http://schemas.microsoft.com/office/drawing/2014/main" id="{85FF7B44-1932-2617-0EDC-6908863C44DB}"/>
              </a:ext>
            </a:extLst>
          </p:cNvPr>
          <p:cNvPicPr>
            <a:picLocks noChangeAspect="1"/>
          </p:cNvPicPr>
          <p:nvPr userDrawn="1"/>
        </p:nvPicPr>
        <p:blipFill>
          <a:blip r:embed="rId12">
            <a:alphaModFix/>
            <a:extLst>
              <a:ext uri="{28A0092B-C50C-407E-A947-70E740481C1C}">
                <a14:useLocalDpi xmlns:a14="http://schemas.microsoft.com/office/drawing/2010/main" val="0"/>
              </a:ext>
            </a:extLst>
          </a:blip>
          <a:stretch>
            <a:fillRect/>
          </a:stretch>
        </p:blipFill>
        <p:spPr>
          <a:xfrm>
            <a:off x="6332114" y="131773"/>
            <a:ext cx="278069" cy="288000"/>
          </a:xfrm>
          <a:prstGeom prst="rect">
            <a:avLst/>
          </a:prstGeom>
          <a:ln>
            <a:noFill/>
          </a:ln>
        </p:spPr>
      </p:pic>
      <p:pic>
        <p:nvPicPr>
          <p:cNvPr id="5" name="Image 4">
            <a:extLst>
              <a:ext uri="{FF2B5EF4-FFF2-40B4-BE49-F238E27FC236}">
                <a16:creationId xmlns:a16="http://schemas.microsoft.com/office/drawing/2014/main" id="{1205A615-1503-28EB-B901-5BFC87861A4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pic>
        <p:nvPicPr>
          <p:cNvPr id="6" name="Image 5">
            <a:extLst>
              <a:ext uri="{FF2B5EF4-FFF2-40B4-BE49-F238E27FC236}">
                <a16:creationId xmlns:a16="http://schemas.microsoft.com/office/drawing/2014/main" id="{099F7D7D-2090-3400-190B-845DA2CB88E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226912" y="131773"/>
            <a:ext cx="278069" cy="288000"/>
          </a:xfrm>
          <a:prstGeom prst="rect">
            <a:avLst/>
          </a:prstGeom>
          <a:ln>
            <a:noFill/>
          </a:ln>
        </p:spPr>
      </p:pic>
      <p:pic>
        <p:nvPicPr>
          <p:cNvPr id="7" name="Image 6">
            <a:extLst>
              <a:ext uri="{FF2B5EF4-FFF2-40B4-BE49-F238E27FC236}">
                <a16:creationId xmlns:a16="http://schemas.microsoft.com/office/drawing/2014/main" id="{6CE2E54B-FD28-B52D-DCCC-12DBFE8C42D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8" name="Rectangle 7">
            <a:extLst>
              <a:ext uri="{FF2B5EF4-FFF2-40B4-BE49-F238E27FC236}">
                <a16:creationId xmlns:a16="http://schemas.microsoft.com/office/drawing/2014/main" id="{7018DDF5-8871-9FAE-A723-2B7794A61F68}"/>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0" name="Rectangle 9">
            <a:extLst>
              <a:ext uri="{FF2B5EF4-FFF2-40B4-BE49-F238E27FC236}">
                <a16:creationId xmlns:a16="http://schemas.microsoft.com/office/drawing/2014/main" id="{4CE8E6AF-9897-FC71-A344-E7665DFB055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2" name="Rectangle 11">
            <a:extLst>
              <a:ext uri="{FF2B5EF4-FFF2-40B4-BE49-F238E27FC236}">
                <a16:creationId xmlns:a16="http://schemas.microsoft.com/office/drawing/2014/main" id="{C3DCDF16-70F3-CAE8-4328-3353317D1154}"/>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4" name="Rectangle 13">
            <a:extLst>
              <a:ext uri="{FF2B5EF4-FFF2-40B4-BE49-F238E27FC236}">
                <a16:creationId xmlns:a16="http://schemas.microsoft.com/office/drawing/2014/main" id="{D63F6C8B-4F28-90BE-5C66-387580110C3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6" name="Rectangle 15">
            <a:extLst>
              <a:ext uri="{FF2B5EF4-FFF2-40B4-BE49-F238E27FC236}">
                <a16:creationId xmlns:a16="http://schemas.microsoft.com/office/drawing/2014/main" id="{D1EA09A5-75C3-736E-6991-D5332F66BE09}"/>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8999429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29" r:id="rId3"/>
    <p:sldLayoutId id="2147483703" r:id="rId4"/>
    <p:sldLayoutId id="2147483704" r:id="rId5"/>
    <p:sldLayoutId id="2147483695" r:id="rId6"/>
    <p:sldLayoutId id="2147483696" r:id="rId7"/>
    <p:sldLayoutId id="2147483697" r:id="rId8"/>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tretch>
            <a:fillRect/>
          </a:stretch>
        </p:blipFill>
        <p:spPr>
          <a:xfrm>
            <a:off x="6328695"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tretch>
            <a:fillRect/>
          </a:stretch>
        </p:blipFill>
        <p:spPr>
          <a:xfrm>
            <a:off x="3098135" y="156376"/>
            <a:ext cx="278069" cy="288000"/>
          </a:xfrm>
          <a:prstGeom prst="rect">
            <a:avLst/>
          </a:prstGeom>
          <a:ln>
            <a:noFill/>
          </a:ln>
        </p:spPr>
      </p:pic>
      <p:pic>
        <p:nvPicPr>
          <p:cNvPr id="17" name="Image 16">
            <a:extLst>
              <a:ext uri="{FF2B5EF4-FFF2-40B4-BE49-F238E27FC236}">
                <a16:creationId xmlns:a16="http://schemas.microsoft.com/office/drawing/2014/main" id="{14AA64FE-029A-D058-1457-7B396E66D1A9}"/>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tretch>
            <a:fillRect/>
          </a:stretch>
        </p:blipFill>
        <p:spPr>
          <a:xfrm>
            <a:off x="1668327" y="131773"/>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507382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3" name="Rectangle 22">
            <a:extLst>
              <a:ext uri="{FF2B5EF4-FFF2-40B4-BE49-F238E27FC236}">
                <a16:creationId xmlns:a16="http://schemas.microsoft.com/office/drawing/2014/main" id="{CB23B913-2150-C913-2A6F-677DA0124FC1}"/>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7E016904-6F46-09E8-C1C0-78260130546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870183" y="131773"/>
            <a:ext cx="278069" cy="288000"/>
          </a:xfrm>
          <a:prstGeom prst="rect">
            <a:avLst/>
          </a:prstGeom>
          <a:ln>
            <a:noFill/>
          </a:ln>
        </p:spPr>
      </p:pic>
      <p:sp>
        <p:nvSpPr>
          <p:cNvPr id="4" name="Rectangle 3">
            <a:extLst>
              <a:ext uri="{FF2B5EF4-FFF2-40B4-BE49-F238E27FC236}">
                <a16:creationId xmlns:a16="http://schemas.microsoft.com/office/drawing/2014/main" id="{0672C625-EB13-11A3-6F6A-D6FD7C8C046F}"/>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pic>
        <p:nvPicPr>
          <p:cNvPr id="5" name="Image 4">
            <a:extLst>
              <a:ext uri="{FF2B5EF4-FFF2-40B4-BE49-F238E27FC236}">
                <a16:creationId xmlns:a16="http://schemas.microsoft.com/office/drawing/2014/main" id="{A3DD0163-06DF-56BF-33D4-597DEAB73571}"/>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785497" y="131773"/>
            <a:ext cx="278069" cy="288000"/>
          </a:xfrm>
          <a:prstGeom prst="rect">
            <a:avLst/>
          </a:prstGeom>
          <a:ln>
            <a:noFill/>
          </a:ln>
        </p:spPr>
      </p:pic>
      <p:sp>
        <p:nvSpPr>
          <p:cNvPr id="6" name="Rectangle 5">
            <a:extLst>
              <a:ext uri="{FF2B5EF4-FFF2-40B4-BE49-F238E27FC236}">
                <a16:creationId xmlns:a16="http://schemas.microsoft.com/office/drawing/2014/main" id="{6CD619C3-84E1-C72B-7D79-7E9C4B86B28E}"/>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Tree>
    <p:extLst>
      <p:ext uri="{BB962C8B-B14F-4D97-AF65-F5344CB8AC3E}">
        <p14:creationId xmlns:p14="http://schemas.microsoft.com/office/powerpoint/2010/main" val="26421681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1" r:id="rId5"/>
    <p:sldLayoutId id="2147483710" r:id="rId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44075" y="1759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Tree>
    <p:extLst>
      <p:ext uri="{BB962C8B-B14F-4D97-AF65-F5344CB8AC3E}">
        <p14:creationId xmlns:p14="http://schemas.microsoft.com/office/powerpoint/2010/main" val="7410623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23" r:id="rId4"/>
    <p:sldLayoutId id="2147483718" r:id="rId5"/>
    <p:sldLayoutId id="2147483719" r:id="rId6"/>
    <p:sldLayoutId id="2147483724" r:id="rId7"/>
    <p:sldLayoutId id="2147483722" r:id="rId8"/>
    <p:sldLayoutId id="2147483720"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56407" y="154800"/>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قراءة ح2</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أساليب</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9699" y="173542"/>
            <a:ext cx="278069" cy="288000"/>
          </a:xfrm>
          <a:prstGeom prst="rect">
            <a:avLst/>
          </a:prstGeom>
          <a:ln>
            <a:noFill/>
          </a:ln>
        </p:spPr>
      </p:pic>
      <p:pic>
        <p:nvPicPr>
          <p:cNvPr id="33" name="Image 32">
            <a:extLst>
              <a:ext uri="{FF2B5EF4-FFF2-40B4-BE49-F238E27FC236}">
                <a16:creationId xmlns:a16="http://schemas.microsoft.com/office/drawing/2014/main" id="{3C2F26A1-D8D2-BF46-AD86-026A04E4CCE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901160" y="154800"/>
            <a:ext cx="278069" cy="288000"/>
          </a:xfrm>
          <a:prstGeom prst="rect">
            <a:avLst/>
          </a:prstGeom>
          <a:ln>
            <a:noFill/>
          </a:ln>
        </p:spPr>
      </p:pic>
      <p:sp>
        <p:nvSpPr>
          <p:cNvPr id="39" name="Rectangle 38">
            <a:extLst>
              <a:ext uri="{FF2B5EF4-FFF2-40B4-BE49-F238E27FC236}">
                <a16:creationId xmlns:a16="http://schemas.microsoft.com/office/drawing/2014/main" id="{2F9BB967-0439-B0C8-C546-5974D71B3FEF}"/>
              </a:ext>
            </a:extLst>
          </p:cNvPr>
          <p:cNvSpPr>
            <a:spLocks/>
          </p:cNvSpPr>
          <p:nvPr userDrawn="1"/>
        </p:nvSpPr>
        <p:spPr>
          <a:xfrm>
            <a:off x="6755234" y="17563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الحـصة</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2" name="Rectangle 1">
            <a:extLst>
              <a:ext uri="{FF2B5EF4-FFF2-40B4-BE49-F238E27FC236}">
                <a16:creationId xmlns:a16="http://schemas.microsoft.com/office/drawing/2014/main" id="{331AE74D-D15D-AD5B-B6D8-C2641A0D1CD0}"/>
              </a:ext>
            </a:extLst>
          </p:cNvPr>
          <p:cNvSpPr>
            <a:spLocks/>
          </p:cNvSpPr>
          <p:nvPr userDrawn="1"/>
        </p:nvSpPr>
        <p:spPr>
          <a:xfrm>
            <a:off x="5282132" y="19153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Tree>
    <p:extLst>
      <p:ext uri="{BB962C8B-B14F-4D97-AF65-F5344CB8AC3E}">
        <p14:creationId xmlns:p14="http://schemas.microsoft.com/office/powerpoint/2010/main" val="281626428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3" r:id="rId3"/>
    <p:sldLayoutId id="2147483814" r:id="rId4"/>
    <p:sldLayoutId id="2147483815" r:id="rId5"/>
    <p:sldLayoutId id="2147483816" r:id="rId6"/>
    <p:sldLayoutId id="2147483817" r:id="rId7"/>
    <p:sldLayoutId id="2147483818" r:id="rId8"/>
    <p:sldLayoutId id="2147483819"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4927949" y="191530"/>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732916" y="18625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2" name="Rectangle 1">
            <a:extLst>
              <a:ext uri="{FF2B5EF4-FFF2-40B4-BE49-F238E27FC236}">
                <a16:creationId xmlns:a16="http://schemas.microsoft.com/office/drawing/2014/main" id="{5B52C542-B97F-9E53-8AD4-B55CA90690B9}"/>
              </a:ext>
            </a:extLst>
          </p:cNvPr>
          <p:cNvSpPr>
            <a:spLocks/>
          </p:cNvSpPr>
          <p:nvPr userDrawn="1"/>
        </p:nvSpPr>
        <p:spPr>
          <a:xfrm>
            <a:off x="5232379" y="18360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4" name="Image 33">
            <a:extLst>
              <a:ext uri="{FF2B5EF4-FFF2-40B4-BE49-F238E27FC236}">
                <a16:creationId xmlns:a16="http://schemas.microsoft.com/office/drawing/2014/main" id="{12851666-CA08-248E-1EC1-74F07D7C1A6B}"/>
              </a:ext>
            </a:extLst>
          </p:cNvPr>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6431394" y="184932"/>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58255886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8" r:id="rId4"/>
    <p:sldLayoutId id="2147483759" r:id="rId5"/>
    <p:sldLayoutId id="2147483760" r:id="rId6"/>
    <p:sldLayoutId id="2147483761" r:id="rId7"/>
    <p:sldLayoutId id="2147483762" r:id="rId8"/>
    <p:sldLayoutId id="214748376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95530"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6" name="Rectangle 5">
            <a:extLst>
              <a:ext uri="{FF2B5EF4-FFF2-40B4-BE49-F238E27FC236}">
                <a16:creationId xmlns:a16="http://schemas.microsoft.com/office/drawing/2014/main" id="{9CAEE67F-0A9F-E980-F405-FA2CDFBFEEE0}"/>
              </a:ext>
            </a:extLst>
          </p:cNvPr>
          <p:cNvSpPr>
            <a:spLocks/>
          </p:cNvSpPr>
          <p:nvPr userDrawn="1"/>
        </p:nvSpPr>
        <p:spPr>
          <a:xfrm>
            <a:off x="3928698" y="1791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معجم </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3380779" y="183618"/>
            <a:ext cx="278069" cy="288000"/>
          </a:xfrm>
          <a:prstGeom prst="rect">
            <a:avLst/>
          </a:prstGeom>
          <a:ln>
            <a:noFill/>
          </a:ln>
        </p:spPr>
      </p:pic>
      <p:pic>
        <p:nvPicPr>
          <p:cNvPr id="37" name="Image 36">
            <a:extLst>
              <a:ext uri="{FF2B5EF4-FFF2-40B4-BE49-F238E27FC236}">
                <a16:creationId xmlns:a16="http://schemas.microsoft.com/office/drawing/2014/main" id="{9AA3FC70-CECB-F831-36B3-C2D38F5981F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022917" y="197573"/>
            <a:ext cx="278069" cy="288000"/>
          </a:xfrm>
          <a:prstGeom prst="rect">
            <a:avLst/>
          </a:prstGeom>
          <a:ln>
            <a:noFill/>
          </a:ln>
        </p:spPr>
      </p:pic>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6476395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8" r:id="rId3"/>
    <p:sldLayoutId id="2147483769" r:id="rId4"/>
    <p:sldLayoutId id="2147483770" r:id="rId5"/>
    <p:sldLayoutId id="2147483771" r:id="rId6"/>
    <p:sldLayoutId id="2147483772" r:id="rId7"/>
    <p:sldLayoutId id="2147483773" r:id="rId8"/>
    <p:sldLayoutId id="2147483774"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433569" y="17354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8" name="Image 37">
            <a:extLst>
              <a:ext uri="{FF2B5EF4-FFF2-40B4-BE49-F238E27FC236}">
                <a16:creationId xmlns:a16="http://schemas.microsoft.com/office/drawing/2014/main" id="{4287C116-D2A2-DC9D-508D-FA53184EE0E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49497" y="188708"/>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2148945" y="167890"/>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استماع وتحدث </a:t>
            </a:r>
          </a:p>
        </p:txBody>
      </p:sp>
      <p:pic>
        <p:nvPicPr>
          <p:cNvPr id="41" name="Image 40">
            <a:extLst>
              <a:ext uri="{FF2B5EF4-FFF2-40B4-BE49-F238E27FC236}">
                <a16:creationId xmlns:a16="http://schemas.microsoft.com/office/drawing/2014/main" id="{B3BC9234-439E-82C1-134E-3E1324640FAD}"/>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636532" y="180285"/>
            <a:ext cx="278069" cy="288000"/>
          </a:xfrm>
          <a:prstGeom prst="rect">
            <a:avLst/>
          </a:prstGeom>
          <a:ln>
            <a:noFill/>
          </a:ln>
        </p:spPr>
      </p:pic>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spTree>
    <p:extLst>
      <p:ext uri="{BB962C8B-B14F-4D97-AF65-F5344CB8AC3E}">
        <p14:creationId xmlns:p14="http://schemas.microsoft.com/office/powerpoint/2010/main" val="39597844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9" r:id="rId3"/>
    <p:sldLayoutId id="2147483780" r:id="rId4"/>
    <p:sldLayoutId id="2147483781" r:id="rId5"/>
    <p:sldLayoutId id="2147483782" r:id="rId6"/>
    <p:sldLayoutId id="2147483783" r:id="rId7"/>
    <p:sldLayoutId id="2147483784" r:id="rId8"/>
    <p:sldLayoutId id="2147483785"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24" name="Rectangle 23">
            <a:extLst>
              <a:ext uri="{FF2B5EF4-FFF2-40B4-BE49-F238E27FC236}">
                <a16:creationId xmlns:a16="http://schemas.microsoft.com/office/drawing/2014/main" id="{F6952A21-0283-DA83-F4AB-FF301C68E2C7}"/>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25" name="Rectangle 24">
            <a:extLst>
              <a:ext uri="{FF2B5EF4-FFF2-40B4-BE49-F238E27FC236}">
                <a16:creationId xmlns:a16="http://schemas.microsoft.com/office/drawing/2014/main" id="{782B3F89-CC24-F876-79F8-E276036F8BCF}"/>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استـماع وتحدث</a:t>
            </a:r>
          </a:p>
        </p:txBody>
      </p:sp>
      <p:sp>
        <p:nvSpPr>
          <p:cNvPr id="26" name="Rectangle 25">
            <a:extLst>
              <a:ext uri="{FF2B5EF4-FFF2-40B4-BE49-F238E27FC236}">
                <a16:creationId xmlns:a16="http://schemas.microsoft.com/office/drawing/2014/main" id="{EAB8C590-D8A3-CC27-A0EB-61D88D8F5D1A}"/>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27" name="Rectangle 26">
            <a:extLst>
              <a:ext uri="{FF2B5EF4-FFF2-40B4-BE49-F238E27FC236}">
                <a16:creationId xmlns:a16="http://schemas.microsoft.com/office/drawing/2014/main" id="{C5B19C4A-5FA5-3A8B-FAE6-9CDC0F54077D}"/>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28" name="Rectangle 27">
            <a:extLst>
              <a:ext uri="{FF2B5EF4-FFF2-40B4-BE49-F238E27FC236}">
                <a16:creationId xmlns:a16="http://schemas.microsoft.com/office/drawing/2014/main" id="{1943BB83-4617-CF64-03FC-28D26CFD831A}"/>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 name="Image 1">
            <a:extLst>
              <a:ext uri="{FF2B5EF4-FFF2-40B4-BE49-F238E27FC236}">
                <a16:creationId xmlns:a16="http://schemas.microsoft.com/office/drawing/2014/main" id="{676D7276-9009-A3A8-85E6-E22B47CC9647}"/>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36FD65BC-A39D-B5CB-77C1-9458D2118306}"/>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B55C830-8825-E728-DDAD-878580BD100D}"/>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5F5ED0BC-9F95-856F-EFDF-E256E5E4A2DE}"/>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6ACF24C4-D435-9C6F-8853-4EB18B09D042}"/>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151241635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6439613" y="177261"/>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4878897" y="177261"/>
            <a:ext cx="278069" cy="288000"/>
          </a:xfrm>
          <a:prstGeom prst="rect">
            <a:avLst/>
          </a:prstGeom>
          <a:ln>
            <a:noFill/>
          </a:ln>
        </p:spPr>
      </p:pic>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081889"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استـماع وتحدث</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3684371" y="15842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chemeClr val="accent1">
                    <a:lumMod val="50000"/>
                    <a:alpha val="20000"/>
                  </a:schemeClr>
                </a:solidFill>
                <a:effectLst/>
                <a:uLnTx/>
                <a:uFillTx/>
                <a:latin typeface="Arial" panose="020B0604020202020204" pitchFamily="34" charset="0"/>
                <a:cs typeface="+mn-cs"/>
              </a:rPr>
              <a:t>معــــــــــجم</a:t>
            </a:r>
          </a:p>
        </p:txBody>
      </p:sp>
      <p:sp>
        <p:nvSpPr>
          <p:cNvPr id="8" name="Rectangle 7">
            <a:extLst>
              <a:ext uri="{FF2B5EF4-FFF2-40B4-BE49-F238E27FC236}">
                <a16:creationId xmlns:a16="http://schemas.microsoft.com/office/drawing/2014/main" id="{C97A0DE8-5D2B-CB79-CE14-7673A2DCA02B}"/>
              </a:ext>
            </a:extLst>
          </p:cNvPr>
          <p:cNvSpPr>
            <a:spLocks/>
          </p:cNvSpPr>
          <p:nvPr userDrawn="1"/>
        </p:nvSpPr>
        <p:spPr>
          <a:xfrm>
            <a:off x="6709463" y="17726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 </a:t>
            </a:r>
          </a:p>
        </p:txBody>
      </p:sp>
      <p:pic>
        <p:nvPicPr>
          <p:cNvPr id="32" name="Image 31">
            <a:extLst>
              <a:ext uri="{FF2B5EF4-FFF2-40B4-BE49-F238E27FC236}">
                <a16:creationId xmlns:a16="http://schemas.microsoft.com/office/drawing/2014/main" id="{9A2567A9-B251-2294-D6BD-76F4135B4CAD}"/>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3341889" y="158426"/>
            <a:ext cx="278069" cy="288000"/>
          </a:xfrm>
          <a:prstGeom prst="rect">
            <a:avLst/>
          </a:prstGeom>
          <a:ln>
            <a:noFill/>
          </a:ln>
        </p:spPr>
      </p:pic>
      <p:sp>
        <p:nvSpPr>
          <p:cNvPr id="40" name="Rectangle 39">
            <a:extLst>
              <a:ext uri="{FF2B5EF4-FFF2-40B4-BE49-F238E27FC236}">
                <a16:creationId xmlns:a16="http://schemas.microsoft.com/office/drawing/2014/main" id="{B9BCAAFD-BD58-66BE-0EA8-97E5245F122B}"/>
              </a:ext>
            </a:extLst>
          </p:cNvPr>
          <p:cNvSpPr>
            <a:spLocks/>
          </p:cNvSpPr>
          <p:nvPr userDrawn="1"/>
        </p:nvSpPr>
        <p:spPr>
          <a:xfrm>
            <a:off x="445736" y="173916"/>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اختتام الحصة </a:t>
            </a:r>
          </a:p>
        </p:txBody>
      </p:sp>
      <p:sp>
        <p:nvSpPr>
          <p:cNvPr id="43" name="Rectangle 42">
            <a:extLst>
              <a:ext uri="{FF2B5EF4-FFF2-40B4-BE49-F238E27FC236}">
                <a16:creationId xmlns:a16="http://schemas.microsoft.com/office/drawing/2014/main" id="{B32CCE6B-0A54-422C-8510-FFDE4293EEF3}"/>
              </a:ext>
            </a:extLst>
          </p:cNvPr>
          <p:cNvSpPr>
            <a:spLocks/>
          </p:cNvSpPr>
          <p:nvPr userDrawn="1"/>
        </p:nvSpPr>
        <p:spPr>
          <a:xfrm>
            <a:off x="5215119" y="188708"/>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pic>
        <p:nvPicPr>
          <p:cNvPr id="4" name="Image 3">
            <a:extLst>
              <a:ext uri="{FF2B5EF4-FFF2-40B4-BE49-F238E27FC236}">
                <a16:creationId xmlns:a16="http://schemas.microsoft.com/office/drawing/2014/main" id="{BCC1EB39-4FF6-DC85-DA3C-9B1751BC307F}"/>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7908478" y="167890"/>
            <a:ext cx="278069" cy="288000"/>
          </a:xfrm>
          <a:prstGeom prst="rect">
            <a:avLst/>
          </a:prstGeom>
          <a:ln>
            <a:noFill/>
          </a:ln>
        </p:spPr>
      </p:pic>
      <p:pic>
        <p:nvPicPr>
          <p:cNvPr id="23" name="Image 22">
            <a:extLst>
              <a:ext uri="{FF2B5EF4-FFF2-40B4-BE49-F238E27FC236}">
                <a16:creationId xmlns:a16="http://schemas.microsoft.com/office/drawing/2014/main" id="{7FF7DE59-122C-CDF7-A114-BDE7D7121A8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95778" y="167890"/>
            <a:ext cx="278069" cy="288000"/>
          </a:xfrm>
          <a:prstGeom prst="rect">
            <a:avLst/>
          </a:prstGeom>
          <a:ln>
            <a:noFill/>
          </a:ln>
        </p:spPr>
      </p:pic>
    </p:spTree>
    <p:extLst>
      <p:ext uri="{BB962C8B-B14F-4D97-AF65-F5344CB8AC3E}">
        <p14:creationId xmlns:p14="http://schemas.microsoft.com/office/powerpoint/2010/main" val="343160454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0" r:id="rId3"/>
    <p:sldLayoutId id="2147483791" r:id="rId4"/>
    <p:sldLayoutId id="2147483792" r:id="rId5"/>
    <p:sldLayoutId id="2147483793" r:id="rId6"/>
    <p:sldLayoutId id="2147483794" r:id="rId7"/>
    <p:sldLayoutId id="2147483795" r:id="rId8"/>
    <p:sldLayoutId id="2147483796"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11FF2608-4F6C-BB52-8A3C-04CB2DCC8000}"/>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57677C2E-1E41-0D9F-5A3C-6ED65F2768AB}"/>
              </a:ext>
            </a:extLst>
          </p:cNvPr>
          <p:cNvPicPr>
            <a:picLocks noChangeAspect="1"/>
          </p:cNvPicPr>
          <p:nvPr userDrawn="1"/>
        </p:nvPicPr>
        <p:blipFill>
          <a:blip r:embed="rId26">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5" name="Image 4">
            <a:extLst>
              <a:ext uri="{FF2B5EF4-FFF2-40B4-BE49-F238E27FC236}">
                <a16:creationId xmlns:a16="http://schemas.microsoft.com/office/drawing/2014/main" id="{8DA5108C-3DCE-088D-20FE-2B1F4BBDED2F}"/>
              </a:ext>
            </a:extLst>
          </p:cNvPr>
          <p:cNvPicPr>
            <a:picLocks noChangeAspect="1"/>
          </p:cNvPicPr>
          <p:nvPr userDrawn="1"/>
        </p:nvPicPr>
        <p:blipFill>
          <a:blip r:embed="rId27">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6" name="Image 5">
            <a:extLst>
              <a:ext uri="{FF2B5EF4-FFF2-40B4-BE49-F238E27FC236}">
                <a16:creationId xmlns:a16="http://schemas.microsoft.com/office/drawing/2014/main" id="{604DD6F6-FDA1-18F6-F9B5-0C556C4339F7}"/>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7" name="Image 6">
            <a:extLst>
              <a:ext uri="{FF2B5EF4-FFF2-40B4-BE49-F238E27FC236}">
                <a16:creationId xmlns:a16="http://schemas.microsoft.com/office/drawing/2014/main" id="{936E378F-61B4-745C-429C-DB2D8C76DD4F}"/>
              </a:ext>
            </a:extLst>
          </p:cNvPr>
          <p:cNvPicPr>
            <a:picLocks noChangeAspect="1"/>
          </p:cNvPicPr>
          <p:nvPr userDrawn="1"/>
        </p:nvPicPr>
        <p:blipFill>
          <a:blip r:embed="rId29">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
        <p:nvSpPr>
          <p:cNvPr id="8" name="Rectangle 7">
            <a:extLst>
              <a:ext uri="{FF2B5EF4-FFF2-40B4-BE49-F238E27FC236}">
                <a16:creationId xmlns:a16="http://schemas.microsoft.com/office/drawing/2014/main" id="{25EF1D0C-E184-2CC7-5850-32716F201A61}"/>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افتتاح الحصة</a:t>
            </a:r>
          </a:p>
        </p:txBody>
      </p:sp>
      <p:sp>
        <p:nvSpPr>
          <p:cNvPr id="9" name="Rectangle 8">
            <a:extLst>
              <a:ext uri="{FF2B5EF4-FFF2-40B4-BE49-F238E27FC236}">
                <a16:creationId xmlns:a16="http://schemas.microsoft.com/office/drawing/2014/main" id="{2772F4AC-E23C-8D86-4FAB-CA6FCA974596}"/>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BD46C98A-E5C7-8311-F654-3604E5A0DA96}"/>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825C6CEB-EB14-95A4-577B-94B6A55E1E09}"/>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معــــــــــجم</a:t>
            </a:r>
          </a:p>
        </p:txBody>
      </p:sp>
      <p:sp>
        <p:nvSpPr>
          <p:cNvPr id="12" name="Rectangle 11">
            <a:extLst>
              <a:ext uri="{FF2B5EF4-FFF2-40B4-BE49-F238E27FC236}">
                <a16:creationId xmlns:a16="http://schemas.microsoft.com/office/drawing/2014/main" id="{EBF6CE9F-8B86-6CBF-1FEA-673E4688F292}"/>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spTree>
    <p:extLst>
      <p:ext uri="{BB962C8B-B14F-4D97-AF65-F5344CB8AC3E}">
        <p14:creationId xmlns:p14="http://schemas.microsoft.com/office/powerpoint/2010/main" val="27753105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14" name="Rectangle 13">
            <a:extLst>
              <a:ext uri="{FF2B5EF4-FFF2-40B4-BE49-F238E27FC236}">
                <a16:creationId xmlns:a16="http://schemas.microsoft.com/office/drawing/2014/main" id="{3183267F-929C-48B9-6665-4C625D98F949}"/>
              </a:ext>
            </a:extLst>
          </p:cNvPr>
          <p:cNvSpPr>
            <a:spLocks/>
          </p:cNvSpPr>
          <p:nvPr userDrawn="1"/>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افتتاح الحصة</a:t>
            </a:r>
          </a:p>
        </p:txBody>
      </p:sp>
      <p:sp>
        <p:nvSpPr>
          <p:cNvPr id="15" name="Rectangle 14">
            <a:extLst>
              <a:ext uri="{FF2B5EF4-FFF2-40B4-BE49-F238E27FC236}">
                <a16:creationId xmlns:a16="http://schemas.microsoft.com/office/drawing/2014/main" id="{EE099AA5-1E55-7CD9-BDA4-52611AB69DA1}"/>
              </a:ext>
            </a:extLst>
          </p:cNvPr>
          <p:cNvSpPr>
            <a:spLocks/>
          </p:cNvSpPr>
          <p:nvPr userDrawn="1"/>
        </p:nvSpPr>
        <p:spPr>
          <a:xfrm>
            <a:off x="351523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6" name="Rectangle 15">
            <a:extLst>
              <a:ext uri="{FF2B5EF4-FFF2-40B4-BE49-F238E27FC236}">
                <a16:creationId xmlns:a16="http://schemas.microsoft.com/office/drawing/2014/main" id="{55B879D6-DD8F-9ADE-71B6-EEAF0BD12F30}"/>
              </a:ext>
            </a:extLst>
          </p:cNvPr>
          <p:cNvSpPr>
            <a:spLocks/>
          </p:cNvSpPr>
          <p:nvPr userDrawn="1"/>
        </p:nvSpPr>
        <p:spPr>
          <a:xfrm>
            <a:off x="39806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اختــتام الحــصة</a:t>
            </a:r>
          </a:p>
        </p:txBody>
      </p:sp>
      <p:sp>
        <p:nvSpPr>
          <p:cNvPr id="17" name="Rectangle 16">
            <a:extLst>
              <a:ext uri="{FF2B5EF4-FFF2-40B4-BE49-F238E27FC236}">
                <a16:creationId xmlns:a16="http://schemas.microsoft.com/office/drawing/2014/main" id="{BD94A887-E24C-8CC4-7077-4472C0BA62C7}"/>
              </a:ext>
            </a:extLst>
          </p:cNvPr>
          <p:cNvSpPr>
            <a:spLocks/>
          </p:cNvSpPr>
          <p:nvPr userDrawn="1"/>
        </p:nvSpPr>
        <p:spPr>
          <a:xfrm>
            <a:off x="507211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معــــــــــجم</a:t>
            </a:r>
          </a:p>
        </p:txBody>
      </p:sp>
      <p:sp>
        <p:nvSpPr>
          <p:cNvPr id="18" name="Rectangle 17">
            <a:extLst>
              <a:ext uri="{FF2B5EF4-FFF2-40B4-BE49-F238E27FC236}">
                <a16:creationId xmlns:a16="http://schemas.microsoft.com/office/drawing/2014/main" id="{AD114A99-41E1-ACEC-893A-0714AC99D1A5}"/>
              </a:ext>
            </a:extLst>
          </p:cNvPr>
          <p:cNvSpPr>
            <a:spLocks/>
          </p:cNvSpPr>
          <p:nvPr userDrawn="1"/>
        </p:nvSpPr>
        <p:spPr>
          <a:xfrm>
            <a:off x="195665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23" name="Image 22">
            <a:extLst>
              <a:ext uri="{FF2B5EF4-FFF2-40B4-BE49-F238E27FC236}">
                <a16:creationId xmlns:a16="http://schemas.microsoft.com/office/drawing/2014/main" id="{225ACC60-8B5C-28C3-46B4-957C8075B212}"/>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4" name="Image 23">
            <a:extLst>
              <a:ext uri="{FF2B5EF4-FFF2-40B4-BE49-F238E27FC236}">
                <a16:creationId xmlns:a16="http://schemas.microsoft.com/office/drawing/2014/main" id="{BF81B862-B674-B048-4938-ACFE9BA03B43}"/>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6328695" y="136738"/>
            <a:ext cx="278069" cy="278069"/>
          </a:xfrm>
          <a:prstGeom prst="rect">
            <a:avLst/>
          </a:prstGeom>
          <a:ln>
            <a:noFill/>
          </a:ln>
        </p:spPr>
      </p:pic>
      <p:pic>
        <p:nvPicPr>
          <p:cNvPr id="25" name="Image 24">
            <a:extLst>
              <a:ext uri="{FF2B5EF4-FFF2-40B4-BE49-F238E27FC236}">
                <a16:creationId xmlns:a16="http://schemas.microsoft.com/office/drawing/2014/main" id="{F9DCEFE3-14F3-9640-1B27-B7A15C0CE121}"/>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4785497" y="136738"/>
            <a:ext cx="278069" cy="278069"/>
          </a:xfrm>
          <a:prstGeom prst="rect">
            <a:avLst/>
          </a:prstGeom>
          <a:ln>
            <a:noFill/>
          </a:ln>
        </p:spPr>
      </p:pic>
      <p:pic>
        <p:nvPicPr>
          <p:cNvPr id="26" name="Image 25">
            <a:extLst>
              <a:ext uri="{FF2B5EF4-FFF2-40B4-BE49-F238E27FC236}">
                <a16:creationId xmlns:a16="http://schemas.microsoft.com/office/drawing/2014/main" id="{25DD9A40-A515-2F93-D5FF-77728696A3C1}"/>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3226912" y="136738"/>
            <a:ext cx="278069" cy="278069"/>
          </a:xfrm>
          <a:prstGeom prst="rect">
            <a:avLst/>
          </a:prstGeom>
          <a:ln>
            <a:noFill/>
          </a:ln>
        </p:spPr>
      </p:pic>
      <p:pic>
        <p:nvPicPr>
          <p:cNvPr id="27" name="Image 26">
            <a:extLst>
              <a:ext uri="{FF2B5EF4-FFF2-40B4-BE49-F238E27FC236}">
                <a16:creationId xmlns:a16="http://schemas.microsoft.com/office/drawing/2014/main" id="{CB6ECC50-043E-F539-E430-491C4F11FE0C}"/>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1668327" y="136738"/>
            <a:ext cx="278069" cy="278069"/>
          </a:xfrm>
          <a:prstGeom prst="rect">
            <a:avLst/>
          </a:prstGeom>
          <a:ln>
            <a:noFill/>
          </a:ln>
        </p:spPr>
      </p:pic>
    </p:spTree>
    <p:extLst>
      <p:ext uri="{BB962C8B-B14F-4D97-AF65-F5344CB8AC3E}">
        <p14:creationId xmlns:p14="http://schemas.microsoft.com/office/powerpoint/2010/main" val="290445805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98735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76"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79562980"/>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 id="2147483921" r:id="rId20"/>
    <p:sldLayoutId id="2147483922" r:id="rId21"/>
    <p:sldLayoutId id="2147483923"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6292020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43" r:id="rId19"/>
    <p:sldLayoutId id="2147483944" r:id="rId20"/>
    <p:sldLayoutId id="2147483945" r:id="rId21"/>
    <p:sldLayoutId id="214748394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81788711"/>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3964" r:id="rId17"/>
    <p:sldLayoutId id="2147483965" r:id="rId18"/>
    <p:sldLayoutId id="2147483966" r:id="rId19"/>
    <p:sldLayoutId id="2147483967" r:id="rId20"/>
    <p:sldLayoutId id="2147483968" r:id="rId21"/>
    <p:sldLayoutId id="2147483969"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0CBE1A-C2C9-A7CC-185E-F066375AA93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5F8E6B-18FC-D537-1010-927FA25A79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655D9-BA12-5581-E69F-8FAF4ABC47D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6CE0A-8990-4755-8532-77D8833A784F}" type="datetimeFigureOut">
              <a:rPr lang="fr-FR" smtClean="0"/>
              <a:t>21/01/2026</a:t>
            </a:fld>
            <a:endParaRPr lang="fr-FR"/>
          </a:p>
        </p:txBody>
      </p:sp>
      <p:sp>
        <p:nvSpPr>
          <p:cNvPr id="5" name="Espace réservé du pied de page 4">
            <a:extLst>
              <a:ext uri="{FF2B5EF4-FFF2-40B4-BE49-F238E27FC236}">
                <a16:creationId xmlns:a16="http://schemas.microsoft.com/office/drawing/2014/main" id="{0E37E95E-A629-5C44-26EA-10C1DF32710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3971E86-CABA-1FE5-CE3A-642D542BDA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E8F81D-9864-47EB-9A82-FCA6CCB95CBF}" type="slidenum">
              <a:rPr lang="fr-FR" smtClean="0"/>
              <a:t>‹N°›</a:t>
            </a:fld>
            <a:endParaRPr lang="fr-FR"/>
          </a:p>
        </p:txBody>
      </p:sp>
    </p:spTree>
    <p:extLst>
      <p:ext uri="{BB962C8B-B14F-4D97-AF65-F5344CB8AC3E}">
        <p14:creationId xmlns:p14="http://schemas.microsoft.com/office/powerpoint/2010/main" val="35542246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42750762"/>
      </p:ext>
    </p:extLst>
  </p:cSld>
  <p:clrMap bg1="lt1" tx1="dk1" bg2="lt2" tx2="dk2" accent1="accent1" accent2="accent2" accent3="accent3" accent4="accent4" accent5="accent5" accent6="accent6" hlink="hlink" folHlink="folHlink"/>
  <p:sldLayoutIdLst>
    <p:sldLayoutId id="2147483687" r:id="rId1"/>
    <p:sldLayoutId id="2147483688" r:id="rId2"/>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49.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21.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png"/><Relationship Id="rId7" Type="http://schemas.openxmlformats.org/officeDocument/2006/relationships/image" Target="../media/image27.png"/><Relationship Id="rId12"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Layout" Target="../slideLayouts/slideLayout174.xml"/><Relationship Id="rId6" Type="http://schemas.openxmlformats.org/officeDocument/2006/relationships/image" Target="../media/image13.png"/><Relationship Id="rId11" Type="http://schemas.openxmlformats.org/officeDocument/2006/relationships/image" Target="../media/image31.png"/><Relationship Id="rId5" Type="http://schemas.openxmlformats.org/officeDocument/2006/relationships/image" Target="../media/image12.png"/><Relationship Id="rId10" Type="http://schemas.openxmlformats.org/officeDocument/2006/relationships/image" Target="../media/image30.png"/><Relationship Id="rId4" Type="http://schemas.openxmlformats.org/officeDocument/2006/relationships/image" Target="../media/image11.png"/><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Layout" Target="../slideLayouts/slideLayout17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Layout" Target="../slideLayouts/slideLayout17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Layout" Target="../slideLayouts/slideLayout17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Layout" Target="../slideLayouts/slideLayout17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7.png"/><Relationship Id="rId7" Type="http://schemas.openxmlformats.org/officeDocument/2006/relationships/image" Target="../media/image13.png"/><Relationship Id="rId2" Type="http://schemas.openxmlformats.org/officeDocument/2006/relationships/image" Target="../media/image36.png"/><Relationship Id="rId1" Type="http://schemas.openxmlformats.org/officeDocument/2006/relationships/slideLayout" Target="../slideLayouts/slideLayout17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Layout" Target="../slideLayouts/slideLayout17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74.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14.png"/></Relationships>
</file>

<file path=ppt/slides/_rels/slide3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74.xml"/><Relationship Id="rId7" Type="http://schemas.openxmlformats.org/officeDocument/2006/relationships/image" Target="../media/image1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1.png"/><Relationship Id="rId5" Type="http://schemas.openxmlformats.org/officeDocument/2006/relationships/image" Target="../media/image41.png"/><Relationship Id="rId4" Type="http://schemas.openxmlformats.org/officeDocument/2006/relationships/image" Target="../media/image25.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BA1FF84F-D137-1089-5189-FDBF0BF36190}"/>
              </a:ext>
            </a:extLst>
          </p:cNvPr>
          <p:cNvGrpSpPr/>
          <p:nvPr/>
        </p:nvGrpSpPr>
        <p:grpSpPr>
          <a:xfrm>
            <a:off x="0" y="0"/>
            <a:ext cx="9144000" cy="6858000"/>
            <a:chOff x="0" y="0"/>
            <a:chExt cx="9144000" cy="685800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660EF5A1-4264-841C-464D-13FB4F579F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Image 1" descr="Une image contenant texte, capture d’écran, Police, outil d’écriture&#10;&#10;Le contenu généré par l’IA peut être incorrect.">
              <a:extLst>
                <a:ext uri="{FF2B5EF4-FFF2-40B4-BE49-F238E27FC236}">
                  <a16:creationId xmlns:a16="http://schemas.microsoft.com/office/drawing/2014/main" id="{D481920B-3569-675E-659F-38FE43145611}"/>
                </a:ext>
              </a:extLst>
            </p:cNvPr>
            <p:cNvPicPr>
              <a:picLocks noChangeAspect="1"/>
            </p:cNvPicPr>
            <p:nvPr/>
          </p:nvPicPr>
          <p:blipFill>
            <a:blip r:embed="rId3"/>
            <a:stretch>
              <a:fillRect/>
            </a:stretch>
          </p:blipFill>
          <p:spPr>
            <a:xfrm>
              <a:off x="296333" y="4665184"/>
              <a:ext cx="8352000" cy="1531121"/>
            </a:xfrm>
            <a:prstGeom prst="rect">
              <a:avLst/>
            </a:prstGeom>
          </p:spPr>
        </p:pic>
      </p:grpSp>
    </p:spTree>
    <p:extLst>
      <p:ext uri="{BB962C8B-B14F-4D97-AF65-F5344CB8AC3E}">
        <p14:creationId xmlns:p14="http://schemas.microsoft.com/office/powerpoint/2010/main" val="412781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43148-13BE-E3B3-B215-39952649D541}"/>
            </a:ext>
          </a:extLst>
        </p:cNvPr>
        <p:cNvGrpSpPr/>
        <p:nvPr/>
      </p:nvGrpSpPr>
      <p:grpSpPr>
        <a:xfrm>
          <a:off x="0" y="0"/>
          <a:ext cx="0" cy="0"/>
          <a:chOff x="0" y="0"/>
          <a:chExt cx="0" cy="0"/>
        </a:xfrm>
      </p:grpSpPr>
      <p:sp>
        <p:nvSpPr>
          <p:cNvPr id="3" name="Titre 3">
            <a:extLst>
              <a:ext uri="{FF2B5EF4-FFF2-40B4-BE49-F238E27FC236}">
                <a16:creationId xmlns:a16="http://schemas.microsoft.com/office/drawing/2014/main" id="{6EE256CC-ABA3-3B01-5503-8108B8682B5B}"/>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sp>
        <p:nvSpPr>
          <p:cNvPr id="5" name="Espace réservé du texte 5">
            <a:extLst>
              <a:ext uri="{FF2B5EF4-FFF2-40B4-BE49-F238E27FC236}">
                <a16:creationId xmlns:a16="http://schemas.microsoft.com/office/drawing/2014/main" id="{8789AB45-6FBD-593A-E97D-F7FBE338288D}"/>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defRPr/>
            </a:pPr>
            <a:endParaRPr lang="ar-MA" b="1" dirty="0">
              <a:cs typeface="Microsoft Uighur" panose="02000000000000000000" pitchFamily="2" charset="-78"/>
            </a:endParaRPr>
          </a:p>
        </p:txBody>
      </p:sp>
      <p:pic>
        <p:nvPicPr>
          <p:cNvPr id="24" name="Image 23" descr="Une image contenant noir, obscurité&#10;&#10;Le contenu généré par l’IA peut être incorrect.">
            <a:extLst>
              <a:ext uri="{FF2B5EF4-FFF2-40B4-BE49-F238E27FC236}">
                <a16:creationId xmlns:a16="http://schemas.microsoft.com/office/drawing/2014/main" id="{C737407A-AB37-E362-72C5-A16CC5A177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7044" y="3574475"/>
            <a:ext cx="5472000" cy="1959463"/>
          </a:xfrm>
          <a:prstGeom prst="rect">
            <a:avLst/>
          </a:prstGeom>
        </p:spPr>
      </p:pic>
      <p:pic>
        <p:nvPicPr>
          <p:cNvPr id="25" name="Image 24">
            <a:extLst>
              <a:ext uri="{FF2B5EF4-FFF2-40B4-BE49-F238E27FC236}">
                <a16:creationId xmlns:a16="http://schemas.microsoft.com/office/drawing/2014/main" id="{8987F893-037F-CDE8-2046-FBAE9491115A}"/>
              </a:ext>
            </a:extLst>
          </p:cNvPr>
          <p:cNvPicPr>
            <a:picLocks noChangeAspect="1"/>
          </p:cNvPicPr>
          <p:nvPr/>
        </p:nvPicPr>
        <p:blipFill>
          <a:blip r:embed="rId3"/>
          <a:srcRect/>
          <a:stretch/>
        </p:blipFill>
        <p:spPr>
          <a:xfrm>
            <a:off x="6720955" y="4245879"/>
            <a:ext cx="536339" cy="540000"/>
          </a:xfrm>
          <a:prstGeom prst="rect">
            <a:avLst/>
          </a:prstGeom>
        </p:spPr>
      </p:pic>
      <p:sp>
        <p:nvSpPr>
          <p:cNvPr id="26" name="Espace réservé du texte 5">
            <a:extLst>
              <a:ext uri="{FF2B5EF4-FFF2-40B4-BE49-F238E27FC236}">
                <a16:creationId xmlns:a16="http://schemas.microsoft.com/office/drawing/2014/main" id="{34DB0C5C-0D2A-6F3E-C5E6-64FE3D2E2443}"/>
              </a:ext>
            </a:extLst>
          </p:cNvPr>
          <p:cNvSpPr txBox="1">
            <a:spLocks/>
          </p:cNvSpPr>
          <p:nvPr/>
        </p:nvSpPr>
        <p:spPr>
          <a:xfrm>
            <a:off x="2008950" y="4183993"/>
            <a:ext cx="4500000" cy="106588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cs typeface="Microsoft Uighur" panose="02000000000000000000" pitchFamily="2" charset="-78"/>
              </a:rPr>
              <a:t>تقويم فردي لمهارتي الطلاقة و التحدث؛</a:t>
            </a:r>
          </a:p>
          <a:p>
            <a:pPr algn="r" rtl="1">
              <a:buClr>
                <a:srgbClr val="424D7B"/>
              </a:buClr>
              <a:buSzPct val="50000"/>
            </a:pPr>
            <a:r>
              <a:rPr lang="ar-MA" sz="1600" b="1" dirty="0">
                <a:cs typeface="Microsoft Uighur" panose="02000000000000000000" pitchFamily="2" charset="-78"/>
              </a:rPr>
              <a:t>قراءة النص " لغز استمرار الحياة" والإجابة عن أسئلة استثمار النص :المعجم + الفهم.</a:t>
            </a:r>
          </a:p>
        </p:txBody>
      </p:sp>
      <p:sp>
        <p:nvSpPr>
          <p:cNvPr id="27" name="ZoneTexte 26">
            <a:extLst>
              <a:ext uri="{FF2B5EF4-FFF2-40B4-BE49-F238E27FC236}">
                <a16:creationId xmlns:a16="http://schemas.microsoft.com/office/drawing/2014/main" id="{4914794A-B3F2-C020-194E-10AF8F2B299E}"/>
              </a:ext>
            </a:extLst>
          </p:cNvPr>
          <p:cNvSpPr txBox="1"/>
          <p:nvPr/>
        </p:nvSpPr>
        <p:spPr>
          <a:xfrm>
            <a:off x="4541433" y="3845439"/>
            <a:ext cx="1609736" cy="338554"/>
          </a:xfrm>
          <a:prstGeom prst="rect">
            <a:avLst/>
          </a:prstGeom>
          <a:noFill/>
        </p:spPr>
        <p:txBody>
          <a:bodyPr wrap="none" rtlCol="0">
            <a:spAutoFit/>
          </a:bodyPr>
          <a:lstStyle/>
          <a:p>
            <a:pPr algn="r" rtl="1">
              <a:defRPr/>
            </a:pPr>
            <a:r>
              <a:rPr lang="ar-MA" sz="1600" b="1" dirty="0">
                <a:solidFill>
                  <a:srgbClr val="424D7B"/>
                </a:solidFill>
                <a:latin typeface="Microsoft Uighur" panose="02000000000000000000" pitchFamily="2" charset="-78"/>
                <a:cs typeface="Microsoft Uighur" panose="02000000000000000000" pitchFamily="2" charset="-78"/>
              </a:rPr>
              <a:t>02- تقويم الطلاقة والتحدث </a:t>
            </a:r>
          </a:p>
        </p:txBody>
      </p:sp>
      <p:pic>
        <p:nvPicPr>
          <p:cNvPr id="10" name="Image 9" descr="Une image contenant noir, obscurité&#10;&#10;Le contenu généré par l’IA peut être incorrect.">
            <a:extLst>
              <a:ext uri="{FF2B5EF4-FFF2-40B4-BE49-F238E27FC236}">
                <a16:creationId xmlns:a16="http://schemas.microsoft.com/office/drawing/2014/main" id="{4CBF9A50-03F1-ACC9-659E-ABD514245D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7044" y="1537074"/>
            <a:ext cx="5472000" cy="1959463"/>
          </a:xfrm>
          <a:prstGeom prst="rect">
            <a:avLst/>
          </a:prstGeom>
        </p:spPr>
      </p:pic>
      <p:pic>
        <p:nvPicPr>
          <p:cNvPr id="11" name="Image 10">
            <a:extLst>
              <a:ext uri="{FF2B5EF4-FFF2-40B4-BE49-F238E27FC236}">
                <a16:creationId xmlns:a16="http://schemas.microsoft.com/office/drawing/2014/main" id="{E2A3CBB2-CABC-4F9F-1830-15D49587D400}"/>
              </a:ext>
            </a:extLst>
          </p:cNvPr>
          <p:cNvPicPr>
            <a:picLocks noChangeAspect="1"/>
          </p:cNvPicPr>
          <p:nvPr/>
        </p:nvPicPr>
        <p:blipFill>
          <a:blip r:embed="rId3"/>
          <a:srcRect/>
          <a:stretch/>
        </p:blipFill>
        <p:spPr>
          <a:xfrm>
            <a:off x="6598711" y="2179959"/>
            <a:ext cx="536339" cy="540000"/>
          </a:xfrm>
          <a:prstGeom prst="rect">
            <a:avLst/>
          </a:prstGeom>
        </p:spPr>
      </p:pic>
      <p:sp>
        <p:nvSpPr>
          <p:cNvPr id="12" name="Espace réservé du texte 5">
            <a:extLst>
              <a:ext uri="{FF2B5EF4-FFF2-40B4-BE49-F238E27FC236}">
                <a16:creationId xmlns:a16="http://schemas.microsoft.com/office/drawing/2014/main" id="{A7B2DFF8-2854-C16E-6CC1-B52F4BD2DC9C}"/>
              </a:ext>
            </a:extLst>
          </p:cNvPr>
          <p:cNvSpPr txBox="1">
            <a:spLocks/>
          </p:cNvSpPr>
          <p:nvPr/>
        </p:nvSpPr>
        <p:spPr>
          <a:xfrm>
            <a:off x="2008950" y="2065010"/>
            <a:ext cx="4500000" cy="1065886"/>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buSzPct val="50000"/>
            </a:pPr>
            <a:r>
              <a:rPr lang="ar-MA" sz="1600" b="1" dirty="0">
                <a:cs typeface="Microsoft Uighur" panose="02000000000000000000" pitchFamily="2" charset="-78"/>
              </a:rPr>
              <a:t>تقويم .</a:t>
            </a:r>
          </a:p>
        </p:txBody>
      </p:sp>
      <p:sp>
        <p:nvSpPr>
          <p:cNvPr id="13" name="ZoneTexte 12">
            <a:extLst>
              <a:ext uri="{FF2B5EF4-FFF2-40B4-BE49-F238E27FC236}">
                <a16:creationId xmlns:a16="http://schemas.microsoft.com/office/drawing/2014/main" id="{5AD76DE6-8CCB-AE9C-D537-BCB9D28710FF}"/>
              </a:ext>
            </a:extLst>
          </p:cNvPr>
          <p:cNvSpPr txBox="1"/>
          <p:nvPr/>
        </p:nvSpPr>
        <p:spPr>
          <a:xfrm>
            <a:off x="5066844" y="1783904"/>
            <a:ext cx="1075936" cy="338554"/>
          </a:xfrm>
          <a:prstGeom prst="rect">
            <a:avLst/>
          </a:prstGeom>
          <a:noFill/>
        </p:spPr>
        <p:txBody>
          <a:bodyPr wrap="none" rtlCol="0">
            <a:spAutoFit/>
          </a:bodyPr>
          <a:lstStyle/>
          <a:p>
            <a:pPr algn="r" rtl="1">
              <a:defRPr/>
            </a:pPr>
            <a:r>
              <a:rPr lang="ar-MA" sz="1600" b="1" dirty="0">
                <a:solidFill>
                  <a:srgbClr val="424D7B"/>
                </a:solidFill>
                <a:latin typeface="Microsoft Uighur" panose="02000000000000000000" pitchFamily="2" charset="-78"/>
                <a:cs typeface="Microsoft Uighur" panose="02000000000000000000" pitchFamily="2" charset="-78"/>
              </a:rPr>
              <a:t>01- فهم المسموع</a:t>
            </a:r>
          </a:p>
        </p:txBody>
      </p:sp>
      <p:pic>
        <p:nvPicPr>
          <p:cNvPr id="16" name="Image 15" descr="Une image contenant horloge, cercle, symbole, Police&#10;&#10;Le contenu généré par l’IA peut être incorrect.">
            <a:extLst>
              <a:ext uri="{FF2B5EF4-FFF2-40B4-BE49-F238E27FC236}">
                <a16:creationId xmlns:a16="http://schemas.microsoft.com/office/drawing/2014/main" id="{D464AAF1-68BB-1403-66BA-D20434D1EC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1237" y="1667947"/>
            <a:ext cx="635903" cy="732049"/>
          </a:xfrm>
          <a:prstGeom prst="rect">
            <a:avLst/>
          </a:prstGeom>
        </p:spPr>
      </p:pic>
    </p:spTree>
    <p:extLst>
      <p:ext uri="{BB962C8B-B14F-4D97-AF65-F5344CB8AC3E}">
        <p14:creationId xmlns:p14="http://schemas.microsoft.com/office/powerpoint/2010/main" val="363015308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EE179-394F-51F8-C651-B5553955C868}"/>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D135042-8DCC-8DBE-2ECF-F9F63A103D23}"/>
              </a:ext>
            </a:extLst>
          </p:cNvPr>
          <p:cNvPicPr preferRelativeResize="0">
            <a:picLocks/>
          </p:cNvPicPr>
          <p:nvPr/>
        </p:nvPicPr>
        <p:blipFill>
          <a:blip r:embed="rId2"/>
          <a:stretch>
            <a:fillRect/>
          </a:stretch>
        </p:blipFill>
        <p:spPr>
          <a:xfrm>
            <a:off x="1363820" y="2402732"/>
            <a:ext cx="6696000" cy="2052536"/>
          </a:xfrm>
          <a:prstGeom prst="rect">
            <a:avLst/>
          </a:prstGeom>
        </p:spPr>
      </p:pic>
      <p:sp>
        <p:nvSpPr>
          <p:cNvPr id="5" name="Rectangle 4">
            <a:extLst>
              <a:ext uri="{FF2B5EF4-FFF2-40B4-BE49-F238E27FC236}">
                <a16:creationId xmlns:a16="http://schemas.microsoft.com/office/drawing/2014/main" id="{BF7A78DE-104C-F7D8-E651-0E5072DFF88D}"/>
              </a:ext>
            </a:extLst>
          </p:cNvPr>
          <p:cNvSpPr/>
          <p:nvPr/>
        </p:nvSpPr>
        <p:spPr>
          <a:xfrm>
            <a:off x="1451368" y="3160786"/>
            <a:ext cx="4787153" cy="923330"/>
          </a:xfrm>
          <a:prstGeom prst="rect">
            <a:avLst/>
          </a:prstGeom>
        </p:spPr>
        <p:txBody>
          <a:bodyPr wrap="square">
            <a:spAutoFit/>
          </a:bodyPr>
          <a:lstStyle/>
          <a:p>
            <a:pPr algn="r" rtl="1"/>
            <a:r>
              <a:rPr lang="ar-MA" sz="5400" b="1" kern="1200" dirty="0">
                <a:solidFill>
                  <a:srgbClr val="424D7B"/>
                </a:solidFill>
                <a:latin typeface="Microsoft Uighur" panose="02000000000000000000" pitchFamily="2" charset="-78"/>
                <a:cs typeface="Microsoft Uighur" panose="02000000000000000000" pitchFamily="2" charset="-78"/>
              </a:rPr>
              <a:t>تقويم فهم المسموع </a:t>
            </a:r>
          </a:p>
        </p:txBody>
      </p:sp>
    </p:spTree>
    <p:extLst>
      <p:ext uri="{BB962C8B-B14F-4D97-AF65-F5344CB8AC3E}">
        <p14:creationId xmlns:p14="http://schemas.microsoft.com/office/powerpoint/2010/main" val="1176756112"/>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DDAE6-4F7C-DF6C-3F36-F19AD8C945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7905FD4-3472-0EA8-ADF5-398C5B360DD4}"/>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حاولوا الالتزام </a:t>
            </a:r>
            <a:r>
              <a:rPr lang="ar-MA" sz="2400" b="1" dirty="0" err="1">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بالسلوكات</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التالية. من يقرأ؟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8C549821-CC75-5577-3456-9981CB0F189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9" name="Image 8" descr="Une image contenant Animation, dessin humoristique, Dessin animé, illustration&#10;&#10;Le contenu généré par l’IA peut être incorrect.">
            <a:extLst>
              <a:ext uri="{FF2B5EF4-FFF2-40B4-BE49-F238E27FC236}">
                <a16:creationId xmlns:a16="http://schemas.microsoft.com/office/drawing/2014/main" id="{B4F6CEC4-3226-4FF7-17B2-073459121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452" y="4973083"/>
            <a:ext cx="1046738" cy="1046738"/>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2" name="Espace réservé du texte 2">
            <a:extLst>
              <a:ext uri="{FF2B5EF4-FFF2-40B4-BE49-F238E27FC236}">
                <a16:creationId xmlns:a16="http://schemas.microsoft.com/office/drawing/2014/main" id="{A80572D0-ED49-69FD-84B0-7CAE188F2AA8}"/>
              </a:ext>
            </a:extLst>
          </p:cNvPr>
          <p:cNvSpPr txBox="1">
            <a:spLocks/>
          </p:cNvSpPr>
          <p:nvPr/>
        </p:nvSpPr>
        <p:spPr>
          <a:xfrm>
            <a:off x="1323086" y="5160909"/>
            <a:ext cx="4604907" cy="683605"/>
          </a:xfrm>
          <a:prstGeom prst="roundRect">
            <a:avLst>
              <a:gd name="adj" fmla="val 16667"/>
            </a:avLst>
          </a:prstGeom>
          <a:solidFill>
            <a:srgbClr val="FFFF00"/>
          </a:solidFill>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3200" b="1" dirty="0">
                <a:solidFill>
                  <a:srgbClr val="424D7B"/>
                </a:solidFill>
                <a:latin typeface="Microsoft Uighur" panose="02000000000000000000" pitchFamily="2" charset="-78"/>
                <a:ea typeface="+mn-ea"/>
                <a:cs typeface="Microsoft Uighur" panose="02000000000000000000" pitchFamily="2" charset="-78"/>
              </a:rPr>
              <a:t>أَعْتَمِدُ عَلى نَفْسي وَلا أَتَحَدَّثُ مَعَ ٱلْآخَرينَ.</a:t>
            </a:r>
            <a:endParaRPr lang="ar-MA" sz="3200" b="1" dirty="0">
              <a:solidFill>
                <a:srgbClr val="424D7B"/>
              </a:solidFill>
            </a:endParaRPr>
          </a:p>
        </p:txBody>
      </p:sp>
      <p:pic>
        <p:nvPicPr>
          <p:cNvPr id="6" name="Image 5">
            <a:extLst>
              <a:ext uri="{FF2B5EF4-FFF2-40B4-BE49-F238E27FC236}">
                <a16:creationId xmlns:a16="http://schemas.microsoft.com/office/drawing/2014/main" id="{6E703C84-7EF6-0FF3-6F7A-14F261FAAE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7" name="Image 6">
            <a:extLst>
              <a:ext uri="{FF2B5EF4-FFF2-40B4-BE49-F238E27FC236}">
                <a16:creationId xmlns:a16="http://schemas.microsoft.com/office/drawing/2014/main" id="{14340DB1-61F0-C615-DA43-3ADA97B0669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47835" y="128939"/>
            <a:ext cx="278069" cy="278069"/>
          </a:xfrm>
          <a:prstGeom prst="rect">
            <a:avLst/>
          </a:prstGeom>
          <a:ln>
            <a:noFill/>
          </a:ln>
        </p:spPr>
      </p:pic>
      <p:pic>
        <p:nvPicPr>
          <p:cNvPr id="8" name="Image 7">
            <a:extLst>
              <a:ext uri="{FF2B5EF4-FFF2-40B4-BE49-F238E27FC236}">
                <a16:creationId xmlns:a16="http://schemas.microsoft.com/office/drawing/2014/main" id="{2850702E-2E9D-1316-331B-14764F969F8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24332" y="127641"/>
            <a:ext cx="278069" cy="278069"/>
          </a:xfrm>
          <a:prstGeom prst="rect">
            <a:avLst/>
          </a:prstGeom>
          <a:ln>
            <a:noFill/>
          </a:ln>
        </p:spPr>
      </p:pic>
      <p:sp>
        <p:nvSpPr>
          <p:cNvPr id="10" name="Rectangle 9">
            <a:extLst>
              <a:ext uri="{FF2B5EF4-FFF2-40B4-BE49-F238E27FC236}">
                <a16:creationId xmlns:a16="http://schemas.microsoft.com/office/drawing/2014/main" id="{8EA58678-5DF3-9B3D-021D-43BF4B2269BB}"/>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mn-lt"/>
                <a:cs typeface="+mn-cs"/>
              </a:rPr>
              <a:t>افتتاح الحصة</a:t>
            </a:r>
          </a:p>
        </p:txBody>
      </p:sp>
      <p:sp>
        <p:nvSpPr>
          <p:cNvPr id="23" name="Rectangle 22">
            <a:extLst>
              <a:ext uri="{FF2B5EF4-FFF2-40B4-BE49-F238E27FC236}">
                <a16:creationId xmlns:a16="http://schemas.microsoft.com/office/drawing/2014/main" id="{8988BE78-4EC8-E646-ADC8-236A897489C3}"/>
              </a:ext>
            </a:extLst>
          </p:cNvPr>
          <p:cNvSpPr>
            <a:spLocks/>
          </p:cNvSpPr>
          <p:nvPr/>
        </p:nvSpPr>
        <p:spPr>
          <a:xfrm>
            <a:off x="2167482"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 الطلاقة والتحدث </a:t>
            </a:r>
          </a:p>
        </p:txBody>
      </p:sp>
      <p:sp>
        <p:nvSpPr>
          <p:cNvPr id="24" name="Rectangle 23">
            <a:extLst>
              <a:ext uri="{FF2B5EF4-FFF2-40B4-BE49-F238E27FC236}">
                <a16:creationId xmlns:a16="http://schemas.microsoft.com/office/drawing/2014/main" id="{62CB9876-EF9A-A35F-430C-FAECF73C95BF}"/>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3" name="Image 12" descr="Une image contenant dessin humoristique, Animation, Dessin animé, clipart&#10;&#10;Le contenu généré par l’IA peut être incorrect.">
            <a:extLst>
              <a:ext uri="{FF2B5EF4-FFF2-40B4-BE49-F238E27FC236}">
                <a16:creationId xmlns:a16="http://schemas.microsoft.com/office/drawing/2014/main" id="{707E9D38-182F-FC23-733D-6DD0EC803E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62537" y="3789436"/>
            <a:ext cx="1047241" cy="93520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Image 13" descr="Une image contenant Animation, dessin humoristique, Dessin animé, illustration&#10;&#10;Le contenu généré par l’IA peut être incorrect.">
            <a:extLst>
              <a:ext uri="{FF2B5EF4-FFF2-40B4-BE49-F238E27FC236}">
                <a16:creationId xmlns:a16="http://schemas.microsoft.com/office/drawing/2014/main" id="{A77EE5F7-415B-BB90-A6DA-E863013250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080" y="2020184"/>
            <a:ext cx="955347" cy="955347"/>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 name="Ellipse 14">
            <a:extLst>
              <a:ext uri="{FF2B5EF4-FFF2-40B4-BE49-F238E27FC236}">
                <a16:creationId xmlns:a16="http://schemas.microsoft.com/office/drawing/2014/main" id="{4C08892A-3341-9934-0BAC-EE1C668BF5F5}"/>
              </a:ext>
            </a:extLst>
          </p:cNvPr>
          <p:cNvSpPr/>
          <p:nvPr/>
        </p:nvSpPr>
        <p:spPr>
          <a:xfrm>
            <a:off x="6761247" y="2070249"/>
            <a:ext cx="958027" cy="955347"/>
          </a:xfrm>
          <a:prstGeom prst="ellipse">
            <a:avLst/>
          </a:prstGeom>
          <a:blipFill>
            <a:blip r:embed="rId8"/>
            <a:stretch>
              <a:fillRect/>
            </a:stretch>
          </a:blipFill>
          <a:ln w="76200" cap="flat" cmpd="sng" algn="ctr">
            <a:solidFill>
              <a:srgbClr val="48B2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6" name="Image 15" descr="Une image contenant dessin humoristique, jouet, Animation, Dessin animé&#10;&#10;Le contenu généré par l’IA peut être incorrect.">
            <a:extLst>
              <a:ext uri="{FF2B5EF4-FFF2-40B4-BE49-F238E27FC236}">
                <a16:creationId xmlns:a16="http://schemas.microsoft.com/office/drawing/2014/main" id="{ADD534E3-A5AF-5952-EE52-69CBCD3206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04212" y="2133356"/>
            <a:ext cx="1047240"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Image 16">
            <a:extLst>
              <a:ext uri="{FF2B5EF4-FFF2-40B4-BE49-F238E27FC236}">
                <a16:creationId xmlns:a16="http://schemas.microsoft.com/office/drawing/2014/main" id="{5FC8A2E1-ACC0-7CCB-4D1B-6F188BA2B17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58571" y="2175491"/>
            <a:ext cx="1047240" cy="857862"/>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Image 17" descr="Une image contenant dessin humoristique, Dessin animé, Animation, clipart&#10;&#10;Le contenu généré par l’IA peut être incorrect.">
            <a:extLst>
              <a:ext uri="{FF2B5EF4-FFF2-40B4-BE49-F238E27FC236}">
                <a16:creationId xmlns:a16="http://schemas.microsoft.com/office/drawing/2014/main" id="{C86C93E4-A2AA-91A7-9960-C3AB8325665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05955" y="2090387"/>
            <a:ext cx="1070218" cy="935209"/>
          </a:xfrm>
          <a:prstGeom prst="ellipse">
            <a:avLst/>
          </a:prstGeom>
          <a:ln w="63500" cap="rnd">
            <a:solidFill>
              <a:srgbClr val="48B2D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9" name="Espace réservé du texte 2">
            <a:extLst>
              <a:ext uri="{FF2B5EF4-FFF2-40B4-BE49-F238E27FC236}">
                <a16:creationId xmlns:a16="http://schemas.microsoft.com/office/drawing/2014/main" id="{E0136AFE-33C6-5810-6FF1-F8C4EA1876CC}"/>
              </a:ext>
            </a:extLst>
          </p:cNvPr>
          <p:cNvSpPr txBox="1">
            <a:spLocks/>
          </p:cNvSpPr>
          <p:nvPr/>
        </p:nvSpPr>
        <p:spPr>
          <a:xfrm>
            <a:off x="1323088" y="4004245"/>
            <a:ext cx="4604906" cy="518492"/>
          </a:xfrm>
          <a:prstGeom prst="roundRect">
            <a:avLst>
              <a:gd name="adj" fmla="val 16667"/>
            </a:avLst>
          </a:prstGeom>
          <a:solidFill>
            <a:schemeClr val="bg1"/>
          </a:solidFill>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rtl="1"/>
            <a:r>
              <a:rPr lang="ar-MA" sz="2400" b="1" dirty="0">
                <a:solidFill>
                  <a:srgbClr val="424D7B"/>
                </a:solidFill>
                <a:latin typeface="Microsoft Uighur" panose="02000000000000000000" pitchFamily="2" charset="-78"/>
                <a:ea typeface="+mn-ea"/>
                <a:cs typeface="Microsoft Uighur" panose="02000000000000000000" pitchFamily="2" charset="-78"/>
              </a:rPr>
              <a:t>أُراجِعُ دُروسي </a:t>
            </a:r>
            <a:r>
              <a:rPr lang="ar-MA" sz="2400" b="1" dirty="0" err="1">
                <a:solidFill>
                  <a:srgbClr val="424D7B"/>
                </a:solidFill>
                <a:latin typeface="Microsoft Uighur" panose="02000000000000000000" pitchFamily="2" charset="-78"/>
                <a:ea typeface="+mn-ea"/>
                <a:cs typeface="Microsoft Uighur" panose="02000000000000000000" pitchFamily="2" charset="-78"/>
              </a:rPr>
              <a:t>ٱسْتِعْداداً</a:t>
            </a:r>
            <a:r>
              <a:rPr lang="ar-MA" sz="2400" b="1" dirty="0">
                <a:solidFill>
                  <a:srgbClr val="424D7B"/>
                </a:solidFill>
                <a:latin typeface="Microsoft Uighur" panose="02000000000000000000" pitchFamily="2" charset="-78"/>
                <a:ea typeface="+mn-ea"/>
                <a:cs typeface="Microsoft Uighur" panose="02000000000000000000" pitchFamily="2" charset="-78"/>
              </a:rPr>
              <a:t> لِاخْتِبارِ </a:t>
            </a:r>
            <a:r>
              <a:rPr lang="ar-MA" sz="2400" b="1" dirty="0" err="1">
                <a:solidFill>
                  <a:srgbClr val="424D7B"/>
                </a:solidFill>
                <a:latin typeface="Microsoft Uighur" panose="02000000000000000000" pitchFamily="2" charset="-78"/>
                <a:ea typeface="+mn-ea"/>
                <a:cs typeface="Microsoft Uighur" panose="02000000000000000000" pitchFamily="2" charset="-78"/>
              </a:rPr>
              <a:t>ٱلْمُراقَبَةِ</a:t>
            </a:r>
            <a:r>
              <a:rPr lang="ar-MA" sz="2400" b="1" dirty="0">
                <a:solidFill>
                  <a:srgbClr val="424D7B"/>
                </a:solidFill>
                <a:latin typeface="Microsoft Uighur" panose="02000000000000000000" pitchFamily="2" charset="-78"/>
                <a:ea typeface="+mn-ea"/>
                <a:cs typeface="Microsoft Uighur" panose="02000000000000000000" pitchFamily="2" charset="-78"/>
              </a:rPr>
              <a:t> </a:t>
            </a:r>
            <a:r>
              <a:rPr lang="ar-MA" sz="2400" b="1" dirty="0" err="1">
                <a:solidFill>
                  <a:srgbClr val="424D7B"/>
                </a:solidFill>
                <a:latin typeface="Microsoft Uighur" panose="02000000000000000000" pitchFamily="2" charset="-78"/>
                <a:ea typeface="+mn-ea"/>
                <a:cs typeface="Microsoft Uighur" panose="02000000000000000000" pitchFamily="2" charset="-78"/>
              </a:rPr>
              <a:t>ٱلْمُسْتَمِرَّةِ</a:t>
            </a:r>
            <a:r>
              <a:rPr lang="ar-MA" sz="2400" b="1" dirty="0">
                <a:solidFill>
                  <a:srgbClr val="424D7B"/>
                </a:solidFill>
                <a:latin typeface="Microsoft Uighur" panose="02000000000000000000" pitchFamily="2" charset="-78"/>
                <a:ea typeface="+mn-ea"/>
                <a:cs typeface="Microsoft Uighur" panose="02000000000000000000" pitchFamily="2" charset="-78"/>
              </a:rPr>
              <a:t> </a:t>
            </a:r>
            <a:r>
              <a:rPr lang="ar-MA" sz="2400" b="1" dirty="0" err="1">
                <a:solidFill>
                  <a:srgbClr val="424D7B"/>
                </a:solidFill>
                <a:latin typeface="Microsoft Uighur" panose="02000000000000000000" pitchFamily="2" charset="-78"/>
                <a:ea typeface="+mn-ea"/>
                <a:cs typeface="Microsoft Uighur" panose="02000000000000000000" pitchFamily="2" charset="-78"/>
              </a:rPr>
              <a:t>ٱلْمُقْبِلِ</a:t>
            </a:r>
            <a:r>
              <a:rPr lang="ar-MA" sz="2400" b="1" dirty="0">
                <a:solidFill>
                  <a:srgbClr val="424D7B"/>
                </a:solidFill>
                <a:latin typeface="Microsoft Uighur" panose="02000000000000000000" pitchFamily="2" charset="-78"/>
                <a:ea typeface="+mn-ea"/>
                <a:cs typeface="Microsoft Uighur" panose="02000000000000000000" pitchFamily="2" charset="-78"/>
              </a:rPr>
              <a:t>.</a:t>
            </a:r>
            <a:endParaRPr lang="ar-MA" sz="2400" b="1" dirty="0">
              <a:solidFill>
                <a:srgbClr val="424D7B"/>
              </a:solidFill>
            </a:endParaRPr>
          </a:p>
        </p:txBody>
      </p:sp>
      <p:pic>
        <p:nvPicPr>
          <p:cNvPr id="3" name="Image 2">
            <a:extLst>
              <a:ext uri="{FF2B5EF4-FFF2-40B4-BE49-F238E27FC236}">
                <a16:creationId xmlns:a16="http://schemas.microsoft.com/office/drawing/2014/main" id="{0B4B6744-D64E-277E-B140-4412D7B3A5D5}"/>
              </a:ext>
            </a:extLst>
          </p:cNvPr>
          <p:cNvPicPr>
            <a:picLocks noChangeAspect="1"/>
          </p:cNvPicPr>
          <p:nvPr/>
        </p:nvPicPr>
        <p:blipFill>
          <a:blip r:embed="rId12">
            <a:alphaModFix amt="20000"/>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4" name="Rectangle 3">
            <a:extLst>
              <a:ext uri="{FF2B5EF4-FFF2-40B4-BE49-F238E27FC236}">
                <a16:creationId xmlns:a16="http://schemas.microsoft.com/office/drawing/2014/main" id="{79F84507-4166-98AE-4A3E-5F9D84C07C71}"/>
              </a:ext>
            </a:extLst>
          </p:cNvPr>
          <p:cNvSpPr>
            <a:spLocks/>
          </p:cNvSpPr>
          <p:nvPr/>
        </p:nvSpPr>
        <p:spPr>
          <a:xfrm>
            <a:off x="4388183" y="102708"/>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تقويم  فهم المسموع</a:t>
            </a:r>
            <a:endParaRPr kumimoji="0" lang="ar-MA" sz="1600" b="1" i="0" u="none" strike="noStrike" kern="1200" cap="none" spc="0" normalizeH="0" baseline="0" noProof="0" dirty="0">
              <a:ln>
                <a:noFill/>
              </a:ln>
              <a:solidFill>
                <a:srgbClr val="565F88">
                  <a:alpha val="20000"/>
                </a:srgbClr>
              </a:solidFill>
              <a:effectLst/>
              <a:uLnTx/>
              <a:uFillTx/>
              <a:latin typeface="+mn-lt"/>
              <a:cs typeface="+mn-cs"/>
            </a:endParaRPr>
          </a:p>
        </p:txBody>
      </p:sp>
    </p:spTree>
    <p:extLst>
      <p:ext uri="{BB962C8B-B14F-4D97-AF65-F5344CB8AC3E}">
        <p14:creationId xmlns:p14="http://schemas.microsoft.com/office/powerpoint/2010/main" val="405118071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8912C-3531-A3A1-C2EE-6A060430EC7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5531E102-F62C-7C1B-E500-671BDC46FD3E}"/>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دليل تمرير رائز فهم المسموع</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8E73747F-C127-6AB3-E4A9-F08978F0BC44}"/>
              </a:ext>
            </a:extLst>
          </p:cNvPr>
          <p:cNvSpPr txBox="1">
            <a:spLocks/>
          </p:cNvSpPr>
          <p:nvPr/>
        </p:nvSpPr>
        <p:spPr>
          <a:xfrm>
            <a:off x="639594" y="1400783"/>
            <a:ext cx="7864812" cy="5068111"/>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إنجاز الرائز بشكل فردي على دفتر المراقبة المستمرة؛</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عرض الأسئلة على شاشة العرض؛ </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يسجل النص السماعي( </a:t>
            </a:r>
            <a:r>
              <a:rPr lang="ar-MA" sz="2400" b="1" dirty="0">
                <a:solidFill>
                  <a:srgbClr val="FF0000"/>
                </a:solidFill>
                <a:latin typeface="Microsoft Uighur" panose="02000000000000000000" pitchFamily="2" charset="-78"/>
                <a:ea typeface="+mn-ea"/>
                <a:cs typeface="Microsoft Uighur" panose="02000000000000000000" pitchFamily="2" charset="-78"/>
              </a:rPr>
              <a:t>مدرج في  الشريحة الأخيرة</a:t>
            </a:r>
            <a:r>
              <a:rPr lang="ar-MA" sz="2400" b="1" dirty="0">
                <a:solidFill>
                  <a:srgbClr val="424D7B"/>
                </a:solidFill>
                <a:latin typeface="Microsoft Uighur" panose="02000000000000000000" pitchFamily="2" charset="-78"/>
                <a:ea typeface="+mn-ea"/>
                <a:cs typeface="Microsoft Uighur" panose="02000000000000000000" pitchFamily="2" charset="-78"/>
              </a:rPr>
              <a:t>) على مذكرة قصد تسميعه بشكل معبر؛</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مطالبة التلاميذ  بالإجابة على دفاتر المراقبة المستمرة بخط واضح؛</a:t>
            </a:r>
          </a:p>
          <a:p>
            <a:pPr marL="273050" indent="-273050" algn="just" rtl="1">
              <a:buFont typeface="+mj-lt"/>
              <a:buAutoNum type="arabicPeriod"/>
            </a:pPr>
            <a:r>
              <a:rPr lang="ar-MA" sz="2400" b="1" dirty="0">
                <a:solidFill>
                  <a:srgbClr val="424D7B"/>
                </a:solidFill>
                <a:latin typeface="Microsoft Uighur" panose="02000000000000000000" pitchFamily="2" charset="-78"/>
                <a:cs typeface="Microsoft Uighur" panose="02000000000000000000" pitchFamily="2" charset="-78"/>
              </a:rPr>
              <a:t> </a:t>
            </a:r>
            <a:r>
              <a:rPr lang="ar-MA" sz="2400" b="1" dirty="0">
                <a:solidFill>
                  <a:srgbClr val="424D7B"/>
                </a:solidFill>
                <a:latin typeface="Microsoft Uighur" panose="02000000000000000000" pitchFamily="2" charset="-78"/>
                <a:ea typeface="+mn-ea"/>
                <a:cs typeface="Microsoft Uighur" panose="02000000000000000000" pitchFamily="2" charset="-78"/>
              </a:rPr>
              <a:t>توفير البيئة الآمنة لتسميع النص ؛</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بأهمية التركيز أثناء التسميع  قصد التقاط أكبر عدد من المعلومات ؛ </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مطالبة التلاميذ باستعمال أورق مستقلة لتسجيل معلومات أثناء تسميع النص؛</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احترام مدة التمرير المحددة في 15 دقيقة ( التسميع + الإجابة عن أسئلة الرائز)؛</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من حين إلى آخر بالمدة الزمنية المتبقية.</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تذكير التلاميذ بسلوك الأسبوع: "أعتمد على نفسي ولا أتحدث مع الآخرين"؛</a:t>
            </a:r>
          </a:p>
          <a:p>
            <a:pPr marL="273050" indent="-273050" algn="just"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تصحيح إنتاجات التلاميذ على ضوء عناصر الإجابة الواردة في الشريحة الموالية للنص السماعي.</a:t>
            </a:r>
          </a:p>
        </p:txBody>
      </p:sp>
    </p:spTree>
    <p:extLst>
      <p:ext uri="{BB962C8B-B14F-4D97-AF65-F5344CB8AC3E}">
        <p14:creationId xmlns:p14="http://schemas.microsoft.com/office/powerpoint/2010/main" val="261705966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B1264-6888-EB47-7DDB-8F15886997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37D443-914C-2A2D-93D9-3657D2C286B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دفاتر المراقبة المستمرة وسجلوا تاريخ اليوم ثم العنوان التالي " تقويم فهم المسموع".</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E2BCDD17-45FB-B780-4CD6-2DCC1C4E32E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8" name="Image 7" descr="Une image contenant texte, capture d’écran, ordinateur, Ordinateur tablette&#10;&#10;Description générée automatiquement">
            <a:extLst>
              <a:ext uri="{FF2B5EF4-FFF2-40B4-BE49-F238E27FC236}">
                <a16:creationId xmlns:a16="http://schemas.microsoft.com/office/drawing/2014/main" id="{77AECB49-BD99-0FC3-9500-885824E54132}"/>
              </a:ext>
            </a:extLst>
          </p:cNvPr>
          <p:cNvPicPr>
            <a:picLocks noChangeAspect="1"/>
          </p:cNvPicPr>
          <p:nvPr/>
        </p:nvPicPr>
        <p:blipFill>
          <a:blip r:embed="rId3">
            <a:extLst>
              <a:ext uri="{28A0092B-C50C-407E-A947-70E740481C1C}">
                <a14:useLocalDpi xmlns:a14="http://schemas.microsoft.com/office/drawing/2010/main" val="0"/>
              </a:ext>
            </a:extLst>
          </a:blip>
          <a:srcRect l="12252" t="27978" r="58691" b="26448"/>
          <a:stretch/>
        </p:blipFill>
        <p:spPr>
          <a:xfrm>
            <a:off x="1904643" y="2315184"/>
            <a:ext cx="5029907" cy="3067253"/>
          </a:xfrm>
          <a:prstGeom prst="rect">
            <a:avLst/>
          </a:prstGeom>
          <a:ln w="88900" cap="sq" cmpd="thickThin">
            <a:solidFill>
              <a:srgbClr val="B1EDEA"/>
            </a:solidFill>
            <a:prstDash val="solid"/>
            <a:miter lim="800000"/>
          </a:ln>
          <a:effectLst>
            <a:innerShdw blurRad="76200">
              <a:srgbClr val="000000"/>
            </a:innerShdw>
          </a:effectLst>
        </p:spPr>
      </p:pic>
      <p:pic>
        <p:nvPicPr>
          <p:cNvPr id="3" name="Image 2">
            <a:extLst>
              <a:ext uri="{FF2B5EF4-FFF2-40B4-BE49-F238E27FC236}">
                <a16:creationId xmlns:a16="http://schemas.microsoft.com/office/drawing/2014/main" id="{162844DC-649B-2CDC-FC83-CF7FAD016D2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4" name="Image 3">
            <a:extLst>
              <a:ext uri="{FF2B5EF4-FFF2-40B4-BE49-F238E27FC236}">
                <a16:creationId xmlns:a16="http://schemas.microsoft.com/office/drawing/2014/main" id="{6DE3BED3-CDD4-1652-6D2E-27C7DEC0C44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84819" y="148397"/>
            <a:ext cx="278069" cy="278069"/>
          </a:xfrm>
          <a:prstGeom prst="rect">
            <a:avLst/>
          </a:prstGeom>
          <a:ln>
            <a:noFill/>
          </a:ln>
        </p:spPr>
      </p:pic>
      <p:pic>
        <p:nvPicPr>
          <p:cNvPr id="5" name="Image 4">
            <a:extLst>
              <a:ext uri="{FF2B5EF4-FFF2-40B4-BE49-F238E27FC236}">
                <a16:creationId xmlns:a16="http://schemas.microsoft.com/office/drawing/2014/main" id="{FCBEC7F0-ADC1-7E28-EB65-5CA046CF0AB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04231" y="119616"/>
            <a:ext cx="278069" cy="278069"/>
          </a:xfrm>
          <a:prstGeom prst="rect">
            <a:avLst/>
          </a:prstGeom>
          <a:ln>
            <a:noFill/>
          </a:ln>
        </p:spPr>
      </p:pic>
      <p:sp>
        <p:nvSpPr>
          <p:cNvPr id="6" name="Rectangle 5">
            <a:extLst>
              <a:ext uri="{FF2B5EF4-FFF2-40B4-BE49-F238E27FC236}">
                <a16:creationId xmlns:a16="http://schemas.microsoft.com/office/drawing/2014/main" id="{D2AA89D3-3B59-84D0-2999-74FF5E3A6C09}"/>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7" name="Rectangle 6">
            <a:extLst>
              <a:ext uri="{FF2B5EF4-FFF2-40B4-BE49-F238E27FC236}">
                <a16:creationId xmlns:a16="http://schemas.microsoft.com/office/drawing/2014/main" id="{D48A9BBB-38AE-0024-EB84-CA77E8FFC2B1}"/>
              </a:ext>
            </a:extLst>
          </p:cNvPr>
          <p:cNvSpPr>
            <a:spLocks/>
          </p:cNvSpPr>
          <p:nvPr/>
        </p:nvSpPr>
        <p:spPr>
          <a:xfrm>
            <a:off x="2167482"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 الطلاقة والتحدث </a:t>
            </a:r>
          </a:p>
        </p:txBody>
      </p:sp>
      <p:sp>
        <p:nvSpPr>
          <p:cNvPr id="9" name="Rectangle 8">
            <a:extLst>
              <a:ext uri="{FF2B5EF4-FFF2-40B4-BE49-F238E27FC236}">
                <a16:creationId xmlns:a16="http://schemas.microsoft.com/office/drawing/2014/main" id="{04E52E63-5CE6-B2D0-96E5-71D3BD75AEC6}"/>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0" name="Image 9">
            <a:extLst>
              <a:ext uri="{FF2B5EF4-FFF2-40B4-BE49-F238E27FC236}">
                <a16:creationId xmlns:a16="http://schemas.microsoft.com/office/drawing/2014/main" id="{AD0EC04B-D21F-DAA6-D2D2-727CB6054AA7}"/>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12" name="Rectangle 11">
            <a:extLst>
              <a:ext uri="{FF2B5EF4-FFF2-40B4-BE49-F238E27FC236}">
                <a16:creationId xmlns:a16="http://schemas.microsoft.com/office/drawing/2014/main" id="{8C31F2E0-C4CD-2E62-D5CF-A785953DDCD8}"/>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solidFill>
              </a:rPr>
              <a:t>تقويم  فهم المسموع</a:t>
            </a:r>
          </a:p>
        </p:txBody>
      </p:sp>
    </p:spTree>
    <p:extLst>
      <p:ext uri="{BB962C8B-B14F-4D97-AF65-F5344CB8AC3E}">
        <p14:creationId xmlns:p14="http://schemas.microsoft.com/office/powerpoint/2010/main" val="179384609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F9926-C255-06DF-D7C5-DA6449EF2B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6791E0-A317-437A-3985-B95CFC1FFFF3}"/>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أوراقا مستقلة لتسجيل المعلومات التي يمكنكم التقاطها أثناء تسميع النص.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3CE0A98D-D5EE-4541-BA3B-FAE5AA07E1C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859821C3-67A1-9B7C-02ED-8DF5E4704963}"/>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3" name="Image 2">
            <a:extLst>
              <a:ext uri="{FF2B5EF4-FFF2-40B4-BE49-F238E27FC236}">
                <a16:creationId xmlns:a16="http://schemas.microsoft.com/office/drawing/2014/main" id="{2BF4ED88-9581-8636-9AD2-6B76029763C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9320585F-6CDD-5C9C-E0F9-228030AE205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71343" y="169734"/>
            <a:ext cx="278069" cy="278069"/>
          </a:xfrm>
          <a:prstGeom prst="rect">
            <a:avLst/>
          </a:prstGeom>
          <a:ln>
            <a:noFill/>
          </a:ln>
        </p:spPr>
      </p:pic>
      <p:pic>
        <p:nvPicPr>
          <p:cNvPr id="6" name="Image 5">
            <a:extLst>
              <a:ext uri="{FF2B5EF4-FFF2-40B4-BE49-F238E27FC236}">
                <a16:creationId xmlns:a16="http://schemas.microsoft.com/office/drawing/2014/main" id="{B7CAA29F-739E-CB78-1FAA-96F892E7379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971019" y="167857"/>
            <a:ext cx="278069" cy="278069"/>
          </a:xfrm>
          <a:prstGeom prst="rect">
            <a:avLst/>
          </a:prstGeom>
          <a:ln>
            <a:noFill/>
          </a:ln>
        </p:spPr>
      </p:pic>
      <p:sp>
        <p:nvSpPr>
          <p:cNvPr id="7" name="Rectangle 6">
            <a:extLst>
              <a:ext uri="{FF2B5EF4-FFF2-40B4-BE49-F238E27FC236}">
                <a16:creationId xmlns:a16="http://schemas.microsoft.com/office/drawing/2014/main" id="{51213425-F136-84C6-270D-B1313A0D4756}"/>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8" name="Rectangle 7">
            <a:extLst>
              <a:ext uri="{FF2B5EF4-FFF2-40B4-BE49-F238E27FC236}">
                <a16:creationId xmlns:a16="http://schemas.microsoft.com/office/drawing/2014/main" id="{6EF2696D-2D42-6A8E-4636-CC02E41C5336}"/>
              </a:ext>
            </a:extLst>
          </p:cNvPr>
          <p:cNvSpPr>
            <a:spLocks/>
          </p:cNvSpPr>
          <p:nvPr/>
        </p:nvSpPr>
        <p:spPr>
          <a:xfrm>
            <a:off x="2167482"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 الطلاقة والتحدث </a:t>
            </a:r>
          </a:p>
        </p:txBody>
      </p:sp>
      <p:sp>
        <p:nvSpPr>
          <p:cNvPr id="9" name="Rectangle 8">
            <a:extLst>
              <a:ext uri="{FF2B5EF4-FFF2-40B4-BE49-F238E27FC236}">
                <a16:creationId xmlns:a16="http://schemas.microsoft.com/office/drawing/2014/main" id="{031EA495-CBE9-52AA-E9C4-F346787572A7}"/>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0" name="Image 9">
            <a:extLst>
              <a:ext uri="{FF2B5EF4-FFF2-40B4-BE49-F238E27FC236}">
                <a16:creationId xmlns:a16="http://schemas.microsoft.com/office/drawing/2014/main" id="{DFEA9F51-F802-A186-5CB5-DBF821247F54}"/>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12" name="Rectangle 11">
            <a:extLst>
              <a:ext uri="{FF2B5EF4-FFF2-40B4-BE49-F238E27FC236}">
                <a16:creationId xmlns:a16="http://schemas.microsoft.com/office/drawing/2014/main" id="{80352E71-F441-6144-9E0A-1FFC06290379}"/>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solidFill>
              </a:rPr>
              <a:t>تقويم  فهم المسموع</a:t>
            </a:r>
          </a:p>
        </p:txBody>
      </p:sp>
    </p:spTree>
    <p:extLst>
      <p:ext uri="{BB962C8B-B14F-4D97-AF65-F5344CB8AC3E}">
        <p14:creationId xmlns:p14="http://schemas.microsoft.com/office/powerpoint/2010/main" val="1641432193"/>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621EF-9F03-B5C7-2BCE-20593C22AD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950D4F-B610-C389-AB89-51B4B50E5430}"/>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مستعدون</a:t>
            </a:r>
            <a:r>
              <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سأقرأ  النص. نصتوا جيدا وسجلوا  أهم المعلومات الواردة فيه على  أوراقكم. </a:t>
            </a:r>
            <a:b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b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(تسميع النص  مرتين متتاليتين)</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C63A44E9-D36C-F660-FED7-888DCAA7D8A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4" name="Image 3">
            <a:extLst>
              <a:ext uri="{FF2B5EF4-FFF2-40B4-BE49-F238E27FC236}">
                <a16:creationId xmlns:a16="http://schemas.microsoft.com/office/drawing/2014/main" id="{6AB3BF5B-C712-AA9F-6365-5D94E5F60466}"/>
              </a:ext>
            </a:extLst>
          </p:cNvPr>
          <p:cNvPicPr>
            <a:picLocks noChangeAspect="1"/>
          </p:cNvPicPr>
          <p:nvPr/>
        </p:nvPicPr>
        <p:blipFill>
          <a:blip r:embed="rId3"/>
          <a:stretch>
            <a:fillRect/>
          </a:stretch>
        </p:blipFill>
        <p:spPr>
          <a:xfrm>
            <a:off x="3259690" y="2256819"/>
            <a:ext cx="2624620" cy="3482502"/>
          </a:xfrm>
          <a:prstGeom prst="rect">
            <a:avLst/>
          </a:prstGeom>
          <a:solidFill>
            <a:srgbClr val="FFFFFF">
              <a:shade val="85000"/>
            </a:srgbClr>
          </a:solidFill>
          <a:ln w="101600" cap="sq">
            <a:solidFill>
              <a:schemeClr val="accent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3" name="Image 2">
            <a:extLst>
              <a:ext uri="{FF2B5EF4-FFF2-40B4-BE49-F238E27FC236}">
                <a16:creationId xmlns:a16="http://schemas.microsoft.com/office/drawing/2014/main" id="{A64C8BF7-8BA6-1A30-8251-D3FDF916A91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5" name="Image 4">
            <a:extLst>
              <a:ext uri="{FF2B5EF4-FFF2-40B4-BE49-F238E27FC236}">
                <a16:creationId xmlns:a16="http://schemas.microsoft.com/office/drawing/2014/main" id="{5C3130FB-63E9-D0C8-7905-C65ACEA47F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83605" y="148397"/>
            <a:ext cx="278069" cy="278069"/>
          </a:xfrm>
          <a:prstGeom prst="rect">
            <a:avLst/>
          </a:prstGeom>
          <a:ln>
            <a:noFill/>
          </a:ln>
        </p:spPr>
      </p:pic>
      <p:pic>
        <p:nvPicPr>
          <p:cNvPr id="6" name="Image 5">
            <a:extLst>
              <a:ext uri="{FF2B5EF4-FFF2-40B4-BE49-F238E27FC236}">
                <a16:creationId xmlns:a16="http://schemas.microsoft.com/office/drawing/2014/main" id="{EA9C795D-2A51-6474-CC32-F82B6081EBC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25435" y="136660"/>
            <a:ext cx="278069" cy="278069"/>
          </a:xfrm>
          <a:prstGeom prst="rect">
            <a:avLst/>
          </a:prstGeom>
          <a:ln>
            <a:noFill/>
          </a:ln>
        </p:spPr>
      </p:pic>
      <p:sp>
        <p:nvSpPr>
          <p:cNvPr id="7" name="Rectangle 6">
            <a:extLst>
              <a:ext uri="{FF2B5EF4-FFF2-40B4-BE49-F238E27FC236}">
                <a16:creationId xmlns:a16="http://schemas.microsoft.com/office/drawing/2014/main" id="{6F855039-BF36-73A6-8424-63C16A992B76}"/>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8" name="Rectangle 7">
            <a:extLst>
              <a:ext uri="{FF2B5EF4-FFF2-40B4-BE49-F238E27FC236}">
                <a16:creationId xmlns:a16="http://schemas.microsoft.com/office/drawing/2014/main" id="{AC8CFB65-3CB6-8CF3-9467-9B956D93ED7F}"/>
              </a:ext>
            </a:extLst>
          </p:cNvPr>
          <p:cNvSpPr>
            <a:spLocks/>
          </p:cNvSpPr>
          <p:nvPr/>
        </p:nvSpPr>
        <p:spPr>
          <a:xfrm>
            <a:off x="2167482"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 الطلاقة والتحدث </a:t>
            </a:r>
          </a:p>
        </p:txBody>
      </p:sp>
      <p:sp>
        <p:nvSpPr>
          <p:cNvPr id="9" name="Rectangle 8">
            <a:extLst>
              <a:ext uri="{FF2B5EF4-FFF2-40B4-BE49-F238E27FC236}">
                <a16:creationId xmlns:a16="http://schemas.microsoft.com/office/drawing/2014/main" id="{4A99AE86-30CC-AEE8-B09A-3A8EA73E1277}"/>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0" name="Image 9">
            <a:extLst>
              <a:ext uri="{FF2B5EF4-FFF2-40B4-BE49-F238E27FC236}">
                <a16:creationId xmlns:a16="http://schemas.microsoft.com/office/drawing/2014/main" id="{9568E2B8-B3A2-D186-F3FD-B9246EA2A949}"/>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12" name="Rectangle 11">
            <a:extLst>
              <a:ext uri="{FF2B5EF4-FFF2-40B4-BE49-F238E27FC236}">
                <a16:creationId xmlns:a16="http://schemas.microsoft.com/office/drawing/2014/main" id="{4FF6D4A7-E45E-6CFF-BFBB-2277ED7E1AF2}"/>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solidFill>
              </a:rPr>
              <a:t>تقويم  فهم المسموع</a:t>
            </a:r>
          </a:p>
        </p:txBody>
      </p:sp>
    </p:spTree>
    <p:extLst>
      <p:ext uri="{BB962C8B-B14F-4D97-AF65-F5344CB8AC3E}">
        <p14:creationId xmlns:p14="http://schemas.microsoft.com/office/powerpoint/2010/main" val="2278737271"/>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D4B37-C0C4-CE35-3E14-43D3F641A7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5F779A-A984-6867-6D6A-E35CCA9186D3}"/>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استعينوا بما علق في أذهانكم من أفكار حول النص و بما سجلتموه على الأوراق من معلومات، وأجيبوا عن الأسئلة التالية على دفاتركم.</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D6E8E127-75DC-3DF4-6B4D-804690595A1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8" name="Image 7" descr="Une image contenant horloge, cercle, symbole&#10;&#10;Le contenu généré par l’IA peut être incorrect.">
            <a:extLst>
              <a:ext uri="{FF2B5EF4-FFF2-40B4-BE49-F238E27FC236}">
                <a16:creationId xmlns:a16="http://schemas.microsoft.com/office/drawing/2014/main" id="{1E3BFCF0-F982-AD8F-C3C8-FB55BE9A5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169" y="765931"/>
            <a:ext cx="696683" cy="802019"/>
          </a:xfrm>
          <a:prstGeom prst="rect">
            <a:avLst/>
          </a:prstGeom>
        </p:spPr>
      </p:pic>
      <p:sp>
        <p:nvSpPr>
          <p:cNvPr id="34" name="ZoneTexte 33">
            <a:extLst>
              <a:ext uri="{FF2B5EF4-FFF2-40B4-BE49-F238E27FC236}">
                <a16:creationId xmlns:a16="http://schemas.microsoft.com/office/drawing/2014/main" id="{F8BA9CD4-1A59-EB37-AF9C-29C2E5BD0E45}"/>
              </a:ext>
            </a:extLst>
          </p:cNvPr>
          <p:cNvSpPr txBox="1"/>
          <p:nvPr/>
        </p:nvSpPr>
        <p:spPr>
          <a:xfrm>
            <a:off x="-47836" y="1567950"/>
            <a:ext cx="8200417" cy="4893647"/>
          </a:xfrm>
          <a:prstGeom prst="rect">
            <a:avLst/>
          </a:prstGeom>
          <a:noFill/>
        </p:spPr>
        <p:txBody>
          <a:bodyPr wrap="square" rtlCol="0">
            <a:spAutoFit/>
          </a:bodyPr>
          <a:lstStyle/>
          <a:p>
            <a:pPr marL="342900" indent="-342900" algn="r" rtl="1">
              <a:buAutoNum type="arabicPeriod"/>
            </a:pPr>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أَيْنَ يَشُدُّ </a:t>
            </a:r>
            <a:r>
              <a:rPr lang="ar-M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ٱلْمُسْلِمونَ</a:t>
            </a:r>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رِحالَهُمْ في مَوْسِمِ </a:t>
            </a:r>
            <a:r>
              <a:rPr lang="ar-M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ٱلْحَجِّ</a:t>
            </a:r>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(سَجِّلْ(ي)  عَلى دَفْتَرِك </a:t>
            </a:r>
            <a:r>
              <a:rPr lang="ar-MA" sz="2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ٱلْجَوابَ</a:t>
            </a:r>
            <a:r>
              <a:rPr lang="ar-MA" sz="2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ٱلصَّحيحَ</a:t>
            </a:r>
            <a:r>
              <a:rPr lang="ar-MA" sz="2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algn="r" rtl="1"/>
            <a:r>
              <a:rPr lang="ar-MA" sz="2600" b="1" dirty="0">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                  - اَلْمَدينَةُ </a:t>
            </a:r>
            <a:r>
              <a:rPr lang="ar-MA" sz="2600" b="1" dirty="0" err="1">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ٱلْمُنَوَّرَةُ</a:t>
            </a:r>
            <a:r>
              <a:rPr lang="ar-MA" sz="2600" b="1" dirty="0">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               -مَكَّةُ </a:t>
            </a:r>
            <a:r>
              <a:rPr lang="ar-MA" sz="2600" b="1" dirty="0" err="1">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ٱلْمُكَرَّمَةُ</a:t>
            </a:r>
            <a:r>
              <a:rPr lang="ar-MA" sz="2600" b="1" dirty="0">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             -  اَلْقُدْسُ                       - دِمَشْقُ.</a:t>
            </a:r>
          </a:p>
          <a:p>
            <a:pPr algn="r" rtl="1"/>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2.   ما ٱلَّذي يُوَحِّدُ </a:t>
            </a:r>
            <a:r>
              <a:rPr lang="ar-M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ٱلْمُسْلِمينَ</a:t>
            </a:r>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a:t>
            </a:r>
            <a:r>
              <a:rPr lang="ar-M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ٱلْحَجِّ</a:t>
            </a:r>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رَغْمَ </a:t>
            </a:r>
            <a:r>
              <a:rPr lang="ar-M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ٱخْتِلافِهِمْ</a:t>
            </a:r>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 </a:t>
            </a:r>
            <a:r>
              <a:rPr lang="ar-MA" sz="2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(سَجِّلْ(ي)  عَلى دَفْتَرِك </a:t>
            </a:r>
            <a:r>
              <a:rPr lang="ar-MA" sz="2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ٱلْجَوابَ</a:t>
            </a:r>
            <a:r>
              <a:rPr lang="ar-MA" sz="2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ٱلصَّحيحَ</a:t>
            </a:r>
            <a:r>
              <a:rPr lang="ar-MA" sz="2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r" rtl="1"/>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600" b="1" dirty="0">
                <a:solidFill>
                  <a:srgbClr val="48B2DC"/>
                </a:solidFill>
                <a:latin typeface="Microsoft Uighur" panose="02000000000000000000" pitchFamily="2" charset="-78"/>
                <a:ea typeface="Calibri" panose="020F0502020204030204" pitchFamily="34" charset="0"/>
                <a:cs typeface="Microsoft Uighur" panose="02000000000000000000" pitchFamily="2" charset="-78"/>
              </a:rPr>
              <a:t>-</a:t>
            </a:r>
            <a:r>
              <a:rPr lang="ar-MA" sz="2600" b="1" dirty="0">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اَللُّغَةُ </a:t>
            </a:r>
            <a:r>
              <a:rPr lang="ar-MA" sz="2600" b="1" dirty="0" err="1">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ٱلْمُشْتَرَكَةُ</a:t>
            </a:r>
            <a:r>
              <a:rPr lang="ar-MA" sz="2600" b="1" dirty="0">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    - اَلْعاداتُ </a:t>
            </a:r>
            <a:r>
              <a:rPr lang="ar-MA" sz="2600" b="1" dirty="0" err="1">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ٱلْمُتَشابِهَةُ</a:t>
            </a:r>
            <a:r>
              <a:rPr lang="ar-MA" sz="2600" b="1" dirty="0">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      - عِبادَةُ رَبٍّ واحِدٍ.	- اَلْمَصالِحُ </a:t>
            </a:r>
            <a:r>
              <a:rPr lang="ar-MA" sz="2600" b="1" dirty="0" err="1">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ٱلِاقْتِصادِيَّة</a:t>
            </a:r>
            <a:r>
              <a:rPr lang="ar-MA" sz="2600" b="1" dirty="0">
                <a:solidFill>
                  <a:srgbClr val="00B050"/>
                </a:solidFill>
                <a:latin typeface="Microsoft Uighur" panose="02000000000000000000" pitchFamily="2" charset="-78"/>
                <a:ea typeface="Calibri" panose="020F0502020204030204" pitchFamily="34" charset="0"/>
                <a:cs typeface="Microsoft Uighur" panose="02000000000000000000" pitchFamily="2" charset="-78"/>
              </a:rPr>
              <a:t>.</a:t>
            </a:r>
          </a:p>
          <a:p>
            <a:pPr algn="r" rtl="1"/>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3.</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ح</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S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دِّد</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 أَرْبَعَةَ أَعْمالٍ يَقومُ بِها </a:t>
            </a:r>
            <a:r>
              <a:rPr lang="ar-S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ٱلْمُسْلِمونَ</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في </a:t>
            </a:r>
            <a:r>
              <a:rPr lang="ar-S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ٱلْحَجِّ</a:t>
            </a:r>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p>
          <a:p>
            <a:pPr algn="r" rtl="1"/>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4.</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ما ٱلْمَقْصودُ في ٱلنَّصِّ بِعِبارَةِ "</a:t>
            </a:r>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لْحَجُّ مَدْرَسَةٌ لِتَرْسيخِ </a:t>
            </a:r>
            <a:r>
              <a:rPr lang="ar-S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ٱلْقِيَمِ</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S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ٱلْإِنْسانِيَّةِ</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r" rtl="1"/>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5.</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رَتِّب(ي) </a:t>
            </a:r>
            <a:r>
              <a:rPr lang="ar-S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ٱلْأَفْكارَ</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ٱلتّالِيَةَ حَسَبَ تَرْتيبِها في ٱلنَّصِّ مِنْ 1 إِلى 4.</a:t>
            </a:r>
            <a:r>
              <a:rPr lang="ar-MA" sz="2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(رَتِّبْ(ي) ٱلْحُروفَ دُونَ نَقْلِ </a:t>
            </a:r>
            <a:r>
              <a:rPr lang="ar-MA" sz="24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ٱلْجُمَلِ</a:t>
            </a:r>
            <a:r>
              <a:rPr lang="ar-MA" sz="24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r" rtl="1"/>
            <a:endPar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r" rtl="1"/>
            <a:endPar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r" rtl="1"/>
            <a:endPar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r" rtl="1"/>
            <a:endParaRPr lang="fr-FR"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p>
            <a:pPr algn="r" rtl="1"/>
            <a:r>
              <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6.</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اُكْتُب(ي) مُلَخَّصاً لِـلنَّصِّ مُسْتَعيناً بِأَفْكارِهِ </a:t>
            </a:r>
            <a:r>
              <a:rPr lang="ar-SA" sz="2600" b="1"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ٱلسّابِقَةِ</a:t>
            </a:r>
            <a:r>
              <a:rPr lang="ar-S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ar-MA" sz="2600" b="1"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graphicFrame>
        <p:nvGraphicFramePr>
          <p:cNvPr id="62" name="Tableau 61">
            <a:extLst>
              <a:ext uri="{FF2B5EF4-FFF2-40B4-BE49-F238E27FC236}">
                <a16:creationId xmlns:a16="http://schemas.microsoft.com/office/drawing/2014/main" id="{0583A03E-41D2-D352-7161-336F2FBF6C70}"/>
              </a:ext>
            </a:extLst>
          </p:cNvPr>
          <p:cNvGraphicFramePr>
            <a:graphicFrameLocks noGrp="1"/>
          </p:cNvGraphicFramePr>
          <p:nvPr>
            <p:extLst>
              <p:ext uri="{D42A27DB-BD31-4B8C-83A1-F6EECF244321}">
                <p14:modId xmlns:p14="http://schemas.microsoft.com/office/powerpoint/2010/main" val="4090779276"/>
              </p:ext>
            </p:extLst>
          </p:nvPr>
        </p:nvGraphicFramePr>
        <p:xfrm>
          <a:off x="1183273" y="4406040"/>
          <a:ext cx="5480173" cy="1565404"/>
        </p:xfrm>
        <a:graphic>
          <a:graphicData uri="http://schemas.openxmlformats.org/drawingml/2006/table">
            <a:tbl>
              <a:tblPr rtl="1" firstRow="1" firstCol="1" bandRow="1">
                <a:tableStyleId>{5940675A-B579-460E-94D1-54222C63F5DA}</a:tableStyleId>
              </a:tblPr>
              <a:tblGrid>
                <a:gridCol w="564203">
                  <a:extLst>
                    <a:ext uri="{9D8B030D-6E8A-4147-A177-3AD203B41FA5}">
                      <a16:colId xmlns:a16="http://schemas.microsoft.com/office/drawing/2014/main" val="2207427514"/>
                    </a:ext>
                  </a:extLst>
                </a:gridCol>
                <a:gridCol w="4915970">
                  <a:extLst>
                    <a:ext uri="{9D8B030D-6E8A-4147-A177-3AD203B41FA5}">
                      <a16:colId xmlns:a16="http://schemas.microsoft.com/office/drawing/2014/main" val="2534347334"/>
                    </a:ext>
                  </a:extLst>
                </a:gridCol>
              </a:tblGrid>
              <a:tr h="202292">
                <a:tc>
                  <a:txBody>
                    <a:bodyPr/>
                    <a:lstStyle/>
                    <a:p>
                      <a:pPr algn="ctr" rtl="1">
                        <a:lnSpc>
                          <a:spcPct val="107000"/>
                        </a:lnSpc>
                        <a:spcAft>
                          <a:spcPts val="800"/>
                        </a:spcAft>
                        <a:buNone/>
                      </a:pPr>
                      <a:r>
                        <a:rPr lang="ar-SA" sz="2400" b="1" dirty="0">
                          <a:effectLst/>
                        </a:rPr>
                        <a:t> </a:t>
                      </a:r>
                      <a:r>
                        <a:rPr lang="ar-MA" sz="2400" b="1" dirty="0">
                          <a:effectLst/>
                        </a:rPr>
                        <a:t>أ</a:t>
                      </a:r>
                      <a:endParaRPr lang="fr-FR" sz="18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rtl="1">
                        <a:lnSpc>
                          <a:spcPct val="107000"/>
                        </a:lnSpc>
                        <a:spcAft>
                          <a:spcPts val="800"/>
                        </a:spcAft>
                        <a:buNone/>
                      </a:pP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يُقَوّي</a:t>
                      </a:r>
                      <a:r>
                        <a:rPr lang="ar-M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اَ</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لْحَجُّ روحَ </a:t>
                      </a:r>
                      <a:r>
                        <a:rPr lang="ar-SA" sz="2400" b="1" kern="1200"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ٱلْأُخُوَّةِ</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وَيُرَسِّخُ </a:t>
                      </a:r>
                      <a:r>
                        <a:rPr lang="ar-SA" sz="2400" b="1" kern="1200"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ٱلتَّعايُشَ</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بَيْنَ </a:t>
                      </a:r>
                      <a:r>
                        <a:rPr lang="ar-SA" sz="2400" b="1" kern="1200"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ٱلْمُسْلِمينَ</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extLst>
                  <a:ext uri="{0D108BD9-81ED-4DB2-BD59-A6C34878D82A}">
                    <a16:rowId xmlns:a16="http://schemas.microsoft.com/office/drawing/2014/main" val="1703009586"/>
                  </a:ext>
                </a:extLst>
              </a:tr>
              <a:tr h="202292">
                <a:tc>
                  <a:txBody>
                    <a:bodyPr/>
                    <a:lstStyle/>
                    <a:p>
                      <a:pPr algn="ctr" rtl="1">
                        <a:lnSpc>
                          <a:spcPct val="107000"/>
                        </a:lnSpc>
                        <a:spcAft>
                          <a:spcPts val="800"/>
                        </a:spcAft>
                        <a:buNone/>
                      </a:pPr>
                      <a:r>
                        <a:rPr lang="ar-MA" sz="1800" b="1" dirty="0">
                          <a:effectLst/>
                          <a:latin typeface="Calibri" panose="020F0502020204030204" pitchFamily="34" charset="0"/>
                          <a:ea typeface="Calibri" panose="020F0502020204030204" pitchFamily="34" charset="0"/>
                          <a:cs typeface="Arial" panose="020B0604020202020204" pitchFamily="34" charset="0"/>
                        </a:rPr>
                        <a:t>ب</a:t>
                      </a:r>
                      <a:endParaRPr lang="fr-FR" sz="18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rtl="1">
                        <a:lnSpc>
                          <a:spcPct val="107000"/>
                        </a:lnSpc>
                        <a:spcAft>
                          <a:spcPts val="800"/>
                        </a:spcAft>
                        <a:buNone/>
                      </a:pPr>
                      <a:r>
                        <a:rPr lang="ar-M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لْحَجُّ مُلْتَقىً عالَمِيٌّ لِلْمُسْلِمينَ مِنْ مُخْتَلِفِ </a:t>
                      </a:r>
                      <a:r>
                        <a:rPr lang="ar-SA" sz="2400" b="1" kern="1200"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ٱلْأَقْطارِ</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extLst>
                  <a:ext uri="{0D108BD9-81ED-4DB2-BD59-A6C34878D82A}">
                    <a16:rowId xmlns:a16="http://schemas.microsoft.com/office/drawing/2014/main" val="4147465449"/>
                  </a:ext>
                </a:extLst>
              </a:tr>
              <a:tr h="202292">
                <a:tc>
                  <a:txBody>
                    <a:bodyPr/>
                    <a:lstStyle/>
                    <a:p>
                      <a:pPr algn="ctr" rtl="1">
                        <a:lnSpc>
                          <a:spcPct val="107000"/>
                        </a:lnSpc>
                        <a:spcAft>
                          <a:spcPts val="800"/>
                        </a:spcAft>
                        <a:buNone/>
                      </a:pPr>
                      <a:r>
                        <a:rPr lang="ar-SA" sz="2000" b="1" dirty="0">
                          <a:effectLst/>
                        </a:rPr>
                        <a:t> </a:t>
                      </a:r>
                      <a:r>
                        <a:rPr lang="ar-MA" sz="2000" b="1" dirty="0">
                          <a:effectLst/>
                        </a:rPr>
                        <a:t>ت</a:t>
                      </a:r>
                      <a:endParaRPr lang="fr-FR"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rtl="1">
                        <a:lnSpc>
                          <a:spcPct val="107000"/>
                        </a:lnSpc>
                        <a:spcAft>
                          <a:spcPts val="800"/>
                        </a:spcAft>
                        <a:buNone/>
                      </a:pPr>
                      <a:r>
                        <a:rPr lang="ar-M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لْحَجُّ مَدْرَسَةٌ لِتَعَلُّمِ </a:t>
                      </a:r>
                      <a:r>
                        <a:rPr lang="ar-SA" sz="2400" b="1" kern="1200"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ٱلْقِيَمِ</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SA" sz="2400" b="1" kern="1200"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وَٱلْمَبادِئِ</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SA" sz="2400" b="1" kern="1200" dirty="0" err="1">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ٱلْإِسْلامِيَّةِ</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extLst>
                  <a:ext uri="{0D108BD9-81ED-4DB2-BD59-A6C34878D82A}">
                    <a16:rowId xmlns:a16="http://schemas.microsoft.com/office/drawing/2014/main" val="638746174"/>
                  </a:ext>
                </a:extLst>
              </a:tr>
              <a:tr h="202292">
                <a:tc>
                  <a:txBody>
                    <a:bodyPr/>
                    <a:lstStyle/>
                    <a:p>
                      <a:pPr algn="ctr" rtl="1">
                        <a:lnSpc>
                          <a:spcPct val="107000"/>
                        </a:lnSpc>
                        <a:spcAft>
                          <a:spcPts val="800"/>
                        </a:spcAft>
                        <a:buNone/>
                      </a:pPr>
                      <a:r>
                        <a:rPr lang="ar-SA" sz="2000" b="1" dirty="0">
                          <a:effectLst/>
                        </a:rPr>
                        <a:t> </a:t>
                      </a:r>
                      <a:r>
                        <a:rPr lang="ar-MA" sz="2000" b="1" dirty="0">
                          <a:effectLst/>
                        </a:rPr>
                        <a:t>ج</a:t>
                      </a:r>
                      <a:endParaRPr lang="fr-FR"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rtl="1">
                        <a:lnSpc>
                          <a:spcPct val="107000"/>
                        </a:lnSpc>
                        <a:spcAft>
                          <a:spcPts val="800"/>
                        </a:spcAft>
                        <a:buNone/>
                      </a:pPr>
                      <a:r>
                        <a:rPr lang="ar-M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لْحَجُّ رُكْنٌ مِنْ أَرْكانِ ٱلْإِسْلامِ وَفَريضَةٌ عَلى</a:t>
                      </a:r>
                      <a:r>
                        <a:rPr lang="ar-M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كُلِّ </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 مُسْلِم</a:t>
                      </a:r>
                      <a:r>
                        <a:rPr lang="ar-M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ar-SA"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b="1" kern="1200" dirty="0">
                        <a:solidFill>
                          <a:schemeClr val="accent5">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extLst>
                  <a:ext uri="{0D108BD9-81ED-4DB2-BD59-A6C34878D82A}">
                    <a16:rowId xmlns:a16="http://schemas.microsoft.com/office/drawing/2014/main" val="1973397778"/>
                  </a:ext>
                </a:extLst>
              </a:tr>
            </a:tbl>
          </a:graphicData>
        </a:graphic>
      </p:graphicFrame>
      <p:pic>
        <p:nvPicPr>
          <p:cNvPr id="3" name="Image 2">
            <a:extLst>
              <a:ext uri="{FF2B5EF4-FFF2-40B4-BE49-F238E27FC236}">
                <a16:creationId xmlns:a16="http://schemas.microsoft.com/office/drawing/2014/main" id="{3042AAD0-D32B-E589-8A1E-758CC97B7D7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4" name="Image 3">
            <a:extLst>
              <a:ext uri="{FF2B5EF4-FFF2-40B4-BE49-F238E27FC236}">
                <a16:creationId xmlns:a16="http://schemas.microsoft.com/office/drawing/2014/main" id="{7D78D1CE-37A1-571A-8CCE-B11D4EEAC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84818" y="157628"/>
            <a:ext cx="278069" cy="278069"/>
          </a:xfrm>
          <a:prstGeom prst="rect">
            <a:avLst/>
          </a:prstGeom>
          <a:ln>
            <a:noFill/>
          </a:ln>
        </p:spPr>
      </p:pic>
      <p:pic>
        <p:nvPicPr>
          <p:cNvPr id="5" name="Image 4">
            <a:extLst>
              <a:ext uri="{FF2B5EF4-FFF2-40B4-BE49-F238E27FC236}">
                <a16:creationId xmlns:a16="http://schemas.microsoft.com/office/drawing/2014/main" id="{6C85AF87-0509-292B-F49E-63041B60243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04731" y="155365"/>
            <a:ext cx="278069" cy="278069"/>
          </a:xfrm>
          <a:prstGeom prst="rect">
            <a:avLst/>
          </a:prstGeom>
          <a:ln>
            <a:noFill/>
          </a:ln>
        </p:spPr>
      </p:pic>
      <p:sp>
        <p:nvSpPr>
          <p:cNvPr id="6" name="Rectangle 5">
            <a:extLst>
              <a:ext uri="{FF2B5EF4-FFF2-40B4-BE49-F238E27FC236}">
                <a16:creationId xmlns:a16="http://schemas.microsoft.com/office/drawing/2014/main" id="{5A32A90A-1B54-8B2B-BBB8-AD85ED7E632C}"/>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7" name="Rectangle 6">
            <a:extLst>
              <a:ext uri="{FF2B5EF4-FFF2-40B4-BE49-F238E27FC236}">
                <a16:creationId xmlns:a16="http://schemas.microsoft.com/office/drawing/2014/main" id="{73E54C0A-181A-F216-3B54-00917E944478}"/>
              </a:ext>
            </a:extLst>
          </p:cNvPr>
          <p:cNvSpPr>
            <a:spLocks/>
          </p:cNvSpPr>
          <p:nvPr/>
        </p:nvSpPr>
        <p:spPr>
          <a:xfrm>
            <a:off x="2167482"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n-lt"/>
                <a:cs typeface="+mn-cs"/>
              </a:rPr>
              <a:t>تقويم الطلاقة والتحدث </a:t>
            </a:r>
          </a:p>
        </p:txBody>
      </p:sp>
      <p:sp>
        <p:nvSpPr>
          <p:cNvPr id="9" name="Rectangle 8">
            <a:extLst>
              <a:ext uri="{FF2B5EF4-FFF2-40B4-BE49-F238E27FC236}">
                <a16:creationId xmlns:a16="http://schemas.microsoft.com/office/drawing/2014/main" id="{87E124F0-B378-195B-919A-43140B731987}"/>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0" name="Image 9">
            <a:extLst>
              <a:ext uri="{FF2B5EF4-FFF2-40B4-BE49-F238E27FC236}">
                <a16:creationId xmlns:a16="http://schemas.microsoft.com/office/drawing/2014/main" id="{21ACF554-BE63-77BB-5EE7-3A1A197987D1}"/>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12" name="Rectangle 11">
            <a:extLst>
              <a:ext uri="{FF2B5EF4-FFF2-40B4-BE49-F238E27FC236}">
                <a16:creationId xmlns:a16="http://schemas.microsoft.com/office/drawing/2014/main" id="{3018739A-9FE4-CBCF-E187-6AF27F9BE3A4}"/>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solidFill>
              </a:rPr>
              <a:t>تقويم  فهم المسموع</a:t>
            </a:r>
          </a:p>
        </p:txBody>
      </p:sp>
    </p:spTree>
    <p:extLst>
      <p:ext uri="{BB962C8B-B14F-4D97-AF65-F5344CB8AC3E}">
        <p14:creationId xmlns:p14="http://schemas.microsoft.com/office/powerpoint/2010/main" val="152810223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D86FB-AB08-D2BB-7EE6-0DFC75AF09A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5573BF1A-13B9-E2B5-EB97-DD2D60566F79}"/>
              </a:ext>
            </a:extLst>
          </p:cNvPr>
          <p:cNvGrpSpPr/>
          <p:nvPr/>
        </p:nvGrpSpPr>
        <p:grpSpPr>
          <a:xfrm>
            <a:off x="1224000" y="2568102"/>
            <a:ext cx="6696000" cy="2052536"/>
            <a:chOff x="1300445" y="1659073"/>
            <a:chExt cx="6696000" cy="890781"/>
          </a:xfrm>
        </p:grpSpPr>
        <p:pic>
          <p:nvPicPr>
            <p:cNvPr id="3" name="Image 2">
              <a:extLst>
                <a:ext uri="{FF2B5EF4-FFF2-40B4-BE49-F238E27FC236}">
                  <a16:creationId xmlns:a16="http://schemas.microsoft.com/office/drawing/2014/main" id="{BF1BAA63-E3C6-CC92-5133-7136CFAF249C}"/>
                </a:ext>
              </a:extLst>
            </p:cNvPr>
            <p:cNvPicPr preferRelativeResize="0">
              <a:picLocks/>
            </p:cNvPicPr>
            <p:nvPr/>
          </p:nvPicPr>
          <p:blipFill>
            <a:blip r:embed="rId2"/>
            <a:stretch>
              <a:fillRect/>
            </a:stretch>
          </p:blipFill>
          <p:spPr>
            <a:xfrm>
              <a:off x="1300445" y="1659073"/>
              <a:ext cx="6696000" cy="890781"/>
            </a:xfrm>
            <a:prstGeom prst="rect">
              <a:avLst/>
            </a:prstGeom>
          </p:spPr>
        </p:pic>
        <p:sp>
          <p:nvSpPr>
            <p:cNvPr id="17" name="Rectangle 16">
              <a:extLst>
                <a:ext uri="{FF2B5EF4-FFF2-40B4-BE49-F238E27FC236}">
                  <a16:creationId xmlns:a16="http://schemas.microsoft.com/office/drawing/2014/main" id="{05AD92AE-7D26-3824-6528-9102216FFDA4}"/>
                </a:ext>
              </a:extLst>
            </p:cNvPr>
            <p:cNvSpPr/>
            <p:nvPr/>
          </p:nvSpPr>
          <p:spPr>
            <a:xfrm>
              <a:off x="1300445" y="2016472"/>
              <a:ext cx="4787153" cy="273746"/>
            </a:xfrm>
            <a:prstGeom prst="rect">
              <a:avLst/>
            </a:prstGeom>
          </p:spPr>
          <p:txBody>
            <a:bodyPr wrap="square">
              <a:spAutoFit/>
            </a:bodyPr>
            <a:lstStyle/>
            <a:p>
              <a:pPr algn="r" rtl="1"/>
              <a:r>
                <a:rPr lang="ar-MA" sz="5400" b="1" kern="1200" dirty="0">
                  <a:solidFill>
                    <a:srgbClr val="424D7B"/>
                  </a:solidFill>
                  <a:latin typeface="Microsoft Uighur" panose="02000000000000000000" pitchFamily="2" charset="-78"/>
                  <a:cs typeface="Microsoft Uighur" panose="02000000000000000000" pitchFamily="2" charset="-78"/>
                </a:rPr>
                <a:t>تقويم الطلاقة والتحدث</a:t>
              </a:r>
            </a:p>
          </p:txBody>
        </p:sp>
      </p:grpSp>
    </p:spTree>
    <p:extLst>
      <p:ext uri="{BB962C8B-B14F-4D97-AF65-F5344CB8AC3E}">
        <p14:creationId xmlns:p14="http://schemas.microsoft.com/office/powerpoint/2010/main" val="412328691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8912C-3531-A3A1-C2EE-6A060430EC7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5531E102-F62C-7C1B-E500-671BDC46FD3E}"/>
              </a:ext>
            </a:extLst>
          </p:cNvPr>
          <p:cNvSpPr>
            <a:spLocks noGrp="1"/>
          </p:cNvSpPr>
          <p:nvPr>
            <p:ph type="title"/>
          </p:nvPr>
        </p:nvSpPr>
        <p:spPr>
          <a:xfrm>
            <a:off x="1799617"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توجيهات عامة</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8E73747F-C127-6AB3-E4A9-F08978F0BC44}"/>
              </a:ext>
            </a:extLst>
          </p:cNvPr>
          <p:cNvSpPr txBox="1">
            <a:spLocks/>
          </p:cNvSpPr>
          <p:nvPr/>
        </p:nvSpPr>
        <p:spPr>
          <a:xfrm>
            <a:off x="228600" y="1488331"/>
            <a:ext cx="8585200" cy="5058382"/>
          </a:xfrm>
          <a:prstGeom prst="roundRect">
            <a:avLst>
              <a:gd name="adj" fmla="val 7963"/>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r" rtl="1">
              <a:buFont typeface="+mj-lt"/>
              <a:buAutoNum type="arabicPeriod"/>
            </a:pPr>
            <a:r>
              <a:rPr lang="ar-MA" sz="2600" b="1" dirty="0">
                <a:solidFill>
                  <a:srgbClr val="424D7B"/>
                </a:solidFill>
                <a:latin typeface="Microsoft Uighur" panose="02000000000000000000" pitchFamily="2" charset="-78"/>
                <a:ea typeface="+mn-ea"/>
                <a:cs typeface="Microsoft Uighur" panose="02000000000000000000" pitchFamily="2" charset="-78"/>
              </a:rPr>
              <a:t>توزيع المتعلمين إلى مجموعتين، حيث يتم تمرير الروائز الفردية (التحدث+ الطلاقة) خلال يومين؛</a:t>
            </a:r>
          </a:p>
          <a:p>
            <a:pPr marL="273050" indent="-273050" algn="r" rtl="1">
              <a:buFont typeface="+mj-lt"/>
              <a:buAutoNum type="arabicPeriod"/>
            </a:pPr>
            <a:r>
              <a:rPr lang="ar-MA" sz="2600" b="1" dirty="0">
                <a:solidFill>
                  <a:srgbClr val="424D7B"/>
                </a:solidFill>
                <a:latin typeface="Microsoft Uighur" panose="02000000000000000000" pitchFamily="2" charset="-78"/>
                <a:ea typeface="+mn-ea"/>
                <a:cs typeface="Microsoft Uighur" panose="02000000000000000000" pitchFamily="2" charset="-78"/>
              </a:rPr>
              <a:t>إعداد شبكة تفريغ نتائج التمرير الفردي؛</a:t>
            </a:r>
          </a:p>
          <a:p>
            <a:pPr marL="273050" indent="-273050" algn="r" rtl="1">
              <a:buFont typeface="+mj-lt"/>
              <a:buAutoNum type="arabicPeriod"/>
            </a:pPr>
            <a:r>
              <a:rPr lang="ar-MA" sz="2600" b="1" dirty="0">
                <a:solidFill>
                  <a:srgbClr val="424D7B"/>
                </a:solidFill>
                <a:latin typeface="Microsoft Uighur" panose="02000000000000000000" pitchFamily="2" charset="-78"/>
                <a:ea typeface="+mn-ea"/>
                <a:cs typeface="Microsoft Uighur" panose="02000000000000000000" pitchFamily="2" charset="-78"/>
              </a:rPr>
              <a:t> إعداد جانب من الفصل الدراسي للتمرير الفردي؛ </a:t>
            </a:r>
          </a:p>
          <a:p>
            <a:pPr marL="273050" indent="-273050" algn="r" rtl="1">
              <a:buFont typeface="+mj-lt"/>
              <a:buAutoNum type="arabicPeriod"/>
            </a:pPr>
            <a:r>
              <a:rPr lang="ar-MA" sz="2600" b="1" dirty="0">
                <a:solidFill>
                  <a:srgbClr val="424D7B"/>
                </a:solidFill>
                <a:latin typeface="Microsoft Uighur" panose="02000000000000000000" pitchFamily="2" charset="-78"/>
                <a:ea typeface="+mn-ea"/>
                <a:cs typeface="Microsoft Uighur" panose="02000000000000000000" pitchFamily="2" charset="-78"/>
              </a:rPr>
              <a:t>الحرص على خلق بيئة آمنة لتمرير الروائز؛</a:t>
            </a:r>
          </a:p>
          <a:p>
            <a:pPr marL="273050" indent="-273050" algn="r" rtl="1">
              <a:buFont typeface="+mj-lt"/>
              <a:buAutoNum type="arabicPeriod"/>
            </a:pPr>
            <a:r>
              <a:rPr lang="ar-MA" sz="2600" b="1" dirty="0">
                <a:solidFill>
                  <a:srgbClr val="424D7B"/>
                </a:solidFill>
                <a:latin typeface="Microsoft Uighur" panose="02000000000000000000" pitchFamily="2" charset="-78"/>
                <a:ea typeface="+mn-ea"/>
                <a:cs typeface="Microsoft Uighur" panose="02000000000000000000" pitchFamily="2" charset="-78"/>
              </a:rPr>
              <a:t>تمرير رائزي التحدث والطلاقة بالتتابع وبشكل فردي في جلسة واحدة مع كل تلميذ(ة)؛ </a:t>
            </a:r>
          </a:p>
          <a:p>
            <a:pPr marL="273050" indent="-273050" algn="r" rtl="1">
              <a:buFont typeface="+mj-lt"/>
              <a:buAutoNum type="arabicPeriod"/>
            </a:pPr>
            <a:r>
              <a:rPr lang="ar-MA" sz="2600" b="1" dirty="0">
                <a:solidFill>
                  <a:srgbClr val="FF0000"/>
                </a:solidFill>
                <a:latin typeface="Microsoft Uighur" panose="02000000000000000000" pitchFamily="2" charset="-78"/>
                <a:ea typeface="+mn-ea"/>
                <a:cs typeface="Microsoft Uighur" panose="02000000000000000000" pitchFamily="2" charset="-78"/>
              </a:rPr>
              <a:t>عرض وضعيات التقويم على شاشة الحاسوب مع فصله عن شاشة العرض؛</a:t>
            </a:r>
          </a:p>
          <a:p>
            <a:pPr marL="273050" indent="-273050" algn="r" rtl="1">
              <a:buFont typeface="+mj-lt"/>
              <a:buAutoNum type="arabicPeriod"/>
            </a:pPr>
            <a:r>
              <a:rPr lang="ar-MA" sz="2600" b="1" dirty="0">
                <a:solidFill>
                  <a:srgbClr val="424D7B"/>
                </a:solidFill>
                <a:latin typeface="Microsoft Uighur" panose="02000000000000000000" pitchFamily="2" charset="-78"/>
                <a:ea typeface="+mn-ea"/>
                <a:cs typeface="Microsoft Uighur" panose="02000000000000000000" pitchFamily="2" charset="-78"/>
              </a:rPr>
              <a:t>يتم  تغيير وضعية تقويم التحدث و</a:t>
            </a:r>
            <a:r>
              <a:rPr lang="ar-MA" sz="2600" b="1" dirty="0">
                <a:solidFill>
                  <a:srgbClr val="424D7B"/>
                </a:solidFill>
                <a:latin typeface="Microsoft Uighur" panose="02000000000000000000" pitchFamily="2" charset="-78"/>
                <a:cs typeface="Microsoft Uighur" panose="02000000000000000000" pitchFamily="2" charset="-78"/>
              </a:rPr>
              <a:t> نص الطلاقة</a:t>
            </a:r>
            <a:r>
              <a:rPr lang="ar-MA" sz="2600" b="1" dirty="0">
                <a:solidFill>
                  <a:srgbClr val="424D7B"/>
                </a:solidFill>
                <a:latin typeface="Microsoft Uighur" panose="02000000000000000000" pitchFamily="2" charset="-78"/>
                <a:ea typeface="+mn-ea"/>
                <a:cs typeface="Microsoft Uighur" panose="02000000000000000000" pitchFamily="2" charset="-78"/>
              </a:rPr>
              <a:t> من يوم إلى آخر؛</a:t>
            </a:r>
          </a:p>
          <a:p>
            <a:pPr marL="273050" indent="-273050" algn="r" rtl="1">
              <a:buFont typeface="+mj-lt"/>
              <a:buAutoNum type="arabicPeriod"/>
            </a:pPr>
            <a:r>
              <a:rPr lang="ar-MA" sz="2600" b="1" dirty="0">
                <a:solidFill>
                  <a:srgbClr val="424D7B"/>
                </a:solidFill>
                <a:latin typeface="Microsoft Uighur" panose="02000000000000000000" pitchFamily="2" charset="-78"/>
                <a:ea typeface="+mn-ea"/>
                <a:cs typeface="Microsoft Uighur" panose="02000000000000000000" pitchFamily="2" charset="-78"/>
              </a:rPr>
              <a:t>أثناء التمرير يشتغل  باقي التلاميذ على نص: لغز استمرار الحياة(ص 119)، من خلال توجيههم إلى ما يلي:</a:t>
            </a:r>
          </a:p>
          <a:p>
            <a:pPr marL="622300" indent="-261938" algn="r" rtl="1">
              <a:buFont typeface="Arial" panose="020B0604020202020204" pitchFamily="34" charset="0"/>
              <a:buChar char="•"/>
            </a:pPr>
            <a:r>
              <a:rPr lang="ar-MA" sz="2600" b="1" dirty="0">
                <a:solidFill>
                  <a:srgbClr val="424D7B"/>
                </a:solidFill>
                <a:latin typeface="Microsoft Uighur" panose="02000000000000000000" pitchFamily="2" charset="-78"/>
                <a:ea typeface="+mn-ea"/>
                <a:cs typeface="Microsoft Uighur" panose="02000000000000000000" pitchFamily="2" charset="-78"/>
              </a:rPr>
              <a:t>قراءة النص قراءة صامتة؛</a:t>
            </a:r>
          </a:p>
          <a:p>
            <a:pPr marL="622300" indent="-261938" algn="r" rtl="1">
              <a:buFont typeface="Arial" panose="020B0604020202020204" pitchFamily="34" charset="0"/>
              <a:buChar char="•"/>
            </a:pPr>
            <a:r>
              <a:rPr lang="ar-MA" sz="2600" b="1" dirty="0">
                <a:solidFill>
                  <a:srgbClr val="424D7B"/>
                </a:solidFill>
                <a:latin typeface="Microsoft Uighur" panose="02000000000000000000" pitchFamily="2" charset="-78"/>
                <a:ea typeface="+mn-ea"/>
                <a:cs typeface="Microsoft Uighur" panose="02000000000000000000" pitchFamily="2" charset="-78"/>
              </a:rPr>
              <a:t>الإجابة عن أسئلة "أستثمر المعجم" وأسئلة "أستثمر النص</a:t>
            </a:r>
            <a:r>
              <a:rPr lang="ar-MA" sz="1600" b="1" dirty="0">
                <a:solidFill>
                  <a:srgbClr val="424D7B"/>
                </a:solidFill>
                <a:latin typeface="Microsoft Uighur" panose="02000000000000000000" pitchFamily="2" charset="-78"/>
                <a:ea typeface="+mn-ea"/>
                <a:cs typeface="Microsoft Uighur" panose="02000000000000000000" pitchFamily="2" charset="-78"/>
              </a:rPr>
              <a:t>" </a:t>
            </a:r>
            <a:r>
              <a:rPr lang="ar-MA" sz="2400" b="1" dirty="0">
                <a:solidFill>
                  <a:srgbClr val="424D7B"/>
                </a:solidFill>
                <a:latin typeface="Microsoft Uighur" panose="02000000000000000000" pitchFamily="2" charset="-78"/>
                <a:ea typeface="+mn-ea"/>
                <a:cs typeface="Microsoft Uighur" panose="02000000000000000000" pitchFamily="2" charset="-78"/>
              </a:rPr>
              <a:t>(الصفحتان 119-120)؛</a:t>
            </a:r>
            <a:endParaRPr lang="ar-MA" sz="2600" b="1" dirty="0">
              <a:solidFill>
                <a:srgbClr val="424D7B"/>
              </a:solidFill>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52161301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FF363C-DAE2-0A37-BC0D-6C1F70C63221}"/>
              </a:ext>
            </a:extLst>
          </p:cNvPr>
          <p:cNvSpPr>
            <a:spLocks noGrp="1"/>
          </p:cNvSpPr>
          <p:nvPr>
            <p:ph type="title"/>
          </p:nvPr>
        </p:nvSpPr>
        <p:spPr/>
        <p:txBody>
          <a:bodyPr/>
          <a:lstStyle/>
          <a:p>
            <a:r>
              <a:rPr lang="ar-MA" dirty="0"/>
              <a:t>شبكة التفريغ</a:t>
            </a:r>
            <a:endParaRPr lang="fr-FR" dirty="0"/>
          </a:p>
        </p:txBody>
      </p:sp>
      <p:pic>
        <p:nvPicPr>
          <p:cNvPr id="5" name="Image 4" descr="Une image contenant texte, capture d’écran, nombre, Parallèle&#10;&#10;Le contenu généré par l’IA peut être incorrect.">
            <a:extLst>
              <a:ext uri="{FF2B5EF4-FFF2-40B4-BE49-F238E27FC236}">
                <a16:creationId xmlns:a16="http://schemas.microsoft.com/office/drawing/2014/main" id="{02F22BAA-FD61-BF28-F57F-1368516A7C46}"/>
              </a:ext>
            </a:extLst>
          </p:cNvPr>
          <p:cNvPicPr>
            <a:picLocks noChangeAspect="1"/>
          </p:cNvPicPr>
          <p:nvPr/>
        </p:nvPicPr>
        <p:blipFill>
          <a:blip r:embed="rId2"/>
          <a:stretch>
            <a:fillRect/>
          </a:stretch>
        </p:blipFill>
        <p:spPr>
          <a:xfrm>
            <a:off x="2382537" y="1751680"/>
            <a:ext cx="3677795" cy="4688032"/>
          </a:xfrm>
          <a:prstGeom prst="rect">
            <a:avLst/>
          </a:prstGeom>
        </p:spPr>
      </p:pic>
    </p:spTree>
    <p:extLst>
      <p:ext uri="{BB962C8B-B14F-4D97-AF65-F5344CB8AC3E}">
        <p14:creationId xmlns:p14="http://schemas.microsoft.com/office/powerpoint/2010/main" val="233301173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47AAD-7925-B27A-331C-D45E6793A18B}"/>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614B56A1-D066-BEDF-1C1D-06B56CE0352B}"/>
              </a:ext>
            </a:extLst>
          </p:cNvPr>
          <p:cNvSpPr>
            <a:spLocks noGrp="1"/>
          </p:cNvSpPr>
          <p:nvPr>
            <p:ph type="title"/>
          </p:nvPr>
        </p:nvSpPr>
        <p:spPr>
          <a:xfrm>
            <a:off x="1809346" y="2796702"/>
            <a:ext cx="5000016" cy="1498059"/>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نشاط تشغيل التلاميذ </a:t>
            </a:r>
            <a:endParaRPr lang="fr-MA" sz="4400" dirty="0">
              <a:solidFill>
                <a:srgbClr val="424D7B"/>
              </a:solidFill>
              <a:latin typeface="Dosis SemiBold" pitchFamily="2" charset="0"/>
              <a:ea typeface="+mn-ea"/>
              <a:cs typeface="Microsoft Uighur" panose="02000000000000000000" pitchFamily="2" charset="-78"/>
            </a:endParaRPr>
          </a:p>
        </p:txBody>
      </p:sp>
    </p:spTree>
    <p:extLst>
      <p:ext uri="{BB962C8B-B14F-4D97-AF65-F5344CB8AC3E}">
        <p14:creationId xmlns:p14="http://schemas.microsoft.com/office/powerpoint/2010/main" val="421321939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888F1-EBB1-67E9-467B-CE0F03065C2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C274BD-330A-5A3F-B5E8-069A266A71EC}"/>
              </a:ext>
            </a:extLst>
          </p:cNvPr>
          <p:cNvSpPr>
            <a:spLocks noGrp="1"/>
          </p:cNvSpPr>
          <p:nvPr>
            <p:ph type="title"/>
          </p:nvPr>
        </p:nvSpPr>
        <p:spPr/>
        <p:txBody>
          <a:bodyPr>
            <a:normAutofit fontScale="90000"/>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خذوا كراساتكم (الصفحة 119)  ودفاتر القسم . اقرؤوا النص وأجيبوا في صمت عن  الأسئلة " أستثمر المعجم" و أسئلة "أستثمر النص".</a:t>
            </a:r>
          </a:p>
        </p:txBody>
      </p:sp>
      <p:pic>
        <p:nvPicPr>
          <p:cNvPr id="6" name="Espace réservé pour une image  5" descr="Une image contenant habits, sourire, dessin humoristique, clipart&#10;&#10;Le contenu généré par l’IA peut être incorrect.">
            <a:extLst>
              <a:ext uri="{FF2B5EF4-FFF2-40B4-BE49-F238E27FC236}">
                <a16:creationId xmlns:a16="http://schemas.microsoft.com/office/drawing/2014/main" id="{B8071C34-8D14-28A9-F384-65C115A88973}"/>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4" name="Image 13" descr="Une image contenant texte, lettre, capture d’écran, Police&#10;&#10;Le contenu généré par l’IA peut être incorrect.">
            <a:extLst>
              <a:ext uri="{FF2B5EF4-FFF2-40B4-BE49-F238E27FC236}">
                <a16:creationId xmlns:a16="http://schemas.microsoft.com/office/drawing/2014/main" id="{FF28713A-04B7-C37A-5921-33311A5DCE98}"/>
              </a:ext>
            </a:extLst>
          </p:cNvPr>
          <p:cNvPicPr>
            <a:picLocks noChangeAspect="1"/>
          </p:cNvPicPr>
          <p:nvPr/>
        </p:nvPicPr>
        <p:blipFill>
          <a:blip r:embed="rId3"/>
          <a:stretch>
            <a:fillRect/>
          </a:stretch>
        </p:blipFill>
        <p:spPr>
          <a:xfrm>
            <a:off x="4677845" y="1906621"/>
            <a:ext cx="2794528" cy="4361025"/>
          </a:xfrm>
          <a:prstGeom prst="rect">
            <a:avLst/>
          </a:prstGeom>
          <a:ln w="38100">
            <a:solidFill>
              <a:srgbClr val="48B2DC"/>
            </a:solidFill>
          </a:ln>
        </p:spPr>
      </p:pic>
      <p:sp>
        <p:nvSpPr>
          <p:cNvPr id="15" name="Rectangle : coins arrondis 14">
            <a:extLst>
              <a:ext uri="{FF2B5EF4-FFF2-40B4-BE49-F238E27FC236}">
                <a16:creationId xmlns:a16="http://schemas.microsoft.com/office/drawing/2014/main" id="{D40B87B5-B334-87CB-79E2-F3BF30724D77}"/>
              </a:ext>
            </a:extLst>
          </p:cNvPr>
          <p:cNvSpPr/>
          <p:nvPr/>
        </p:nvSpPr>
        <p:spPr>
          <a:xfrm>
            <a:off x="4677845" y="5381100"/>
            <a:ext cx="2794528" cy="886546"/>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17" name="Image 16" descr="Une image contenant texte, lettre, capture d’écran, Police&#10;&#10;Le contenu généré par l’IA peut être incorrect.">
            <a:extLst>
              <a:ext uri="{FF2B5EF4-FFF2-40B4-BE49-F238E27FC236}">
                <a16:creationId xmlns:a16="http://schemas.microsoft.com/office/drawing/2014/main" id="{46A5935E-1889-0B04-B41A-CD65F0E0AF97}"/>
              </a:ext>
            </a:extLst>
          </p:cNvPr>
          <p:cNvPicPr>
            <a:picLocks noChangeAspect="1"/>
          </p:cNvPicPr>
          <p:nvPr/>
        </p:nvPicPr>
        <p:blipFill>
          <a:blip r:embed="rId4"/>
          <a:stretch>
            <a:fillRect/>
          </a:stretch>
        </p:blipFill>
        <p:spPr>
          <a:xfrm>
            <a:off x="933625" y="1906620"/>
            <a:ext cx="3107619" cy="4361026"/>
          </a:xfrm>
          <a:prstGeom prst="rect">
            <a:avLst/>
          </a:prstGeom>
          <a:ln w="38100">
            <a:solidFill>
              <a:srgbClr val="48B2DC"/>
            </a:solidFill>
          </a:ln>
        </p:spPr>
      </p:pic>
      <p:sp>
        <p:nvSpPr>
          <p:cNvPr id="18" name="Rectangle : coins arrondis 17">
            <a:extLst>
              <a:ext uri="{FF2B5EF4-FFF2-40B4-BE49-F238E27FC236}">
                <a16:creationId xmlns:a16="http://schemas.microsoft.com/office/drawing/2014/main" id="{89C784CA-4CCC-82C9-836B-F0A552589D6E}"/>
              </a:ext>
            </a:extLst>
          </p:cNvPr>
          <p:cNvSpPr/>
          <p:nvPr/>
        </p:nvSpPr>
        <p:spPr>
          <a:xfrm>
            <a:off x="933625" y="2457749"/>
            <a:ext cx="3107619" cy="1629384"/>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22" name="Image 21">
            <a:extLst>
              <a:ext uri="{FF2B5EF4-FFF2-40B4-BE49-F238E27FC236}">
                <a16:creationId xmlns:a16="http://schemas.microsoft.com/office/drawing/2014/main" id="{3152B1C6-815E-8CF0-2DA1-E37B0BF5FBA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23" name="Image 22">
            <a:extLst>
              <a:ext uri="{FF2B5EF4-FFF2-40B4-BE49-F238E27FC236}">
                <a16:creationId xmlns:a16="http://schemas.microsoft.com/office/drawing/2014/main" id="{CD82C428-F984-ADEE-0726-09C9D893144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74217" y="109302"/>
            <a:ext cx="278069" cy="278069"/>
          </a:xfrm>
          <a:prstGeom prst="rect">
            <a:avLst/>
          </a:prstGeom>
          <a:ln>
            <a:noFill/>
          </a:ln>
        </p:spPr>
      </p:pic>
      <p:pic>
        <p:nvPicPr>
          <p:cNvPr id="24" name="Image 23">
            <a:extLst>
              <a:ext uri="{FF2B5EF4-FFF2-40B4-BE49-F238E27FC236}">
                <a16:creationId xmlns:a16="http://schemas.microsoft.com/office/drawing/2014/main" id="{50670132-ADE0-93BF-AEA9-CE07D6D85EA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4833" y="148397"/>
            <a:ext cx="278069" cy="278069"/>
          </a:xfrm>
          <a:prstGeom prst="rect">
            <a:avLst/>
          </a:prstGeom>
          <a:ln>
            <a:noFill/>
          </a:ln>
        </p:spPr>
      </p:pic>
      <p:sp>
        <p:nvSpPr>
          <p:cNvPr id="25" name="Rectangle 24">
            <a:extLst>
              <a:ext uri="{FF2B5EF4-FFF2-40B4-BE49-F238E27FC236}">
                <a16:creationId xmlns:a16="http://schemas.microsoft.com/office/drawing/2014/main" id="{9C152DFE-D04E-9577-F737-AB2EB3E743E2}"/>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26" name="Rectangle 25">
            <a:extLst>
              <a:ext uri="{FF2B5EF4-FFF2-40B4-BE49-F238E27FC236}">
                <a16:creationId xmlns:a16="http://schemas.microsoft.com/office/drawing/2014/main" id="{7073FC2C-B425-E45B-97DE-E088730BB418}"/>
              </a:ext>
            </a:extLst>
          </p:cNvPr>
          <p:cNvSpPr>
            <a:spLocks/>
          </p:cNvSpPr>
          <p:nvPr/>
        </p:nvSpPr>
        <p:spPr>
          <a:xfrm>
            <a:off x="2167482" y="146855"/>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solidFill>
              </a:rPr>
              <a:t>تقويم الطلاقة والتحدث </a:t>
            </a:r>
          </a:p>
        </p:txBody>
      </p:sp>
      <p:sp>
        <p:nvSpPr>
          <p:cNvPr id="27" name="Rectangle 26">
            <a:extLst>
              <a:ext uri="{FF2B5EF4-FFF2-40B4-BE49-F238E27FC236}">
                <a16:creationId xmlns:a16="http://schemas.microsoft.com/office/drawing/2014/main" id="{EF1E4474-2359-2620-D539-AAF8BE795109}"/>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28" name="Image 27">
            <a:extLst>
              <a:ext uri="{FF2B5EF4-FFF2-40B4-BE49-F238E27FC236}">
                <a16:creationId xmlns:a16="http://schemas.microsoft.com/office/drawing/2014/main" id="{95D5A76C-C16E-96F3-943F-5894B3F68576}"/>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29" name="Rectangle 28">
            <a:extLst>
              <a:ext uri="{FF2B5EF4-FFF2-40B4-BE49-F238E27FC236}">
                <a16:creationId xmlns:a16="http://schemas.microsoft.com/office/drawing/2014/main" id="{92933F1C-BEF3-79A0-115F-48BBF055906B}"/>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تقويم</a:t>
            </a:r>
            <a:r>
              <a:rPr lang="ar-MA" sz="1600" b="1" dirty="0">
                <a:solidFill>
                  <a:srgbClr val="565F88"/>
                </a:solidFill>
              </a:rPr>
              <a:t>  </a:t>
            </a:r>
            <a:r>
              <a:rPr lang="ar-MA" sz="1600" b="1" dirty="0">
                <a:solidFill>
                  <a:srgbClr val="565F88">
                    <a:alpha val="20000"/>
                  </a:srgbClr>
                </a:solidFill>
              </a:rPr>
              <a:t>فهم</a:t>
            </a:r>
            <a:r>
              <a:rPr lang="ar-MA" sz="1600" b="1" dirty="0">
                <a:solidFill>
                  <a:srgbClr val="565F88"/>
                </a:solidFill>
              </a:rPr>
              <a:t> </a:t>
            </a:r>
            <a:r>
              <a:rPr lang="ar-MA" sz="1600" b="1" dirty="0">
                <a:solidFill>
                  <a:srgbClr val="565F88">
                    <a:alpha val="20000"/>
                  </a:srgbClr>
                </a:solidFill>
              </a:rPr>
              <a:t>المسموع</a:t>
            </a:r>
          </a:p>
        </p:txBody>
      </p:sp>
    </p:spTree>
    <p:extLst>
      <p:ext uri="{BB962C8B-B14F-4D97-AF65-F5344CB8AC3E}">
        <p14:creationId xmlns:p14="http://schemas.microsoft.com/office/powerpoint/2010/main" val="160113540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110E1-6825-D0C3-2F6E-C19E1E40849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A991F56-33CC-3385-E76F-871102A6F57F}"/>
              </a:ext>
            </a:extLst>
          </p:cNvPr>
          <p:cNvSpPr txBox="1">
            <a:spLocks/>
          </p:cNvSpPr>
          <p:nvPr/>
        </p:nvSpPr>
        <p:spPr>
          <a:xfrm>
            <a:off x="2071992" y="3287950"/>
            <a:ext cx="5000016" cy="1245140"/>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4400" dirty="0">
                <a:solidFill>
                  <a:srgbClr val="424D7B"/>
                </a:solidFill>
                <a:latin typeface="Dosis SemiBold" pitchFamily="2" charset="0"/>
                <a:ea typeface="+mn-ea"/>
                <a:cs typeface="Microsoft Uighur" panose="02000000000000000000" pitchFamily="2" charset="-78"/>
              </a:rPr>
              <a:t>تقويم التحدث </a:t>
            </a:r>
          </a:p>
        </p:txBody>
      </p:sp>
    </p:spTree>
    <p:extLst>
      <p:ext uri="{BB962C8B-B14F-4D97-AF65-F5344CB8AC3E}">
        <p14:creationId xmlns:p14="http://schemas.microsoft.com/office/powerpoint/2010/main" val="16601604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2C1EE-BB52-0C68-FB0E-72118B9334D7}"/>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B5ADCB37-CE0A-000C-7E17-1D218B0BB746}"/>
              </a:ext>
            </a:extLst>
          </p:cNvPr>
          <p:cNvSpPr>
            <a:spLocks noGrp="1"/>
          </p:cNvSpPr>
          <p:nvPr>
            <p:ph type="title"/>
          </p:nvPr>
        </p:nvSpPr>
        <p:spPr>
          <a:xfrm>
            <a:off x="1799618"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 دليل تمرير رائز التحدث   </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412A1980-871D-3862-B247-4C68B30966B2}"/>
              </a:ext>
            </a:extLst>
          </p:cNvPr>
          <p:cNvSpPr txBox="1">
            <a:spLocks/>
          </p:cNvSpPr>
          <p:nvPr/>
        </p:nvSpPr>
        <p:spPr>
          <a:xfrm>
            <a:off x="228600" y="1478604"/>
            <a:ext cx="8142051" cy="5058382"/>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r" rtl="1">
              <a:buFont typeface="+mj-lt"/>
              <a:buAutoNum type="arabicPeriod"/>
            </a:pPr>
            <a:r>
              <a:rPr lang="ar-MA" sz="3000" b="1" dirty="0">
                <a:solidFill>
                  <a:srgbClr val="424D7B"/>
                </a:solidFill>
                <a:latin typeface="Microsoft Uighur" panose="02000000000000000000" pitchFamily="2" charset="-78"/>
                <a:ea typeface="+mn-ea"/>
                <a:cs typeface="Microsoft Uighur" panose="02000000000000000000" pitchFamily="2" charset="-78"/>
              </a:rPr>
              <a:t>يتأكد الأستاذ من فصل الحاسوب عن شاشة العرض ( </a:t>
            </a:r>
            <a:r>
              <a:rPr lang="ar-MA" sz="2000" b="1" dirty="0">
                <a:solidFill>
                  <a:srgbClr val="424D7B"/>
                </a:solidFill>
                <a:latin typeface="Microsoft Uighur" panose="02000000000000000000" pitchFamily="2" charset="-78"/>
                <a:ea typeface="+mn-ea"/>
                <a:cs typeface="Microsoft Uighur" panose="02000000000000000000" pitchFamily="2" charset="-78"/>
              </a:rPr>
              <a:t>من الأفضل إطفاء جهاز العرض) </a:t>
            </a:r>
            <a:endParaRPr lang="ar-MA" sz="3000" b="1" dirty="0">
              <a:solidFill>
                <a:srgbClr val="424D7B"/>
              </a:solidFill>
              <a:latin typeface="Microsoft Uighur" panose="02000000000000000000" pitchFamily="2" charset="-78"/>
              <a:ea typeface="+mn-ea"/>
              <a:cs typeface="Microsoft Uighur" panose="02000000000000000000" pitchFamily="2" charset="-78"/>
            </a:endParaRPr>
          </a:p>
          <a:p>
            <a:pPr marL="273050" indent="-273050" algn="r" rtl="1">
              <a:buFont typeface="+mj-lt"/>
              <a:buAutoNum type="arabicPeriod"/>
            </a:pPr>
            <a:r>
              <a:rPr lang="ar-MA" sz="3000" b="1" dirty="0">
                <a:solidFill>
                  <a:srgbClr val="424D7B"/>
                </a:solidFill>
                <a:latin typeface="Microsoft Uighur" panose="02000000000000000000" pitchFamily="2" charset="-78"/>
                <a:ea typeface="+mn-ea"/>
                <a:cs typeface="Microsoft Uighur" panose="02000000000000000000" pitchFamily="2" charset="-78"/>
              </a:rPr>
              <a:t>يختار الأستاذ وضعية من بين الوضعيات المقترحة. </a:t>
            </a:r>
            <a:r>
              <a:rPr lang="ar-MA" sz="3000" b="1" dirty="0">
                <a:solidFill>
                  <a:srgbClr val="FF0000"/>
                </a:solidFill>
                <a:latin typeface="Microsoft Uighur" panose="02000000000000000000" pitchFamily="2" charset="-78"/>
                <a:ea typeface="+mn-ea"/>
                <a:cs typeface="Microsoft Uighur" panose="02000000000000000000" pitchFamily="2" charset="-78"/>
              </a:rPr>
              <a:t>(يمكن المناوبة بينها.)</a:t>
            </a:r>
          </a:p>
          <a:p>
            <a:pPr marL="273050" indent="-273050" algn="r" rtl="1">
              <a:buFont typeface="+mj-lt"/>
              <a:buAutoNum type="arabicPeriod"/>
            </a:pPr>
            <a:r>
              <a:rPr lang="ar-MA" sz="3000" b="1" dirty="0">
                <a:solidFill>
                  <a:srgbClr val="424D7B"/>
                </a:solidFill>
                <a:latin typeface="Microsoft Uighur" panose="02000000000000000000" pitchFamily="2" charset="-78"/>
                <a:ea typeface="+mn-ea"/>
                <a:cs typeface="Microsoft Uighur" panose="02000000000000000000" pitchFamily="2" charset="-78"/>
              </a:rPr>
              <a:t>يقرأ الأستاذ(ة)  الوضعية على المتعلم(ة) ويتأكد من فهمه (ها) للتعليمة؛</a:t>
            </a:r>
          </a:p>
          <a:p>
            <a:pPr marL="273050" indent="-273050" algn="r" rtl="1">
              <a:buFont typeface="+mj-lt"/>
              <a:buAutoNum type="arabicPeriod"/>
            </a:pPr>
            <a:r>
              <a:rPr lang="ar-MA" sz="3000" b="1" dirty="0">
                <a:solidFill>
                  <a:srgbClr val="424D7B"/>
                </a:solidFill>
                <a:latin typeface="Microsoft Uighur" panose="02000000000000000000" pitchFamily="2" charset="-78"/>
                <a:ea typeface="+mn-ea"/>
                <a:cs typeface="Microsoft Uighur" panose="02000000000000000000" pitchFamily="2" charset="-78"/>
              </a:rPr>
              <a:t>يمنح الأستاذ (ة) للمتعلم(ة) 30 ثانية لترتيب أفكاره قبل البدء في التحدث، ثم ينصت لجوابه في حدود دقيقة، </a:t>
            </a:r>
          </a:p>
          <a:p>
            <a:pPr marL="273050" indent="-273050" algn="r" rtl="1">
              <a:buFont typeface="+mj-lt"/>
              <a:buAutoNum type="arabicPeriod"/>
            </a:pPr>
            <a:r>
              <a:rPr lang="ar-MA" sz="3000" b="1" dirty="0">
                <a:solidFill>
                  <a:srgbClr val="424D7B"/>
                </a:solidFill>
                <a:latin typeface="Microsoft Uighur" panose="02000000000000000000" pitchFamily="2" charset="-78"/>
                <a:ea typeface="+mn-ea"/>
                <a:cs typeface="Microsoft Uighur" panose="02000000000000000000" pitchFamily="2" charset="-78"/>
              </a:rPr>
              <a:t>يدون الأستاذ (ة) </a:t>
            </a:r>
            <a:r>
              <a:rPr lang="ar-MA" sz="3000" b="1" dirty="0">
                <a:solidFill>
                  <a:srgbClr val="FF0000"/>
                </a:solidFill>
                <a:latin typeface="Microsoft Uighur" panose="02000000000000000000" pitchFamily="2" charset="-78"/>
                <a:ea typeface="+mn-ea"/>
                <a:cs typeface="Microsoft Uighur" panose="02000000000000000000" pitchFamily="2" charset="-78"/>
              </a:rPr>
              <a:t>نتيجة كل مؤشر على شبكة التنقيط </a:t>
            </a:r>
            <a:r>
              <a:rPr lang="ar-MA" sz="3000" b="1" dirty="0">
                <a:solidFill>
                  <a:srgbClr val="424D7B"/>
                </a:solidFill>
                <a:latin typeface="Microsoft Uighur" panose="02000000000000000000" pitchFamily="2" charset="-78"/>
                <a:ea typeface="+mn-ea"/>
                <a:cs typeface="Microsoft Uighur" panose="02000000000000000000" pitchFamily="2" charset="-78"/>
              </a:rPr>
              <a:t>ثم يحتسب </a:t>
            </a:r>
            <a:r>
              <a:rPr lang="ar-MA" sz="3000" b="1" dirty="0">
                <a:solidFill>
                  <a:srgbClr val="FF0000"/>
                </a:solidFill>
                <a:latin typeface="Microsoft Uighur" panose="02000000000000000000" pitchFamily="2" charset="-78"/>
                <a:cs typeface="Microsoft Uighur" panose="02000000000000000000" pitchFamily="2" charset="-78"/>
              </a:rPr>
              <a:t>النقطة الإجمالية</a:t>
            </a:r>
            <a:r>
              <a:rPr lang="ar-MA" sz="3000" b="1" dirty="0">
                <a:solidFill>
                  <a:srgbClr val="424D7B"/>
                </a:solidFill>
                <a:latin typeface="Microsoft Uighur" panose="02000000000000000000" pitchFamily="2" charset="-78"/>
                <a:cs typeface="Microsoft Uighur" panose="02000000000000000000" pitchFamily="2" charset="-78"/>
              </a:rPr>
              <a:t> ويسجلها على الشبكة</a:t>
            </a:r>
            <a:r>
              <a:rPr lang="ar-MA" sz="3000" b="1" dirty="0">
                <a:solidFill>
                  <a:srgbClr val="424D7B"/>
                </a:solidFill>
                <a:latin typeface="Microsoft Uighur" panose="02000000000000000000" pitchFamily="2" charset="-78"/>
                <a:ea typeface="+mn-ea"/>
                <a:cs typeface="Microsoft Uighur" panose="02000000000000000000" pitchFamily="2" charset="-78"/>
              </a:rPr>
              <a:t>؛ </a:t>
            </a:r>
          </a:p>
          <a:p>
            <a:pPr marL="273050" indent="-273050" algn="r" rtl="1">
              <a:buFont typeface="+mj-lt"/>
              <a:buAutoNum type="arabicPeriod"/>
            </a:pPr>
            <a:r>
              <a:rPr lang="ar-MA" sz="3000" b="1" dirty="0">
                <a:solidFill>
                  <a:srgbClr val="424D7B"/>
                </a:solidFill>
                <a:latin typeface="Microsoft Uighur" panose="02000000000000000000" pitchFamily="2" charset="-78"/>
                <a:ea typeface="+mn-ea"/>
                <a:cs typeface="Microsoft Uighur" panose="02000000000000000000" pitchFamily="2" charset="-78"/>
              </a:rPr>
              <a:t>يسجل الأستاذ(ة)  لاحقا النقطة الإجمالية في دفتر الكفايات على منظومة مسار. </a:t>
            </a:r>
          </a:p>
          <a:p>
            <a:pPr algn="ctr" rtl="1"/>
            <a:r>
              <a:rPr lang="ar-MA" sz="2400" b="1" dirty="0">
                <a:solidFill>
                  <a:srgbClr val="FF0000"/>
                </a:solidFill>
                <a:latin typeface="Microsoft Uighur" panose="02000000000000000000" pitchFamily="2" charset="-78"/>
                <a:cs typeface="Microsoft Uighur" panose="02000000000000000000" pitchFamily="2" charset="-78"/>
              </a:rPr>
              <a:t>ملاحظة : إذا كان المتعلم(ة)  مسترسلا في الإنتاج، لا بأس إن تجاوز المدة المخصصة له بقليل.</a:t>
            </a:r>
          </a:p>
        </p:txBody>
      </p:sp>
    </p:spTree>
    <p:extLst>
      <p:ext uri="{BB962C8B-B14F-4D97-AF65-F5344CB8AC3E}">
        <p14:creationId xmlns:p14="http://schemas.microsoft.com/office/powerpoint/2010/main" val="4130877127"/>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E9CEA-93BD-B1AB-DFC8-097079789C0D}"/>
            </a:ext>
          </a:extLst>
        </p:cNvPr>
        <p:cNvGrpSpPr/>
        <p:nvPr/>
      </p:nvGrpSpPr>
      <p:grpSpPr>
        <a:xfrm>
          <a:off x="0" y="0"/>
          <a:ext cx="0" cy="0"/>
          <a:chOff x="0" y="0"/>
          <a:chExt cx="0" cy="0"/>
        </a:xfrm>
      </p:grpSpPr>
      <p:sp>
        <p:nvSpPr>
          <p:cNvPr id="3" name="TextBox 13">
            <a:extLst>
              <a:ext uri="{FF2B5EF4-FFF2-40B4-BE49-F238E27FC236}">
                <a16:creationId xmlns:a16="http://schemas.microsoft.com/office/drawing/2014/main" id="{1C85723D-BB99-6065-4167-3AD9C32B6DD7}"/>
              </a:ext>
            </a:extLst>
          </p:cNvPr>
          <p:cNvSpPr txBox="1"/>
          <p:nvPr/>
        </p:nvSpPr>
        <p:spPr>
          <a:xfrm>
            <a:off x="2319832" y="1702315"/>
            <a:ext cx="4231532"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spcBef>
                <a:spcPts val="0"/>
              </a:spcBef>
              <a:spcAft>
                <a:spcPts val="0"/>
              </a:spcAft>
              <a:buClrTx/>
              <a:buSzTx/>
              <a:buFontTx/>
              <a:buNone/>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معايير تصحيح  الوضعية رقم -1-</a:t>
            </a:r>
            <a:endParaRPr lang="fr-FR" sz="2800" b="1" dirty="0">
              <a:solidFill>
                <a:schemeClr val="accent5">
                  <a:lumMod val="50000"/>
                </a:schemeClr>
              </a:solidFill>
              <a:latin typeface="Microsoft Uighur" panose="02000000000000000000" pitchFamily="2" charset="-78"/>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7AA206ED-9838-875C-8808-AD8D28FF1791}"/>
              </a:ext>
            </a:extLst>
          </p:cNvPr>
          <p:cNvGraphicFramePr>
            <a:graphicFrameLocks noGrp="1"/>
          </p:cNvGraphicFramePr>
          <p:nvPr>
            <p:extLst>
              <p:ext uri="{D42A27DB-BD31-4B8C-83A1-F6EECF244321}">
                <p14:modId xmlns:p14="http://schemas.microsoft.com/office/powerpoint/2010/main" val="811579035"/>
              </p:ext>
            </p:extLst>
          </p:nvPr>
        </p:nvGraphicFramePr>
        <p:xfrm>
          <a:off x="797331" y="2404640"/>
          <a:ext cx="7549337" cy="3158447"/>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605064">
                  <a:extLst>
                    <a:ext uri="{9D8B030D-6E8A-4147-A177-3AD203B41FA5}">
                      <a16:colId xmlns:a16="http://schemas.microsoft.com/office/drawing/2014/main" val="619220143"/>
                    </a:ext>
                  </a:extLst>
                </a:gridCol>
                <a:gridCol w="2908570">
                  <a:extLst>
                    <a:ext uri="{9D8B030D-6E8A-4147-A177-3AD203B41FA5}">
                      <a16:colId xmlns:a16="http://schemas.microsoft.com/office/drawing/2014/main" val="1040309097"/>
                    </a:ext>
                  </a:extLst>
                </a:gridCol>
                <a:gridCol w="943583">
                  <a:extLst>
                    <a:ext uri="{9D8B030D-6E8A-4147-A177-3AD203B41FA5}">
                      <a16:colId xmlns:a16="http://schemas.microsoft.com/office/drawing/2014/main" val="1467509368"/>
                    </a:ext>
                  </a:extLst>
                </a:gridCol>
                <a:gridCol w="1517441">
                  <a:extLst>
                    <a:ext uri="{9D8B030D-6E8A-4147-A177-3AD203B41FA5}">
                      <a16:colId xmlns:a16="http://schemas.microsoft.com/office/drawing/2014/main" val="2147114275"/>
                    </a:ext>
                  </a:extLst>
                </a:gridCol>
              </a:tblGrid>
              <a:tr h="377471">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التنقيط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335661">
                <a:tc rowSpan="8">
                  <a:txBody>
                    <a:bodyPr/>
                    <a:lstStyle/>
                    <a:p>
                      <a:r>
                        <a:rPr lang="fr-FR" dirty="0"/>
                        <a:t>PO</a:t>
                      </a:r>
                    </a:p>
                  </a:txBody>
                  <a:tcPr anchor="ct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توضيح الفكرة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توضيح دور وسائل النقل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6ن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توضيح  دور الإنترنت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161409">
                <a:tc vMerge="1">
                  <a:txBody>
                    <a:bodyPr/>
                    <a:lstStyle/>
                    <a:p>
                      <a:endParaRPr lang="fr-FR"/>
                    </a:p>
                  </a:txBody>
                  <a:tcPr/>
                </a:tc>
                <a:tc rowSpan="3">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التحدث باسترسال</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توقفان على الأكثر(10  ثوان لكل توقف).</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من0 إلى 2 ن</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توقفات أو أربعة.</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869617592"/>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أربعة توقفات.</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110587007"/>
                  </a:ext>
                </a:extLst>
              </a:tr>
              <a:tr h="220599">
                <a:tc vMerge="1">
                  <a:txBody>
                    <a:bodyPr/>
                    <a:lstStyle/>
                    <a:p>
                      <a:endParaRPr lang="fr-FR"/>
                    </a:p>
                  </a:txBody>
                  <a:tcPr/>
                </a:tc>
                <a:tc rowSpan="3">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عدم ارتكاب أخطاء لغوية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 أخطاء على الأكثر.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2 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554131636"/>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5 أو 6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596711272"/>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6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1488082847"/>
                  </a:ext>
                </a:extLst>
              </a:tr>
              <a:tr h="324161">
                <a:tc gridSpan="4">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المجموع</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10 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691151196"/>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591AA-C37A-547F-93D3-67AD8DD3F8C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43DD70E-47CA-8682-E9EA-783ABE8FC237}"/>
              </a:ext>
            </a:extLst>
          </p:cNvPr>
          <p:cNvSpPr txBox="1">
            <a:spLocks/>
          </p:cNvSpPr>
          <p:nvPr/>
        </p:nvSpPr>
        <p:spPr>
          <a:xfrm>
            <a:off x="1819074" y="934151"/>
            <a:ext cx="5000016" cy="593387"/>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4400" dirty="0">
                <a:solidFill>
                  <a:srgbClr val="424D7B"/>
                </a:solidFill>
                <a:latin typeface="Dosis SemiBold" pitchFamily="2" charset="0"/>
                <a:ea typeface="+mn-ea"/>
                <a:cs typeface="Microsoft Uighur" panose="02000000000000000000" pitchFamily="2" charset="-78"/>
              </a:rPr>
              <a:t>الوضعية رقم-1-</a:t>
            </a:r>
          </a:p>
        </p:txBody>
      </p:sp>
      <p:sp>
        <p:nvSpPr>
          <p:cNvPr id="2" name="Zone de texte 63">
            <a:extLst>
              <a:ext uri="{FF2B5EF4-FFF2-40B4-BE49-F238E27FC236}">
                <a16:creationId xmlns:a16="http://schemas.microsoft.com/office/drawing/2014/main" id="{70B50957-75B6-116C-249A-D074411F5678}"/>
              </a:ext>
            </a:extLst>
          </p:cNvPr>
          <p:cNvSpPr txBox="1">
            <a:spLocks/>
          </p:cNvSpPr>
          <p:nvPr/>
        </p:nvSpPr>
        <p:spPr>
          <a:xfrm>
            <a:off x="194553" y="1789891"/>
            <a:ext cx="8463064" cy="4455266"/>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rtl="1">
              <a:lnSpc>
                <a:spcPct val="107000"/>
              </a:lnSpc>
              <a:spcAft>
                <a:spcPts val="800"/>
              </a:spcAft>
              <a:buNone/>
            </a:pPr>
            <a:r>
              <a:rPr lang="ar-MA" sz="2800" b="1" kern="100" dirty="0">
                <a:latin typeface="Calibri" panose="020F0502020204030204" pitchFamily="34" charset="0"/>
                <a:ea typeface="Calibri" panose="020F0502020204030204" pitchFamily="34" charset="0"/>
                <a:cs typeface="Calibri" panose="020F0502020204030204" pitchFamily="34" charset="0"/>
              </a:rPr>
              <a:t>تَعَلَّمْت في ٱلْحِصَصِ </a:t>
            </a:r>
            <a:r>
              <a:rPr lang="ar-MA" sz="2800" b="1" kern="100" dirty="0" err="1">
                <a:latin typeface="Calibri" panose="020F0502020204030204" pitchFamily="34" charset="0"/>
                <a:ea typeface="Calibri" panose="020F0502020204030204" pitchFamily="34" charset="0"/>
                <a:cs typeface="Calibri" panose="020F0502020204030204" pitchFamily="34" charset="0"/>
              </a:rPr>
              <a:t>ٱلسّابِقَةِ</a:t>
            </a:r>
            <a:r>
              <a:rPr lang="ar-MA" sz="2800" b="1" kern="100" dirty="0">
                <a:latin typeface="Calibri" panose="020F0502020204030204" pitchFamily="34" charset="0"/>
                <a:ea typeface="Calibri" panose="020F0502020204030204" pitchFamily="34" charset="0"/>
                <a:cs typeface="Calibri" panose="020F0502020204030204" pitchFamily="34" charset="0"/>
              </a:rPr>
              <a:t> فِكْرَةَ "اَلْعالَمُ قَرْيَةٌ صَغيرَةٌ". خُذْ(ي) مُهْلَةً لِلتَّفْكيرِ، ثُمَّ تَحَدَّث(ي) لِمُدَّةِ دَقيقَةٍ مُحاوِلاً(</a:t>
            </a:r>
            <a:r>
              <a:rPr lang="ar-MA" sz="2800" b="1" kern="100" dirty="0" err="1">
                <a:latin typeface="Calibri" panose="020F0502020204030204" pitchFamily="34" charset="0"/>
                <a:ea typeface="Calibri" panose="020F0502020204030204" pitchFamily="34" charset="0"/>
                <a:cs typeface="Calibri" panose="020F0502020204030204" pitchFamily="34" charset="0"/>
              </a:rPr>
              <a:t>لَةً</a:t>
            </a:r>
            <a:r>
              <a:rPr lang="ar-MA" sz="2800" b="1" kern="100" dirty="0">
                <a:latin typeface="Calibri" panose="020F0502020204030204" pitchFamily="34" charset="0"/>
                <a:ea typeface="Calibri" panose="020F0502020204030204" pitchFamily="34" charset="0"/>
                <a:cs typeface="Calibri" panose="020F0502020204030204" pitchFamily="34" charset="0"/>
              </a:rPr>
              <a:t>):</a:t>
            </a:r>
          </a:p>
          <a:p>
            <a:pPr algn="just" rtl="1">
              <a:lnSpc>
                <a:spcPct val="107000"/>
              </a:lnSpc>
              <a:spcAft>
                <a:spcPts val="800"/>
              </a:spcAft>
              <a:buNone/>
            </a:pPr>
            <a:r>
              <a:rPr lang="ar-MA" sz="2800" b="1" kern="100" dirty="0">
                <a:latin typeface="Calibri" panose="020F0502020204030204" pitchFamily="34" charset="0"/>
                <a:ea typeface="Calibri" panose="020F0502020204030204" pitchFamily="34" charset="0"/>
                <a:cs typeface="Calibri" panose="020F0502020204030204" pitchFamily="34" charset="0"/>
              </a:rPr>
              <a:t>• تَوْضيحَ كَيْفَ تُساهِمُ وَسائِلُ </a:t>
            </a:r>
            <a:r>
              <a:rPr lang="ar-MA" sz="2800" b="1" kern="100" dirty="0" err="1">
                <a:latin typeface="Calibri" panose="020F0502020204030204" pitchFamily="34" charset="0"/>
                <a:ea typeface="Calibri" panose="020F0502020204030204" pitchFamily="34" charset="0"/>
                <a:cs typeface="Calibri" panose="020F0502020204030204" pitchFamily="34" charset="0"/>
              </a:rPr>
              <a:t>ٱلنَّقْلِ</a:t>
            </a:r>
            <a:r>
              <a:rPr lang="ar-MA" sz="2800" b="1" kern="100" dirty="0">
                <a:latin typeface="Calibri" panose="020F0502020204030204" pitchFamily="34" charset="0"/>
                <a:ea typeface="Calibri" panose="020F0502020204030204" pitchFamily="34" charset="0"/>
                <a:cs typeface="Calibri" panose="020F0502020204030204" pitchFamily="34" charset="0"/>
              </a:rPr>
              <a:t> في تَحْويلِ  ٱلْعالَمِ إِلى قَرْيَةٍ صَغيرَةٍ؛</a:t>
            </a:r>
          </a:p>
          <a:p>
            <a:pPr algn="just" rtl="1">
              <a:lnSpc>
                <a:spcPct val="107000"/>
              </a:lnSpc>
              <a:spcAft>
                <a:spcPts val="800"/>
              </a:spcAft>
              <a:buNone/>
            </a:pPr>
            <a:r>
              <a:rPr lang="ar-MA" sz="2800" b="1" kern="100" dirty="0">
                <a:latin typeface="Calibri" panose="020F0502020204030204" pitchFamily="34" charset="0"/>
                <a:ea typeface="Calibri" panose="020F0502020204030204" pitchFamily="34" charset="0"/>
                <a:cs typeface="Calibri" panose="020F0502020204030204" pitchFamily="34" charset="0"/>
              </a:rPr>
              <a:t>• تَوْضيحَ كَيْفَ تُساهِمُ ٱلْإِنْتَرْنِتُ في تَحْويلِ  ٱلْعالَمِ إِلى قَرْيَةٍ صَغيرَةٍ؛</a:t>
            </a:r>
          </a:p>
          <a:p>
            <a:pPr algn="just" rtl="1">
              <a:lnSpc>
                <a:spcPct val="107000"/>
              </a:lnSpc>
              <a:spcAft>
                <a:spcPts val="800"/>
              </a:spcAft>
              <a:buNone/>
            </a:pPr>
            <a:r>
              <a:rPr lang="ar-SA" sz="2800" b="1" kern="100" dirty="0">
                <a:effectLst/>
                <a:latin typeface="Calibri" panose="020F0502020204030204" pitchFamily="34" charset="0"/>
                <a:ea typeface="Calibri" panose="020F0502020204030204" pitchFamily="34" charset="0"/>
                <a:cs typeface="Calibri" panose="020F0502020204030204" pitchFamily="34" charset="0"/>
              </a:rPr>
              <a:t>•	اَلتَّحَدُّثَ بِٱسْتِرْسالٍ؛</a:t>
            </a:r>
          </a:p>
          <a:p>
            <a:pPr algn="just" rtl="1">
              <a:lnSpc>
                <a:spcPct val="107000"/>
              </a:lnSpc>
              <a:spcAft>
                <a:spcPts val="800"/>
              </a:spcAft>
              <a:buNone/>
            </a:pPr>
            <a:r>
              <a:rPr lang="ar-SA" sz="2800" b="1" kern="100" dirty="0">
                <a:effectLst/>
                <a:latin typeface="Calibri" panose="020F0502020204030204" pitchFamily="34" charset="0"/>
                <a:ea typeface="Calibri" panose="020F0502020204030204" pitchFamily="34" charset="0"/>
                <a:cs typeface="Calibri" panose="020F0502020204030204" pitchFamily="34" charset="0"/>
              </a:rPr>
              <a:t>•	تَجَنُّبَ ٱلْأَخْطاءِ </a:t>
            </a:r>
            <a:r>
              <a:rPr lang="ar-SA" sz="2800" b="1" kern="100" dirty="0" err="1">
                <a:effectLst/>
                <a:latin typeface="Calibri" panose="020F0502020204030204" pitchFamily="34" charset="0"/>
                <a:ea typeface="Calibri" panose="020F0502020204030204" pitchFamily="34" charset="0"/>
                <a:cs typeface="Calibri" panose="020F0502020204030204" pitchFamily="34" charset="0"/>
              </a:rPr>
              <a:t>ٱللُّغَوِيَّةِ</a:t>
            </a:r>
            <a:r>
              <a:rPr lang="ar-SA" sz="2800" b="1" kern="100" dirty="0">
                <a:effectLst/>
                <a:latin typeface="Calibri" panose="020F0502020204030204" pitchFamily="34" charset="0"/>
                <a:ea typeface="Calibri" panose="020F0502020204030204" pitchFamily="34" charset="0"/>
                <a:cs typeface="Calibri" panose="020F0502020204030204" pitchFamily="34" charset="0"/>
              </a:rPr>
              <a:t>.</a:t>
            </a:r>
          </a:p>
          <a:p>
            <a:pPr algn="r" rtl="1">
              <a:lnSpc>
                <a:spcPct val="107000"/>
              </a:lnSpc>
              <a:spcAft>
                <a:spcPts val="800"/>
              </a:spcAft>
              <a:buNone/>
            </a:pPr>
            <a:r>
              <a:rPr lang="fr-MA" kern="100" dirty="0">
                <a:effectLst/>
                <a:latin typeface="Calibri" panose="020F0502020204030204" pitchFamily="34" charset="0"/>
                <a:ea typeface="Calibri" panose="020F0502020204030204" pitchFamily="34" charset="0"/>
                <a:cs typeface="Arial" panose="020B0604020202020204" pitchFamily="34" charset="0"/>
              </a:rPr>
              <a:t> </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2746166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E9CEA-93BD-B1AB-DFC8-097079789C0D}"/>
            </a:ext>
          </a:extLst>
        </p:cNvPr>
        <p:cNvGrpSpPr/>
        <p:nvPr/>
      </p:nvGrpSpPr>
      <p:grpSpPr>
        <a:xfrm>
          <a:off x="0" y="0"/>
          <a:ext cx="0" cy="0"/>
          <a:chOff x="0" y="0"/>
          <a:chExt cx="0" cy="0"/>
        </a:xfrm>
      </p:grpSpPr>
      <p:sp>
        <p:nvSpPr>
          <p:cNvPr id="3" name="TextBox 13">
            <a:extLst>
              <a:ext uri="{FF2B5EF4-FFF2-40B4-BE49-F238E27FC236}">
                <a16:creationId xmlns:a16="http://schemas.microsoft.com/office/drawing/2014/main" id="{1C85723D-BB99-6065-4167-3AD9C32B6DD7}"/>
              </a:ext>
            </a:extLst>
          </p:cNvPr>
          <p:cNvSpPr txBox="1"/>
          <p:nvPr/>
        </p:nvSpPr>
        <p:spPr>
          <a:xfrm>
            <a:off x="2319832" y="1702315"/>
            <a:ext cx="4231532"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spcBef>
                <a:spcPts val="0"/>
              </a:spcBef>
              <a:spcAft>
                <a:spcPts val="0"/>
              </a:spcAft>
              <a:buClrTx/>
              <a:buSzTx/>
              <a:buFontTx/>
              <a:buNone/>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معايير تصحيح الوضعية رقم -2-</a:t>
            </a:r>
          </a:p>
        </p:txBody>
      </p:sp>
      <p:graphicFrame>
        <p:nvGraphicFramePr>
          <p:cNvPr id="5" name="Tableau 4">
            <a:extLst>
              <a:ext uri="{FF2B5EF4-FFF2-40B4-BE49-F238E27FC236}">
                <a16:creationId xmlns:a16="http://schemas.microsoft.com/office/drawing/2014/main" id="{7AA206ED-9838-875C-8808-AD8D28FF1791}"/>
              </a:ext>
            </a:extLst>
          </p:cNvPr>
          <p:cNvGraphicFramePr>
            <a:graphicFrameLocks noGrp="1"/>
          </p:cNvGraphicFramePr>
          <p:nvPr>
            <p:extLst>
              <p:ext uri="{D42A27DB-BD31-4B8C-83A1-F6EECF244321}">
                <p14:modId xmlns:p14="http://schemas.microsoft.com/office/powerpoint/2010/main" val="923131717"/>
              </p:ext>
            </p:extLst>
          </p:nvPr>
        </p:nvGraphicFramePr>
        <p:xfrm>
          <a:off x="797331" y="2414367"/>
          <a:ext cx="7549337" cy="3461469"/>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605064">
                  <a:extLst>
                    <a:ext uri="{9D8B030D-6E8A-4147-A177-3AD203B41FA5}">
                      <a16:colId xmlns:a16="http://schemas.microsoft.com/office/drawing/2014/main" val="619220143"/>
                    </a:ext>
                  </a:extLst>
                </a:gridCol>
                <a:gridCol w="2908570">
                  <a:extLst>
                    <a:ext uri="{9D8B030D-6E8A-4147-A177-3AD203B41FA5}">
                      <a16:colId xmlns:a16="http://schemas.microsoft.com/office/drawing/2014/main" val="1040309097"/>
                    </a:ext>
                  </a:extLst>
                </a:gridCol>
                <a:gridCol w="943583">
                  <a:extLst>
                    <a:ext uri="{9D8B030D-6E8A-4147-A177-3AD203B41FA5}">
                      <a16:colId xmlns:a16="http://schemas.microsoft.com/office/drawing/2014/main" val="1467509368"/>
                    </a:ext>
                  </a:extLst>
                </a:gridCol>
                <a:gridCol w="1517441">
                  <a:extLst>
                    <a:ext uri="{9D8B030D-6E8A-4147-A177-3AD203B41FA5}">
                      <a16:colId xmlns:a16="http://schemas.microsoft.com/office/drawing/2014/main" val="2147114275"/>
                    </a:ext>
                  </a:extLst>
                </a:gridCol>
              </a:tblGrid>
              <a:tr h="377471">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التنقيط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335661">
                <a:tc rowSpan="9">
                  <a:txBody>
                    <a:bodyPr/>
                    <a:lstStyle/>
                    <a:p>
                      <a:r>
                        <a:rPr lang="fr-FR" dirty="0"/>
                        <a:t>PO</a:t>
                      </a:r>
                    </a:p>
                  </a:txBody>
                  <a:tcPr anchor="ct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البناية </a:t>
                      </a:r>
                    </a:p>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 المؤشر1)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تسمية البناية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6 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تحديد البلد الذي تتواجد فيه البناية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277852">
                <a:tc vMerge="1">
                  <a:txBody>
                    <a:bodyPr/>
                    <a:lstStyle/>
                    <a:p>
                      <a:endParaRPr lang="fr-FR"/>
                    </a:p>
                  </a:txBody>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تقديم وصف للبناية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2937431160"/>
                  </a:ext>
                </a:extLst>
              </a:tr>
              <a:tr h="161409">
                <a:tc vMerge="1">
                  <a:txBody>
                    <a:bodyPr/>
                    <a:lstStyle/>
                    <a:p>
                      <a:endParaRPr lang="fr-FR"/>
                    </a:p>
                  </a:txBody>
                  <a:tcPr/>
                </a:tc>
                <a:tc rowSpan="3">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التحدث باسترسال</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توقفان على الأكثر(10  ثوان لكل توقف).</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من0 إلى 2 ن</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توقفات أو أربعة.</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869617592"/>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أربعة توقفات.</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110587007"/>
                  </a:ext>
                </a:extLst>
              </a:tr>
              <a:tr h="220599">
                <a:tc vMerge="1">
                  <a:txBody>
                    <a:bodyPr/>
                    <a:lstStyle/>
                    <a:p>
                      <a:endParaRPr lang="fr-FR"/>
                    </a:p>
                  </a:txBody>
                  <a:tcPr/>
                </a:tc>
                <a:tc rowSpan="3">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عدم ارتكاب أخطاء لغوية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 أخطاء على الأكثر.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2 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554131636"/>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5 أو 6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596711272"/>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6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1488082847"/>
                  </a:ext>
                </a:extLst>
              </a:tr>
              <a:tr h="324161">
                <a:tc gridSpan="4">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المجموع</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10 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307536519"/>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591AA-C37A-547F-93D3-67AD8DD3F8C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43DD70E-47CA-8682-E9EA-783ABE8FC237}"/>
              </a:ext>
            </a:extLst>
          </p:cNvPr>
          <p:cNvSpPr txBox="1">
            <a:spLocks/>
          </p:cNvSpPr>
          <p:nvPr/>
        </p:nvSpPr>
        <p:spPr>
          <a:xfrm>
            <a:off x="1819074" y="934151"/>
            <a:ext cx="5000016" cy="593387"/>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4400" dirty="0">
                <a:solidFill>
                  <a:srgbClr val="424D7B"/>
                </a:solidFill>
                <a:latin typeface="Dosis SemiBold" pitchFamily="2" charset="0"/>
                <a:ea typeface="+mn-ea"/>
                <a:cs typeface="Microsoft Uighur" panose="02000000000000000000" pitchFamily="2" charset="-78"/>
              </a:rPr>
              <a:t>الوضعية رقم-2-</a:t>
            </a:r>
          </a:p>
        </p:txBody>
      </p:sp>
      <p:sp>
        <p:nvSpPr>
          <p:cNvPr id="2" name="Zone de texte 63">
            <a:extLst>
              <a:ext uri="{FF2B5EF4-FFF2-40B4-BE49-F238E27FC236}">
                <a16:creationId xmlns:a16="http://schemas.microsoft.com/office/drawing/2014/main" id="{70B50957-75B6-116C-249A-D074411F5678}"/>
              </a:ext>
            </a:extLst>
          </p:cNvPr>
          <p:cNvSpPr txBox="1">
            <a:spLocks/>
          </p:cNvSpPr>
          <p:nvPr/>
        </p:nvSpPr>
        <p:spPr>
          <a:xfrm>
            <a:off x="389105" y="1789891"/>
            <a:ext cx="8151780" cy="4455266"/>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rtl="1">
              <a:lnSpc>
                <a:spcPct val="107000"/>
              </a:lnSpc>
              <a:spcAft>
                <a:spcPts val="800"/>
              </a:spcAft>
              <a:buNone/>
            </a:pPr>
            <a:r>
              <a:rPr lang="ar-MA" sz="3200" b="1" kern="100" dirty="0">
                <a:latin typeface="Calibri" panose="020F0502020204030204" pitchFamily="34" charset="0"/>
                <a:ea typeface="Calibri" panose="020F0502020204030204" pitchFamily="34" charset="0"/>
                <a:cs typeface="Calibri" panose="020F0502020204030204" pitchFamily="34" charset="0"/>
              </a:rPr>
              <a:t>دَرَسْت في ٱلْحِصَصِ </a:t>
            </a:r>
            <a:r>
              <a:rPr lang="ar-MA" sz="3200" b="1" kern="100" dirty="0" err="1">
                <a:latin typeface="Calibri" panose="020F0502020204030204" pitchFamily="34" charset="0"/>
                <a:ea typeface="Calibri" panose="020F0502020204030204" pitchFamily="34" charset="0"/>
                <a:cs typeface="Calibri" panose="020F0502020204030204" pitchFamily="34" charset="0"/>
              </a:rPr>
              <a:t>ٱلسّابِقَةِ</a:t>
            </a:r>
            <a:r>
              <a:rPr lang="ar-MA" sz="3200" b="1" kern="100" dirty="0">
                <a:latin typeface="Calibri" panose="020F0502020204030204" pitchFamily="34" charset="0"/>
                <a:ea typeface="Calibri" panose="020F0502020204030204" pitchFamily="34" charset="0"/>
                <a:cs typeface="Calibri" panose="020F0502020204030204" pitchFamily="34" charset="0"/>
              </a:rPr>
              <a:t> مَجْموعَةً مِنَ </a:t>
            </a:r>
            <a:r>
              <a:rPr lang="ar-MA" sz="3200" b="1" kern="100" dirty="0" err="1">
                <a:latin typeface="Calibri" panose="020F0502020204030204" pitchFamily="34" charset="0"/>
                <a:ea typeface="Calibri" panose="020F0502020204030204" pitchFamily="34" charset="0"/>
                <a:cs typeface="Calibri" panose="020F0502020204030204" pitchFamily="34" charset="0"/>
              </a:rPr>
              <a:t>ٱلْبِناياتِ</a:t>
            </a:r>
            <a:r>
              <a:rPr lang="ar-MA" sz="3200" b="1" kern="100" dirty="0">
                <a:latin typeface="Calibri" panose="020F0502020204030204" pitchFamily="34" charset="0"/>
                <a:ea typeface="Calibri" panose="020F0502020204030204" pitchFamily="34" charset="0"/>
                <a:cs typeface="Calibri" panose="020F0502020204030204" pitchFamily="34" charset="0"/>
              </a:rPr>
              <a:t> </a:t>
            </a:r>
            <a:r>
              <a:rPr lang="ar-MA" sz="3200" b="1" kern="100" dirty="0" err="1">
                <a:latin typeface="Calibri" panose="020F0502020204030204" pitchFamily="34" charset="0"/>
                <a:ea typeface="Calibri" panose="020F0502020204030204" pitchFamily="34" charset="0"/>
                <a:cs typeface="Calibri" panose="020F0502020204030204" pitchFamily="34" charset="0"/>
              </a:rPr>
              <a:t>ٱلتّاريخِيَّةِ</a:t>
            </a:r>
            <a:r>
              <a:rPr lang="ar-MA" sz="3200" b="1" kern="100" dirty="0">
                <a:latin typeface="Calibri" panose="020F0502020204030204" pitchFamily="34" charset="0"/>
                <a:ea typeface="Calibri" panose="020F0502020204030204" pitchFamily="34" charset="0"/>
                <a:cs typeface="Calibri" panose="020F0502020204030204" pitchFamily="34" charset="0"/>
              </a:rPr>
              <a:t>. خُذْ(ي) مُهْلَةً لِلتَّفْكيرِ، ثُمَّ تَحَدَّث(ي) لِمُدَّةِ دَقيقَةٍ مُحاوِلاً(</a:t>
            </a:r>
            <a:r>
              <a:rPr lang="ar-MA" sz="3200" b="1" kern="100" dirty="0" err="1">
                <a:latin typeface="Calibri" panose="020F0502020204030204" pitchFamily="34" charset="0"/>
                <a:ea typeface="Calibri" panose="020F0502020204030204" pitchFamily="34" charset="0"/>
                <a:cs typeface="Calibri" panose="020F0502020204030204" pitchFamily="34" charset="0"/>
              </a:rPr>
              <a:t>لَةً</a:t>
            </a:r>
            <a:r>
              <a:rPr lang="ar-MA" sz="3200" b="1" kern="100" dirty="0">
                <a:latin typeface="Calibri" panose="020F0502020204030204" pitchFamily="34" charset="0"/>
                <a:ea typeface="Calibri" panose="020F0502020204030204" pitchFamily="34" charset="0"/>
                <a:cs typeface="Calibri" panose="020F0502020204030204" pitchFamily="34" charset="0"/>
              </a:rPr>
              <a:t>):</a:t>
            </a:r>
          </a:p>
          <a:p>
            <a:pPr marL="457200" indent="-457200" algn="just" rtl="1">
              <a:lnSpc>
                <a:spcPct val="107000"/>
              </a:lnSpc>
              <a:spcAft>
                <a:spcPts val="800"/>
              </a:spcAft>
              <a:buFont typeface="Arial" panose="020B0604020202020204" pitchFamily="34" charset="0"/>
              <a:buChar char="•"/>
            </a:pPr>
            <a:r>
              <a:rPr lang="ar-MA" sz="3200" b="1" kern="100" dirty="0">
                <a:latin typeface="Calibri" panose="020F0502020204030204" pitchFamily="34" charset="0"/>
                <a:ea typeface="Calibri" panose="020F0502020204030204" pitchFamily="34" charset="0"/>
                <a:cs typeface="Calibri" panose="020F0502020204030204" pitchFamily="34" charset="0"/>
              </a:rPr>
              <a:t>تَقْديمَ بِنايَةٍ مِنِ </a:t>
            </a:r>
            <a:r>
              <a:rPr lang="ar-MA" sz="3200" b="1" kern="100" dirty="0" err="1">
                <a:latin typeface="Calibri" panose="020F0502020204030204" pitchFamily="34" charset="0"/>
                <a:ea typeface="Calibri" panose="020F0502020204030204" pitchFamily="34" charset="0"/>
                <a:cs typeface="Calibri" panose="020F0502020204030204" pitchFamily="34" charset="0"/>
              </a:rPr>
              <a:t>ٱخْتِيارِك</a:t>
            </a:r>
            <a:r>
              <a:rPr lang="ar-MA" sz="3200" b="1" kern="100" dirty="0">
                <a:latin typeface="Calibri" panose="020F0502020204030204" pitchFamily="34" charset="0"/>
                <a:ea typeface="Calibri" panose="020F0502020204030204" pitchFamily="34" charset="0"/>
                <a:cs typeface="Calibri" panose="020F0502020204030204" pitchFamily="34" charset="0"/>
              </a:rPr>
              <a:t> </a:t>
            </a:r>
            <a:r>
              <a:rPr lang="ar-MA" sz="3200" b="1" kern="100" dirty="0" err="1">
                <a:latin typeface="Calibri" panose="020F0502020204030204" pitchFamily="34" charset="0"/>
                <a:ea typeface="Calibri" panose="020F0502020204030204" pitchFamily="34" charset="0"/>
                <a:cs typeface="Calibri" panose="020F0502020204030204" pitchFamily="34" charset="0"/>
              </a:rPr>
              <a:t>وَٱلْبَلَدِ</a:t>
            </a:r>
            <a:r>
              <a:rPr lang="ar-MA" sz="3200" b="1" kern="100" dirty="0">
                <a:latin typeface="Calibri" panose="020F0502020204030204" pitchFamily="34" charset="0"/>
                <a:ea typeface="Calibri" panose="020F0502020204030204" pitchFamily="34" charset="0"/>
                <a:cs typeface="Calibri" panose="020F0502020204030204" pitchFamily="34" charset="0"/>
              </a:rPr>
              <a:t> ٱلَّذي تَتَواجَدُ فيهِ؛</a:t>
            </a:r>
          </a:p>
          <a:p>
            <a:pPr marL="457200" indent="-457200" algn="just" rtl="1">
              <a:lnSpc>
                <a:spcPct val="107000"/>
              </a:lnSpc>
              <a:spcAft>
                <a:spcPts val="800"/>
              </a:spcAft>
              <a:buFont typeface="Arial" panose="020B0604020202020204" pitchFamily="34" charset="0"/>
              <a:buChar char="•"/>
            </a:pPr>
            <a:r>
              <a:rPr lang="ar-MA" sz="3200" b="1" kern="100" dirty="0">
                <a:latin typeface="Calibri" panose="020F0502020204030204" pitchFamily="34" charset="0"/>
                <a:ea typeface="Calibri" panose="020F0502020204030204" pitchFamily="34" charset="0"/>
                <a:cs typeface="Calibri" panose="020F0502020204030204" pitchFamily="34" charset="0"/>
              </a:rPr>
              <a:t>تَقْديمَ وَصْفٍ لَها؛</a:t>
            </a:r>
          </a:p>
          <a:p>
            <a:pPr marL="457200" indent="-457200" algn="just" rtl="1">
              <a:lnSpc>
                <a:spcPct val="107000"/>
              </a:lnSpc>
              <a:spcAft>
                <a:spcPts val="800"/>
              </a:spcAft>
              <a:buFont typeface="Arial" panose="020B0604020202020204" pitchFamily="34" charset="0"/>
              <a:buChar char="•"/>
            </a:pPr>
            <a:r>
              <a:rPr lang="ar-SA" sz="3200" b="1" kern="100" dirty="0">
                <a:effectLst/>
                <a:latin typeface="Calibri" panose="020F0502020204030204" pitchFamily="34" charset="0"/>
                <a:ea typeface="Calibri" panose="020F0502020204030204" pitchFamily="34" charset="0"/>
                <a:cs typeface="Calibri" panose="020F0502020204030204" pitchFamily="34" charset="0"/>
              </a:rPr>
              <a:t>اَلتَّحَدُّثَ بِٱسْتِرْسالٍ؛</a:t>
            </a:r>
          </a:p>
          <a:p>
            <a:pPr marL="457200" indent="-457200" algn="just" rtl="1">
              <a:lnSpc>
                <a:spcPct val="107000"/>
              </a:lnSpc>
              <a:spcAft>
                <a:spcPts val="800"/>
              </a:spcAft>
              <a:buFont typeface="Arial" panose="020B0604020202020204" pitchFamily="34" charset="0"/>
              <a:buChar char="•"/>
            </a:pPr>
            <a:r>
              <a:rPr lang="ar-SA" sz="3200" b="1" kern="100" dirty="0">
                <a:effectLst/>
                <a:latin typeface="Calibri" panose="020F0502020204030204" pitchFamily="34" charset="0"/>
                <a:ea typeface="Calibri" panose="020F0502020204030204" pitchFamily="34" charset="0"/>
                <a:cs typeface="Calibri" panose="020F0502020204030204" pitchFamily="34" charset="0"/>
              </a:rPr>
              <a:t>تَجَنُّبَ ٱلْأَخْطاءِ </a:t>
            </a:r>
            <a:r>
              <a:rPr lang="ar-SA" sz="3200" b="1" kern="100" dirty="0" err="1">
                <a:effectLst/>
                <a:latin typeface="Calibri" panose="020F0502020204030204" pitchFamily="34" charset="0"/>
                <a:ea typeface="Calibri" panose="020F0502020204030204" pitchFamily="34" charset="0"/>
                <a:cs typeface="Calibri" panose="020F0502020204030204" pitchFamily="34" charset="0"/>
              </a:rPr>
              <a:t>ٱللُّغَوِيَّةِ</a:t>
            </a:r>
            <a:r>
              <a:rPr lang="ar-SA" sz="3200" b="1" kern="100" dirty="0">
                <a:effectLst/>
                <a:latin typeface="Calibri" panose="020F0502020204030204" pitchFamily="34" charset="0"/>
                <a:ea typeface="Calibri" panose="020F0502020204030204" pitchFamily="34" charset="0"/>
                <a:cs typeface="Calibri" panose="020F0502020204030204" pitchFamily="34" charset="0"/>
              </a:rPr>
              <a:t>.</a:t>
            </a:r>
          </a:p>
          <a:p>
            <a:pPr algn="r" rtl="1">
              <a:lnSpc>
                <a:spcPct val="107000"/>
              </a:lnSpc>
              <a:spcAft>
                <a:spcPts val="800"/>
              </a:spcAft>
              <a:buNone/>
            </a:pPr>
            <a:r>
              <a:rPr lang="fr-MA" kern="100" dirty="0">
                <a:effectLst/>
                <a:latin typeface="Calibri" panose="020F0502020204030204" pitchFamily="34" charset="0"/>
                <a:ea typeface="Calibri" panose="020F0502020204030204" pitchFamily="34" charset="0"/>
                <a:cs typeface="Arial" panose="020B0604020202020204" pitchFamily="34" charset="0"/>
              </a:rPr>
              <a:t> </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136584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5668A-5F3B-DEC8-BED8-6C17558BA850}"/>
            </a:ext>
          </a:extLst>
        </p:cNvPr>
        <p:cNvGrpSpPr/>
        <p:nvPr/>
      </p:nvGrpSpPr>
      <p:grpSpPr>
        <a:xfrm>
          <a:off x="0" y="0"/>
          <a:ext cx="0" cy="0"/>
          <a:chOff x="0" y="0"/>
          <a:chExt cx="0" cy="0"/>
        </a:xfrm>
      </p:grpSpPr>
      <p:sp>
        <p:nvSpPr>
          <p:cNvPr id="3" name="TextBox 13">
            <a:extLst>
              <a:ext uri="{FF2B5EF4-FFF2-40B4-BE49-F238E27FC236}">
                <a16:creationId xmlns:a16="http://schemas.microsoft.com/office/drawing/2014/main" id="{703EAB23-ECB9-4170-E688-496D25CFA5B1}"/>
              </a:ext>
            </a:extLst>
          </p:cNvPr>
          <p:cNvSpPr txBox="1"/>
          <p:nvPr/>
        </p:nvSpPr>
        <p:spPr>
          <a:xfrm>
            <a:off x="2135007" y="1449395"/>
            <a:ext cx="4231532"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spcBef>
                <a:spcPts val="0"/>
              </a:spcBef>
              <a:spcAft>
                <a:spcPts val="0"/>
              </a:spcAft>
              <a:buClrTx/>
              <a:buSzTx/>
              <a:buFontTx/>
              <a:buNone/>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معايير تصحيح الوضعية رقم -3-</a:t>
            </a:r>
            <a:endParaRPr lang="fr-FR" sz="2800" b="1" dirty="0">
              <a:solidFill>
                <a:schemeClr val="accent5">
                  <a:lumMod val="50000"/>
                </a:schemeClr>
              </a:solidFill>
              <a:latin typeface="Microsoft Uighur" panose="02000000000000000000" pitchFamily="2" charset="-78"/>
              <a:cs typeface="Microsoft Uighur" panose="02000000000000000000" pitchFamily="2" charset="-78"/>
            </a:endParaRPr>
          </a:p>
        </p:txBody>
      </p:sp>
      <p:graphicFrame>
        <p:nvGraphicFramePr>
          <p:cNvPr id="5" name="Tableau 4">
            <a:extLst>
              <a:ext uri="{FF2B5EF4-FFF2-40B4-BE49-F238E27FC236}">
                <a16:creationId xmlns:a16="http://schemas.microsoft.com/office/drawing/2014/main" id="{D59C65CC-24F1-E823-6229-7D7D3AE413D9}"/>
              </a:ext>
            </a:extLst>
          </p:cNvPr>
          <p:cNvGraphicFramePr>
            <a:graphicFrameLocks noGrp="1"/>
          </p:cNvGraphicFramePr>
          <p:nvPr>
            <p:extLst>
              <p:ext uri="{D42A27DB-BD31-4B8C-83A1-F6EECF244321}">
                <p14:modId xmlns:p14="http://schemas.microsoft.com/office/powerpoint/2010/main" val="2651436382"/>
              </p:ext>
            </p:extLst>
          </p:nvPr>
        </p:nvGraphicFramePr>
        <p:xfrm>
          <a:off x="797331" y="2171176"/>
          <a:ext cx="7549337" cy="3217883"/>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021404">
                  <a:extLst>
                    <a:ext uri="{9D8B030D-6E8A-4147-A177-3AD203B41FA5}">
                      <a16:colId xmlns:a16="http://schemas.microsoft.com/office/drawing/2014/main" val="619220143"/>
                    </a:ext>
                  </a:extLst>
                </a:gridCol>
                <a:gridCol w="3813243">
                  <a:extLst>
                    <a:ext uri="{9D8B030D-6E8A-4147-A177-3AD203B41FA5}">
                      <a16:colId xmlns:a16="http://schemas.microsoft.com/office/drawing/2014/main" val="1040309097"/>
                    </a:ext>
                  </a:extLst>
                </a:gridCol>
                <a:gridCol w="622570">
                  <a:extLst>
                    <a:ext uri="{9D8B030D-6E8A-4147-A177-3AD203B41FA5}">
                      <a16:colId xmlns:a16="http://schemas.microsoft.com/office/drawing/2014/main" val="1467509368"/>
                    </a:ext>
                  </a:extLst>
                </a:gridCol>
                <a:gridCol w="1517441">
                  <a:extLst>
                    <a:ext uri="{9D8B030D-6E8A-4147-A177-3AD203B41FA5}">
                      <a16:colId xmlns:a16="http://schemas.microsoft.com/office/drawing/2014/main" val="2147114275"/>
                    </a:ext>
                  </a:extLst>
                </a:gridCol>
              </a:tblGrid>
              <a:tr h="377471">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التنقيط</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335661">
                <a:tc rowSpan="8">
                  <a:txBody>
                    <a:bodyPr/>
                    <a:lstStyle/>
                    <a:p>
                      <a:pPr algn="ctr"/>
                      <a:r>
                        <a:rPr lang="fr-FR" dirty="0"/>
                        <a:t>PO</a:t>
                      </a:r>
                    </a:p>
                  </a:txBody>
                  <a:tcPr anchor="ct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وصف المشهد</a:t>
                      </a:r>
                    </a:p>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 المؤشر1) </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وصف المكان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2">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6 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endParaRPr lang="fr-FR"/>
                    </a:p>
                  </a:txBody>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وصف الشخص</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161409">
                <a:tc vMerge="1">
                  <a:txBody>
                    <a:bodyPr/>
                    <a:lstStyle/>
                    <a:p>
                      <a:endParaRPr lang="fr-FR"/>
                    </a:p>
                  </a:txBody>
                  <a:tcPr/>
                </a:tc>
                <a:tc rowSpan="3">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التحدث باسترسال</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توقفان على الأكثر(10  ثوان لكل توقف).</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من0 إلى 2 ن</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توقفات أو أربعة.</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869617592"/>
                  </a:ext>
                </a:extLst>
              </a:tr>
              <a:tr h="16140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أربعة توقفات.</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110587007"/>
                  </a:ext>
                </a:extLst>
              </a:tr>
              <a:tr h="220599">
                <a:tc vMerge="1">
                  <a:txBody>
                    <a:bodyPr/>
                    <a:lstStyle/>
                    <a:p>
                      <a:endParaRPr lang="fr-FR"/>
                    </a:p>
                  </a:txBody>
                  <a:tcPr/>
                </a:tc>
                <a:tc rowSpan="3">
                  <a:txBody>
                    <a:bodyPr/>
                    <a:lstStyle/>
                    <a:p>
                      <a:pPr algn="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عدم ارتكاب أخطاء لغوية</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 أخطاء على الأكثر.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من 0 إلى 2 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554131636"/>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5 أو 6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3596711272"/>
                  </a:ext>
                </a:extLst>
              </a:tr>
              <a:tr h="220599">
                <a:tc vMerge="1">
                  <a:txBody>
                    <a:bodyPr/>
                    <a:lstStyle/>
                    <a:p>
                      <a:endParaRPr lang="fr-FR"/>
                    </a:p>
                  </a:txBody>
                  <a:tcPr/>
                </a:tc>
                <a:tc vMerge="1">
                  <a:txBody>
                    <a:bodyPr/>
                    <a:lstStyle/>
                    <a:p>
                      <a:endParaRPr lang="fr-FR"/>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6 أخطاء.</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endParaRPr lang="fr-FR"/>
                    </a:p>
                  </a:txBody>
                  <a:tcPr/>
                </a:tc>
                <a:extLst>
                  <a:ext uri="{0D108BD9-81ED-4DB2-BD59-A6C34878D82A}">
                    <a16:rowId xmlns:a16="http://schemas.microsoft.com/office/drawing/2014/main" val="1488082847"/>
                  </a:ext>
                </a:extLst>
              </a:tr>
              <a:tr h="324161">
                <a:tc gridSpan="4">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المجموع</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10 ن</a:t>
                      </a: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266858992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20693-6DFD-09AD-9D96-AE60D3A0F07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28240F7-61A3-6E99-FE14-FF33357DBFD4}"/>
              </a:ext>
            </a:extLst>
          </p:cNvPr>
          <p:cNvSpPr txBox="1">
            <a:spLocks/>
          </p:cNvSpPr>
          <p:nvPr/>
        </p:nvSpPr>
        <p:spPr>
          <a:xfrm>
            <a:off x="1819074" y="934151"/>
            <a:ext cx="5000016" cy="593387"/>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4400" dirty="0">
                <a:solidFill>
                  <a:srgbClr val="424D7B"/>
                </a:solidFill>
                <a:latin typeface="Dosis SemiBold" pitchFamily="2" charset="0"/>
                <a:ea typeface="+mn-ea"/>
                <a:cs typeface="Microsoft Uighur" panose="02000000000000000000" pitchFamily="2" charset="-78"/>
              </a:rPr>
              <a:t>الوضعية رقم-3-</a:t>
            </a:r>
          </a:p>
        </p:txBody>
      </p:sp>
      <p:sp>
        <p:nvSpPr>
          <p:cNvPr id="2" name="Zone de texte 63">
            <a:extLst>
              <a:ext uri="{FF2B5EF4-FFF2-40B4-BE49-F238E27FC236}">
                <a16:creationId xmlns:a16="http://schemas.microsoft.com/office/drawing/2014/main" id="{2AB2D119-870A-8FA6-86F5-6CEC5DEC8888}"/>
              </a:ext>
            </a:extLst>
          </p:cNvPr>
          <p:cNvSpPr txBox="1">
            <a:spLocks/>
          </p:cNvSpPr>
          <p:nvPr/>
        </p:nvSpPr>
        <p:spPr>
          <a:xfrm>
            <a:off x="500974" y="1673157"/>
            <a:ext cx="8142051" cy="4250692"/>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rtl="1">
              <a:lnSpc>
                <a:spcPct val="107000"/>
              </a:lnSpc>
              <a:spcAft>
                <a:spcPts val="800"/>
              </a:spcAft>
              <a:buNone/>
            </a:pPr>
            <a:r>
              <a:rPr lang="ar-MA" sz="3200" b="1" kern="100" dirty="0">
                <a:latin typeface="Calibri" panose="020F0502020204030204" pitchFamily="34" charset="0"/>
                <a:ea typeface="Calibri" panose="020F0502020204030204" pitchFamily="34" charset="0"/>
                <a:cs typeface="Calibri" panose="020F0502020204030204" pitchFamily="34" charset="0"/>
              </a:rPr>
              <a:t>لاحِظ(ي) </a:t>
            </a:r>
            <a:r>
              <a:rPr lang="ar-MA" sz="3200" b="1" kern="100" dirty="0" err="1">
                <a:latin typeface="Calibri" panose="020F0502020204030204" pitchFamily="34" charset="0"/>
                <a:ea typeface="Calibri" panose="020F0502020204030204" pitchFamily="34" charset="0"/>
                <a:cs typeface="Calibri" panose="020F0502020204030204" pitchFamily="34" charset="0"/>
              </a:rPr>
              <a:t>ٱلْمَشْهَدَ</a:t>
            </a:r>
            <a:r>
              <a:rPr lang="ar-MA" sz="3200" b="1" kern="100" dirty="0">
                <a:latin typeface="Calibri" panose="020F0502020204030204" pitchFamily="34" charset="0"/>
                <a:ea typeface="Calibri" panose="020F0502020204030204" pitchFamily="34" charset="0"/>
                <a:cs typeface="Calibri" panose="020F0502020204030204" pitchFamily="34" charset="0"/>
              </a:rPr>
              <a:t> ٱلتَّالِيَ (يَعْرِضُ ٱلْأُسْتاذُ(ة) </a:t>
            </a:r>
            <a:r>
              <a:rPr lang="ar-MA" sz="3200" b="1" kern="100" dirty="0" err="1">
                <a:latin typeface="Calibri" panose="020F0502020204030204" pitchFamily="34" charset="0"/>
                <a:ea typeface="Calibri" panose="020F0502020204030204" pitchFamily="34" charset="0"/>
                <a:cs typeface="Calibri" panose="020F0502020204030204" pitchFamily="34" charset="0"/>
              </a:rPr>
              <a:t>ٱلصُّورَةَ</a:t>
            </a:r>
            <a:r>
              <a:rPr lang="ar-MA" sz="3200" b="1" kern="100" dirty="0">
                <a:latin typeface="Calibri" panose="020F0502020204030204" pitchFamily="34" charset="0"/>
                <a:ea typeface="Calibri" panose="020F0502020204030204" pitchFamily="34" charset="0"/>
                <a:cs typeface="Calibri" panose="020F0502020204030204" pitchFamily="34" charset="0"/>
              </a:rPr>
              <a:t> ٱلْوارِدَةَ عَلى </a:t>
            </a:r>
            <a:r>
              <a:rPr lang="ar-MA" sz="3200" b="1" kern="100" dirty="0" err="1">
                <a:latin typeface="Calibri" panose="020F0502020204030204" pitchFamily="34" charset="0"/>
                <a:ea typeface="Calibri" panose="020F0502020204030204" pitchFamily="34" charset="0"/>
                <a:cs typeface="Calibri" panose="020F0502020204030204" pitchFamily="34" charset="0"/>
              </a:rPr>
              <a:t>ٱلشَّريحَةِ</a:t>
            </a:r>
            <a:r>
              <a:rPr lang="ar-MA" sz="3200" b="1" kern="100" dirty="0">
                <a:latin typeface="Calibri" panose="020F0502020204030204" pitchFamily="34" charset="0"/>
                <a:ea typeface="Calibri" panose="020F0502020204030204" pitchFamily="34" charset="0"/>
                <a:cs typeface="Calibri" panose="020F0502020204030204" pitchFamily="34" charset="0"/>
              </a:rPr>
              <a:t> </a:t>
            </a:r>
            <a:r>
              <a:rPr lang="ar-MA" sz="3200" b="1" kern="100" dirty="0" err="1">
                <a:latin typeface="Calibri" panose="020F0502020204030204" pitchFamily="34" charset="0"/>
                <a:ea typeface="Calibri" panose="020F0502020204030204" pitchFamily="34" charset="0"/>
                <a:cs typeface="Calibri" panose="020F0502020204030204" pitchFamily="34" charset="0"/>
              </a:rPr>
              <a:t>ٱلْمُوالِيَةِ</a:t>
            </a:r>
            <a:r>
              <a:rPr lang="ar-MA" sz="3200" b="1" kern="100" dirty="0">
                <a:latin typeface="Calibri" panose="020F0502020204030204" pitchFamily="34" charset="0"/>
                <a:ea typeface="Calibri" panose="020F0502020204030204" pitchFamily="34" charset="0"/>
                <a:cs typeface="Calibri" panose="020F0502020204030204" pitchFamily="34" charset="0"/>
              </a:rPr>
              <a:t>). خُذْ(ي) مُهْلَةً لِلتَّفْكيرِ، ثُمَّ تَحَدَّث(ي) لِمُدَّةِ دَقيقَةٍ مُحاوِلاً(ةً):</a:t>
            </a:r>
          </a:p>
          <a:p>
            <a:pPr algn="just" rtl="1">
              <a:lnSpc>
                <a:spcPct val="107000"/>
              </a:lnSpc>
              <a:spcAft>
                <a:spcPts val="800"/>
              </a:spcAft>
              <a:buNone/>
            </a:pPr>
            <a:r>
              <a:rPr lang="ar-MA" sz="3200" b="1" kern="100" dirty="0">
                <a:latin typeface="Calibri" panose="020F0502020204030204" pitchFamily="34" charset="0"/>
                <a:ea typeface="Calibri" panose="020F0502020204030204" pitchFamily="34" charset="0"/>
                <a:cs typeface="Calibri" panose="020F0502020204030204" pitchFamily="34" charset="0"/>
              </a:rPr>
              <a:t>•	وَصْفَ </a:t>
            </a:r>
            <a:r>
              <a:rPr lang="ar-MA" sz="3200" b="1" kern="100" dirty="0" err="1">
                <a:latin typeface="Calibri" panose="020F0502020204030204" pitchFamily="34" charset="0"/>
                <a:ea typeface="Calibri" panose="020F0502020204030204" pitchFamily="34" charset="0"/>
                <a:cs typeface="Calibri" panose="020F0502020204030204" pitchFamily="34" charset="0"/>
              </a:rPr>
              <a:t>ٱلْمَكانِ</a:t>
            </a:r>
            <a:r>
              <a:rPr lang="ar-MA" sz="3200" b="1" kern="100" dirty="0">
                <a:latin typeface="Calibri" panose="020F0502020204030204" pitchFamily="34" charset="0"/>
                <a:ea typeface="Calibri" panose="020F0502020204030204" pitchFamily="34" charset="0"/>
                <a:cs typeface="Calibri" panose="020F0502020204030204" pitchFamily="34" charset="0"/>
              </a:rPr>
              <a:t>؛</a:t>
            </a:r>
          </a:p>
          <a:p>
            <a:pPr algn="just" rtl="1">
              <a:lnSpc>
                <a:spcPct val="107000"/>
              </a:lnSpc>
              <a:spcAft>
                <a:spcPts val="800"/>
              </a:spcAft>
              <a:buNone/>
            </a:pPr>
            <a:r>
              <a:rPr lang="ar-MA" sz="3200" b="1" kern="100" dirty="0">
                <a:latin typeface="Calibri" panose="020F0502020204030204" pitchFamily="34" charset="0"/>
                <a:ea typeface="Calibri" panose="020F0502020204030204" pitchFamily="34" charset="0"/>
                <a:cs typeface="Calibri" panose="020F0502020204030204" pitchFamily="34" charset="0"/>
              </a:rPr>
              <a:t>•	وَصْفَ ٱلطِّفْلِ؛</a:t>
            </a:r>
          </a:p>
          <a:p>
            <a:pPr marL="360363" indent="-360363" algn="just" rtl="1">
              <a:lnSpc>
                <a:spcPct val="107000"/>
              </a:lnSpc>
              <a:spcAft>
                <a:spcPts val="800"/>
              </a:spcAft>
              <a:buNone/>
            </a:pPr>
            <a:r>
              <a:rPr lang="ar-MA" sz="3200" b="1" kern="100" dirty="0">
                <a:latin typeface="Calibri" panose="020F0502020204030204" pitchFamily="34" charset="0"/>
                <a:ea typeface="Calibri" panose="020F0502020204030204" pitchFamily="34" charset="0"/>
                <a:cs typeface="Calibri" panose="020F0502020204030204" pitchFamily="34" charset="0"/>
              </a:rPr>
              <a:t>•  </a:t>
            </a:r>
            <a:r>
              <a:rPr lang="ar-MA" sz="3200" b="1" kern="100" dirty="0" err="1">
                <a:latin typeface="Calibri" panose="020F0502020204030204" pitchFamily="34" charset="0"/>
                <a:ea typeface="Calibri" panose="020F0502020204030204" pitchFamily="34" charset="0"/>
                <a:cs typeface="Calibri" panose="020F0502020204030204" pitchFamily="34" charset="0"/>
              </a:rPr>
              <a:t>ٱلتَّحَدُّثَ</a:t>
            </a:r>
            <a:r>
              <a:rPr lang="ar-MA" sz="3200" b="1" kern="100" dirty="0">
                <a:latin typeface="Calibri" panose="020F0502020204030204" pitchFamily="34" charset="0"/>
                <a:ea typeface="Calibri" panose="020F0502020204030204" pitchFamily="34" charset="0"/>
                <a:cs typeface="Calibri" panose="020F0502020204030204" pitchFamily="34" charset="0"/>
              </a:rPr>
              <a:t> بِٱسْتِرْسالٍ؛</a:t>
            </a:r>
          </a:p>
          <a:p>
            <a:pPr marL="447675" indent="-447675" algn="just" rtl="1">
              <a:lnSpc>
                <a:spcPct val="107000"/>
              </a:lnSpc>
              <a:spcAft>
                <a:spcPts val="800"/>
              </a:spcAft>
              <a:buNone/>
            </a:pPr>
            <a:r>
              <a:rPr lang="ar-MA" sz="3200" b="1" kern="100" dirty="0">
                <a:latin typeface="Calibri" panose="020F0502020204030204" pitchFamily="34" charset="0"/>
                <a:ea typeface="Calibri" panose="020F0502020204030204" pitchFamily="34" charset="0"/>
                <a:cs typeface="Calibri" panose="020F0502020204030204" pitchFamily="34" charset="0"/>
              </a:rPr>
              <a:t>•  تَجَنُّبَ ٱلْأَخْطاءِ </a:t>
            </a:r>
            <a:r>
              <a:rPr lang="ar-MA" sz="3200" b="1" kern="100" dirty="0" err="1">
                <a:latin typeface="Calibri" panose="020F0502020204030204" pitchFamily="34" charset="0"/>
                <a:ea typeface="Calibri" panose="020F0502020204030204" pitchFamily="34" charset="0"/>
                <a:cs typeface="Calibri" panose="020F0502020204030204" pitchFamily="34" charset="0"/>
              </a:rPr>
              <a:t>ٱللُّغَوِيَّةِ</a:t>
            </a:r>
            <a:r>
              <a:rPr lang="ar-MA" sz="3200" b="1" kern="100" dirty="0">
                <a:latin typeface="Calibri" panose="020F0502020204030204" pitchFamily="34" charset="0"/>
                <a:ea typeface="Calibri" panose="020F0502020204030204" pitchFamily="34" charset="0"/>
                <a:cs typeface="Calibri" panose="020F0502020204030204" pitchFamily="34" charset="0"/>
              </a:rPr>
              <a:t>.</a:t>
            </a:r>
            <a:endParaRPr lang="fr-FR"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8992219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0E206-854E-2F11-FA2E-509F493DA44A}"/>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800EB613-8028-6426-67E6-296AE6C991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575" y="1147864"/>
            <a:ext cx="7704306" cy="4854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705653"/>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B1E5D-4C8A-7B7C-D08C-68F2E7FDCAF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F5E6831-62C4-AB47-F3D1-67A0A4224A4A}"/>
              </a:ext>
            </a:extLst>
          </p:cNvPr>
          <p:cNvSpPr txBox="1">
            <a:spLocks/>
          </p:cNvSpPr>
          <p:nvPr/>
        </p:nvSpPr>
        <p:spPr>
          <a:xfrm>
            <a:off x="2071992" y="2480554"/>
            <a:ext cx="5000016" cy="1245140"/>
          </a:xfrm>
          <a:prstGeom prst="roundRect">
            <a:avLst/>
          </a:prstGeom>
          <a:solidFill>
            <a:schemeClr val="accent6">
              <a:lumMod val="20000"/>
              <a:lumOff val="80000"/>
            </a:schemeClr>
          </a:solidFill>
          <a:ln>
            <a:solidFill>
              <a:schemeClr val="accent6">
                <a:lumMod val="75000"/>
              </a:schemeClr>
            </a:solidFill>
          </a:ln>
        </p:spPr>
        <p:txBody>
          <a:bodyPr anchor="ctr"/>
          <a:lstStyle>
            <a:lvl1pPr algn="ctr" defTabSz="914400" rtl="1" eaLnBrk="1" latinLnBrk="0" hangingPunct="1">
              <a:lnSpc>
                <a:spcPct val="90000"/>
              </a:lnSpc>
              <a:spcBef>
                <a:spcPct val="0"/>
              </a:spcBef>
              <a:buNone/>
              <a:defRPr lang="fr-MA" sz="3600" b="1" kern="1200">
                <a:solidFill>
                  <a:srgbClr val="565F88"/>
                </a:solidFill>
                <a:latin typeface="Arial" panose="020B0604020202020204" pitchFamily="34" charset="0"/>
                <a:ea typeface="+mj-ea"/>
                <a:cs typeface="Arial" panose="020B0604020202020204" pitchFamily="34" charset="0"/>
              </a:defRPr>
            </a:lvl1pPr>
          </a:lstStyle>
          <a:p>
            <a:r>
              <a:rPr lang="ar-MA" sz="4400" dirty="0">
                <a:solidFill>
                  <a:srgbClr val="424D7B"/>
                </a:solidFill>
                <a:latin typeface="Dosis SemiBold" pitchFamily="2" charset="0"/>
                <a:ea typeface="+mn-ea"/>
                <a:cs typeface="Microsoft Uighur" panose="02000000000000000000" pitchFamily="2" charset="-78"/>
              </a:rPr>
              <a:t>تقويم الطلاقة </a:t>
            </a:r>
          </a:p>
        </p:txBody>
      </p:sp>
    </p:spTree>
    <p:extLst>
      <p:ext uri="{BB962C8B-B14F-4D97-AF65-F5344CB8AC3E}">
        <p14:creationId xmlns:p14="http://schemas.microsoft.com/office/powerpoint/2010/main" val="171881861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B69AA-2066-AB21-7155-6853146FB036}"/>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27E67E6F-9E34-CA3C-2071-2115305B558E}"/>
              </a:ext>
            </a:extLst>
          </p:cNvPr>
          <p:cNvSpPr>
            <a:spLocks noGrp="1"/>
          </p:cNvSpPr>
          <p:nvPr>
            <p:ph type="title"/>
          </p:nvPr>
        </p:nvSpPr>
        <p:spPr>
          <a:xfrm>
            <a:off x="1799618" y="807396"/>
            <a:ext cx="5000016" cy="593387"/>
          </a:xfrm>
          <a:prstGeom prst="roundRect">
            <a:avLst/>
          </a:prstGeom>
          <a:solidFill>
            <a:schemeClr val="accent6">
              <a:lumMod val="20000"/>
              <a:lumOff val="80000"/>
            </a:schemeClr>
          </a:solidFill>
          <a:ln>
            <a:solidFill>
              <a:schemeClr val="accent6">
                <a:lumMod val="75000"/>
              </a:schemeClr>
            </a:solidFill>
          </a:ln>
        </p:spPr>
        <p:txBody>
          <a:bodyPr/>
          <a:lstStyle/>
          <a:p>
            <a:r>
              <a:rPr lang="ar-MA" sz="4400" dirty="0">
                <a:solidFill>
                  <a:srgbClr val="424D7B"/>
                </a:solidFill>
                <a:latin typeface="Dosis SemiBold" pitchFamily="2" charset="0"/>
                <a:ea typeface="+mn-ea"/>
                <a:cs typeface="Microsoft Uighur" panose="02000000000000000000" pitchFamily="2" charset="-78"/>
              </a:rPr>
              <a:t> دليل تمرير رائز الطلاقة   </a:t>
            </a:r>
            <a:endParaRPr lang="fr-MA" sz="4400" dirty="0">
              <a:solidFill>
                <a:srgbClr val="424D7B"/>
              </a:solidFill>
              <a:latin typeface="Dosis SemiBold" pitchFamily="2" charset="0"/>
              <a:ea typeface="+mn-ea"/>
              <a:cs typeface="Microsoft Uighur" panose="02000000000000000000" pitchFamily="2" charset="-78"/>
            </a:endParaRPr>
          </a:p>
        </p:txBody>
      </p:sp>
      <p:sp>
        <p:nvSpPr>
          <p:cNvPr id="3" name="Espace réservé du texte 2">
            <a:extLst>
              <a:ext uri="{FF2B5EF4-FFF2-40B4-BE49-F238E27FC236}">
                <a16:creationId xmlns:a16="http://schemas.microsoft.com/office/drawing/2014/main" id="{BEA0E9AD-D48C-F2AF-9F61-1AC177173725}"/>
              </a:ext>
            </a:extLst>
          </p:cNvPr>
          <p:cNvSpPr txBox="1">
            <a:spLocks/>
          </p:cNvSpPr>
          <p:nvPr/>
        </p:nvSpPr>
        <p:spPr>
          <a:xfrm>
            <a:off x="408563" y="1400783"/>
            <a:ext cx="7971818" cy="5107024"/>
          </a:xfrm>
          <a:prstGeom prst="roundRect">
            <a:avLst>
              <a:gd name="adj" fmla="val 8958"/>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ينجز تقويم الطلاقة مباشرة بعد تقويم التحدث؛</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يعرض الأستاذ(ة) على المتعلم(ة) النص المخصص للطلاقة  على شاشة الحاسوب ( </a:t>
            </a:r>
            <a:r>
              <a:rPr lang="fr-FR" sz="2400" b="1" dirty="0">
                <a:solidFill>
                  <a:srgbClr val="424D7B"/>
                </a:solidFill>
                <a:latin typeface="Microsoft Uighur" panose="02000000000000000000" pitchFamily="2" charset="-78"/>
                <a:ea typeface="+mn-ea"/>
                <a:cs typeface="Microsoft Uighur" panose="02000000000000000000" pitchFamily="2" charset="-78"/>
              </a:rPr>
              <a:t>MODE DIAPO</a:t>
            </a:r>
            <a:r>
              <a:rPr lang="ar-MA" sz="2400" b="1" dirty="0">
                <a:solidFill>
                  <a:srgbClr val="424D7B"/>
                </a:solidFill>
                <a:latin typeface="Microsoft Uighur" panose="02000000000000000000" pitchFamily="2" charset="-78"/>
                <a:ea typeface="+mn-ea"/>
                <a:cs typeface="Microsoft Uighur" panose="02000000000000000000" pitchFamily="2" charset="-78"/>
              </a:rPr>
              <a:t> ) أو على بطاقة معدة سلفا؛</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يذكر  الأستاذ(ة) المتعلم(ة) أن عليه (ها) قراءة النص وفق ضوابط القراءة بطلاقة، التي تم تعلمها خلال الأسابيع الماضية مع تجنب القراءة بشكل سريع جدا؛</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يمنح المتعلم(ة) 30 ثانية لملاحظة النص قبل البدء في القراءة؛</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يقرأ المتعلم (ة)  النص كاملا، </a:t>
            </a:r>
            <a:r>
              <a:rPr lang="ar-MA" sz="2400" b="1" dirty="0">
                <a:solidFill>
                  <a:srgbClr val="FF0000"/>
                </a:solidFill>
                <a:latin typeface="Microsoft Uighur" panose="02000000000000000000" pitchFamily="2" charset="-78"/>
                <a:ea typeface="+mn-ea"/>
                <a:cs typeface="Microsoft Uighur" panose="02000000000000000000" pitchFamily="2" charset="-78"/>
              </a:rPr>
              <a:t>ويتم احتساب الأخطاء المرتكبة في الدقة والاسترسال أثناء قراءته</a:t>
            </a:r>
            <a:r>
              <a:rPr lang="fr-FR" sz="2400" b="1" dirty="0">
                <a:solidFill>
                  <a:srgbClr val="FF0000"/>
                </a:solidFill>
                <a:latin typeface="Microsoft Uighur" panose="02000000000000000000" pitchFamily="2" charset="-78"/>
                <a:ea typeface="+mn-ea"/>
                <a:cs typeface="Microsoft Uighur" panose="02000000000000000000" pitchFamily="2" charset="-78"/>
              </a:rPr>
              <a:t> </a:t>
            </a:r>
            <a:r>
              <a:rPr lang="ar-MA" sz="2400" b="1" dirty="0">
                <a:solidFill>
                  <a:srgbClr val="FF0000"/>
                </a:solidFill>
                <a:latin typeface="Microsoft Uighur" panose="02000000000000000000" pitchFamily="2" charset="-78"/>
                <a:ea typeface="+mn-ea"/>
                <a:cs typeface="Microsoft Uighur" panose="02000000000000000000" pitchFamily="2" charset="-78"/>
              </a:rPr>
              <a:t> عبر وضع علامة عند كل خطأ على مسودة؛</a:t>
            </a:r>
          </a:p>
          <a:p>
            <a:pPr marL="273050" indent="-273050" algn="r" rtl="1">
              <a:buFont typeface="+mj-lt"/>
              <a:buAutoNum type="arabicPeriod"/>
            </a:pPr>
            <a:r>
              <a:rPr lang="ar-MA" sz="2400" b="1" dirty="0">
                <a:solidFill>
                  <a:srgbClr val="424D7B"/>
                </a:solidFill>
                <a:latin typeface="Microsoft Uighur" panose="02000000000000000000" pitchFamily="2" charset="-78"/>
                <a:ea typeface="+mn-ea"/>
                <a:cs typeface="Microsoft Uighur" panose="02000000000000000000" pitchFamily="2" charset="-78"/>
              </a:rPr>
              <a:t>يدون الأستاذ (ة) نتيجة كل مؤشر والنقطة الإجمالية  على البطاقة الخاصة بتفريغ النتائج. </a:t>
            </a:r>
          </a:p>
          <a:p>
            <a:pPr algn="r" rtl="1"/>
            <a:r>
              <a:rPr lang="ar-MA" sz="2400" b="1" u="sng" dirty="0">
                <a:solidFill>
                  <a:srgbClr val="C00000"/>
                </a:solidFill>
                <a:latin typeface="Microsoft Uighur" panose="02000000000000000000" pitchFamily="2" charset="-78"/>
                <a:ea typeface="+mn-ea"/>
                <a:cs typeface="Microsoft Uighur" panose="02000000000000000000" pitchFamily="2" charset="-78"/>
              </a:rPr>
              <a:t>ملاحظتان</a:t>
            </a:r>
            <a:r>
              <a:rPr lang="ar-MA" sz="2400" b="1" dirty="0">
                <a:solidFill>
                  <a:srgbClr val="424D7B"/>
                </a:solidFill>
                <a:latin typeface="Microsoft Uighur" panose="02000000000000000000" pitchFamily="2" charset="-78"/>
                <a:ea typeface="+mn-ea"/>
                <a:cs typeface="Microsoft Uighur" panose="02000000000000000000" pitchFamily="2" charset="-78"/>
              </a:rPr>
              <a:t>: </a:t>
            </a:r>
          </a:p>
          <a:p>
            <a:pPr marL="457200" indent="-9525" algn="r" rtl="1">
              <a:buFont typeface="Arial" panose="020B0604020202020204" pitchFamily="34" charset="0"/>
              <a:buChar char="•"/>
            </a:pPr>
            <a:r>
              <a:rPr lang="ar-MA" sz="2400" b="1" dirty="0">
                <a:solidFill>
                  <a:srgbClr val="424D7B"/>
                </a:solidFill>
                <a:latin typeface="Microsoft Uighur" panose="02000000000000000000" pitchFamily="2" charset="-78"/>
                <a:cs typeface="Microsoft Uighur" panose="02000000000000000000" pitchFamily="2" charset="-78"/>
              </a:rPr>
              <a:t>إذا تدارك المتعلم(ة) (دون أي مساعدة) قراءة الكلمة، لا تحتسب خطأ.</a:t>
            </a:r>
          </a:p>
          <a:p>
            <a:pPr marL="457200" indent="-9525" algn="r" rtl="1">
              <a:buFont typeface="Arial" panose="020B0604020202020204" pitchFamily="34" charset="0"/>
              <a:buChar char="•"/>
            </a:pPr>
            <a:r>
              <a:rPr lang="ar-MA" sz="2400" b="1" dirty="0">
                <a:solidFill>
                  <a:srgbClr val="424D7B"/>
                </a:solidFill>
                <a:latin typeface="Microsoft Uighur" panose="02000000000000000000" pitchFamily="2" charset="-78"/>
                <a:cs typeface="Microsoft Uighur" panose="02000000000000000000" pitchFamily="2" charset="-78"/>
              </a:rPr>
              <a:t>يتوقف الإجراء بعد انتهاء مدة 90 ثانية، على أن تحتسب الكلمات غير المقروءة أخطاء.</a:t>
            </a:r>
            <a:endParaRPr lang="fr-FR" sz="2400" b="1" dirty="0">
              <a:solidFill>
                <a:srgbClr val="424D7B"/>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1241491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8A286-6A44-1FC6-EFCE-284D0D9C4913}"/>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8F69254B-1010-D459-B062-AF411F1672C8}"/>
              </a:ext>
            </a:extLst>
          </p:cNvPr>
          <p:cNvSpPr txBox="1"/>
          <p:nvPr/>
        </p:nvSpPr>
        <p:spPr>
          <a:xfrm>
            <a:off x="2212828" y="797642"/>
            <a:ext cx="4231532" cy="52322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spcBef>
                <a:spcPts val="0"/>
              </a:spcBef>
              <a:spcAft>
                <a:spcPts val="0"/>
              </a:spcAft>
              <a:buClrTx/>
              <a:buSzTx/>
              <a:buFontTx/>
              <a:buNone/>
              <a:tabLst/>
              <a:defRPr/>
            </a:pPr>
            <a:r>
              <a:rPr lang="ar-MA" sz="2800" b="1" dirty="0">
                <a:solidFill>
                  <a:schemeClr val="accent5">
                    <a:lumMod val="50000"/>
                  </a:schemeClr>
                </a:solidFill>
                <a:latin typeface="Microsoft Uighur" panose="02000000000000000000" pitchFamily="2" charset="-78"/>
                <a:cs typeface="Microsoft Uighur" panose="02000000000000000000" pitchFamily="2" charset="-78"/>
              </a:rPr>
              <a:t>معايير تصحيح رائز الطلاقة</a:t>
            </a:r>
            <a:endParaRPr lang="fr-FR" sz="2800" b="1" dirty="0">
              <a:solidFill>
                <a:schemeClr val="accent5">
                  <a:lumMod val="50000"/>
                </a:schemeClr>
              </a:solidFill>
              <a:latin typeface="Microsoft Uighur" panose="02000000000000000000" pitchFamily="2" charset="-78"/>
              <a:cs typeface="Microsoft Uighur" panose="02000000000000000000" pitchFamily="2" charset="-78"/>
            </a:endParaRPr>
          </a:p>
        </p:txBody>
      </p:sp>
      <p:graphicFrame>
        <p:nvGraphicFramePr>
          <p:cNvPr id="3" name="Tableau 2">
            <a:extLst>
              <a:ext uri="{FF2B5EF4-FFF2-40B4-BE49-F238E27FC236}">
                <a16:creationId xmlns:a16="http://schemas.microsoft.com/office/drawing/2014/main" id="{2D502E9C-376B-11E9-4C3E-0F593CDA09A9}"/>
              </a:ext>
            </a:extLst>
          </p:cNvPr>
          <p:cNvGraphicFramePr>
            <a:graphicFrameLocks noGrp="1"/>
          </p:cNvGraphicFramePr>
          <p:nvPr>
            <p:extLst>
              <p:ext uri="{D42A27DB-BD31-4B8C-83A1-F6EECF244321}">
                <p14:modId xmlns:p14="http://schemas.microsoft.com/office/powerpoint/2010/main" val="50423520"/>
              </p:ext>
            </p:extLst>
          </p:nvPr>
        </p:nvGraphicFramePr>
        <p:xfrm>
          <a:off x="743879" y="1546625"/>
          <a:ext cx="7549337" cy="4755896"/>
        </p:xfrm>
        <a:graphic>
          <a:graphicData uri="http://schemas.openxmlformats.org/drawingml/2006/table">
            <a:tbl>
              <a:tblPr rtl="1" firstRow="1" firstCol="1" bandRow="1">
                <a:tableStyleId>{5940675A-B579-460E-94D1-54222C63F5DA}</a:tableStyleId>
              </a:tblPr>
              <a:tblGrid>
                <a:gridCol w="574679">
                  <a:extLst>
                    <a:ext uri="{9D8B030D-6E8A-4147-A177-3AD203B41FA5}">
                      <a16:colId xmlns:a16="http://schemas.microsoft.com/office/drawing/2014/main" val="736232962"/>
                    </a:ext>
                  </a:extLst>
                </a:gridCol>
                <a:gridCol w="1381327">
                  <a:extLst>
                    <a:ext uri="{9D8B030D-6E8A-4147-A177-3AD203B41FA5}">
                      <a16:colId xmlns:a16="http://schemas.microsoft.com/office/drawing/2014/main" val="619220143"/>
                    </a:ext>
                  </a:extLst>
                </a:gridCol>
                <a:gridCol w="3608962">
                  <a:extLst>
                    <a:ext uri="{9D8B030D-6E8A-4147-A177-3AD203B41FA5}">
                      <a16:colId xmlns:a16="http://schemas.microsoft.com/office/drawing/2014/main" val="1040309097"/>
                    </a:ext>
                  </a:extLst>
                </a:gridCol>
                <a:gridCol w="817124">
                  <a:extLst>
                    <a:ext uri="{9D8B030D-6E8A-4147-A177-3AD203B41FA5}">
                      <a16:colId xmlns:a16="http://schemas.microsoft.com/office/drawing/2014/main" val="1467509368"/>
                    </a:ext>
                  </a:extLst>
                </a:gridCol>
                <a:gridCol w="1167245">
                  <a:extLst>
                    <a:ext uri="{9D8B030D-6E8A-4147-A177-3AD203B41FA5}">
                      <a16:colId xmlns:a16="http://schemas.microsoft.com/office/drawing/2014/main" val="2147114275"/>
                    </a:ext>
                  </a:extLst>
                </a:gridCol>
              </a:tblGrid>
              <a:tr h="406654">
                <a:tc>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الرمز </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المؤشرات</a:t>
                      </a: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tc gridSpan="2">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النقط الجزئية</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dirty="0"/>
                    </a:p>
                  </a:txBody>
                  <a:tcPr marL="68580" marR="68580" marT="9525" marB="0" anchor="ctr">
                    <a:solidFill>
                      <a:schemeClr val="accent3">
                        <a:lumMod val="20000"/>
                        <a:lumOff val="80000"/>
                      </a:schemeClr>
                    </a:solidFill>
                  </a:tcPr>
                </a:tc>
                <a:extLst>
                  <a:ext uri="{0D108BD9-81ED-4DB2-BD59-A6C34878D82A}">
                    <a16:rowId xmlns:a16="http://schemas.microsoft.com/office/drawing/2014/main" val="3934646291"/>
                  </a:ext>
                </a:extLst>
              </a:tr>
              <a:tr h="184150">
                <a:tc rowSpan="10">
                  <a:txBody>
                    <a:bodyPr/>
                    <a:lstStyle/>
                    <a:p>
                      <a:pPr algn="ctr" rtl="1">
                        <a:lnSpc>
                          <a:spcPct val="107000"/>
                        </a:lnSpc>
                        <a:spcAft>
                          <a:spcPts val="800"/>
                        </a:spcAft>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FL</a:t>
                      </a:r>
                    </a:p>
                  </a:txBody>
                  <a:tcPr marL="68580" marR="68580" marT="9525" marB="0" anchor="ctr">
                    <a:solidFill>
                      <a:schemeClr val="accent3">
                        <a:lumMod val="20000"/>
                        <a:lumOff val="80000"/>
                      </a:schemeClr>
                    </a:solidFill>
                  </a:tcPr>
                </a:tc>
                <a:tc rowSpan="4">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الدقة: عدم ارتكاب الأخطاء أثناء القراءة</a:t>
                      </a: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ارتكاب ما بين 0 و 3 أخطاء</a:t>
                      </a:r>
                      <a:endParaRPr lang="fr-FR" sz="2000" b="1" kern="1200" dirty="0">
                        <a:solidFill>
                          <a:srgbClr val="FF0000"/>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5</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rowSpan="4">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على 5</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511450353"/>
                  </a:ext>
                </a:extLst>
              </a:tr>
              <a:tr h="335661">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ارتكاب ما بين 4 و 6 أخطاء</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4</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944983225"/>
                  </a:ext>
                </a:extLst>
              </a:tr>
              <a:tr h="184150">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ارتكاب ما بين 7 و 10 أخطاء</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a:txBody>
                    <a:bodyPr/>
                    <a:lstStyle/>
                    <a:p>
                      <a:pPr algn="ctr" rtl="1">
                        <a:lnSpc>
                          <a:spcPct val="107000"/>
                        </a:lnSpc>
                        <a:spcAft>
                          <a:spcPts val="800"/>
                        </a:spcAft>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351874256"/>
                  </a:ext>
                </a:extLst>
              </a:tr>
              <a:tr h="335661">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ارتكاب أكثر من 11 خطأ.</a:t>
                      </a:r>
                    </a:p>
                  </a:txBody>
                  <a:tcPr marL="68580" marR="68580" marT="9525" marB="0">
                    <a:solidFill>
                      <a:schemeClr val="accent1">
                        <a:lumMod val="40000"/>
                        <a:lumOff val="6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ن</a:t>
                      </a:r>
                    </a:p>
                  </a:txBody>
                  <a:tcPr marL="68580" marR="68580" marT="9525" marB="0">
                    <a:solidFill>
                      <a:schemeClr val="accent1">
                        <a:lumMod val="40000"/>
                        <a:lumOff val="6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159850647"/>
                  </a:ext>
                </a:extLst>
              </a:tr>
              <a:tr h="335661">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الاسترسال : وصل النفس أثناء القراءة مع التوقف المناسب لعلامات الترقيم. </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ثلاثة تعثرات  على الأكثر ( </a:t>
                      </a:r>
                      <a:r>
                        <a:rPr lang="ar-MA" sz="2000" b="1" kern="1200" dirty="0">
                          <a:solidFill>
                            <a:srgbClr val="FF0000"/>
                          </a:solidFill>
                          <a:latin typeface="Microsoft Uighur" panose="02000000000000000000" pitchFamily="2" charset="-78"/>
                          <a:ea typeface="+mn-ea"/>
                          <a:cs typeface="Microsoft Uighur" panose="02000000000000000000" pitchFamily="2" charset="-78"/>
                        </a:rPr>
                        <a:t>توقف في غير موضعه أو تهجي)</a:t>
                      </a: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3ن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rowSpan="3">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على 3</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022666526"/>
                  </a:ext>
                </a:extLst>
              </a:tr>
              <a:tr h="277852">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algn="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بين 4 و6 تعثرات  </a:t>
                      </a:r>
                      <a:r>
                        <a:rPr lang="ar-MA" sz="2000" b="1" kern="1200" dirty="0">
                          <a:solidFill>
                            <a:srgbClr val="FF0000"/>
                          </a:solidFill>
                          <a:latin typeface="Microsoft Uighur" panose="02000000000000000000" pitchFamily="2" charset="-78"/>
                          <a:ea typeface="+mn-ea"/>
                          <a:cs typeface="Microsoft Uighur" panose="02000000000000000000" pitchFamily="2" charset="-78"/>
                        </a:rPr>
                        <a:t>(    توقف في غير موضعه  أو تهجي</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5">
                        <a:lumMod val="20000"/>
                        <a:lumOff val="8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877727648"/>
                  </a:ext>
                </a:extLst>
              </a:tr>
              <a:tr h="335661">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أكثر من 7 تعثرات ( </a:t>
                      </a:r>
                      <a:r>
                        <a:rPr lang="ar-MA" sz="2000" b="1" kern="1200" dirty="0">
                          <a:solidFill>
                            <a:srgbClr val="FF0000"/>
                          </a:solidFill>
                          <a:latin typeface="Microsoft Uighur" panose="02000000000000000000" pitchFamily="2" charset="-78"/>
                          <a:ea typeface="+mn-ea"/>
                          <a:cs typeface="Microsoft Uighur" panose="02000000000000000000" pitchFamily="2" charset="-78"/>
                        </a:rPr>
                        <a:t>توقف أو تهجي</a:t>
                      </a: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a:t>
                      </a:r>
                    </a:p>
                  </a:txBody>
                  <a:tcPr marL="68580" marR="68580" marT="9525" marB="0">
                    <a:solidFill>
                      <a:schemeClr val="accent5">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5">
                        <a:lumMod val="20000"/>
                        <a:lumOff val="80000"/>
                      </a:schemeClr>
                    </a:solidFill>
                  </a:tcPr>
                </a:tc>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301715552"/>
                  </a:ext>
                </a:extLst>
              </a:tr>
              <a:tr h="161409">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rowSpan="3">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التعبيرية</a:t>
                      </a:r>
                    </a:p>
                  </a:txBody>
                  <a:tcPr marL="68580" marR="68580" marT="9525" marB="0" anchor="ctr">
                    <a:solidFill>
                      <a:schemeClr val="accent3">
                        <a:lumMod val="20000"/>
                        <a:lumOff val="80000"/>
                      </a:schemeClr>
                    </a:solidFill>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القراءة بشكل معبر.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2ن</a:t>
                      </a:r>
                    </a:p>
                  </a:txBody>
                  <a:tcPr marL="68580" marR="68580" marT="9525" marB="0">
                    <a:solidFill>
                      <a:schemeClr val="accent3">
                        <a:lumMod val="20000"/>
                        <a:lumOff val="80000"/>
                      </a:schemeClr>
                    </a:solidFill>
                  </a:tcPr>
                </a:tc>
                <a:tc rowSpan="3">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على 2</a:t>
                      </a:r>
                    </a:p>
                  </a:txBody>
                  <a:tcPr marL="68580" marR="68580" marT="9525" marB="0" anchor="ctr">
                    <a:solidFill>
                      <a:schemeClr val="accent3">
                        <a:lumMod val="20000"/>
                        <a:lumOff val="80000"/>
                      </a:schemeClr>
                    </a:solidFill>
                  </a:tcPr>
                </a:tc>
                <a:extLst>
                  <a:ext uri="{0D108BD9-81ED-4DB2-BD59-A6C34878D82A}">
                    <a16:rowId xmlns:a16="http://schemas.microsoft.com/office/drawing/2014/main" val="1385532390"/>
                  </a:ext>
                </a:extLst>
              </a:tr>
              <a:tr h="161409">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القراءة المعبرة لبعض المقاطع من النص. </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1ن</a:t>
                      </a:r>
                    </a:p>
                  </a:txBody>
                  <a:tcPr marL="68580" marR="68580" marT="9525" marB="0">
                    <a:solidFill>
                      <a:schemeClr val="accent3">
                        <a:lumMod val="20000"/>
                        <a:lumOff val="80000"/>
                      </a:schemeClr>
                    </a:solidFill>
                  </a:tcPr>
                </a:tc>
                <a:tc vMerge="1">
                  <a:txBody>
                    <a:bodyPr/>
                    <a:lstStyle/>
                    <a:p>
                      <a:pPr algn="ctr" rtl="1">
                        <a:lnSpc>
                          <a:spcPct val="107000"/>
                        </a:lnSpc>
                        <a:spcAft>
                          <a:spcPts val="800"/>
                        </a:spcAft>
                      </a:pPr>
                      <a:endPar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3869617592"/>
                  </a:ext>
                </a:extLst>
              </a:tr>
              <a:tr h="161409">
                <a:tc vMerge="1">
                  <a:txBody>
                    <a:bodyPr/>
                    <a:lstStyle/>
                    <a:p>
                      <a:pPr algn="ctr" rtl="1">
                        <a:lnSpc>
                          <a:spcPct val="107000"/>
                        </a:lnSpc>
                        <a:spcAft>
                          <a:spcPts val="800"/>
                        </a:spcAft>
                      </a:pPr>
                      <a:endParaRPr lang="fr-FR"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vMerge="1">
                  <a:txBody>
                    <a:bodyPr/>
                    <a:lstStyle/>
                    <a:p>
                      <a:endParaRPr lang="fr-FR" dirty="0"/>
                    </a:p>
                  </a:txBody>
                  <a:tcPr/>
                </a:tc>
                <a:tc>
                  <a:txBody>
                    <a:bodyPr/>
                    <a:lstStyle/>
                    <a:p>
                      <a:pPr marL="0" marR="0" lvl="0" indent="0" algn="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القراءة بشكل غير  معبر.</a:t>
                      </a:r>
                    </a:p>
                  </a:txBody>
                  <a:tcPr marL="68580" marR="68580" marT="9525" marB="0">
                    <a:solidFill>
                      <a:schemeClr val="accent3">
                        <a:lumMod val="20000"/>
                        <a:lumOff val="80000"/>
                      </a:schemeClr>
                    </a:solidFill>
                  </a:tcPr>
                </a:tc>
                <a:tc>
                  <a:txBody>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0ن</a:t>
                      </a:r>
                    </a:p>
                  </a:txBody>
                  <a:tcPr marL="68580" marR="68580" marT="9525" marB="0">
                    <a:solidFill>
                      <a:schemeClr val="accent3">
                        <a:lumMod val="20000"/>
                        <a:lumOff val="80000"/>
                      </a:schemeClr>
                    </a:solidFill>
                  </a:tcPr>
                </a:tc>
                <a:tc vMerge="1">
                  <a:txBody>
                    <a:bodyPr/>
                    <a:lstStyle/>
                    <a:p>
                      <a:pPr algn="ctr" rtl="1">
                        <a:lnSpc>
                          <a:spcPct val="107000"/>
                        </a:lnSpc>
                        <a:spcAft>
                          <a:spcPts val="800"/>
                        </a:spcAft>
                      </a:pPr>
                      <a:endParaRPr lang="ar-MA" sz="18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extLst>
                  <a:ext uri="{0D108BD9-81ED-4DB2-BD59-A6C34878D82A}">
                    <a16:rowId xmlns:a16="http://schemas.microsoft.com/office/drawing/2014/main" val="110587007"/>
                  </a:ext>
                </a:extLst>
              </a:tr>
              <a:tr h="324161">
                <a:tc gridSpan="4">
                  <a:txBody>
                    <a:bodyPr/>
                    <a:lstStyle/>
                    <a:p>
                      <a:pPr algn="ctr" rtl="1">
                        <a:lnSpc>
                          <a:spcPct val="107000"/>
                        </a:lnSpc>
                        <a:spcAft>
                          <a:spcPts val="800"/>
                        </a:spcAft>
                      </a:pPr>
                      <a:r>
                        <a:rPr lang="ar-MA" sz="2000" b="1" kern="1200" dirty="0">
                          <a:solidFill>
                            <a:schemeClr val="accent5">
                              <a:lumMod val="50000"/>
                            </a:schemeClr>
                          </a:solidFill>
                          <a:latin typeface="Microsoft Uighur" panose="02000000000000000000" pitchFamily="2" charset="-78"/>
                          <a:ea typeface="+mn-ea"/>
                          <a:cs typeface="Microsoft Uighur" panose="02000000000000000000" pitchFamily="2" charset="-78"/>
                        </a:rPr>
                        <a:t>النقطة الإجمالية </a:t>
                      </a:r>
                      <a:endParaRPr lang="fr-FR" sz="2000" b="1" kern="1200" dirty="0">
                        <a:solidFill>
                          <a:schemeClr val="accent5">
                            <a:lumMod val="50000"/>
                          </a:schemeClr>
                        </a:solidFill>
                        <a:latin typeface="Microsoft Uighur" panose="02000000000000000000" pitchFamily="2" charset="-78"/>
                        <a:ea typeface="+mn-ea"/>
                        <a:cs typeface="Microsoft Uighur" panose="02000000000000000000" pitchFamily="2" charset="-78"/>
                      </a:endParaRPr>
                    </a:p>
                  </a:txBody>
                  <a:tcPr marL="68580" marR="68580" marT="9525" marB="0" anchor="ctr">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rtl="1">
                        <a:lnSpc>
                          <a:spcPct val="107000"/>
                        </a:lnSpc>
                        <a:spcAft>
                          <a:spcPts val="800"/>
                        </a:spcAft>
                      </a:pPr>
                      <a:r>
                        <a:rPr lang="ar-MA" sz="2800" b="1" kern="1200" dirty="0">
                          <a:solidFill>
                            <a:srgbClr val="FF0000"/>
                          </a:solidFill>
                          <a:latin typeface="Microsoft Uighur" panose="02000000000000000000" pitchFamily="2" charset="-78"/>
                          <a:ea typeface="+mn-ea"/>
                          <a:cs typeface="Microsoft Uighur" panose="02000000000000000000" pitchFamily="2" charset="-78"/>
                        </a:rPr>
                        <a:t>على 10</a:t>
                      </a:r>
                      <a:endParaRPr lang="fr-FR" sz="2000" b="1" kern="1200" dirty="0">
                        <a:solidFill>
                          <a:srgbClr val="FF0000"/>
                        </a:solidFill>
                        <a:latin typeface="Microsoft Uighur" panose="02000000000000000000" pitchFamily="2" charset="-78"/>
                        <a:ea typeface="+mn-ea"/>
                        <a:cs typeface="Microsoft Uighur" panose="02000000000000000000" pitchFamily="2" charset="-78"/>
                      </a:endParaRPr>
                    </a:p>
                  </a:txBody>
                  <a:tcPr marL="68580" marR="68580" marT="9525" marB="0">
                    <a:solidFill>
                      <a:schemeClr val="accent3">
                        <a:lumMod val="20000"/>
                        <a:lumOff val="80000"/>
                      </a:schemeClr>
                    </a:solidFill>
                  </a:tcPr>
                </a:tc>
                <a:extLst>
                  <a:ext uri="{0D108BD9-81ED-4DB2-BD59-A6C34878D82A}">
                    <a16:rowId xmlns:a16="http://schemas.microsoft.com/office/drawing/2014/main" val="942275310"/>
                  </a:ext>
                </a:extLst>
              </a:tr>
            </a:tbl>
          </a:graphicData>
        </a:graphic>
      </p:graphicFrame>
    </p:spTree>
    <p:extLst>
      <p:ext uri="{BB962C8B-B14F-4D97-AF65-F5344CB8AC3E}">
        <p14:creationId xmlns:p14="http://schemas.microsoft.com/office/powerpoint/2010/main" val="388607697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39F9C-55A7-EB69-FD8C-53E2397F0D12}"/>
            </a:ext>
          </a:extLst>
        </p:cNvPr>
        <p:cNvGrpSpPr/>
        <p:nvPr/>
      </p:nvGrpSpPr>
      <p:grpSpPr>
        <a:xfrm>
          <a:off x="0" y="0"/>
          <a:ext cx="0" cy="0"/>
          <a:chOff x="0" y="0"/>
          <a:chExt cx="0" cy="0"/>
        </a:xfrm>
      </p:grpSpPr>
      <p:sp>
        <p:nvSpPr>
          <p:cNvPr id="3" name="TextBox 13">
            <a:extLst>
              <a:ext uri="{FF2B5EF4-FFF2-40B4-BE49-F238E27FC236}">
                <a16:creationId xmlns:a16="http://schemas.microsoft.com/office/drawing/2014/main" id="{B0CFEF60-0B10-B34F-6FE9-F94DE6F583D7}"/>
              </a:ext>
            </a:extLst>
          </p:cNvPr>
          <p:cNvSpPr txBox="1"/>
          <p:nvPr/>
        </p:nvSpPr>
        <p:spPr>
          <a:xfrm>
            <a:off x="7218430" y="630066"/>
            <a:ext cx="1454500" cy="400110"/>
          </a:xfrm>
          <a:prstGeom prst="rect">
            <a:avLst/>
          </a:prstGeom>
          <a:solidFill>
            <a:schemeClr val="accent2">
              <a:lumMod val="20000"/>
              <a:lumOff val="80000"/>
            </a:schemeClr>
          </a:solidFill>
          <a:ln w="12700">
            <a:solidFill>
              <a:srgbClr val="0097B2"/>
            </a:solidFill>
          </a:ln>
        </p:spPr>
        <p:txBody>
          <a:bodyPr wrap="square">
            <a:spAutoFit/>
          </a:bodyPr>
          <a:lstStyle/>
          <a:p>
            <a:pPr marL="0" marR="0" lvl="0" indent="0" algn="ctr" defTabSz="609630" rtl="0" eaLnBrk="1" fontAlgn="auto" latinLnBrk="0" hangingPunct="1">
              <a:spcBef>
                <a:spcPts val="0"/>
              </a:spcBef>
              <a:spcAft>
                <a:spcPts val="0"/>
              </a:spcAft>
              <a:buClrTx/>
              <a:buSzTx/>
              <a:buFontTx/>
              <a:buNone/>
              <a:tabLst/>
              <a:defRPr/>
            </a:pPr>
            <a:r>
              <a:rPr lang="ar-MA" sz="2000" b="1" dirty="0">
                <a:solidFill>
                  <a:schemeClr val="accent5">
                    <a:lumMod val="50000"/>
                  </a:schemeClr>
                </a:solidFill>
                <a:latin typeface="Microsoft Uighur" panose="02000000000000000000" pitchFamily="2" charset="-78"/>
                <a:cs typeface="Microsoft Uighur" panose="02000000000000000000" pitchFamily="2" charset="-78"/>
              </a:rPr>
              <a:t>نص الطلاقة </a:t>
            </a:r>
            <a:endParaRPr lang="fr-FR" sz="2000" b="1" dirty="0">
              <a:solidFill>
                <a:schemeClr val="accent5">
                  <a:lumMod val="50000"/>
                </a:schemeClr>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8FA95541-17AB-57C0-A0A9-48BF3E9A854E}"/>
              </a:ext>
            </a:extLst>
          </p:cNvPr>
          <p:cNvSpPr txBox="1"/>
          <p:nvPr/>
        </p:nvSpPr>
        <p:spPr>
          <a:xfrm>
            <a:off x="214010" y="1030176"/>
            <a:ext cx="8458920" cy="5632311"/>
          </a:xfrm>
          <a:prstGeom prst="rect">
            <a:avLst/>
          </a:prstGeom>
          <a:noFill/>
        </p:spPr>
        <p:txBody>
          <a:bodyPr wrap="square">
            <a:spAutoFit/>
          </a:bodyPr>
          <a:lstStyle/>
          <a:p>
            <a:pPr indent="174625" algn="just" rtl="1"/>
            <a:r>
              <a:rPr lang="ar-MA" sz="3600" b="1" dirty="0">
                <a:solidFill>
                  <a:srgbClr val="424D7B"/>
                </a:solidFill>
                <a:latin typeface="Microsoft Uighur" panose="02000000000000000000" pitchFamily="2" charset="-78"/>
                <a:cs typeface="Microsoft Uighur" panose="02000000000000000000" pitchFamily="2" charset="-78"/>
                <a:sym typeface="Arial"/>
              </a:rPr>
              <a:t> وَصَلَ </a:t>
            </a:r>
            <a:r>
              <a:rPr lang="ar-MA" sz="3600" b="1" dirty="0" err="1">
                <a:solidFill>
                  <a:srgbClr val="424D7B"/>
                </a:solidFill>
                <a:latin typeface="Microsoft Uighur" panose="02000000000000000000" pitchFamily="2" charset="-78"/>
                <a:cs typeface="Microsoft Uighur" panose="02000000000000000000" pitchFamily="2" charset="-78"/>
                <a:sym typeface="Arial"/>
              </a:rPr>
              <a:t>ٱلسّائِحانِ</a:t>
            </a:r>
            <a:r>
              <a:rPr lang="ar-MA" sz="3600" b="1" dirty="0">
                <a:solidFill>
                  <a:srgbClr val="424D7B"/>
                </a:solidFill>
                <a:latin typeface="Microsoft Uighur" panose="02000000000000000000" pitchFamily="2" charset="-78"/>
                <a:cs typeface="Microsoft Uighur" panose="02000000000000000000" pitchFamily="2" charset="-78"/>
                <a:sym typeface="Arial"/>
              </a:rPr>
              <a:t> إِلى مَدينَةِ أَكاديرَ صَباحاً، </a:t>
            </a:r>
            <a:r>
              <a:rPr lang="ar-MA" sz="3600" b="1" dirty="0" err="1">
                <a:solidFill>
                  <a:srgbClr val="424D7B"/>
                </a:solidFill>
                <a:latin typeface="Microsoft Uighur" panose="02000000000000000000" pitchFamily="2" charset="-78"/>
                <a:cs typeface="Microsoft Uighur" panose="02000000000000000000" pitchFamily="2" charset="-78"/>
                <a:sym typeface="Arial"/>
              </a:rPr>
              <a:t>وَٱلشَّمْسُ</a:t>
            </a:r>
            <a:r>
              <a:rPr lang="ar-MA" sz="3600" b="1" dirty="0">
                <a:solidFill>
                  <a:srgbClr val="424D7B"/>
                </a:solidFill>
                <a:latin typeface="Microsoft Uighur" panose="02000000000000000000" pitchFamily="2" charset="-78"/>
                <a:cs typeface="Microsoft Uighur" panose="02000000000000000000" pitchFamily="2" charset="-78"/>
                <a:sym typeface="Arial"/>
              </a:rPr>
              <a:t> تُشْرِقُ بِأَشِعَّتِها </a:t>
            </a:r>
            <a:r>
              <a:rPr lang="ar-MA" sz="3600" b="1" dirty="0" err="1">
                <a:solidFill>
                  <a:srgbClr val="424D7B"/>
                </a:solidFill>
                <a:latin typeface="Microsoft Uighur" panose="02000000000000000000" pitchFamily="2" charset="-78"/>
                <a:cs typeface="Microsoft Uighur" panose="02000000000000000000" pitchFamily="2" charset="-78"/>
                <a:sym typeface="Arial"/>
              </a:rPr>
              <a:t>ٱلذَّهَبِيَّةِ</a:t>
            </a:r>
            <a:r>
              <a:rPr lang="ar-MA" sz="3600" b="1" dirty="0">
                <a:solidFill>
                  <a:srgbClr val="424D7B"/>
                </a:solidFill>
                <a:latin typeface="Microsoft Uighur" panose="02000000000000000000" pitchFamily="2" charset="-78"/>
                <a:cs typeface="Microsoft Uighur" panose="02000000000000000000" pitchFamily="2" charset="-78"/>
                <a:sym typeface="Arial"/>
              </a:rPr>
              <a:t> عَلى </a:t>
            </a:r>
            <a:r>
              <a:rPr lang="ar-MA" sz="3600" b="1" dirty="0" err="1">
                <a:solidFill>
                  <a:srgbClr val="424D7B"/>
                </a:solidFill>
                <a:latin typeface="Microsoft Uighur" panose="02000000000000000000" pitchFamily="2" charset="-78"/>
                <a:cs typeface="Microsoft Uighur" panose="02000000000000000000" pitchFamily="2" charset="-78"/>
                <a:sym typeface="Arial"/>
              </a:rPr>
              <a:t>ٱلشّاطِئِ</a:t>
            </a:r>
            <a:r>
              <a:rPr lang="ar-MA" sz="3600" b="1" dirty="0">
                <a:solidFill>
                  <a:srgbClr val="424D7B"/>
                </a:solidFill>
                <a:latin typeface="Microsoft Uighur" panose="02000000000000000000" pitchFamily="2" charset="-78"/>
                <a:cs typeface="Microsoft Uighur" panose="02000000000000000000" pitchFamily="2" charset="-78"/>
                <a:sym typeface="Arial"/>
              </a:rPr>
              <a:t>. بَدَتْ لَهُما ٱلْمَدينَةُ، مُنْذُ </a:t>
            </a:r>
            <a:r>
              <a:rPr lang="ar-MA" sz="3600" b="1" dirty="0" err="1">
                <a:solidFill>
                  <a:srgbClr val="424D7B"/>
                </a:solidFill>
                <a:latin typeface="Microsoft Uighur" panose="02000000000000000000" pitchFamily="2" charset="-78"/>
                <a:cs typeface="Microsoft Uighur" panose="02000000000000000000" pitchFamily="2" charset="-78"/>
                <a:sym typeface="Arial"/>
              </a:rPr>
              <a:t>ٱللَّحْظَةِ</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ٱلْأُولى</a:t>
            </a:r>
            <a:r>
              <a:rPr lang="ar-MA" sz="3600" b="1" dirty="0">
                <a:solidFill>
                  <a:srgbClr val="424D7B"/>
                </a:solidFill>
                <a:latin typeface="Microsoft Uighur" panose="02000000000000000000" pitchFamily="2" charset="-78"/>
                <a:cs typeface="Microsoft Uighur" panose="02000000000000000000" pitchFamily="2" charset="-78"/>
                <a:sym typeface="Arial"/>
              </a:rPr>
              <a:t>، واسِعَةً وَمُنَظَّمَةً، تَنْفَتِحُ عَلى فَضاءٍ طَبيعِيٍّ رَحْبٍ، يَجْمَعُ بَيْنَ شُموخِ </a:t>
            </a:r>
            <a:r>
              <a:rPr lang="ar-MA" sz="3600" b="1" dirty="0" err="1">
                <a:solidFill>
                  <a:srgbClr val="424D7B"/>
                </a:solidFill>
                <a:latin typeface="Microsoft Uighur" panose="02000000000000000000" pitchFamily="2" charset="-78"/>
                <a:cs typeface="Microsoft Uighur" panose="02000000000000000000" pitchFamily="2" charset="-78"/>
                <a:sym typeface="Arial"/>
              </a:rPr>
              <a:t>ٱلْجِبالِ</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ٱلْمُطِلَّةِ</a:t>
            </a:r>
            <a:r>
              <a:rPr lang="ar-MA" sz="3600" b="1" dirty="0">
                <a:solidFill>
                  <a:srgbClr val="424D7B"/>
                </a:solidFill>
                <a:latin typeface="Microsoft Uighur" panose="02000000000000000000" pitchFamily="2" charset="-78"/>
                <a:cs typeface="Microsoft Uighur" panose="02000000000000000000" pitchFamily="2" charset="-78"/>
                <a:sym typeface="Arial"/>
              </a:rPr>
              <a:t> عَلَيْها </a:t>
            </a:r>
            <a:r>
              <a:rPr lang="ar-MA" sz="3600" b="1" dirty="0" err="1">
                <a:solidFill>
                  <a:srgbClr val="424D7B"/>
                </a:solidFill>
                <a:latin typeface="Microsoft Uighur" panose="02000000000000000000" pitchFamily="2" charset="-78"/>
                <a:cs typeface="Microsoft Uighur" panose="02000000000000000000" pitchFamily="2" charset="-78"/>
                <a:sym typeface="Arial"/>
              </a:rPr>
              <a:t>وَٱمْتِدادِ</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ٱلْمُحيطِ</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ٱلْأَزْرَقِ</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ٱللّامُتَناهي</a:t>
            </a:r>
            <a:r>
              <a:rPr lang="ar-MA" sz="3600" b="1" dirty="0">
                <a:solidFill>
                  <a:srgbClr val="424D7B"/>
                </a:solidFill>
                <a:latin typeface="Microsoft Uighur" panose="02000000000000000000" pitchFamily="2" charset="-78"/>
                <a:cs typeface="Microsoft Uighur" panose="02000000000000000000" pitchFamily="2" charset="-78"/>
                <a:sym typeface="Arial"/>
              </a:rPr>
              <a:t>. تَجَوَّلَ </a:t>
            </a:r>
            <a:r>
              <a:rPr lang="ar-MA" sz="3600" b="1" dirty="0" err="1">
                <a:solidFill>
                  <a:srgbClr val="424D7B"/>
                </a:solidFill>
                <a:latin typeface="Microsoft Uighur" panose="02000000000000000000" pitchFamily="2" charset="-78"/>
                <a:cs typeface="Microsoft Uighur" panose="02000000000000000000" pitchFamily="2" charset="-78"/>
                <a:sym typeface="Arial"/>
              </a:rPr>
              <a:t>ٱلزّائِرانِ</a:t>
            </a:r>
            <a:r>
              <a:rPr lang="ar-MA" sz="3600" b="1" dirty="0">
                <a:solidFill>
                  <a:srgbClr val="424D7B"/>
                </a:solidFill>
                <a:latin typeface="Microsoft Uighur" panose="02000000000000000000" pitchFamily="2" charset="-78"/>
                <a:cs typeface="Microsoft Uighur" panose="02000000000000000000" pitchFamily="2" charset="-78"/>
                <a:sym typeface="Arial"/>
              </a:rPr>
              <a:t> في ٱلْمَدينَةِ </a:t>
            </a:r>
            <a:r>
              <a:rPr lang="ar-MA" sz="3600" b="1" dirty="0" err="1">
                <a:solidFill>
                  <a:srgbClr val="424D7B"/>
                </a:solidFill>
                <a:latin typeface="Microsoft Uighur" panose="02000000000000000000" pitchFamily="2" charset="-78"/>
                <a:cs typeface="Microsoft Uighur" panose="02000000000000000000" pitchFamily="2" charset="-78"/>
                <a:sym typeface="Arial"/>
              </a:rPr>
              <a:t>ٱلْفَسيحَةِ</a:t>
            </a:r>
            <a:r>
              <a:rPr lang="ar-MA" sz="3600" b="1" dirty="0">
                <a:solidFill>
                  <a:srgbClr val="424D7B"/>
                </a:solidFill>
                <a:latin typeface="Microsoft Uighur" panose="02000000000000000000" pitchFamily="2" charset="-78"/>
                <a:cs typeface="Microsoft Uighur" panose="02000000000000000000" pitchFamily="2" charset="-78"/>
                <a:sym typeface="Arial"/>
              </a:rPr>
              <a:t> شَوارِعُها </a:t>
            </a:r>
            <a:r>
              <a:rPr lang="ar-MA" sz="3600" b="1" dirty="0" err="1">
                <a:solidFill>
                  <a:srgbClr val="424D7B"/>
                </a:solidFill>
                <a:latin typeface="Microsoft Uighur" panose="02000000000000000000" pitchFamily="2" charset="-78"/>
                <a:cs typeface="Microsoft Uighur" panose="02000000000000000000" pitchFamily="2" charset="-78"/>
                <a:sym typeface="Arial"/>
              </a:rPr>
              <a:t>وَٱلْمُزَيَّنَةِ</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بِٱلنَّخيلِ</a:t>
            </a:r>
            <a:r>
              <a:rPr lang="ar-MA" sz="3600" b="1" dirty="0">
                <a:solidFill>
                  <a:srgbClr val="424D7B"/>
                </a:solidFill>
                <a:latin typeface="Microsoft Uighur" panose="02000000000000000000" pitchFamily="2" charset="-78"/>
                <a:cs typeface="Microsoft Uighur" panose="02000000000000000000" pitchFamily="2" charset="-78"/>
                <a:sym typeface="Arial"/>
              </a:rPr>
              <a:t>. شاهَدا </a:t>
            </a:r>
            <a:r>
              <a:rPr lang="ar-MA" sz="3600" b="1" dirty="0" err="1">
                <a:solidFill>
                  <a:srgbClr val="424D7B"/>
                </a:solidFill>
                <a:latin typeface="Microsoft Uighur" panose="02000000000000000000" pitchFamily="2" charset="-78"/>
                <a:cs typeface="Microsoft Uighur" panose="02000000000000000000" pitchFamily="2" charset="-78"/>
                <a:sym typeface="Arial"/>
              </a:rPr>
              <a:t>ٱلْفَنادِقَ</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ٱلْفَخْمَةَ</a:t>
            </a:r>
            <a:r>
              <a:rPr lang="ar-MA" sz="3600" b="1" dirty="0">
                <a:solidFill>
                  <a:srgbClr val="424D7B"/>
                </a:solidFill>
                <a:latin typeface="Microsoft Uighur" panose="02000000000000000000" pitchFamily="2" charset="-78"/>
                <a:cs typeface="Microsoft Uighur" panose="02000000000000000000" pitchFamily="2" charset="-78"/>
                <a:sym typeface="Arial"/>
              </a:rPr>
              <a:t> بِناياتُها، </a:t>
            </a:r>
            <a:r>
              <a:rPr lang="ar-MA" sz="3600" b="1" dirty="0" err="1">
                <a:solidFill>
                  <a:srgbClr val="424D7B"/>
                </a:solidFill>
                <a:latin typeface="Microsoft Uighur" panose="02000000000000000000" pitchFamily="2" charset="-78"/>
                <a:cs typeface="Microsoft Uighur" panose="02000000000000000000" pitchFamily="2" charset="-78"/>
                <a:sym typeface="Arial"/>
              </a:rPr>
              <a:t>وَٱلْمَرافِقَ</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ٱلسِّياحِيَّةَ</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ٱلْعَصْرِيَّةَ</a:t>
            </a:r>
            <a:r>
              <a:rPr lang="ar-MA" sz="3600" b="1" dirty="0">
                <a:solidFill>
                  <a:srgbClr val="424D7B"/>
                </a:solidFill>
                <a:latin typeface="Microsoft Uighur" panose="02000000000000000000" pitchFamily="2" charset="-78"/>
                <a:cs typeface="Microsoft Uighur" panose="02000000000000000000" pitchFamily="2" charset="-78"/>
                <a:sym typeface="Arial"/>
              </a:rPr>
              <a:t>، ٱلَّتي تَسْتَقْبِلُ </a:t>
            </a:r>
            <a:r>
              <a:rPr lang="ar-MA" sz="3600" b="1" dirty="0" err="1">
                <a:solidFill>
                  <a:srgbClr val="424D7B"/>
                </a:solidFill>
                <a:latin typeface="Microsoft Uighur" panose="02000000000000000000" pitchFamily="2" charset="-78"/>
                <a:cs typeface="Microsoft Uighur" panose="02000000000000000000" pitchFamily="2" charset="-78"/>
                <a:sym typeface="Arial"/>
              </a:rPr>
              <a:t>ٱلزُّوّارَ</a:t>
            </a:r>
            <a:r>
              <a:rPr lang="ar-MA" sz="3600" b="1" dirty="0">
                <a:solidFill>
                  <a:srgbClr val="424D7B"/>
                </a:solidFill>
                <a:latin typeface="Microsoft Uighur" panose="02000000000000000000" pitchFamily="2" charset="-78"/>
                <a:cs typeface="Microsoft Uighur" panose="02000000000000000000" pitchFamily="2" charset="-78"/>
                <a:sym typeface="Arial"/>
              </a:rPr>
              <a:t> بِحَفاوَةٍ عَلى مَدارِ </a:t>
            </a:r>
            <a:r>
              <a:rPr lang="ar-MA" sz="3600" b="1" dirty="0" err="1">
                <a:solidFill>
                  <a:srgbClr val="424D7B"/>
                </a:solidFill>
                <a:latin typeface="Microsoft Uighur" panose="02000000000000000000" pitchFamily="2" charset="-78"/>
                <a:cs typeface="Microsoft Uighur" panose="02000000000000000000" pitchFamily="2" charset="-78"/>
                <a:sym typeface="Arial"/>
              </a:rPr>
              <a:t>ٱلسَّنَةِ</a:t>
            </a:r>
            <a:r>
              <a:rPr lang="ar-MA" sz="3600" b="1" dirty="0">
                <a:solidFill>
                  <a:srgbClr val="424D7B"/>
                </a:solidFill>
                <a:latin typeface="Microsoft Uighur" panose="02000000000000000000" pitchFamily="2" charset="-78"/>
                <a:cs typeface="Microsoft Uighur" panose="02000000000000000000" pitchFamily="2" charset="-78"/>
                <a:sym typeface="Arial"/>
              </a:rPr>
              <a:t>.</a:t>
            </a:r>
          </a:p>
          <a:p>
            <a:pPr indent="174625" algn="just" rtl="1"/>
            <a:r>
              <a:rPr lang="ar-MA" sz="3600" b="1" dirty="0">
                <a:solidFill>
                  <a:srgbClr val="424D7B"/>
                </a:solidFill>
                <a:latin typeface="Microsoft Uighur" panose="02000000000000000000" pitchFamily="2" charset="-78"/>
                <a:cs typeface="Microsoft Uighur" panose="02000000000000000000" pitchFamily="2" charset="-78"/>
                <a:sym typeface="Arial"/>
              </a:rPr>
              <a:t>     تَوَجَّهَ </a:t>
            </a:r>
            <a:r>
              <a:rPr lang="ar-MA" sz="3600" b="1" dirty="0" err="1">
                <a:solidFill>
                  <a:srgbClr val="424D7B"/>
                </a:solidFill>
                <a:latin typeface="Microsoft Uighur" panose="02000000000000000000" pitchFamily="2" charset="-78"/>
                <a:cs typeface="Microsoft Uighur" panose="02000000000000000000" pitchFamily="2" charset="-78"/>
                <a:sym typeface="Arial"/>
              </a:rPr>
              <a:t>ٱلصَّديقانِ</a:t>
            </a:r>
            <a:r>
              <a:rPr lang="ar-MA" sz="3600" b="1" dirty="0">
                <a:solidFill>
                  <a:srgbClr val="424D7B"/>
                </a:solidFill>
                <a:latin typeface="Microsoft Uighur" panose="02000000000000000000" pitchFamily="2" charset="-78"/>
                <a:cs typeface="Microsoft Uighur" panose="02000000000000000000" pitchFamily="2" charset="-78"/>
                <a:sym typeface="Arial"/>
              </a:rPr>
              <a:t> صَبيحَةَ </a:t>
            </a:r>
            <a:r>
              <a:rPr lang="ar-MA" sz="3600" b="1" dirty="0" err="1">
                <a:solidFill>
                  <a:srgbClr val="424D7B"/>
                </a:solidFill>
                <a:latin typeface="Microsoft Uighur" panose="02000000000000000000" pitchFamily="2" charset="-78"/>
                <a:cs typeface="Microsoft Uighur" panose="02000000000000000000" pitchFamily="2" charset="-78"/>
                <a:sym typeface="Arial"/>
              </a:rPr>
              <a:t>ٱلْيَوْمِ</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ٱلْمُوالي</a:t>
            </a:r>
            <a:r>
              <a:rPr lang="ar-MA" sz="3600" b="1" dirty="0">
                <a:solidFill>
                  <a:srgbClr val="424D7B"/>
                </a:solidFill>
                <a:latin typeface="Microsoft Uighur" panose="02000000000000000000" pitchFamily="2" charset="-78"/>
                <a:cs typeface="Microsoft Uighur" panose="02000000000000000000" pitchFamily="2" charset="-78"/>
                <a:sym typeface="Arial"/>
              </a:rPr>
              <a:t> إِلى سوقِ "اَلْأَحَدِ" </a:t>
            </a:r>
            <a:r>
              <a:rPr lang="ar-MA" sz="3600" b="1" dirty="0" err="1">
                <a:solidFill>
                  <a:srgbClr val="424D7B"/>
                </a:solidFill>
                <a:latin typeface="Microsoft Uighur" panose="02000000000000000000" pitchFamily="2" charset="-78"/>
                <a:cs typeface="Microsoft Uighur" panose="02000000000000000000" pitchFamily="2" charset="-78"/>
                <a:sym typeface="Arial"/>
              </a:rPr>
              <a:t>ٱلشَّهيرِ</a:t>
            </a:r>
            <a:r>
              <a:rPr lang="ar-MA" sz="3600" b="1" dirty="0">
                <a:solidFill>
                  <a:srgbClr val="424D7B"/>
                </a:solidFill>
                <a:latin typeface="Microsoft Uighur" panose="02000000000000000000" pitchFamily="2" charset="-78"/>
                <a:cs typeface="Microsoft Uighur" panose="02000000000000000000" pitchFamily="2" charset="-78"/>
                <a:sym typeface="Arial"/>
              </a:rPr>
              <a:t>، ٱلَّذي يُعَدُّ مِنْ أَكْبَرِ </a:t>
            </a:r>
            <a:r>
              <a:rPr lang="ar-MA" sz="3600" b="1" dirty="0" err="1">
                <a:solidFill>
                  <a:srgbClr val="424D7B"/>
                </a:solidFill>
                <a:latin typeface="Microsoft Uighur" panose="02000000000000000000" pitchFamily="2" charset="-78"/>
                <a:cs typeface="Microsoft Uighur" panose="02000000000000000000" pitchFamily="2" charset="-78"/>
                <a:sym typeface="Arial"/>
              </a:rPr>
              <a:t>ٱلْأَسْواقِ</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ٱلشَّعْبِيَّةِ</a:t>
            </a:r>
            <a:r>
              <a:rPr lang="ar-MA" sz="3600" b="1" dirty="0">
                <a:solidFill>
                  <a:srgbClr val="424D7B"/>
                </a:solidFill>
                <a:latin typeface="Microsoft Uighur" panose="02000000000000000000" pitchFamily="2" charset="-78"/>
                <a:cs typeface="Microsoft Uighur" panose="02000000000000000000" pitchFamily="2" charset="-78"/>
                <a:sym typeface="Arial"/>
              </a:rPr>
              <a:t> في </a:t>
            </a:r>
            <a:r>
              <a:rPr lang="ar-MA" sz="3600" b="1" dirty="0" err="1">
                <a:solidFill>
                  <a:srgbClr val="424D7B"/>
                </a:solidFill>
                <a:latin typeface="Microsoft Uighur" panose="02000000000000000000" pitchFamily="2" charset="-78"/>
                <a:cs typeface="Microsoft Uighur" panose="02000000000000000000" pitchFamily="2" charset="-78"/>
                <a:sym typeface="Arial"/>
              </a:rPr>
              <a:t>ٱلْمِنْطَقَةِ</a:t>
            </a:r>
            <a:r>
              <a:rPr lang="ar-MA" sz="3600" b="1" dirty="0">
                <a:solidFill>
                  <a:srgbClr val="424D7B"/>
                </a:solidFill>
                <a:latin typeface="Microsoft Uighur" panose="02000000000000000000" pitchFamily="2" charset="-78"/>
                <a:cs typeface="Microsoft Uighur" panose="02000000000000000000" pitchFamily="2" charset="-78"/>
                <a:sym typeface="Arial"/>
              </a:rPr>
              <a:t>. دَخَلا بَوّابَةَ </a:t>
            </a:r>
            <a:r>
              <a:rPr lang="ar-MA" sz="3600" b="1" dirty="0" err="1">
                <a:solidFill>
                  <a:srgbClr val="424D7B"/>
                </a:solidFill>
                <a:latin typeface="Microsoft Uighur" panose="02000000000000000000" pitchFamily="2" charset="-78"/>
                <a:cs typeface="Microsoft Uighur" panose="02000000000000000000" pitchFamily="2" charset="-78"/>
                <a:sym typeface="Arial"/>
              </a:rPr>
              <a:t>ٱلسّوقِ</a:t>
            </a:r>
            <a:r>
              <a:rPr lang="ar-MA" sz="3600" b="1" dirty="0">
                <a:solidFill>
                  <a:srgbClr val="424D7B"/>
                </a:solidFill>
                <a:latin typeface="Microsoft Uighur" panose="02000000000000000000" pitchFamily="2" charset="-78"/>
                <a:cs typeface="Microsoft Uighur" panose="02000000000000000000" pitchFamily="2" charset="-78"/>
                <a:sym typeface="Arial"/>
              </a:rPr>
              <a:t>، فَإِذا بِهِما أَمامَ عالَمٍ نابِضٍ </a:t>
            </a:r>
            <a:r>
              <a:rPr lang="ar-MA" sz="3600" b="1" dirty="0" err="1">
                <a:solidFill>
                  <a:srgbClr val="424D7B"/>
                </a:solidFill>
                <a:latin typeface="Microsoft Uighur" panose="02000000000000000000" pitchFamily="2" charset="-78"/>
                <a:cs typeface="Microsoft Uighur" panose="02000000000000000000" pitchFamily="2" charset="-78"/>
                <a:sym typeface="Arial"/>
              </a:rPr>
              <a:t>بِٱلْحَياةِ</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وَٱلْحَرَكَةِ</a:t>
            </a:r>
            <a:r>
              <a:rPr lang="ar-MA" sz="3600" b="1" dirty="0">
                <a:solidFill>
                  <a:srgbClr val="424D7B"/>
                </a:solidFill>
                <a:latin typeface="Microsoft Uighur" panose="02000000000000000000" pitchFamily="2" charset="-78"/>
                <a:cs typeface="Microsoft Uighur" panose="02000000000000000000" pitchFamily="2" charset="-78"/>
                <a:sym typeface="Arial"/>
              </a:rPr>
              <a:t> </a:t>
            </a:r>
            <a:r>
              <a:rPr lang="ar-MA" sz="3600" b="1" dirty="0" err="1">
                <a:solidFill>
                  <a:srgbClr val="424D7B"/>
                </a:solidFill>
                <a:latin typeface="Microsoft Uighur" panose="02000000000000000000" pitchFamily="2" charset="-78"/>
                <a:cs typeface="Microsoft Uighur" panose="02000000000000000000" pitchFamily="2" charset="-78"/>
                <a:sym typeface="Arial"/>
              </a:rPr>
              <a:t>ٱلدَّؤوبَةِ</a:t>
            </a:r>
            <a:r>
              <a:rPr lang="ar-MA" sz="3600" b="1" dirty="0">
                <a:solidFill>
                  <a:srgbClr val="424D7B"/>
                </a:solidFill>
                <a:latin typeface="Microsoft Uighur" panose="02000000000000000000" pitchFamily="2" charset="-78"/>
                <a:cs typeface="Microsoft Uighur" panose="02000000000000000000" pitchFamily="2" charset="-78"/>
                <a:sym typeface="Arial"/>
              </a:rPr>
              <a:t>. يَسْتَقْبِلُ زُوّاراً مِنْ شَتّى بِقاعِ ٱلْعالَمِ، وَتَتَلاقَى فيه </a:t>
            </a:r>
            <a:r>
              <a:rPr lang="ar-MA" sz="3600" b="1" dirty="0" err="1">
                <a:solidFill>
                  <a:srgbClr val="424D7B"/>
                </a:solidFill>
                <a:latin typeface="Microsoft Uighur" panose="02000000000000000000" pitchFamily="2" charset="-78"/>
                <a:cs typeface="Microsoft Uighur" panose="02000000000000000000" pitchFamily="2" charset="-78"/>
                <a:sym typeface="Arial"/>
              </a:rPr>
              <a:t>ٱلثَّقافاتُ</a:t>
            </a:r>
            <a:r>
              <a:rPr lang="ar-MA" sz="3600" b="1" dirty="0">
                <a:solidFill>
                  <a:srgbClr val="424D7B"/>
                </a:solidFill>
                <a:latin typeface="Microsoft Uighur" panose="02000000000000000000" pitchFamily="2" charset="-78"/>
                <a:cs typeface="Microsoft Uighur" panose="02000000000000000000" pitchFamily="2" charset="-78"/>
                <a:sym typeface="Arial"/>
              </a:rPr>
              <a:t> وَتَتَعانَقُ </a:t>
            </a:r>
            <a:r>
              <a:rPr lang="ar-MA" sz="3600" b="1" dirty="0" err="1">
                <a:solidFill>
                  <a:srgbClr val="424D7B"/>
                </a:solidFill>
                <a:latin typeface="Microsoft Uighur" panose="02000000000000000000" pitchFamily="2" charset="-78"/>
                <a:cs typeface="Microsoft Uighur" panose="02000000000000000000" pitchFamily="2" charset="-78"/>
                <a:sym typeface="Arial"/>
              </a:rPr>
              <a:t>ٱللُّغاتُ</a:t>
            </a:r>
            <a:r>
              <a:rPr lang="ar-MA" sz="3600" b="1" dirty="0">
                <a:solidFill>
                  <a:srgbClr val="424D7B"/>
                </a:solidFill>
                <a:latin typeface="Microsoft Uighur" panose="02000000000000000000" pitchFamily="2" charset="-78"/>
                <a:cs typeface="Microsoft Uighur" panose="02000000000000000000" pitchFamily="2" charset="-78"/>
                <a:sym typeface="Arial"/>
              </a:rPr>
              <a:t>، لِيَغْدُوَ </a:t>
            </a:r>
            <a:r>
              <a:rPr lang="ar-MA" sz="3600" b="1" dirty="0" err="1">
                <a:solidFill>
                  <a:srgbClr val="424D7B"/>
                </a:solidFill>
                <a:latin typeface="Microsoft Uighur" panose="02000000000000000000" pitchFamily="2" charset="-78"/>
                <a:cs typeface="Microsoft Uighur" panose="02000000000000000000" pitchFamily="2" charset="-78"/>
                <a:sym typeface="Arial"/>
              </a:rPr>
              <a:t>ٱلسّوقُ</a:t>
            </a:r>
            <a:r>
              <a:rPr lang="ar-MA" sz="3600" b="1" dirty="0">
                <a:solidFill>
                  <a:srgbClr val="424D7B"/>
                </a:solidFill>
                <a:latin typeface="Microsoft Uighur" panose="02000000000000000000" pitchFamily="2" charset="-78"/>
                <a:cs typeface="Microsoft Uighur" panose="02000000000000000000" pitchFamily="2" charset="-78"/>
                <a:sym typeface="Arial"/>
              </a:rPr>
              <a:t> مُلْتَقًى عالَمِيّاً. </a:t>
            </a:r>
          </a:p>
        </p:txBody>
      </p:sp>
    </p:spTree>
    <p:extLst>
      <p:ext uri="{BB962C8B-B14F-4D97-AF65-F5344CB8AC3E}">
        <p14:creationId xmlns:p14="http://schemas.microsoft.com/office/powerpoint/2010/main" val="839001436"/>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649B2-24A1-95EB-129B-FC7543B9A4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FD32CF2-BA20-3BBB-53BA-AF8304847A0C}"/>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سنخصص الدقائق المتبقية لتصحيح أعمالكم شفهيا.</a:t>
            </a:r>
          </a:p>
        </p:txBody>
      </p:sp>
      <p:sp>
        <p:nvSpPr>
          <p:cNvPr id="3" name="Espace réservé du texte 2">
            <a:extLst>
              <a:ext uri="{FF2B5EF4-FFF2-40B4-BE49-F238E27FC236}">
                <a16:creationId xmlns:a16="http://schemas.microsoft.com/office/drawing/2014/main" id="{1DE833F4-654F-0A1A-97F5-252623720E8D}"/>
              </a:ext>
            </a:extLst>
          </p:cNvPr>
          <p:cNvSpPr txBox="1">
            <a:spLocks/>
          </p:cNvSpPr>
          <p:nvPr/>
        </p:nvSpPr>
        <p:spPr>
          <a:xfrm>
            <a:off x="996516" y="2422980"/>
            <a:ext cx="7157927" cy="2556787"/>
          </a:xfrm>
          <a:prstGeom prst="roundRect">
            <a:avLst>
              <a:gd name="adj" fmla="val 16667"/>
            </a:avLst>
          </a:prstGeom>
          <a:ln w="28575">
            <a:solidFill>
              <a:srgbClr val="48B2DC"/>
            </a:solid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ar-MA" sz="7200" b="1" dirty="0">
                <a:solidFill>
                  <a:schemeClr val="accent5">
                    <a:lumMod val="50000"/>
                  </a:schemeClr>
                </a:solidFill>
                <a:latin typeface="Microsoft Uighur" panose="02000000000000000000" pitchFamily="2" charset="-78"/>
                <a:ea typeface="+mn-ea"/>
                <a:cs typeface="Microsoft Uighur" panose="02000000000000000000" pitchFamily="2" charset="-78"/>
              </a:rPr>
              <a:t>تَصْحيحُ أَسْئِلَةِ </a:t>
            </a:r>
            <a:r>
              <a:rPr lang="ar-MA" sz="7200" b="1" dirty="0" err="1">
                <a:solidFill>
                  <a:schemeClr val="accent5">
                    <a:lumMod val="50000"/>
                  </a:schemeClr>
                </a:solidFill>
                <a:latin typeface="Microsoft Uighur" panose="02000000000000000000" pitchFamily="2" charset="-78"/>
                <a:ea typeface="+mn-ea"/>
                <a:cs typeface="Microsoft Uighur" panose="02000000000000000000" pitchFamily="2" charset="-78"/>
              </a:rPr>
              <a:t>ٱلْمُعْجَمِ</a:t>
            </a:r>
            <a:r>
              <a:rPr lang="ar-MA" sz="7200" b="1" dirty="0">
                <a:solidFill>
                  <a:schemeClr val="accent5">
                    <a:lumMod val="50000"/>
                  </a:schemeClr>
                </a:solidFill>
                <a:latin typeface="Microsoft Uighur" panose="02000000000000000000" pitchFamily="2" charset="-78"/>
                <a:ea typeface="+mn-ea"/>
                <a:cs typeface="Microsoft Uighur" panose="02000000000000000000" pitchFamily="2" charset="-78"/>
              </a:rPr>
              <a:t> وَفَهْمِ </a:t>
            </a:r>
            <a:r>
              <a:rPr lang="ar-MA" sz="7200" b="1" dirty="0" err="1">
                <a:solidFill>
                  <a:schemeClr val="accent5">
                    <a:lumMod val="50000"/>
                  </a:schemeClr>
                </a:solidFill>
                <a:latin typeface="Microsoft Uighur" panose="02000000000000000000" pitchFamily="2" charset="-78"/>
                <a:ea typeface="+mn-ea"/>
                <a:cs typeface="Microsoft Uighur" panose="02000000000000000000" pitchFamily="2" charset="-78"/>
              </a:rPr>
              <a:t>ٱلْمَقْروءِ</a:t>
            </a:r>
            <a:r>
              <a:rPr lang="ar-MA" sz="7200" b="1" dirty="0">
                <a:solidFill>
                  <a:schemeClr val="accent5">
                    <a:lumMod val="50000"/>
                  </a:schemeClr>
                </a:solidFill>
                <a:latin typeface="Microsoft Uighur" panose="02000000000000000000" pitchFamily="2" charset="-78"/>
                <a:ea typeface="+mn-ea"/>
                <a:cs typeface="Microsoft Uighur" panose="02000000000000000000" pitchFamily="2" charset="-78"/>
              </a:rPr>
              <a:t>.</a:t>
            </a:r>
            <a:endParaRPr lang="ar-MA" sz="7200" b="1" dirty="0">
              <a:solidFill>
                <a:schemeClr val="accent5">
                  <a:lumMod val="50000"/>
                </a:schemeClr>
              </a:solidFill>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C8F22DFD-CC51-ABA9-8780-874D79F6424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19" name="Image 18">
            <a:extLst>
              <a:ext uri="{FF2B5EF4-FFF2-40B4-BE49-F238E27FC236}">
                <a16:creationId xmlns:a16="http://schemas.microsoft.com/office/drawing/2014/main" id="{12EEAE29-B1A3-5CA3-A5B4-1AB7DEECD7D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20" name="Image 19">
            <a:extLst>
              <a:ext uri="{FF2B5EF4-FFF2-40B4-BE49-F238E27FC236}">
                <a16:creationId xmlns:a16="http://schemas.microsoft.com/office/drawing/2014/main" id="{ECA41A1C-7250-ABA1-A5A1-949F3CD1440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74217" y="109302"/>
            <a:ext cx="278069" cy="278069"/>
          </a:xfrm>
          <a:prstGeom prst="rect">
            <a:avLst/>
          </a:prstGeom>
          <a:ln>
            <a:noFill/>
          </a:ln>
        </p:spPr>
      </p:pic>
      <p:pic>
        <p:nvPicPr>
          <p:cNvPr id="21" name="Image 20">
            <a:extLst>
              <a:ext uri="{FF2B5EF4-FFF2-40B4-BE49-F238E27FC236}">
                <a16:creationId xmlns:a16="http://schemas.microsoft.com/office/drawing/2014/main" id="{7DC038B6-B8EC-1B49-E1DF-8537A5EE1CF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4833" y="148397"/>
            <a:ext cx="278069" cy="278069"/>
          </a:xfrm>
          <a:prstGeom prst="rect">
            <a:avLst/>
          </a:prstGeom>
          <a:ln>
            <a:noFill/>
          </a:ln>
        </p:spPr>
      </p:pic>
      <p:sp>
        <p:nvSpPr>
          <p:cNvPr id="22" name="Rectangle 21">
            <a:extLst>
              <a:ext uri="{FF2B5EF4-FFF2-40B4-BE49-F238E27FC236}">
                <a16:creationId xmlns:a16="http://schemas.microsoft.com/office/drawing/2014/main" id="{51C1385F-BECC-4D63-76A7-857F8D45D7CA}"/>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23" name="Rectangle 22">
            <a:extLst>
              <a:ext uri="{FF2B5EF4-FFF2-40B4-BE49-F238E27FC236}">
                <a16:creationId xmlns:a16="http://schemas.microsoft.com/office/drawing/2014/main" id="{B905C20B-35F0-286D-70A3-C95E3C28CC3B}"/>
              </a:ext>
            </a:extLst>
          </p:cNvPr>
          <p:cNvSpPr>
            <a:spLocks/>
          </p:cNvSpPr>
          <p:nvPr/>
        </p:nvSpPr>
        <p:spPr>
          <a:xfrm>
            <a:off x="2167482" y="146855"/>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solidFill>
              </a:rPr>
              <a:t>تقويم الطلاقة والتحدث </a:t>
            </a:r>
          </a:p>
        </p:txBody>
      </p:sp>
      <p:sp>
        <p:nvSpPr>
          <p:cNvPr id="24" name="Rectangle 23">
            <a:extLst>
              <a:ext uri="{FF2B5EF4-FFF2-40B4-BE49-F238E27FC236}">
                <a16:creationId xmlns:a16="http://schemas.microsoft.com/office/drawing/2014/main" id="{5CE37FDA-5E0E-2774-4FDA-4A70314A007D}"/>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25" name="Image 24">
            <a:extLst>
              <a:ext uri="{FF2B5EF4-FFF2-40B4-BE49-F238E27FC236}">
                <a16:creationId xmlns:a16="http://schemas.microsoft.com/office/drawing/2014/main" id="{3CFF7E41-9AA4-6891-C78B-01941836298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26" name="Rectangle 25">
            <a:extLst>
              <a:ext uri="{FF2B5EF4-FFF2-40B4-BE49-F238E27FC236}">
                <a16:creationId xmlns:a16="http://schemas.microsoft.com/office/drawing/2014/main" id="{23229DC7-918A-B868-A3D6-DD2DCE8759D8}"/>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تقويم</a:t>
            </a:r>
            <a:r>
              <a:rPr lang="ar-MA" sz="1600" b="1" dirty="0">
                <a:solidFill>
                  <a:srgbClr val="565F88"/>
                </a:solidFill>
              </a:rPr>
              <a:t>  </a:t>
            </a:r>
            <a:r>
              <a:rPr lang="ar-MA" sz="1600" b="1" dirty="0">
                <a:solidFill>
                  <a:srgbClr val="565F88">
                    <a:alpha val="20000"/>
                  </a:srgbClr>
                </a:solidFill>
              </a:rPr>
              <a:t>فهم</a:t>
            </a:r>
            <a:r>
              <a:rPr lang="ar-MA" sz="1600" b="1" dirty="0">
                <a:solidFill>
                  <a:srgbClr val="565F88"/>
                </a:solidFill>
              </a:rPr>
              <a:t> </a:t>
            </a:r>
            <a:r>
              <a:rPr lang="ar-MA" sz="1600" b="1" dirty="0">
                <a:solidFill>
                  <a:srgbClr val="565F88">
                    <a:alpha val="20000"/>
                  </a:srgbClr>
                </a:solidFill>
              </a:rPr>
              <a:t>المسموع</a:t>
            </a:r>
          </a:p>
        </p:txBody>
      </p:sp>
    </p:spTree>
    <p:extLst>
      <p:ext uri="{BB962C8B-B14F-4D97-AF65-F5344CB8AC3E}">
        <p14:creationId xmlns:p14="http://schemas.microsoft.com/office/powerpoint/2010/main" val="73410880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12" name="Titre 11">
            <a:extLst>
              <a:ext uri="{FF2B5EF4-FFF2-40B4-BE49-F238E27FC236}">
                <a16:creationId xmlns:a16="http://schemas.microsoft.com/office/drawing/2014/main" id="{531B13AF-41AD-1D7F-5C0F-014A72DA2B92}"/>
              </a:ext>
            </a:extLst>
          </p:cNvPr>
          <p:cNvSpPr>
            <a:spLocks noGrp="1"/>
          </p:cNvSpPr>
          <p:nvPr>
            <p:ph type="title"/>
          </p:nvPr>
        </p:nvSpPr>
        <p:spPr>
          <a:xfrm>
            <a:off x="2710089" y="775459"/>
            <a:ext cx="2744730" cy="612000"/>
          </a:xfrm>
          <a:solidFill>
            <a:schemeClr val="accent4">
              <a:lumMod val="20000"/>
              <a:lumOff val="80000"/>
            </a:schemeClr>
          </a:solidFill>
        </p:spPr>
        <p:txBody>
          <a:bodyPr>
            <a:normAutofit/>
          </a:bodyPr>
          <a:lstStyle/>
          <a:p>
            <a:pPr algn="ctr"/>
            <a:r>
              <a:rPr lang="ar-MA" sz="2400" b="1" dirty="0"/>
              <a:t>نص تقويم المسموع</a:t>
            </a:r>
            <a:endParaRPr lang="fr-FR" sz="2400" b="1" dirty="0"/>
          </a:p>
        </p:txBody>
      </p:sp>
      <p:sp>
        <p:nvSpPr>
          <p:cNvPr id="13" name="ZoneTexte 12">
            <a:extLst>
              <a:ext uri="{FF2B5EF4-FFF2-40B4-BE49-F238E27FC236}">
                <a16:creationId xmlns:a16="http://schemas.microsoft.com/office/drawing/2014/main" id="{5181C803-290E-F5EA-40C3-3BF8558AB90A}"/>
              </a:ext>
            </a:extLst>
          </p:cNvPr>
          <p:cNvSpPr txBox="1"/>
          <p:nvPr/>
        </p:nvSpPr>
        <p:spPr>
          <a:xfrm>
            <a:off x="545705" y="1892700"/>
            <a:ext cx="8052590" cy="4524315"/>
          </a:xfrm>
          <a:prstGeom prst="rect">
            <a:avLst/>
          </a:prstGeom>
          <a:noFill/>
        </p:spPr>
        <p:txBody>
          <a:bodyPr wrap="square">
            <a:spAutoFit/>
          </a:bodyPr>
          <a:lstStyle/>
          <a:p>
            <a:pPr indent="174625" algn="just" rtl="1"/>
            <a:r>
              <a:rPr lang="ar-MA" sz="2400" b="1" dirty="0">
                <a:solidFill>
                  <a:srgbClr val="424D7B"/>
                </a:solidFill>
                <a:latin typeface="Microsoft Uighur" panose="02000000000000000000" pitchFamily="2" charset="-78"/>
                <a:cs typeface="Microsoft Uighur" panose="02000000000000000000" pitchFamily="2" charset="-78"/>
                <a:sym typeface="Arial"/>
              </a:rPr>
              <a:t> الحج هو الركن الخامسُ من أركانِ الإسلام، وقد فرضه اللهُ على المسلم القادر مرة واحدة في العمر، ومن زاد على ذلك فله أجرُ التطوّع. ويأتي موسم الحج كلَّ سنة في وقتٍ محدد، فيشدّ المسلمون رحالهم من مختلف بقاع الأرض صوب مكة المكرمة لأداء مناسك معلومة، مثل الطواف حول الكعبة، والسعي بين الصفا والمروة، والوقوف بعرفة...</a:t>
            </a:r>
          </a:p>
          <a:p>
            <a:pPr indent="174625" algn="just" rtl="1"/>
            <a:r>
              <a:rPr lang="ar-MA" sz="2400" b="1" dirty="0">
                <a:solidFill>
                  <a:srgbClr val="424D7B"/>
                </a:solidFill>
                <a:latin typeface="Microsoft Uighur" panose="02000000000000000000" pitchFamily="2" charset="-78"/>
                <a:cs typeface="Microsoft Uighur" panose="02000000000000000000" pitchFamily="2" charset="-78"/>
                <a:sym typeface="Arial"/>
              </a:rPr>
              <a:t>   وإذا كان الحج موعدا سنويا يلتقي فيه  المسلمون القادمون من كل الأقطار لعبادة ربّ واحد، في جوّ إيماني يسوده الخشوع والنظام، فهو أيضا مدرسة لترسيخ القيم الإنسانية،  يتعلّم فيها  الحجاج أسمى قيم ومبادئ الإسلام، فيتعاونون على تنظيم شؤونهم، ويتآزرون عند الحاجة، ويتعاملون بتسامح واحترام رغم اختلاف لغاتهم وثقافاتهم وعاداتهم. يساعد القويُّ الضعيفَ، ويتقاسم الناس الطعام والماء، ويتعلّم الجميع الصبر والانضباط. </a:t>
            </a:r>
          </a:p>
          <a:p>
            <a:pPr indent="174625" algn="just" rtl="1"/>
            <a:r>
              <a:rPr lang="ar-MA" sz="2400" b="1" dirty="0">
                <a:solidFill>
                  <a:srgbClr val="424D7B"/>
                </a:solidFill>
                <a:latin typeface="Microsoft Uighur" panose="02000000000000000000" pitchFamily="2" charset="-78"/>
                <a:cs typeface="Microsoft Uighur" panose="02000000000000000000" pitchFamily="2" charset="-78"/>
                <a:sym typeface="Arial"/>
              </a:rPr>
              <a:t>وقبل نهاية موسم الحج، تتعزز أواصر التعارف والتآخي بين الحجاج وأهالي البلاد المضيفة، حيث يتبادلون التجارب والخبرات، وتسود بينهم روح المحبة والأخوة الإيمانية. وبذلك، يكون الحج عبادةً لتقوية روح الأخوّة، ومناسبة لترسيخ التعايش بين المسلمين.</a:t>
            </a:r>
          </a:p>
        </p:txBody>
      </p:sp>
      <p:pic>
        <p:nvPicPr>
          <p:cNvPr id="2" name="Image 1">
            <a:extLst>
              <a:ext uri="{FF2B5EF4-FFF2-40B4-BE49-F238E27FC236}">
                <a16:creationId xmlns:a16="http://schemas.microsoft.com/office/drawing/2014/main" id="{67002A68-E557-9711-52CC-2F0D293D2C0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3" name="Image 2">
            <a:extLst>
              <a:ext uri="{FF2B5EF4-FFF2-40B4-BE49-F238E27FC236}">
                <a16:creationId xmlns:a16="http://schemas.microsoft.com/office/drawing/2014/main" id="{928C0F0D-8509-EEAB-86B7-73B818EA117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9478" y="141626"/>
            <a:ext cx="278069" cy="278069"/>
          </a:xfrm>
          <a:prstGeom prst="rect">
            <a:avLst/>
          </a:prstGeom>
          <a:ln>
            <a:noFill/>
          </a:ln>
        </p:spPr>
      </p:pic>
      <p:pic>
        <p:nvPicPr>
          <p:cNvPr id="10" name="Image 9">
            <a:extLst>
              <a:ext uri="{FF2B5EF4-FFF2-40B4-BE49-F238E27FC236}">
                <a16:creationId xmlns:a16="http://schemas.microsoft.com/office/drawing/2014/main" id="{8A28C0FC-B71E-1CA4-B68C-EF9CA3CDA3A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4833" y="128939"/>
            <a:ext cx="278069" cy="278069"/>
          </a:xfrm>
          <a:prstGeom prst="rect">
            <a:avLst/>
          </a:prstGeom>
          <a:ln>
            <a:noFill/>
          </a:ln>
        </p:spPr>
      </p:pic>
      <p:sp>
        <p:nvSpPr>
          <p:cNvPr id="14" name="Rectangle 13">
            <a:extLst>
              <a:ext uri="{FF2B5EF4-FFF2-40B4-BE49-F238E27FC236}">
                <a16:creationId xmlns:a16="http://schemas.microsoft.com/office/drawing/2014/main" id="{5C038238-6C46-348F-DE45-03C6E4B00862}"/>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5" name="Rectangle 14">
            <a:extLst>
              <a:ext uri="{FF2B5EF4-FFF2-40B4-BE49-F238E27FC236}">
                <a16:creationId xmlns:a16="http://schemas.microsoft.com/office/drawing/2014/main" id="{1478D77C-9E25-7093-C2E3-C27D4CD590C7}"/>
              </a:ext>
            </a:extLst>
          </p:cNvPr>
          <p:cNvSpPr>
            <a:spLocks/>
          </p:cNvSpPr>
          <p:nvPr/>
        </p:nvSpPr>
        <p:spPr>
          <a:xfrm>
            <a:off x="2167482" y="146855"/>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solidFill>
              </a:rPr>
              <a:t>تقويم الطلاقة والتحدث </a:t>
            </a:r>
          </a:p>
        </p:txBody>
      </p:sp>
      <p:sp>
        <p:nvSpPr>
          <p:cNvPr id="16" name="Rectangle 15">
            <a:extLst>
              <a:ext uri="{FF2B5EF4-FFF2-40B4-BE49-F238E27FC236}">
                <a16:creationId xmlns:a16="http://schemas.microsoft.com/office/drawing/2014/main" id="{4FF99A58-7B04-3C7F-420E-F1B80994D8FF}"/>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7" name="Image 16">
            <a:extLst>
              <a:ext uri="{FF2B5EF4-FFF2-40B4-BE49-F238E27FC236}">
                <a16:creationId xmlns:a16="http://schemas.microsoft.com/office/drawing/2014/main" id="{9ABF26A9-5D70-E562-118C-B0E73DBA4E3A}"/>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18" name="Rectangle 17">
            <a:extLst>
              <a:ext uri="{FF2B5EF4-FFF2-40B4-BE49-F238E27FC236}">
                <a16:creationId xmlns:a16="http://schemas.microsoft.com/office/drawing/2014/main" id="{9046BB06-FB84-383C-18BB-7E2E17C48C28}"/>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تقويم</a:t>
            </a:r>
            <a:r>
              <a:rPr lang="ar-MA" sz="1600" b="1" dirty="0">
                <a:solidFill>
                  <a:srgbClr val="565F88"/>
                </a:solidFill>
              </a:rPr>
              <a:t>  </a:t>
            </a:r>
            <a:r>
              <a:rPr lang="ar-MA" sz="1600" b="1" dirty="0">
                <a:solidFill>
                  <a:srgbClr val="565F88">
                    <a:alpha val="20000"/>
                  </a:srgbClr>
                </a:solidFill>
              </a:rPr>
              <a:t>فهم</a:t>
            </a:r>
            <a:r>
              <a:rPr lang="ar-MA" sz="1600" b="1" dirty="0">
                <a:solidFill>
                  <a:srgbClr val="565F88"/>
                </a:solidFill>
              </a:rPr>
              <a:t> </a:t>
            </a:r>
            <a:r>
              <a:rPr lang="ar-MA" sz="1600" b="1" dirty="0">
                <a:solidFill>
                  <a:srgbClr val="565F88">
                    <a:alpha val="20000"/>
                  </a:srgbClr>
                </a:solidFill>
              </a:rPr>
              <a:t>المسموع</a:t>
            </a:r>
          </a:p>
        </p:txBody>
      </p:sp>
    </p:spTree>
    <p:extLst>
      <p:ext uri="{BB962C8B-B14F-4D97-AF65-F5344CB8AC3E}">
        <p14:creationId xmlns:p14="http://schemas.microsoft.com/office/powerpoint/2010/main" val="3372664408"/>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ED55D-8E59-EDB9-4076-8D035441F101}"/>
            </a:ext>
          </a:extLst>
        </p:cNvPr>
        <p:cNvGrpSpPr/>
        <p:nvPr/>
      </p:nvGrpSpPr>
      <p:grpSpPr>
        <a:xfrm>
          <a:off x="0" y="0"/>
          <a:ext cx="0" cy="0"/>
          <a:chOff x="0" y="0"/>
          <a:chExt cx="0" cy="0"/>
        </a:xfrm>
      </p:grpSpPr>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9E4F2D-2F9D-9834-DC6B-5E4E8D1AF05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12" name="Titre 11">
            <a:extLst>
              <a:ext uri="{FF2B5EF4-FFF2-40B4-BE49-F238E27FC236}">
                <a16:creationId xmlns:a16="http://schemas.microsoft.com/office/drawing/2014/main" id="{774C7E13-9E43-FDCD-A1E9-1FF960848139}"/>
              </a:ext>
            </a:extLst>
          </p:cNvPr>
          <p:cNvSpPr>
            <a:spLocks noGrp="1"/>
          </p:cNvSpPr>
          <p:nvPr>
            <p:ph type="title"/>
          </p:nvPr>
        </p:nvSpPr>
        <p:spPr>
          <a:xfrm>
            <a:off x="2811293" y="775458"/>
            <a:ext cx="2643525" cy="664235"/>
          </a:xfrm>
          <a:solidFill>
            <a:schemeClr val="accent4">
              <a:lumMod val="20000"/>
              <a:lumOff val="80000"/>
            </a:schemeClr>
          </a:solidFill>
        </p:spPr>
        <p:txBody>
          <a:bodyPr>
            <a:normAutofit/>
          </a:bodyPr>
          <a:lstStyle/>
          <a:p>
            <a:pPr algn="ctr"/>
            <a:r>
              <a:rPr lang="ar-MA" sz="2400" b="1" dirty="0"/>
              <a:t>عناصر الإجابة</a:t>
            </a:r>
            <a:endParaRPr lang="fr-FR" sz="2400" b="1" dirty="0"/>
          </a:p>
        </p:txBody>
      </p:sp>
      <p:graphicFrame>
        <p:nvGraphicFramePr>
          <p:cNvPr id="2" name="Tableau 1">
            <a:extLst>
              <a:ext uri="{FF2B5EF4-FFF2-40B4-BE49-F238E27FC236}">
                <a16:creationId xmlns:a16="http://schemas.microsoft.com/office/drawing/2014/main" id="{3C096523-2CF1-9D98-FD8F-D493632B5960}"/>
              </a:ext>
            </a:extLst>
          </p:cNvPr>
          <p:cNvGraphicFramePr>
            <a:graphicFrameLocks noGrp="1"/>
          </p:cNvGraphicFramePr>
          <p:nvPr>
            <p:extLst>
              <p:ext uri="{D42A27DB-BD31-4B8C-83A1-F6EECF244321}">
                <p14:modId xmlns:p14="http://schemas.microsoft.com/office/powerpoint/2010/main" val="3237883401"/>
              </p:ext>
            </p:extLst>
          </p:nvPr>
        </p:nvGraphicFramePr>
        <p:xfrm>
          <a:off x="389106" y="2021267"/>
          <a:ext cx="8161506" cy="4271708"/>
        </p:xfrm>
        <a:graphic>
          <a:graphicData uri="http://schemas.openxmlformats.org/drawingml/2006/table">
            <a:tbl>
              <a:tblPr firstRow="1" firstCol="1" bandRow="1">
                <a:tableStyleId>{5940675A-B579-460E-94D1-54222C63F5DA}</a:tableStyleId>
              </a:tblPr>
              <a:tblGrid>
                <a:gridCol w="1682885">
                  <a:extLst>
                    <a:ext uri="{9D8B030D-6E8A-4147-A177-3AD203B41FA5}">
                      <a16:colId xmlns:a16="http://schemas.microsoft.com/office/drawing/2014/main" val="245655787"/>
                    </a:ext>
                  </a:extLst>
                </a:gridCol>
                <a:gridCol w="4941652">
                  <a:extLst>
                    <a:ext uri="{9D8B030D-6E8A-4147-A177-3AD203B41FA5}">
                      <a16:colId xmlns:a16="http://schemas.microsoft.com/office/drawing/2014/main" val="534301897"/>
                    </a:ext>
                  </a:extLst>
                </a:gridCol>
                <a:gridCol w="694642">
                  <a:extLst>
                    <a:ext uri="{9D8B030D-6E8A-4147-A177-3AD203B41FA5}">
                      <a16:colId xmlns:a16="http://schemas.microsoft.com/office/drawing/2014/main" val="80580229"/>
                    </a:ext>
                  </a:extLst>
                </a:gridCol>
                <a:gridCol w="842327">
                  <a:extLst>
                    <a:ext uri="{9D8B030D-6E8A-4147-A177-3AD203B41FA5}">
                      <a16:colId xmlns:a16="http://schemas.microsoft.com/office/drawing/2014/main" val="2535290155"/>
                    </a:ext>
                  </a:extLst>
                </a:gridCol>
              </a:tblGrid>
              <a:tr h="1898522">
                <a:tc>
                  <a:txBody>
                    <a:bodyPr/>
                    <a:lstStyle/>
                    <a:p>
                      <a:pPr algn="r" rtl="1">
                        <a:lnSpc>
                          <a:spcPct val="107000"/>
                        </a:lnSpc>
                        <a:spcAft>
                          <a:spcPts val="800"/>
                        </a:spcAft>
                        <a:buNone/>
                      </a:pPr>
                      <a:r>
                        <a:rPr lang="ar-SA" sz="1400" kern="100" dirty="0">
                          <a:effectLst/>
                        </a:rPr>
                        <a:t>1.          2.5 ن</a:t>
                      </a:r>
                      <a:endParaRPr lang="fr-FR" sz="1600" kern="100" dirty="0">
                        <a:effectLst/>
                      </a:endParaRPr>
                    </a:p>
                    <a:p>
                      <a:pPr algn="r" rtl="1">
                        <a:lnSpc>
                          <a:spcPct val="107000"/>
                        </a:lnSpc>
                        <a:spcAft>
                          <a:spcPts val="800"/>
                        </a:spcAft>
                        <a:buNone/>
                      </a:pPr>
                      <a:r>
                        <a:rPr lang="ar-SA" sz="1400" kern="100" dirty="0">
                          <a:effectLst/>
                        </a:rPr>
                        <a:t>2.          2.5ن</a:t>
                      </a:r>
                      <a:endParaRPr lang="fr-FR" sz="1600" kern="100" dirty="0">
                        <a:effectLst/>
                      </a:endParaRPr>
                    </a:p>
                    <a:p>
                      <a:pPr marL="342900" indent="-342900" algn="r" rtl="1">
                        <a:lnSpc>
                          <a:spcPct val="107000"/>
                        </a:lnSpc>
                        <a:spcAft>
                          <a:spcPts val="800"/>
                        </a:spcAft>
                        <a:buAutoNum type="arabicPeriod" startAt="3"/>
                      </a:pPr>
                      <a:r>
                        <a:rPr lang="ar-MA" sz="1400" kern="100" dirty="0">
                          <a:effectLst/>
                        </a:rPr>
                        <a:t>      </a:t>
                      </a:r>
                      <a:r>
                        <a:rPr lang="ar-SA" sz="1400" kern="100" dirty="0">
                          <a:effectLst/>
                        </a:rPr>
                        <a:t>0.5ن × 4 </a:t>
                      </a:r>
                      <a:endParaRPr lang="ar-MA" sz="1400" kern="100" dirty="0">
                        <a:effectLst/>
                      </a:endParaRPr>
                    </a:p>
                    <a:p>
                      <a:pPr marL="0" indent="0" algn="r" rtl="1">
                        <a:lnSpc>
                          <a:spcPct val="107000"/>
                        </a:lnSpc>
                        <a:spcAft>
                          <a:spcPts val="800"/>
                        </a:spcAft>
                        <a:buNone/>
                      </a:pPr>
                      <a:endParaRPr lang="fr-FR" sz="100" kern="100" dirty="0">
                        <a:effectLst/>
                      </a:endParaRPr>
                    </a:p>
                    <a:p>
                      <a:pPr algn="r" rtl="1">
                        <a:lnSpc>
                          <a:spcPct val="107000"/>
                        </a:lnSpc>
                        <a:spcAft>
                          <a:spcPts val="800"/>
                        </a:spcAft>
                        <a:buNone/>
                      </a:pPr>
                      <a:r>
                        <a:rPr lang="ar-SA" sz="1400" kern="100" dirty="0">
                          <a:effectLst/>
                        </a:rPr>
                        <a:t>4.          3ن</a:t>
                      </a:r>
                      <a:endParaRPr lang="fr-FR" sz="1600" kern="100" dirty="0">
                        <a:effectLst/>
                        <a:latin typeface="Times New Roman" panose="02020603050405020304" pitchFamily="18" charset="0"/>
                        <a:ea typeface="Aptos" panose="020B0004020202020204" pitchFamily="34" charset="0"/>
                      </a:endParaRPr>
                    </a:p>
                  </a:txBody>
                  <a:tcPr marL="68580" marR="68580" marT="0" marB="0"/>
                </a:tc>
                <a:tc>
                  <a:txBody>
                    <a:bodyPr/>
                    <a:lstStyle/>
                    <a:p>
                      <a:pPr marL="342900" lvl="0" indent="-342900" algn="r" rtl="1">
                        <a:lnSpc>
                          <a:spcPct val="107000"/>
                        </a:lnSpc>
                        <a:buFont typeface="+mj-lt"/>
                        <a:buAutoNum type="arabicPeriod"/>
                      </a:pPr>
                      <a:r>
                        <a:rPr lang="ar-SA" sz="1600" kern="100" dirty="0">
                          <a:effectLst/>
                        </a:rPr>
                        <a:t>مَكَّةُ </a:t>
                      </a:r>
                      <a:r>
                        <a:rPr lang="ar-SA" sz="1600" kern="100" dirty="0" err="1">
                          <a:effectLst/>
                        </a:rPr>
                        <a:t>ٱلْمُكَرَّمَةُ</a:t>
                      </a:r>
                      <a:r>
                        <a:rPr lang="fr-FR" sz="1600" kern="100" dirty="0">
                          <a:effectLst/>
                        </a:rPr>
                        <a:t>.</a:t>
                      </a:r>
                      <a:endParaRPr lang="fr-FR" sz="1800" kern="100" dirty="0">
                        <a:effectLst/>
                      </a:endParaRPr>
                    </a:p>
                    <a:p>
                      <a:pPr marL="342900" lvl="0" indent="-342900" algn="r" rtl="1">
                        <a:lnSpc>
                          <a:spcPct val="107000"/>
                        </a:lnSpc>
                        <a:buFont typeface="+mj-lt"/>
                        <a:buAutoNum type="arabicPeriod"/>
                      </a:pPr>
                      <a:r>
                        <a:rPr lang="ar-SA" sz="1600" kern="100" dirty="0">
                          <a:effectLst/>
                        </a:rPr>
                        <a:t>عِبادَةُ رَبٍّ واحِدٍ</a:t>
                      </a:r>
                      <a:r>
                        <a:rPr lang="fr-FR" sz="1600" kern="100" dirty="0">
                          <a:effectLst/>
                        </a:rPr>
                        <a:t>.</a:t>
                      </a:r>
                      <a:endParaRPr lang="fr-FR" sz="1800" kern="100" dirty="0">
                        <a:effectLst/>
                      </a:endParaRPr>
                    </a:p>
                    <a:p>
                      <a:pPr marL="342900" lvl="0" indent="-342900" algn="r" rtl="1">
                        <a:lnSpc>
                          <a:spcPct val="107000"/>
                        </a:lnSpc>
                        <a:buFont typeface="+mj-lt"/>
                        <a:buAutoNum type="arabicPeriod"/>
                      </a:pPr>
                      <a:r>
                        <a:rPr lang="ar-SA" sz="1600" kern="100" dirty="0">
                          <a:effectLst/>
                        </a:rPr>
                        <a:t>الطواف حول الكعبة- السعي بين الصفا والمروة- الوقوف بعرفة. التعاون- التآزر- تقاسم الطعام – مساعدة الضعيف...</a:t>
                      </a:r>
                      <a:endParaRPr lang="fr-FR" sz="1800" kern="100" dirty="0">
                        <a:effectLst/>
                      </a:endParaRPr>
                    </a:p>
                    <a:p>
                      <a:pPr marL="342900" lvl="0" indent="-342900" algn="r" rtl="1">
                        <a:lnSpc>
                          <a:spcPct val="107000"/>
                        </a:lnSpc>
                        <a:buFont typeface="+mj-lt"/>
                        <a:buAutoNum type="arabicPeriod"/>
                      </a:pPr>
                      <a:r>
                        <a:rPr lang="ar-SA" sz="1600" kern="100" dirty="0">
                          <a:effectLst/>
                        </a:rPr>
                        <a:t>. المقصودُ أنّ الحجَّ يعلِّمُ المسلمينَ القيمَ الإنسانيّةَ الساميةَ، مثلَ التعاونِ والتآزرِ والتسامحِ والاحترامِ والصبر والانضباط</a:t>
                      </a:r>
                      <a:r>
                        <a:rPr lang="ar-MA" sz="1600" kern="100" dirty="0">
                          <a:effectLst/>
                        </a:rPr>
                        <a:t> </a:t>
                      </a:r>
                      <a:r>
                        <a:rPr lang="ar-SA" sz="1600" kern="100" dirty="0">
                          <a:effectLst/>
                        </a:rPr>
                        <a:t>ويقوّي روحَ الأخوّةِ والتعايشِ بينهم رغم اختلافِ لغاتهم وثقافاتهم.</a:t>
                      </a:r>
                      <a:endParaRPr lang="fr-FR" sz="1800" kern="100" dirty="0">
                        <a:effectLst/>
                        <a:latin typeface="Times New Roman" panose="02020603050405020304" pitchFamily="18" charset="0"/>
                        <a:ea typeface="Aptos" panose="020B0004020202020204" pitchFamily="34" charset="0"/>
                      </a:endParaRPr>
                    </a:p>
                  </a:txBody>
                  <a:tcPr marL="68580" marR="68580" marT="0" marB="0"/>
                </a:tc>
                <a:tc>
                  <a:txBody>
                    <a:bodyPr/>
                    <a:lstStyle/>
                    <a:p>
                      <a:pPr algn="r" rtl="1">
                        <a:lnSpc>
                          <a:spcPct val="107000"/>
                        </a:lnSpc>
                        <a:spcAft>
                          <a:spcPts val="800"/>
                        </a:spcAft>
                        <a:buNone/>
                      </a:pPr>
                      <a:r>
                        <a:rPr lang="fr-FR" sz="1600" kern="100" dirty="0">
                          <a:effectLst/>
                        </a:rPr>
                        <a:t>CO1</a:t>
                      </a:r>
                      <a:br>
                        <a:rPr lang="ar-SA" sz="1600" kern="100" dirty="0">
                          <a:effectLst/>
                        </a:rPr>
                      </a:br>
                      <a:r>
                        <a:rPr lang="ar-SA" sz="1600" kern="100" dirty="0">
                          <a:effectLst/>
                        </a:rPr>
                        <a:t>(10ن)</a:t>
                      </a:r>
                      <a:endParaRPr lang="fr-FR" sz="1800" kern="100" dirty="0">
                        <a:effectLst/>
                        <a:latin typeface="Times New Roman" panose="02020603050405020304" pitchFamily="18" charset="0"/>
                        <a:ea typeface="Aptos" panose="020B0004020202020204" pitchFamily="34" charset="0"/>
                      </a:endParaRPr>
                    </a:p>
                  </a:txBody>
                  <a:tcPr marL="68580" marR="68580" marT="0" marB="0" anchor="ctr"/>
                </a:tc>
                <a:tc rowSpan="2">
                  <a:txBody>
                    <a:bodyPr/>
                    <a:lstStyle/>
                    <a:p>
                      <a:pPr algn="r" rtl="1">
                        <a:lnSpc>
                          <a:spcPct val="107000"/>
                        </a:lnSpc>
                        <a:spcAft>
                          <a:spcPts val="800"/>
                        </a:spcAft>
                        <a:buNone/>
                      </a:pPr>
                      <a:r>
                        <a:rPr lang="fr-FR" sz="1800" kern="100" dirty="0">
                          <a:effectLst/>
                          <a:latin typeface="Times New Roman" panose="02020603050405020304" pitchFamily="18" charset="0"/>
                          <a:ea typeface="Aptos" panose="020B0004020202020204" pitchFamily="34" charset="0"/>
                        </a:rPr>
                        <a:t>CO</a:t>
                      </a:r>
                    </a:p>
                  </a:txBody>
                  <a:tcPr marL="68580" marR="68580" marT="0" marB="0" anchor="ctr"/>
                </a:tc>
                <a:extLst>
                  <a:ext uri="{0D108BD9-81ED-4DB2-BD59-A6C34878D82A}">
                    <a16:rowId xmlns:a16="http://schemas.microsoft.com/office/drawing/2014/main" val="625169719"/>
                  </a:ext>
                </a:extLst>
              </a:tr>
              <a:tr h="2162751">
                <a:tc>
                  <a:txBody>
                    <a:bodyPr/>
                    <a:lstStyle/>
                    <a:p>
                      <a:pPr marL="342900" lvl="0" indent="-342900" algn="r" rtl="1">
                        <a:lnSpc>
                          <a:spcPct val="107000"/>
                        </a:lnSpc>
                        <a:buFont typeface="+mj-lt"/>
                        <a:buAutoNum type="arabicPeriod"/>
                      </a:pPr>
                      <a:r>
                        <a:rPr lang="ar-SA" sz="1600" kern="100" dirty="0">
                          <a:effectLst/>
                        </a:rPr>
                        <a:t>نقطة عن كل فكرة رتبت في مكانها</a:t>
                      </a:r>
                      <a:r>
                        <a:rPr lang="fr-FR" sz="1600" kern="100" dirty="0">
                          <a:effectLst/>
                        </a:rPr>
                        <a:t>:</a:t>
                      </a:r>
                      <a:r>
                        <a:rPr lang="ar-SA" sz="1600" kern="100" dirty="0">
                          <a:effectLst/>
                        </a:rPr>
                        <a:t>1*4=4ن</a:t>
                      </a:r>
                      <a:endParaRPr lang="fr-FR" sz="1800" kern="100" dirty="0">
                        <a:effectLst/>
                      </a:endParaRPr>
                    </a:p>
                    <a:p>
                      <a:pPr marL="250190" algn="r" rtl="1">
                        <a:lnSpc>
                          <a:spcPct val="107000"/>
                        </a:lnSpc>
                        <a:spcAft>
                          <a:spcPts val="800"/>
                        </a:spcAft>
                        <a:buNone/>
                      </a:pPr>
                      <a:endParaRPr lang="ar-MA" sz="1600" kern="100" dirty="0">
                        <a:effectLst/>
                      </a:endParaRPr>
                    </a:p>
                    <a:p>
                      <a:pPr marL="250190" algn="r" rtl="1">
                        <a:lnSpc>
                          <a:spcPct val="107000"/>
                        </a:lnSpc>
                        <a:spcAft>
                          <a:spcPts val="800"/>
                        </a:spcAft>
                        <a:buNone/>
                      </a:pPr>
                      <a:r>
                        <a:rPr lang="ar-SA" sz="1600" kern="100" dirty="0">
                          <a:effectLst/>
                        </a:rPr>
                        <a:t> </a:t>
                      </a:r>
                      <a:endParaRPr lang="fr-FR" sz="1800" kern="100" dirty="0">
                        <a:effectLst/>
                      </a:endParaRPr>
                    </a:p>
                    <a:p>
                      <a:pPr algn="r" rtl="1">
                        <a:lnSpc>
                          <a:spcPct val="107000"/>
                        </a:lnSpc>
                        <a:spcAft>
                          <a:spcPts val="800"/>
                        </a:spcAft>
                        <a:buNone/>
                      </a:pPr>
                      <a:r>
                        <a:rPr lang="ar-SA" sz="1600" kern="100" dirty="0">
                          <a:effectLst/>
                        </a:rPr>
                        <a:t>2. -الأفكار (3ن) -</a:t>
                      </a:r>
                      <a:r>
                        <a:rPr lang="ar-MA" sz="1600" kern="100" dirty="0">
                          <a:effectLst/>
                        </a:rPr>
                        <a:t>    </a:t>
                      </a:r>
                      <a:r>
                        <a:rPr lang="ar-SA" sz="1600" kern="100" dirty="0">
                          <a:effectLst/>
                        </a:rPr>
                        <a:t>الانسجام (3ن)</a:t>
                      </a:r>
                      <a:endParaRPr lang="fr-FR" sz="1800" kern="100" dirty="0">
                        <a:effectLst/>
                      </a:endParaRPr>
                    </a:p>
                    <a:p>
                      <a:pPr algn="r" rtl="1">
                        <a:lnSpc>
                          <a:spcPct val="107000"/>
                        </a:lnSpc>
                        <a:spcAft>
                          <a:spcPts val="800"/>
                        </a:spcAft>
                        <a:buNone/>
                      </a:pPr>
                      <a:r>
                        <a:rPr lang="ar-SA" sz="1600" kern="100" dirty="0">
                          <a:effectLst/>
                        </a:rPr>
                        <a:t>3+3=6</a:t>
                      </a:r>
                      <a:endParaRPr lang="ar-SA" sz="1000" kern="100" dirty="0">
                        <a:effectLst/>
                      </a:endParaRPr>
                    </a:p>
                  </a:txBody>
                  <a:tcPr marL="68580" marR="68580" marT="0" marB="0"/>
                </a:tc>
                <a:tc>
                  <a:txBody>
                    <a:bodyPr/>
                    <a:lstStyle/>
                    <a:p>
                      <a:pPr algn="r" rtl="1">
                        <a:lnSpc>
                          <a:spcPct val="107000"/>
                        </a:lnSpc>
                        <a:spcAft>
                          <a:spcPts val="800"/>
                        </a:spcAft>
                        <a:buNone/>
                      </a:pPr>
                      <a:r>
                        <a:rPr lang="ar-MA" sz="1600" kern="100" dirty="0">
                          <a:effectLst/>
                        </a:rPr>
                        <a:t>5. </a:t>
                      </a:r>
                    </a:p>
                    <a:p>
                      <a:pPr algn="r" rtl="1">
                        <a:lnSpc>
                          <a:spcPct val="107000"/>
                        </a:lnSpc>
                        <a:spcAft>
                          <a:spcPts val="800"/>
                        </a:spcAft>
                        <a:buNone/>
                      </a:pPr>
                      <a:endParaRPr lang="ar-MA" sz="1600" kern="100" dirty="0">
                        <a:effectLst/>
                      </a:endParaRPr>
                    </a:p>
                    <a:p>
                      <a:pPr algn="r" rtl="1">
                        <a:lnSpc>
                          <a:spcPct val="107000"/>
                        </a:lnSpc>
                        <a:spcAft>
                          <a:spcPts val="800"/>
                        </a:spcAft>
                        <a:buNone/>
                      </a:pPr>
                      <a:endParaRPr lang="ar-MA" sz="1600" kern="100" dirty="0">
                        <a:effectLst/>
                      </a:endParaRPr>
                    </a:p>
                    <a:p>
                      <a:pPr algn="r" rtl="1">
                        <a:lnSpc>
                          <a:spcPct val="107000"/>
                        </a:lnSpc>
                        <a:spcAft>
                          <a:spcPts val="800"/>
                        </a:spcAft>
                        <a:buNone/>
                      </a:pPr>
                      <a:endParaRPr lang="ar-MA" sz="1600" kern="100" dirty="0">
                        <a:effectLst/>
                      </a:endParaRPr>
                    </a:p>
                    <a:p>
                      <a:pPr algn="r" rtl="1">
                        <a:lnSpc>
                          <a:spcPct val="107000"/>
                        </a:lnSpc>
                        <a:spcAft>
                          <a:spcPts val="800"/>
                        </a:spcAft>
                        <a:buNone/>
                      </a:pPr>
                      <a:endParaRPr lang="ar-MA" sz="1600" kern="100" dirty="0">
                        <a:effectLst/>
                      </a:endParaRPr>
                    </a:p>
                    <a:p>
                      <a:pPr algn="r" rtl="1">
                        <a:lnSpc>
                          <a:spcPct val="107000"/>
                        </a:lnSpc>
                        <a:spcAft>
                          <a:spcPts val="800"/>
                        </a:spcAft>
                        <a:buNone/>
                      </a:pPr>
                      <a:r>
                        <a:rPr lang="ar-MA" sz="1600" kern="100" dirty="0">
                          <a:effectLst/>
                        </a:rPr>
                        <a:t>6.</a:t>
                      </a:r>
                      <a:r>
                        <a:rPr lang="ar-SA" sz="1600" kern="100" dirty="0">
                          <a:effectLst/>
                        </a:rPr>
                        <a:t> كتابة ملخص مناسب. (لا ت</a:t>
                      </a:r>
                      <a:r>
                        <a:rPr lang="ar-MA" sz="1600" kern="100" dirty="0">
                          <a:effectLst/>
                        </a:rPr>
                        <a:t>ؤ</a:t>
                      </a:r>
                      <a:r>
                        <a:rPr lang="ar-SA" sz="1600" kern="100" dirty="0">
                          <a:effectLst/>
                        </a:rPr>
                        <a:t>خذ الأخطاء اللغوية بعين الاعتبار</a:t>
                      </a:r>
                      <a:r>
                        <a:rPr lang="ar-MA" sz="1600" kern="100" dirty="0">
                          <a:effectLst/>
                        </a:rPr>
                        <a:t>. </a:t>
                      </a:r>
                      <a:r>
                        <a:rPr lang="ar-SA" sz="1600" kern="100" dirty="0">
                          <a:effectLst/>
                        </a:rPr>
                        <a:t>)	</a:t>
                      </a:r>
                      <a:endParaRPr lang="fr-FR" sz="1800" kern="100" dirty="0">
                        <a:effectLst/>
                      </a:endParaRPr>
                    </a:p>
                  </a:txBody>
                  <a:tcPr marL="68580" marR="68580" marT="0" marB="0"/>
                </a:tc>
                <a:tc>
                  <a:txBody>
                    <a:bodyPr/>
                    <a:lstStyle/>
                    <a:p>
                      <a:pPr marL="0" marR="0" lvl="0" indent="0" algn="r" defTabSz="514337" rtl="1" eaLnBrk="1" fontAlgn="auto" latinLnBrk="0" hangingPunct="1">
                        <a:lnSpc>
                          <a:spcPct val="100000"/>
                        </a:lnSpc>
                        <a:spcBef>
                          <a:spcPts val="0"/>
                        </a:spcBef>
                        <a:spcAft>
                          <a:spcPts val="0"/>
                        </a:spcAft>
                        <a:buClrTx/>
                        <a:buSzTx/>
                        <a:buFontTx/>
                        <a:buNone/>
                        <a:tabLst/>
                        <a:defRPr/>
                      </a:pPr>
                      <a:r>
                        <a:rPr lang="fr-FR" sz="1400" kern="100" dirty="0">
                          <a:effectLst/>
                        </a:rPr>
                        <a:t>CO2</a:t>
                      </a:r>
                      <a:br>
                        <a:rPr lang="ar-SA" sz="1400" kern="100" dirty="0">
                          <a:effectLst/>
                        </a:rPr>
                      </a:br>
                      <a:r>
                        <a:rPr lang="ar-SA" sz="1400" kern="100" dirty="0">
                          <a:effectLst/>
                        </a:rPr>
                        <a:t>(10ن)</a:t>
                      </a:r>
                      <a:endParaRPr lang="fr-FR" sz="1600" kern="100" dirty="0">
                        <a:effectLst/>
                        <a:latin typeface="Times New Roman" panose="02020603050405020304" pitchFamily="18" charset="0"/>
                        <a:ea typeface="Aptos" panose="020B0004020202020204" pitchFamily="34" charset="0"/>
                      </a:endParaRPr>
                    </a:p>
                    <a:p>
                      <a:pPr algn="r" rtl="1"/>
                      <a:endParaRPr lang="fr-FR" sz="1200" dirty="0"/>
                    </a:p>
                  </a:txBody>
                  <a:tcPr anchor="ctr"/>
                </a:tc>
                <a:tc vMerge="1">
                  <a:txBody>
                    <a:bodyPr/>
                    <a:lstStyle/>
                    <a:p>
                      <a:endParaRPr lang="fr-FR"/>
                    </a:p>
                  </a:txBody>
                  <a:tcPr/>
                </a:tc>
                <a:extLst>
                  <a:ext uri="{0D108BD9-81ED-4DB2-BD59-A6C34878D82A}">
                    <a16:rowId xmlns:a16="http://schemas.microsoft.com/office/drawing/2014/main" val="1865682254"/>
                  </a:ext>
                </a:extLst>
              </a:tr>
            </a:tbl>
          </a:graphicData>
        </a:graphic>
      </p:graphicFrame>
      <p:graphicFrame>
        <p:nvGraphicFramePr>
          <p:cNvPr id="3" name="Tableau 2">
            <a:extLst>
              <a:ext uri="{FF2B5EF4-FFF2-40B4-BE49-F238E27FC236}">
                <a16:creationId xmlns:a16="http://schemas.microsoft.com/office/drawing/2014/main" id="{A0600D6C-1E06-77D4-E6D4-3410D7DED5AA}"/>
              </a:ext>
            </a:extLst>
          </p:cNvPr>
          <p:cNvGraphicFramePr>
            <a:graphicFrameLocks noGrp="1"/>
          </p:cNvGraphicFramePr>
          <p:nvPr>
            <p:extLst>
              <p:ext uri="{D42A27DB-BD31-4B8C-83A1-F6EECF244321}">
                <p14:modId xmlns:p14="http://schemas.microsoft.com/office/powerpoint/2010/main" val="3884474235"/>
              </p:ext>
            </p:extLst>
          </p:nvPr>
        </p:nvGraphicFramePr>
        <p:xfrm>
          <a:off x="3891064" y="4157121"/>
          <a:ext cx="1841824" cy="1468946"/>
        </p:xfrm>
        <a:graphic>
          <a:graphicData uri="http://schemas.openxmlformats.org/drawingml/2006/table">
            <a:tbl>
              <a:tblPr firstRow="1" bandRow="1">
                <a:tableStyleId>{5940675A-B579-460E-94D1-54222C63F5DA}</a:tableStyleId>
              </a:tblPr>
              <a:tblGrid>
                <a:gridCol w="842775">
                  <a:extLst>
                    <a:ext uri="{9D8B030D-6E8A-4147-A177-3AD203B41FA5}">
                      <a16:colId xmlns:a16="http://schemas.microsoft.com/office/drawing/2014/main" val="671619818"/>
                    </a:ext>
                  </a:extLst>
                </a:gridCol>
                <a:gridCol w="999049">
                  <a:extLst>
                    <a:ext uri="{9D8B030D-6E8A-4147-A177-3AD203B41FA5}">
                      <a16:colId xmlns:a16="http://schemas.microsoft.com/office/drawing/2014/main" val="1026145382"/>
                    </a:ext>
                  </a:extLst>
                </a:gridCol>
              </a:tblGrid>
              <a:tr h="248299">
                <a:tc>
                  <a:txBody>
                    <a:bodyPr/>
                    <a:lstStyle/>
                    <a:p>
                      <a:pPr algn="ctr"/>
                      <a:r>
                        <a:rPr lang="ar-MA" sz="1800" b="1" dirty="0">
                          <a:solidFill>
                            <a:srgbClr val="FF0000"/>
                          </a:solidFill>
                        </a:rPr>
                        <a:t>4</a:t>
                      </a:r>
                      <a:endParaRPr lang="fr-FR" sz="1800" b="1" dirty="0">
                        <a:solidFill>
                          <a:srgbClr val="FF0000"/>
                        </a:solidFill>
                      </a:endParaRPr>
                    </a:p>
                  </a:txBody>
                  <a:tcPr anchor="ctr"/>
                </a:tc>
                <a:tc>
                  <a:txBody>
                    <a:bodyPr/>
                    <a:lstStyle/>
                    <a:p>
                      <a:pPr algn="ctr" rtl="1">
                        <a:lnSpc>
                          <a:spcPct val="107000"/>
                        </a:lnSpc>
                        <a:spcAft>
                          <a:spcPts val="800"/>
                        </a:spcAft>
                        <a:buNone/>
                      </a:pPr>
                      <a:r>
                        <a:rPr lang="ar-SA" sz="2400" b="1" dirty="0">
                          <a:effectLst/>
                        </a:rPr>
                        <a:t> </a:t>
                      </a:r>
                      <a:r>
                        <a:rPr lang="ar-MA" sz="2400" b="1" dirty="0">
                          <a:effectLst/>
                        </a:rPr>
                        <a:t>أ</a:t>
                      </a:r>
                      <a:endParaRPr lang="fr-FR" sz="18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61507540"/>
                  </a:ext>
                </a:extLst>
              </a:tr>
              <a:tr h="248299">
                <a:tc>
                  <a:txBody>
                    <a:bodyPr/>
                    <a:lstStyle/>
                    <a:p>
                      <a:pPr algn="ctr"/>
                      <a:r>
                        <a:rPr lang="ar-MA" sz="1800" b="1" dirty="0">
                          <a:solidFill>
                            <a:srgbClr val="FF0000"/>
                          </a:solidFill>
                        </a:rPr>
                        <a:t>2</a:t>
                      </a:r>
                      <a:endParaRPr lang="fr-FR" sz="1800" b="1" dirty="0">
                        <a:solidFill>
                          <a:srgbClr val="FF0000"/>
                        </a:solidFill>
                      </a:endParaRPr>
                    </a:p>
                  </a:txBody>
                  <a:tcPr anchor="ctr"/>
                </a:tc>
                <a:tc>
                  <a:txBody>
                    <a:bodyPr/>
                    <a:lstStyle/>
                    <a:p>
                      <a:pPr algn="ctr" rtl="1">
                        <a:lnSpc>
                          <a:spcPct val="107000"/>
                        </a:lnSpc>
                        <a:spcAft>
                          <a:spcPts val="800"/>
                        </a:spcAft>
                        <a:buNone/>
                      </a:pPr>
                      <a:r>
                        <a:rPr lang="ar-MA" sz="1800" b="1" dirty="0">
                          <a:effectLst/>
                          <a:latin typeface="Calibri" panose="020F0502020204030204" pitchFamily="34" charset="0"/>
                          <a:ea typeface="Calibri" panose="020F0502020204030204" pitchFamily="34" charset="0"/>
                          <a:cs typeface="Arial" panose="020B0604020202020204" pitchFamily="34" charset="0"/>
                        </a:rPr>
                        <a:t>ب</a:t>
                      </a:r>
                      <a:endParaRPr lang="fr-FR" sz="18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22332353"/>
                  </a:ext>
                </a:extLst>
              </a:tr>
              <a:tr h="248299">
                <a:tc>
                  <a:txBody>
                    <a:bodyPr/>
                    <a:lstStyle/>
                    <a:p>
                      <a:pPr algn="ctr"/>
                      <a:r>
                        <a:rPr lang="ar-MA" sz="1800" b="1" dirty="0">
                          <a:solidFill>
                            <a:srgbClr val="FF0000"/>
                          </a:solidFill>
                        </a:rPr>
                        <a:t>3</a:t>
                      </a:r>
                      <a:endParaRPr lang="fr-FR" sz="1800" b="1" dirty="0">
                        <a:solidFill>
                          <a:srgbClr val="FF0000"/>
                        </a:solidFill>
                      </a:endParaRPr>
                    </a:p>
                  </a:txBody>
                  <a:tcPr anchor="ctr"/>
                </a:tc>
                <a:tc>
                  <a:txBody>
                    <a:bodyPr/>
                    <a:lstStyle/>
                    <a:p>
                      <a:pPr algn="ctr" rtl="1">
                        <a:lnSpc>
                          <a:spcPct val="107000"/>
                        </a:lnSpc>
                        <a:spcAft>
                          <a:spcPts val="800"/>
                        </a:spcAft>
                        <a:buNone/>
                      </a:pPr>
                      <a:r>
                        <a:rPr lang="ar-SA" sz="2000" b="1" dirty="0">
                          <a:effectLst/>
                        </a:rPr>
                        <a:t> </a:t>
                      </a:r>
                      <a:r>
                        <a:rPr lang="ar-MA" sz="2000" b="1" dirty="0">
                          <a:effectLst/>
                        </a:rPr>
                        <a:t>ت</a:t>
                      </a:r>
                      <a:endParaRPr lang="fr-FR"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69667829"/>
                  </a:ext>
                </a:extLst>
              </a:tr>
              <a:tr h="248299">
                <a:tc>
                  <a:txBody>
                    <a:bodyPr/>
                    <a:lstStyle/>
                    <a:p>
                      <a:pPr algn="ctr"/>
                      <a:r>
                        <a:rPr lang="ar-MA" sz="1800" b="1" dirty="0">
                          <a:solidFill>
                            <a:srgbClr val="FF0000"/>
                          </a:solidFill>
                        </a:rPr>
                        <a:t>1</a:t>
                      </a:r>
                      <a:endParaRPr lang="fr-FR" sz="1800" b="1" dirty="0">
                        <a:solidFill>
                          <a:srgbClr val="FF0000"/>
                        </a:solidFill>
                      </a:endParaRPr>
                    </a:p>
                  </a:txBody>
                  <a:tcPr anchor="ctr"/>
                </a:tc>
                <a:tc>
                  <a:txBody>
                    <a:bodyPr/>
                    <a:lstStyle/>
                    <a:p>
                      <a:pPr algn="ctr" rtl="1">
                        <a:lnSpc>
                          <a:spcPct val="107000"/>
                        </a:lnSpc>
                        <a:spcAft>
                          <a:spcPts val="800"/>
                        </a:spcAft>
                        <a:buNone/>
                      </a:pPr>
                      <a:r>
                        <a:rPr lang="ar-SA" sz="2000" b="1" dirty="0">
                          <a:effectLst/>
                        </a:rPr>
                        <a:t> </a:t>
                      </a:r>
                      <a:r>
                        <a:rPr lang="ar-MA" sz="2000" b="1" dirty="0">
                          <a:effectLst/>
                        </a:rPr>
                        <a:t>ج</a:t>
                      </a:r>
                      <a:endParaRPr lang="fr-FR"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23544869"/>
                  </a:ext>
                </a:extLst>
              </a:tr>
            </a:tbl>
          </a:graphicData>
        </a:graphic>
      </p:graphicFrame>
      <p:pic>
        <p:nvPicPr>
          <p:cNvPr id="10" name="Image 9">
            <a:extLst>
              <a:ext uri="{FF2B5EF4-FFF2-40B4-BE49-F238E27FC236}">
                <a16:creationId xmlns:a16="http://schemas.microsoft.com/office/drawing/2014/main" id="{AC54C51F-95A3-764D-5C95-8E7F2DFDA94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3" name="Image 12">
            <a:extLst>
              <a:ext uri="{FF2B5EF4-FFF2-40B4-BE49-F238E27FC236}">
                <a16:creationId xmlns:a16="http://schemas.microsoft.com/office/drawing/2014/main" id="{C5C5236E-526D-37EB-34E2-0388F3B6B29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74217" y="109302"/>
            <a:ext cx="278069" cy="278069"/>
          </a:xfrm>
          <a:prstGeom prst="rect">
            <a:avLst/>
          </a:prstGeom>
          <a:ln>
            <a:noFill/>
          </a:ln>
        </p:spPr>
      </p:pic>
      <p:pic>
        <p:nvPicPr>
          <p:cNvPr id="14" name="Image 13">
            <a:extLst>
              <a:ext uri="{FF2B5EF4-FFF2-40B4-BE49-F238E27FC236}">
                <a16:creationId xmlns:a16="http://schemas.microsoft.com/office/drawing/2014/main" id="{2B810B39-3CCC-E7EB-D3A0-273332747F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4833" y="148397"/>
            <a:ext cx="278069" cy="278069"/>
          </a:xfrm>
          <a:prstGeom prst="rect">
            <a:avLst/>
          </a:prstGeom>
          <a:ln>
            <a:noFill/>
          </a:ln>
        </p:spPr>
      </p:pic>
      <p:sp>
        <p:nvSpPr>
          <p:cNvPr id="15" name="Rectangle 14">
            <a:extLst>
              <a:ext uri="{FF2B5EF4-FFF2-40B4-BE49-F238E27FC236}">
                <a16:creationId xmlns:a16="http://schemas.microsoft.com/office/drawing/2014/main" id="{C3087230-794D-6073-6A28-A36E216C9A90}"/>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6" name="Rectangle 15">
            <a:extLst>
              <a:ext uri="{FF2B5EF4-FFF2-40B4-BE49-F238E27FC236}">
                <a16:creationId xmlns:a16="http://schemas.microsoft.com/office/drawing/2014/main" id="{517EC514-487F-9AF7-BAFB-CF1F2D6AB480}"/>
              </a:ext>
            </a:extLst>
          </p:cNvPr>
          <p:cNvSpPr>
            <a:spLocks/>
          </p:cNvSpPr>
          <p:nvPr/>
        </p:nvSpPr>
        <p:spPr>
          <a:xfrm>
            <a:off x="2167482" y="146855"/>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solidFill>
              </a:rPr>
              <a:t>تقويم الطلاقة والتحدث </a:t>
            </a:r>
          </a:p>
        </p:txBody>
      </p:sp>
      <p:sp>
        <p:nvSpPr>
          <p:cNvPr id="17" name="Rectangle 16">
            <a:extLst>
              <a:ext uri="{FF2B5EF4-FFF2-40B4-BE49-F238E27FC236}">
                <a16:creationId xmlns:a16="http://schemas.microsoft.com/office/drawing/2014/main" id="{3E2FA11D-B520-5AF1-7CA0-BCA2C083BFB2}"/>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alpha val="20000"/>
                  </a:srgbClr>
                </a:solidFill>
              </a:rPr>
              <a:t>اختــتام الحــصة</a:t>
            </a:r>
          </a:p>
        </p:txBody>
      </p:sp>
      <p:pic>
        <p:nvPicPr>
          <p:cNvPr id="18" name="Image 17">
            <a:extLst>
              <a:ext uri="{FF2B5EF4-FFF2-40B4-BE49-F238E27FC236}">
                <a16:creationId xmlns:a16="http://schemas.microsoft.com/office/drawing/2014/main" id="{1D0F8FA7-C217-26EF-BF0A-6DBE1973912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19" name="Rectangle 18">
            <a:extLst>
              <a:ext uri="{FF2B5EF4-FFF2-40B4-BE49-F238E27FC236}">
                <a16:creationId xmlns:a16="http://schemas.microsoft.com/office/drawing/2014/main" id="{B1CC9122-1A8B-223C-63C5-95D726C35612}"/>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تقويم</a:t>
            </a:r>
            <a:r>
              <a:rPr lang="ar-MA" sz="1600" b="1" dirty="0">
                <a:solidFill>
                  <a:srgbClr val="565F88"/>
                </a:solidFill>
              </a:rPr>
              <a:t>  </a:t>
            </a:r>
            <a:r>
              <a:rPr lang="ar-MA" sz="1600" b="1" dirty="0">
                <a:solidFill>
                  <a:srgbClr val="565F88">
                    <a:alpha val="20000"/>
                  </a:srgbClr>
                </a:solidFill>
              </a:rPr>
              <a:t>فهم</a:t>
            </a:r>
            <a:r>
              <a:rPr lang="ar-MA" sz="1600" b="1" dirty="0">
                <a:solidFill>
                  <a:srgbClr val="565F88"/>
                </a:solidFill>
              </a:rPr>
              <a:t> </a:t>
            </a:r>
            <a:r>
              <a:rPr lang="ar-MA" sz="1600" b="1" dirty="0">
                <a:solidFill>
                  <a:srgbClr val="565F88">
                    <a:alpha val="20000"/>
                  </a:srgbClr>
                </a:solidFill>
              </a:rPr>
              <a:t>المسموع</a:t>
            </a:r>
          </a:p>
        </p:txBody>
      </p:sp>
    </p:spTree>
    <p:extLst>
      <p:ext uri="{BB962C8B-B14F-4D97-AF65-F5344CB8AC3E}">
        <p14:creationId xmlns:p14="http://schemas.microsoft.com/office/powerpoint/2010/main" val="2508441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DD85-D772-4803-927F-185358904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A99C2-99C1-EA94-C2A2-B38ECF8569DB}"/>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الفائزون بنجمة السلوك هم: </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B7E507D3-2C26-C566-2768-7461D0C62BA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Joyful_Prize_Celebration_Animation">
            <a:hlinkClick r:id="" action="ppaction://media"/>
            <a:extLst>
              <a:ext uri="{FF2B5EF4-FFF2-40B4-BE49-F238E27FC236}">
                <a16:creationId xmlns:a16="http://schemas.microsoft.com/office/drawing/2014/main" id="{4C61A996-2908-496F-CF84-EEB5287AE7CB}"/>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 9">
            <a:extLst>
              <a:ext uri="{FF2B5EF4-FFF2-40B4-BE49-F238E27FC236}">
                <a16:creationId xmlns:a16="http://schemas.microsoft.com/office/drawing/2014/main" id="{C1FEA9EF-4BC8-C62E-3271-9251785697A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2" name="Image 11">
            <a:extLst>
              <a:ext uri="{FF2B5EF4-FFF2-40B4-BE49-F238E27FC236}">
                <a16:creationId xmlns:a16="http://schemas.microsoft.com/office/drawing/2014/main" id="{6B87B0DE-A87C-5666-3DA8-F65A3F37AD5E}"/>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73877" y="128939"/>
            <a:ext cx="278069" cy="278069"/>
          </a:xfrm>
          <a:prstGeom prst="rect">
            <a:avLst/>
          </a:prstGeom>
          <a:ln>
            <a:noFill/>
          </a:ln>
        </p:spPr>
      </p:pic>
      <p:pic>
        <p:nvPicPr>
          <p:cNvPr id="13" name="Image 12">
            <a:extLst>
              <a:ext uri="{FF2B5EF4-FFF2-40B4-BE49-F238E27FC236}">
                <a16:creationId xmlns:a16="http://schemas.microsoft.com/office/drawing/2014/main" id="{5317DD8B-FFE9-0347-7D22-9D2EB54065C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952778" y="128939"/>
            <a:ext cx="278069" cy="278069"/>
          </a:xfrm>
          <a:prstGeom prst="rect">
            <a:avLst/>
          </a:prstGeom>
          <a:ln>
            <a:noFill/>
          </a:ln>
        </p:spPr>
      </p:pic>
      <p:sp>
        <p:nvSpPr>
          <p:cNvPr id="14" name="Rectangle 13">
            <a:extLst>
              <a:ext uri="{FF2B5EF4-FFF2-40B4-BE49-F238E27FC236}">
                <a16:creationId xmlns:a16="http://schemas.microsoft.com/office/drawing/2014/main" id="{9BA87556-B07F-8FAA-0285-212EBF56260B}"/>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5" name="Rectangle 14">
            <a:extLst>
              <a:ext uri="{FF2B5EF4-FFF2-40B4-BE49-F238E27FC236}">
                <a16:creationId xmlns:a16="http://schemas.microsoft.com/office/drawing/2014/main" id="{AF45D920-2C8B-B4D7-378E-CD0EFB3AA08A}"/>
              </a:ext>
            </a:extLst>
          </p:cNvPr>
          <p:cNvSpPr>
            <a:spLocks/>
          </p:cNvSpPr>
          <p:nvPr/>
        </p:nvSpPr>
        <p:spPr>
          <a:xfrm>
            <a:off x="2167482" y="146855"/>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تقويم</a:t>
            </a:r>
            <a:r>
              <a:rPr lang="ar-MA" sz="1600" b="1" dirty="0">
                <a:solidFill>
                  <a:srgbClr val="565F88"/>
                </a:solidFill>
              </a:rPr>
              <a:t> </a:t>
            </a:r>
            <a:r>
              <a:rPr lang="ar-MA" sz="1600" b="1" dirty="0">
                <a:solidFill>
                  <a:srgbClr val="565F88">
                    <a:alpha val="20000"/>
                  </a:srgbClr>
                </a:solidFill>
              </a:rPr>
              <a:t>الطلاقة</a:t>
            </a:r>
            <a:r>
              <a:rPr lang="ar-MA" sz="1600" b="1" dirty="0">
                <a:solidFill>
                  <a:srgbClr val="565F88"/>
                </a:solidFill>
              </a:rPr>
              <a:t> </a:t>
            </a:r>
            <a:r>
              <a:rPr lang="ar-MA" sz="1600" b="1" dirty="0">
                <a:solidFill>
                  <a:srgbClr val="565F88">
                    <a:alpha val="20000"/>
                  </a:srgbClr>
                </a:solidFill>
              </a:rPr>
              <a:t>والتحدث</a:t>
            </a:r>
            <a:r>
              <a:rPr lang="ar-MA" sz="1600" b="1" dirty="0">
                <a:solidFill>
                  <a:srgbClr val="565F88"/>
                </a:solidFill>
              </a:rPr>
              <a:t> </a:t>
            </a:r>
          </a:p>
        </p:txBody>
      </p:sp>
      <p:sp>
        <p:nvSpPr>
          <p:cNvPr id="16" name="Rectangle 15">
            <a:extLst>
              <a:ext uri="{FF2B5EF4-FFF2-40B4-BE49-F238E27FC236}">
                <a16:creationId xmlns:a16="http://schemas.microsoft.com/office/drawing/2014/main" id="{5D0CD2B8-538C-AD4B-40A0-3F138DFDF1EB}"/>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rPr>
              <a:t>اختــتام</a:t>
            </a:r>
            <a:r>
              <a:rPr lang="ar-MA" sz="1600" b="1" dirty="0">
                <a:solidFill>
                  <a:srgbClr val="565F88">
                    <a:alpha val="20000"/>
                  </a:srgbClr>
                </a:solidFill>
              </a:rPr>
              <a:t> </a:t>
            </a:r>
            <a:r>
              <a:rPr lang="ar-MA" sz="1600" b="1" dirty="0">
                <a:solidFill>
                  <a:srgbClr val="565F88"/>
                </a:solidFill>
              </a:rPr>
              <a:t>الحــصة</a:t>
            </a:r>
          </a:p>
        </p:txBody>
      </p:sp>
      <p:pic>
        <p:nvPicPr>
          <p:cNvPr id="17" name="Image 16">
            <a:extLst>
              <a:ext uri="{FF2B5EF4-FFF2-40B4-BE49-F238E27FC236}">
                <a16:creationId xmlns:a16="http://schemas.microsoft.com/office/drawing/2014/main" id="{9C335F98-4380-1B0E-5CC4-BAEB6033A7C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18" name="Rectangle 17">
            <a:extLst>
              <a:ext uri="{FF2B5EF4-FFF2-40B4-BE49-F238E27FC236}">
                <a16:creationId xmlns:a16="http://schemas.microsoft.com/office/drawing/2014/main" id="{68FC011D-5AD1-A2F8-2F51-EA05971DF13B}"/>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تقويم</a:t>
            </a:r>
            <a:r>
              <a:rPr lang="ar-MA" sz="1600" b="1" dirty="0">
                <a:solidFill>
                  <a:srgbClr val="565F88"/>
                </a:solidFill>
              </a:rPr>
              <a:t>  </a:t>
            </a:r>
            <a:r>
              <a:rPr lang="ar-MA" sz="1600" b="1" dirty="0">
                <a:solidFill>
                  <a:srgbClr val="565F88">
                    <a:alpha val="20000"/>
                  </a:srgbClr>
                </a:solidFill>
              </a:rPr>
              <a:t>فهم</a:t>
            </a:r>
            <a:r>
              <a:rPr lang="ar-MA" sz="1600" b="1" dirty="0">
                <a:solidFill>
                  <a:srgbClr val="565F88"/>
                </a:solidFill>
              </a:rPr>
              <a:t> </a:t>
            </a:r>
            <a:r>
              <a:rPr lang="ar-MA" sz="1600" b="1" dirty="0">
                <a:solidFill>
                  <a:srgbClr val="565F88">
                    <a:alpha val="20000"/>
                  </a:srgbClr>
                </a:solidFill>
              </a:rPr>
              <a:t>المسموع</a:t>
            </a:r>
          </a:p>
        </p:txBody>
      </p:sp>
    </p:spTree>
    <p:extLst>
      <p:ext uri="{BB962C8B-B14F-4D97-AF65-F5344CB8AC3E}">
        <p14:creationId xmlns:p14="http://schemas.microsoft.com/office/powerpoint/2010/main" val="8941951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A956-1637-C68B-E60E-19D3E2D714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34E5D2-BF70-0653-E20F-9502D826941A}"/>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a:t>
            </a:r>
          </a:p>
        </p:txBody>
      </p:sp>
      <p:pic>
        <p:nvPicPr>
          <p:cNvPr id="11" name="Espace réservé pour une image  10" descr="Une image contenant dessin humoristique, clipart, illustration, Dessin animé&#10;&#10;Le contenu généré par l’IA peut être incorrect.">
            <a:extLst>
              <a:ext uri="{FF2B5EF4-FFF2-40B4-BE49-F238E27FC236}">
                <a16:creationId xmlns:a16="http://schemas.microsoft.com/office/drawing/2014/main" id="{EACD1F8E-201E-2661-B5D3-959240AA18A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3" name="اختتام الحصة6_1">
            <a:hlinkClick r:id="" action="ppaction://media"/>
            <a:extLst>
              <a:ext uri="{FF2B5EF4-FFF2-40B4-BE49-F238E27FC236}">
                <a16:creationId xmlns:a16="http://schemas.microsoft.com/office/drawing/2014/main" id="{31B6043E-2237-50C4-F6CE-D47B926BE2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512" y="1920227"/>
            <a:ext cx="7038975" cy="3959225"/>
          </a:xfrm>
          <a:prstGeom prst="rect">
            <a:avLst/>
          </a:prstGeom>
        </p:spPr>
      </p:pic>
      <p:pic>
        <p:nvPicPr>
          <p:cNvPr id="10" name="Image 9">
            <a:extLst>
              <a:ext uri="{FF2B5EF4-FFF2-40B4-BE49-F238E27FC236}">
                <a16:creationId xmlns:a16="http://schemas.microsoft.com/office/drawing/2014/main" id="{35A39A7B-F293-392C-0532-B1B04D4494D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622888" y="141626"/>
            <a:ext cx="278069" cy="278069"/>
          </a:xfrm>
          <a:prstGeom prst="rect">
            <a:avLst/>
          </a:prstGeom>
          <a:ln>
            <a:noFill/>
          </a:ln>
        </p:spPr>
      </p:pic>
      <p:pic>
        <p:nvPicPr>
          <p:cNvPr id="12" name="Image 11">
            <a:extLst>
              <a:ext uri="{FF2B5EF4-FFF2-40B4-BE49-F238E27FC236}">
                <a16:creationId xmlns:a16="http://schemas.microsoft.com/office/drawing/2014/main" id="{F7535D46-BF8A-9E49-67AD-294CDD25465B}"/>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40287" y="119233"/>
            <a:ext cx="278069" cy="278069"/>
          </a:xfrm>
          <a:prstGeom prst="rect">
            <a:avLst/>
          </a:prstGeom>
          <a:ln>
            <a:noFill/>
          </a:ln>
        </p:spPr>
      </p:pic>
      <p:pic>
        <p:nvPicPr>
          <p:cNvPr id="13" name="Image 12">
            <a:extLst>
              <a:ext uri="{FF2B5EF4-FFF2-40B4-BE49-F238E27FC236}">
                <a16:creationId xmlns:a16="http://schemas.microsoft.com/office/drawing/2014/main" id="{E0645120-E7FF-7E50-0161-4C8D5E274CE8}"/>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4025435" y="136660"/>
            <a:ext cx="278069" cy="278069"/>
          </a:xfrm>
          <a:prstGeom prst="rect">
            <a:avLst/>
          </a:prstGeom>
          <a:ln>
            <a:noFill/>
          </a:ln>
        </p:spPr>
      </p:pic>
      <p:sp>
        <p:nvSpPr>
          <p:cNvPr id="14" name="Rectangle 13">
            <a:extLst>
              <a:ext uri="{FF2B5EF4-FFF2-40B4-BE49-F238E27FC236}">
                <a16:creationId xmlns:a16="http://schemas.microsoft.com/office/drawing/2014/main" id="{762D302F-DCB9-A2F1-363E-AACC1B8D44C3}"/>
              </a:ext>
            </a:extLst>
          </p:cNvPr>
          <p:cNvSpPr>
            <a:spLocks/>
          </p:cNvSpPr>
          <p:nvPr/>
        </p:nvSpPr>
        <p:spPr>
          <a:xfrm>
            <a:off x="6362888" y="13169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افتتاح الحصة</a:t>
            </a:r>
          </a:p>
        </p:txBody>
      </p:sp>
      <p:sp>
        <p:nvSpPr>
          <p:cNvPr id="15" name="Rectangle 14">
            <a:extLst>
              <a:ext uri="{FF2B5EF4-FFF2-40B4-BE49-F238E27FC236}">
                <a16:creationId xmlns:a16="http://schemas.microsoft.com/office/drawing/2014/main" id="{D7665C82-41A1-235F-AEFF-5AD8559836A6}"/>
              </a:ext>
            </a:extLst>
          </p:cNvPr>
          <p:cNvSpPr>
            <a:spLocks/>
          </p:cNvSpPr>
          <p:nvPr/>
        </p:nvSpPr>
        <p:spPr>
          <a:xfrm>
            <a:off x="2167482" y="146855"/>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تقويم</a:t>
            </a:r>
            <a:r>
              <a:rPr lang="ar-MA" sz="1600" b="1" dirty="0">
                <a:solidFill>
                  <a:srgbClr val="565F88"/>
                </a:solidFill>
              </a:rPr>
              <a:t> </a:t>
            </a:r>
            <a:r>
              <a:rPr lang="ar-MA" sz="1600" b="1" dirty="0">
                <a:solidFill>
                  <a:srgbClr val="565F88">
                    <a:alpha val="20000"/>
                  </a:srgbClr>
                </a:solidFill>
              </a:rPr>
              <a:t>الطلاقة</a:t>
            </a:r>
            <a:r>
              <a:rPr lang="ar-MA" sz="1600" b="1" dirty="0">
                <a:solidFill>
                  <a:srgbClr val="565F88"/>
                </a:solidFill>
              </a:rPr>
              <a:t> </a:t>
            </a:r>
            <a:r>
              <a:rPr lang="ar-MA" sz="1600" b="1" dirty="0">
                <a:solidFill>
                  <a:srgbClr val="565F88">
                    <a:alpha val="20000"/>
                  </a:srgbClr>
                </a:solidFill>
              </a:rPr>
              <a:t>والتحدث</a:t>
            </a:r>
            <a:r>
              <a:rPr lang="ar-MA" sz="1600" b="1" dirty="0">
                <a:solidFill>
                  <a:srgbClr val="565F88"/>
                </a:solidFill>
              </a:rPr>
              <a:t> </a:t>
            </a:r>
          </a:p>
        </p:txBody>
      </p:sp>
      <p:sp>
        <p:nvSpPr>
          <p:cNvPr id="16" name="Rectangle 15">
            <a:extLst>
              <a:ext uri="{FF2B5EF4-FFF2-40B4-BE49-F238E27FC236}">
                <a16:creationId xmlns:a16="http://schemas.microsoft.com/office/drawing/2014/main" id="{65BCB0B7-014B-F74D-989C-83E5F6ED30F2}"/>
              </a:ext>
            </a:extLst>
          </p:cNvPr>
          <p:cNvSpPr>
            <a:spLocks/>
          </p:cNvSpPr>
          <p:nvPr/>
        </p:nvSpPr>
        <p:spPr>
          <a:xfrm>
            <a:off x="493764" y="10930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defRPr/>
            </a:pPr>
            <a:r>
              <a:rPr lang="ar-MA" sz="1600" b="1" dirty="0">
                <a:solidFill>
                  <a:srgbClr val="565F88"/>
                </a:solidFill>
              </a:rPr>
              <a:t>اختــتام</a:t>
            </a:r>
            <a:r>
              <a:rPr lang="ar-MA" sz="1600" b="1" dirty="0">
                <a:solidFill>
                  <a:srgbClr val="565F88">
                    <a:alpha val="20000"/>
                  </a:srgbClr>
                </a:solidFill>
              </a:rPr>
              <a:t> </a:t>
            </a:r>
            <a:r>
              <a:rPr lang="ar-MA" sz="1600" b="1" dirty="0">
                <a:solidFill>
                  <a:srgbClr val="565F88"/>
                </a:solidFill>
              </a:rPr>
              <a:t>الحــصة</a:t>
            </a:r>
          </a:p>
        </p:txBody>
      </p:sp>
      <p:pic>
        <p:nvPicPr>
          <p:cNvPr id="17" name="Image 16">
            <a:extLst>
              <a:ext uri="{FF2B5EF4-FFF2-40B4-BE49-F238E27FC236}">
                <a16:creationId xmlns:a16="http://schemas.microsoft.com/office/drawing/2014/main" id="{309C3BBA-3A88-42C8-17D5-04D21950E46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726046" y="119233"/>
            <a:ext cx="278069" cy="278069"/>
          </a:xfrm>
          <a:prstGeom prst="rect">
            <a:avLst/>
          </a:prstGeom>
          <a:ln>
            <a:noFill/>
          </a:ln>
        </p:spPr>
      </p:pic>
      <p:sp>
        <p:nvSpPr>
          <p:cNvPr id="18" name="Rectangle 17">
            <a:extLst>
              <a:ext uri="{FF2B5EF4-FFF2-40B4-BE49-F238E27FC236}">
                <a16:creationId xmlns:a16="http://schemas.microsoft.com/office/drawing/2014/main" id="{EB08C303-2A96-924F-86F9-D568E1F2F7E3}"/>
              </a:ext>
            </a:extLst>
          </p:cNvPr>
          <p:cNvSpPr>
            <a:spLocks/>
          </p:cNvSpPr>
          <p:nvPr/>
        </p:nvSpPr>
        <p:spPr>
          <a:xfrm>
            <a:off x="4365900" y="128939"/>
            <a:ext cx="1774354" cy="3169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lang="ar-MA" sz="1600" b="1" dirty="0">
                <a:solidFill>
                  <a:srgbClr val="565F88">
                    <a:alpha val="20000"/>
                  </a:srgbClr>
                </a:solidFill>
              </a:rPr>
              <a:t>تقويم</a:t>
            </a:r>
            <a:r>
              <a:rPr lang="ar-MA" sz="1600" b="1" dirty="0">
                <a:solidFill>
                  <a:srgbClr val="565F88"/>
                </a:solidFill>
              </a:rPr>
              <a:t>  </a:t>
            </a:r>
            <a:r>
              <a:rPr lang="ar-MA" sz="1600" b="1" dirty="0">
                <a:solidFill>
                  <a:srgbClr val="565F88">
                    <a:alpha val="20000"/>
                  </a:srgbClr>
                </a:solidFill>
              </a:rPr>
              <a:t>فهم</a:t>
            </a:r>
            <a:r>
              <a:rPr lang="ar-MA" sz="1600" b="1" dirty="0">
                <a:solidFill>
                  <a:srgbClr val="565F88"/>
                </a:solidFill>
              </a:rPr>
              <a:t> </a:t>
            </a:r>
            <a:r>
              <a:rPr lang="ar-MA" sz="1600" b="1" dirty="0">
                <a:solidFill>
                  <a:srgbClr val="565F88">
                    <a:alpha val="20000"/>
                  </a:srgbClr>
                </a:solidFill>
              </a:rPr>
              <a:t>المسموع</a:t>
            </a:r>
          </a:p>
        </p:txBody>
      </p:sp>
    </p:spTree>
    <p:extLst>
      <p:ext uri="{BB962C8B-B14F-4D97-AF65-F5344CB8AC3E}">
        <p14:creationId xmlns:p14="http://schemas.microsoft.com/office/powerpoint/2010/main" val="8934627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theme/theme1.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افتتاح الحصة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نشاط اعتيادي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معجم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استماع وتحدث nv">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0.xml><?xml version="1.0" encoding="utf-8"?>
<a:theme xmlns:a="http://schemas.openxmlformats.org/drawingml/2006/main" name="3_Env-Apprenant_Tmpl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18870</TotalTime>
  <Words>2046</Words>
  <Application>Microsoft Office PowerPoint</Application>
  <PresentationFormat>Affichage à l'écran (4:3)</PresentationFormat>
  <Paragraphs>312</Paragraphs>
  <Slides>32</Slides>
  <Notes>0</Notes>
  <HiddenSlides>0</HiddenSlides>
  <MMClips>2</MMClips>
  <ScaleCrop>false</ScaleCrop>
  <HeadingPairs>
    <vt:vector size="6" baseType="variant">
      <vt:variant>
        <vt:lpstr>Polices utilisées</vt:lpstr>
      </vt:variant>
      <vt:variant>
        <vt:i4>11</vt:i4>
      </vt:variant>
      <vt:variant>
        <vt:lpstr>Thème</vt:lpstr>
      </vt:variant>
      <vt:variant>
        <vt:i4>20</vt:i4>
      </vt:variant>
      <vt:variant>
        <vt:lpstr>Titres des diapositives</vt:lpstr>
      </vt:variant>
      <vt:variant>
        <vt:i4>32</vt:i4>
      </vt:variant>
    </vt:vector>
  </HeadingPairs>
  <TitlesOfParts>
    <vt:vector size="63" baseType="lpstr">
      <vt:lpstr>Aptos</vt:lpstr>
      <vt:lpstr>Aptos Display</vt:lpstr>
      <vt:lpstr>Arial</vt:lpstr>
      <vt:lpstr>Calibri</vt:lpstr>
      <vt:lpstr>Dosis</vt:lpstr>
      <vt:lpstr>Dosis Medium</vt:lpstr>
      <vt:lpstr>Dosis SemiBold</vt:lpstr>
      <vt:lpstr>Microsoft Uighur</vt:lpstr>
      <vt:lpstr>Modern Love</vt:lpstr>
      <vt:lpstr>Times New Roman</vt:lpstr>
      <vt:lpstr>Wingdings</vt:lpstr>
      <vt:lpstr>00_Env-Enseignant</vt:lpstr>
      <vt:lpstr>2_Env-Apprenant_Tmplt</vt:lpstr>
      <vt:lpstr>01- نشاط اعتيادي</vt:lpstr>
      <vt:lpstr>02- معــــــــــجم</vt:lpstr>
      <vt:lpstr>03- استماع وتحدث</vt:lpstr>
      <vt:lpstr>04- قراءة/ كتابة</vt:lpstr>
      <vt:lpstr>6_04- قراءة/ كتابة</vt:lpstr>
      <vt:lpstr>1_04- قراءة/ كتابة</vt:lpstr>
      <vt:lpstr>2_04- قراءة/ كتابة</vt:lpstr>
      <vt:lpstr>3_04- قراءة/ كتابة</vt:lpstr>
      <vt:lpstr>1_03- استماع وتحدث</vt:lpstr>
      <vt:lpstr>4_04- قراءة/ كتابة</vt:lpstr>
      <vt:lpstr>1_01- نشاط اعتيادي</vt:lpstr>
      <vt:lpstr>1_02- معــــــــــجم</vt:lpstr>
      <vt:lpstr>افتتاح الحصة nv</vt:lpstr>
      <vt:lpstr>نشاط اعتيادي nv</vt:lpstr>
      <vt:lpstr>معجم nv</vt:lpstr>
      <vt:lpstr>استماع وتحدث nv</vt:lpstr>
      <vt:lpstr>1_Conception personnalisée</vt:lpstr>
      <vt:lpstr>3_Env-Apprenant_Tmplt</vt:lpstr>
      <vt:lpstr>Présentation PowerPoint</vt:lpstr>
      <vt:lpstr>هيكلة حصة اليوم</vt:lpstr>
      <vt:lpstr>Présentation PowerPoint</vt:lpstr>
      <vt:lpstr>حاولوا الالتزام بالسلوكات التالية. من يقرأ؟ </vt:lpstr>
      <vt:lpstr>دليل تمرير رائز فهم المسموع</vt:lpstr>
      <vt:lpstr>خذوا دفاتر المراقبة المستمرة وسجلوا تاريخ اليوم ثم العنوان التالي " تقويم فهم المسموع".</vt:lpstr>
      <vt:lpstr>خذوا أوراقا مستقلة لتسجيل المعلومات التي يمكنكم التقاطها أثناء تسميع النص. </vt:lpstr>
      <vt:lpstr>مستعدون!  سأقرأ  النص. نصتوا جيدا وسجلوا  أهم المعلومات الواردة فيه على  أوراقكم.  (تسميع النص  مرتين متتاليتين)</vt:lpstr>
      <vt:lpstr>استعينوا بما علق في أذهانكم من أفكار حول النص و بما سجلتموه على الأوراق من معلومات، وأجيبوا عن الأسئلة التالية على دفاتركم.</vt:lpstr>
      <vt:lpstr>Présentation PowerPoint</vt:lpstr>
      <vt:lpstr>توجيهات عامة</vt:lpstr>
      <vt:lpstr>شبكة التفريغ</vt:lpstr>
      <vt:lpstr>نشاط تشغيل التلاميذ </vt:lpstr>
      <vt:lpstr>خذوا كراساتكم (الصفحة 119)  ودفاتر القسم . اقرؤوا النص وأجيبوا في صمت عن  الأسئلة " أستثمر المعجم" و أسئلة "أستثمر النص".</vt:lpstr>
      <vt:lpstr>Présentation PowerPoint</vt:lpstr>
      <vt:lpstr> دليل تمرير رائز التحدث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دليل تمرير رائز الطلاقة   </vt:lpstr>
      <vt:lpstr>Présentation PowerPoint</vt:lpstr>
      <vt:lpstr>Présentation PowerPoint</vt:lpstr>
      <vt:lpstr>سنخصص الدقائق المتبقية لتصحيح أعمالكم شفهيا.</vt:lpstr>
      <vt:lpstr>نص تقويم المسموع</vt:lpstr>
      <vt:lpstr>عناصر الإجابة</vt:lpstr>
      <vt:lpstr>الفائزون بنجمة السلوك هم: </vt:lpstr>
      <vt:lpstr>إلى اللقاء في الحصة المقبلة.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258</cp:revision>
  <dcterms:created xsi:type="dcterms:W3CDTF">2023-09-20T21:35:22Z</dcterms:created>
  <dcterms:modified xsi:type="dcterms:W3CDTF">2026-01-21T06:59:06Z</dcterms:modified>
</cp:coreProperties>
</file>