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596188" cy="104759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46" d="100"/>
          <a:sy n="46" d="100"/>
        </p:scale>
        <p:origin x="21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714" y="1714461"/>
            <a:ext cx="6456760" cy="3647170"/>
          </a:xfrm>
        </p:spPr>
        <p:txBody>
          <a:bodyPr anchor="b"/>
          <a:lstStyle>
            <a:lvl1pPr algn="ctr">
              <a:defRPr sz="498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9524" y="5502280"/>
            <a:ext cx="5697141" cy="2529253"/>
          </a:xfrm>
        </p:spPr>
        <p:txBody>
          <a:bodyPr/>
          <a:lstStyle>
            <a:lvl1pPr marL="0" indent="0" algn="ctr">
              <a:buNone/>
              <a:defRPr sz="1994"/>
            </a:lvl1pPr>
            <a:lvl2pPr marL="379796" indent="0" algn="ctr">
              <a:buNone/>
              <a:defRPr sz="1661"/>
            </a:lvl2pPr>
            <a:lvl3pPr marL="759592" indent="0" algn="ctr">
              <a:buNone/>
              <a:defRPr sz="1495"/>
            </a:lvl3pPr>
            <a:lvl4pPr marL="1139388" indent="0" algn="ctr">
              <a:buNone/>
              <a:defRPr sz="1329"/>
            </a:lvl4pPr>
            <a:lvl5pPr marL="1519184" indent="0" algn="ctr">
              <a:buNone/>
              <a:defRPr sz="1329"/>
            </a:lvl5pPr>
            <a:lvl6pPr marL="1898980" indent="0" algn="ctr">
              <a:buNone/>
              <a:defRPr sz="1329"/>
            </a:lvl6pPr>
            <a:lvl7pPr marL="2278776" indent="0" algn="ctr">
              <a:buNone/>
              <a:defRPr sz="1329"/>
            </a:lvl7pPr>
            <a:lvl8pPr marL="2658572" indent="0" algn="ctr">
              <a:buNone/>
              <a:defRPr sz="1329"/>
            </a:lvl8pPr>
            <a:lvl9pPr marL="3038368" indent="0" algn="ctr">
              <a:buNone/>
              <a:defRPr sz="1329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17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80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282" y="2611706"/>
            <a:ext cx="6551712" cy="4357688"/>
          </a:xfrm>
        </p:spPr>
        <p:txBody>
          <a:bodyPr anchor="b"/>
          <a:lstStyle>
            <a:lvl1pPr>
              <a:defRPr sz="498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282" y="7010620"/>
            <a:ext cx="6551712" cy="2291605"/>
          </a:xfrm>
        </p:spPr>
        <p:txBody>
          <a:bodyPr/>
          <a:lstStyle>
            <a:lvl1pPr marL="0" indent="0">
              <a:buNone/>
              <a:defRPr sz="1994">
                <a:solidFill>
                  <a:schemeClr val="tx1">
                    <a:tint val="82000"/>
                  </a:schemeClr>
                </a:solidFill>
              </a:defRPr>
            </a:lvl1pPr>
            <a:lvl2pPr marL="379796" indent="0">
              <a:buNone/>
              <a:defRPr sz="1661">
                <a:solidFill>
                  <a:schemeClr val="tx1">
                    <a:tint val="82000"/>
                  </a:schemeClr>
                </a:solidFill>
              </a:defRPr>
            </a:lvl2pPr>
            <a:lvl3pPr marL="759592" indent="0">
              <a:buNone/>
              <a:defRPr sz="1495">
                <a:solidFill>
                  <a:schemeClr val="tx1">
                    <a:tint val="82000"/>
                  </a:schemeClr>
                </a:solidFill>
              </a:defRPr>
            </a:lvl3pPr>
            <a:lvl4pPr marL="1139388" indent="0">
              <a:buNone/>
              <a:defRPr sz="1329">
                <a:solidFill>
                  <a:schemeClr val="tx1">
                    <a:tint val="82000"/>
                  </a:schemeClr>
                </a:solidFill>
              </a:defRPr>
            </a:lvl4pPr>
            <a:lvl5pPr marL="1519184" indent="0">
              <a:buNone/>
              <a:defRPr sz="1329">
                <a:solidFill>
                  <a:schemeClr val="tx1">
                    <a:tint val="82000"/>
                  </a:schemeClr>
                </a:solidFill>
              </a:defRPr>
            </a:lvl5pPr>
            <a:lvl6pPr marL="1898980" indent="0">
              <a:buNone/>
              <a:defRPr sz="1329">
                <a:solidFill>
                  <a:schemeClr val="tx1">
                    <a:tint val="82000"/>
                  </a:schemeClr>
                </a:solidFill>
              </a:defRPr>
            </a:lvl6pPr>
            <a:lvl7pPr marL="2278776" indent="0">
              <a:buNone/>
              <a:defRPr sz="1329">
                <a:solidFill>
                  <a:schemeClr val="tx1">
                    <a:tint val="82000"/>
                  </a:schemeClr>
                </a:solidFill>
              </a:defRPr>
            </a:lvl7pPr>
            <a:lvl8pPr marL="2658572" indent="0">
              <a:buNone/>
              <a:defRPr sz="1329">
                <a:solidFill>
                  <a:schemeClr val="tx1">
                    <a:tint val="82000"/>
                  </a:schemeClr>
                </a:solidFill>
              </a:defRPr>
            </a:lvl8pPr>
            <a:lvl9pPr marL="3038368" indent="0">
              <a:buNone/>
              <a:defRPr sz="132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89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2238" y="2788727"/>
            <a:ext cx="3228380" cy="66468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5570" y="2788727"/>
            <a:ext cx="3228380" cy="66468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017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27" y="557748"/>
            <a:ext cx="6551712" cy="202485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228" y="2568054"/>
            <a:ext cx="3213543" cy="1258564"/>
          </a:xfrm>
        </p:spPr>
        <p:txBody>
          <a:bodyPr anchor="b"/>
          <a:lstStyle>
            <a:lvl1pPr marL="0" indent="0">
              <a:buNone/>
              <a:defRPr sz="1994" b="1"/>
            </a:lvl1pPr>
            <a:lvl2pPr marL="379796" indent="0">
              <a:buNone/>
              <a:defRPr sz="1661" b="1"/>
            </a:lvl2pPr>
            <a:lvl3pPr marL="759592" indent="0">
              <a:buNone/>
              <a:defRPr sz="1495" b="1"/>
            </a:lvl3pPr>
            <a:lvl4pPr marL="1139388" indent="0">
              <a:buNone/>
              <a:defRPr sz="1329" b="1"/>
            </a:lvl4pPr>
            <a:lvl5pPr marL="1519184" indent="0">
              <a:buNone/>
              <a:defRPr sz="1329" b="1"/>
            </a:lvl5pPr>
            <a:lvl6pPr marL="1898980" indent="0">
              <a:buNone/>
              <a:defRPr sz="1329" b="1"/>
            </a:lvl6pPr>
            <a:lvl7pPr marL="2278776" indent="0">
              <a:buNone/>
              <a:defRPr sz="1329" b="1"/>
            </a:lvl7pPr>
            <a:lvl8pPr marL="2658572" indent="0">
              <a:buNone/>
              <a:defRPr sz="1329" b="1"/>
            </a:lvl8pPr>
            <a:lvl9pPr marL="3038368" indent="0">
              <a:buNone/>
              <a:defRPr sz="1329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228" y="3826618"/>
            <a:ext cx="3213543" cy="5628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5571" y="2568054"/>
            <a:ext cx="3229369" cy="1258564"/>
          </a:xfrm>
        </p:spPr>
        <p:txBody>
          <a:bodyPr anchor="b"/>
          <a:lstStyle>
            <a:lvl1pPr marL="0" indent="0">
              <a:buNone/>
              <a:defRPr sz="1994" b="1"/>
            </a:lvl1pPr>
            <a:lvl2pPr marL="379796" indent="0">
              <a:buNone/>
              <a:defRPr sz="1661" b="1"/>
            </a:lvl2pPr>
            <a:lvl3pPr marL="759592" indent="0">
              <a:buNone/>
              <a:defRPr sz="1495" b="1"/>
            </a:lvl3pPr>
            <a:lvl4pPr marL="1139388" indent="0">
              <a:buNone/>
              <a:defRPr sz="1329" b="1"/>
            </a:lvl4pPr>
            <a:lvl5pPr marL="1519184" indent="0">
              <a:buNone/>
              <a:defRPr sz="1329" b="1"/>
            </a:lvl5pPr>
            <a:lvl6pPr marL="1898980" indent="0">
              <a:buNone/>
              <a:defRPr sz="1329" b="1"/>
            </a:lvl6pPr>
            <a:lvl7pPr marL="2278776" indent="0">
              <a:buNone/>
              <a:defRPr sz="1329" b="1"/>
            </a:lvl7pPr>
            <a:lvl8pPr marL="2658572" indent="0">
              <a:buNone/>
              <a:defRPr sz="1329" b="1"/>
            </a:lvl8pPr>
            <a:lvl9pPr marL="3038368" indent="0">
              <a:buNone/>
              <a:defRPr sz="1329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5571" y="3826618"/>
            <a:ext cx="3229369" cy="5628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48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732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27" y="698394"/>
            <a:ext cx="2449968" cy="2444380"/>
          </a:xfrm>
        </p:spPr>
        <p:txBody>
          <a:bodyPr anchor="b"/>
          <a:lstStyle>
            <a:lvl1pPr>
              <a:defRPr sz="265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9369" y="1508340"/>
            <a:ext cx="3845570" cy="7444688"/>
          </a:xfrm>
        </p:spPr>
        <p:txBody>
          <a:bodyPr/>
          <a:lstStyle>
            <a:lvl1pPr>
              <a:defRPr sz="2658"/>
            </a:lvl1pPr>
            <a:lvl2pPr>
              <a:defRPr sz="2326"/>
            </a:lvl2pPr>
            <a:lvl3pPr>
              <a:defRPr sz="1994"/>
            </a:lvl3pPr>
            <a:lvl4pPr>
              <a:defRPr sz="1661"/>
            </a:lvl4pPr>
            <a:lvl5pPr>
              <a:defRPr sz="1661"/>
            </a:lvl5pPr>
            <a:lvl6pPr>
              <a:defRPr sz="1661"/>
            </a:lvl6pPr>
            <a:lvl7pPr>
              <a:defRPr sz="1661"/>
            </a:lvl7pPr>
            <a:lvl8pPr>
              <a:defRPr sz="1661"/>
            </a:lvl8pPr>
            <a:lvl9pPr>
              <a:defRPr sz="1661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3227" y="3142774"/>
            <a:ext cx="2449968" cy="5822377"/>
          </a:xfrm>
        </p:spPr>
        <p:txBody>
          <a:bodyPr/>
          <a:lstStyle>
            <a:lvl1pPr marL="0" indent="0">
              <a:buNone/>
              <a:defRPr sz="1329"/>
            </a:lvl1pPr>
            <a:lvl2pPr marL="379796" indent="0">
              <a:buNone/>
              <a:defRPr sz="1163"/>
            </a:lvl2pPr>
            <a:lvl3pPr marL="759592" indent="0">
              <a:buNone/>
              <a:defRPr sz="997"/>
            </a:lvl3pPr>
            <a:lvl4pPr marL="1139388" indent="0">
              <a:buNone/>
              <a:defRPr sz="831"/>
            </a:lvl4pPr>
            <a:lvl5pPr marL="1519184" indent="0">
              <a:buNone/>
              <a:defRPr sz="831"/>
            </a:lvl5pPr>
            <a:lvl6pPr marL="1898980" indent="0">
              <a:buNone/>
              <a:defRPr sz="831"/>
            </a:lvl6pPr>
            <a:lvl7pPr marL="2278776" indent="0">
              <a:buNone/>
              <a:defRPr sz="831"/>
            </a:lvl7pPr>
            <a:lvl8pPr marL="2658572" indent="0">
              <a:buNone/>
              <a:defRPr sz="831"/>
            </a:lvl8pPr>
            <a:lvl9pPr marL="3038368" indent="0">
              <a:buNone/>
              <a:defRPr sz="83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449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27" y="698394"/>
            <a:ext cx="2449968" cy="2444380"/>
          </a:xfrm>
        </p:spPr>
        <p:txBody>
          <a:bodyPr anchor="b"/>
          <a:lstStyle>
            <a:lvl1pPr>
              <a:defRPr sz="265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29369" y="1508340"/>
            <a:ext cx="3845570" cy="7444688"/>
          </a:xfrm>
        </p:spPr>
        <p:txBody>
          <a:bodyPr anchor="t"/>
          <a:lstStyle>
            <a:lvl1pPr marL="0" indent="0">
              <a:buNone/>
              <a:defRPr sz="2658"/>
            </a:lvl1pPr>
            <a:lvl2pPr marL="379796" indent="0">
              <a:buNone/>
              <a:defRPr sz="2326"/>
            </a:lvl2pPr>
            <a:lvl3pPr marL="759592" indent="0">
              <a:buNone/>
              <a:defRPr sz="1994"/>
            </a:lvl3pPr>
            <a:lvl4pPr marL="1139388" indent="0">
              <a:buNone/>
              <a:defRPr sz="1661"/>
            </a:lvl4pPr>
            <a:lvl5pPr marL="1519184" indent="0">
              <a:buNone/>
              <a:defRPr sz="1661"/>
            </a:lvl5pPr>
            <a:lvl6pPr marL="1898980" indent="0">
              <a:buNone/>
              <a:defRPr sz="1661"/>
            </a:lvl6pPr>
            <a:lvl7pPr marL="2278776" indent="0">
              <a:buNone/>
              <a:defRPr sz="1661"/>
            </a:lvl7pPr>
            <a:lvl8pPr marL="2658572" indent="0">
              <a:buNone/>
              <a:defRPr sz="1661"/>
            </a:lvl8pPr>
            <a:lvl9pPr marL="3038368" indent="0">
              <a:buNone/>
              <a:defRPr sz="1661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3227" y="3142774"/>
            <a:ext cx="2449968" cy="5822377"/>
          </a:xfrm>
        </p:spPr>
        <p:txBody>
          <a:bodyPr/>
          <a:lstStyle>
            <a:lvl1pPr marL="0" indent="0">
              <a:buNone/>
              <a:defRPr sz="1329"/>
            </a:lvl1pPr>
            <a:lvl2pPr marL="379796" indent="0">
              <a:buNone/>
              <a:defRPr sz="1163"/>
            </a:lvl2pPr>
            <a:lvl3pPr marL="759592" indent="0">
              <a:buNone/>
              <a:defRPr sz="997"/>
            </a:lvl3pPr>
            <a:lvl4pPr marL="1139388" indent="0">
              <a:buNone/>
              <a:defRPr sz="831"/>
            </a:lvl4pPr>
            <a:lvl5pPr marL="1519184" indent="0">
              <a:buNone/>
              <a:defRPr sz="831"/>
            </a:lvl5pPr>
            <a:lvl6pPr marL="1898980" indent="0">
              <a:buNone/>
              <a:defRPr sz="831"/>
            </a:lvl6pPr>
            <a:lvl7pPr marL="2278776" indent="0">
              <a:buNone/>
              <a:defRPr sz="831"/>
            </a:lvl7pPr>
            <a:lvl8pPr marL="2658572" indent="0">
              <a:buNone/>
              <a:defRPr sz="831"/>
            </a:lvl8pPr>
            <a:lvl9pPr marL="3038368" indent="0">
              <a:buNone/>
              <a:defRPr sz="83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58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25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36022" y="557745"/>
            <a:ext cx="1637928" cy="887785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2238" y="557745"/>
            <a:ext cx="4818832" cy="887785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75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2238" y="557748"/>
            <a:ext cx="6551712" cy="2024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38" y="2788727"/>
            <a:ext cx="6551712" cy="6646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2238" y="9709622"/>
            <a:ext cx="1709142" cy="557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17785-B432-4B7B-9636-1564B302AF9C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238" y="9709622"/>
            <a:ext cx="2563713" cy="557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64808" y="9709622"/>
            <a:ext cx="1709142" cy="557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65242C-B168-4FAC-944E-3B70CE9729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2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9592" rtl="0" eaLnBrk="1" latinLnBrk="0" hangingPunct="1">
        <a:lnSpc>
          <a:spcPct val="90000"/>
        </a:lnSpc>
        <a:spcBef>
          <a:spcPct val="0"/>
        </a:spcBef>
        <a:buNone/>
        <a:defRPr sz="36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898" indent="-189898" algn="l" defTabSz="759592" rtl="0" eaLnBrk="1" latinLnBrk="0" hangingPunct="1">
        <a:lnSpc>
          <a:spcPct val="90000"/>
        </a:lnSpc>
        <a:spcBef>
          <a:spcPts val="831"/>
        </a:spcBef>
        <a:buFont typeface="Arial" panose="020B0604020202020204" pitchFamily="34" charset="0"/>
        <a:buChar char="•"/>
        <a:defRPr sz="2326" kern="1200">
          <a:solidFill>
            <a:schemeClr val="tx1"/>
          </a:solidFill>
          <a:latin typeface="+mn-lt"/>
          <a:ea typeface="+mn-ea"/>
          <a:cs typeface="+mn-cs"/>
        </a:defRPr>
      </a:lvl1pPr>
      <a:lvl2pPr marL="569694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2pPr>
      <a:lvl3pPr marL="949490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61" kern="1200">
          <a:solidFill>
            <a:schemeClr val="tx1"/>
          </a:solidFill>
          <a:latin typeface="+mn-lt"/>
          <a:ea typeface="+mn-ea"/>
          <a:cs typeface="+mn-cs"/>
        </a:defRPr>
      </a:lvl3pPr>
      <a:lvl4pPr marL="1329286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4pPr>
      <a:lvl5pPr marL="1709082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5pPr>
      <a:lvl6pPr marL="2088878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6pPr>
      <a:lvl7pPr marL="2468674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7pPr>
      <a:lvl8pPr marL="2848470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8pPr>
      <a:lvl9pPr marL="3228266" indent="-189898" algn="l" defTabSz="75959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1pPr>
      <a:lvl2pPr marL="379796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2pPr>
      <a:lvl3pPr marL="759592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3pPr>
      <a:lvl4pPr marL="1139388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4pPr>
      <a:lvl5pPr marL="1519184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5pPr>
      <a:lvl6pPr marL="1898980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6pPr>
      <a:lvl7pPr marL="2278776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7pPr>
      <a:lvl8pPr marL="2658572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8pPr>
      <a:lvl9pPr marL="3038368" algn="l" defTabSz="759592" rtl="0" eaLnBrk="1" latinLnBrk="0" hangingPunct="1">
        <a:defRPr sz="14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1B479A8-4F83-2378-9094-3C3D49682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96187" cy="1059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BEF2FC8-D6A1-92F5-49D8-EB2FC75E9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596189" cy="1059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409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Personnalisé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HAMDOUNI BTIHAJ</dc:creator>
  <cp:lastModifiedBy>EL HAMDOUNI BTIHAJ</cp:lastModifiedBy>
  <cp:revision>1</cp:revision>
  <dcterms:created xsi:type="dcterms:W3CDTF">2026-01-20T10:22:40Z</dcterms:created>
  <dcterms:modified xsi:type="dcterms:W3CDTF">2026-01-20T10:26:53Z</dcterms:modified>
</cp:coreProperties>
</file>