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7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8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9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1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4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5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6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7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8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19.xml" ContentType="application/vnd.openxmlformats-officedocument.theme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24"/>
  </p:notesMasterIdLst>
  <p:handoutMasterIdLst>
    <p:handoutMasterId r:id="rId25"/>
  </p:handoutMasterIdLst>
  <p:sldIdLst>
    <p:sldId id="2147482625" r:id="rId21"/>
    <p:sldId id="2147482790" r:id="rId22"/>
    <p:sldId id="214748282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48B2DC"/>
    <a:srgbClr val="B1EDEA"/>
    <a:srgbClr val="56B64A"/>
    <a:srgbClr val="D0CECE"/>
    <a:srgbClr val="565F88"/>
    <a:srgbClr val="CC0000"/>
    <a:srgbClr val="B5EEF2"/>
    <a:srgbClr val="9CA3C0"/>
    <a:srgbClr val="94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33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2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9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1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0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6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4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0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0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8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77.xml"/><Relationship Id="rId21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3.xml"/><Relationship Id="rId1" Type="http://schemas.openxmlformats.org/officeDocument/2006/relationships/slideLayout" Target="../slideLayouts/slideLayout252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4.xml"/><Relationship Id="rId6" Type="http://schemas.openxmlformats.org/officeDocument/2006/relationships/image" Target="../media/image2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E085F5E-AA31-4C77-8680-972CFCE47702}"/>
              </a:ext>
            </a:extLst>
          </p:cNvPr>
          <p:cNvGrpSpPr/>
          <p:nvPr/>
        </p:nvGrpSpPr>
        <p:grpSpPr>
          <a:xfrm>
            <a:off x="-1" y="0"/>
            <a:ext cx="9280187" cy="6858000"/>
            <a:chOff x="-1" y="0"/>
            <a:chExt cx="9280187" cy="6858000"/>
          </a:xfrm>
        </p:grpSpPr>
        <p:pic>
          <p:nvPicPr>
            <p:cNvPr id="3" name="Image 2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74CA4CC2-A1B5-DBFB-DBC7-EB1750B1B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9280187" cy="6858000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F6C6F0CF-3305-E07B-EC16-F61BE52FA57A}"/>
                </a:ext>
              </a:extLst>
            </p:cNvPr>
            <p:cNvSpPr txBox="1"/>
            <p:nvPr/>
          </p:nvSpPr>
          <p:spPr>
            <a:xfrm>
              <a:off x="330200" y="3953933"/>
              <a:ext cx="8394700" cy="2235200"/>
            </a:xfrm>
            <a:prstGeom prst="rect">
              <a:avLst/>
            </a:prstGeom>
            <a:solidFill>
              <a:srgbClr val="F2F2F2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E4F4ABB-CFC2-283A-863A-4BC04C4540BA}"/>
                </a:ext>
              </a:extLst>
            </p:cNvPr>
            <p:cNvSpPr txBox="1"/>
            <p:nvPr/>
          </p:nvSpPr>
          <p:spPr>
            <a:xfrm>
              <a:off x="3547533" y="3276600"/>
              <a:ext cx="2870200" cy="1016000"/>
            </a:xfrm>
            <a:prstGeom prst="rect">
              <a:avLst/>
            </a:prstGeom>
            <a:solidFill>
              <a:srgbClr val="F2F2F2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5A88E0A-97F3-7D5F-DE1B-699D6E26FCF9}"/>
                </a:ext>
              </a:extLst>
            </p:cNvPr>
            <p:cNvSpPr txBox="1"/>
            <p:nvPr/>
          </p:nvSpPr>
          <p:spPr>
            <a:xfrm>
              <a:off x="1778000" y="3687233"/>
              <a:ext cx="58801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600" dirty="0">
                  <a:solidFill>
                    <a:srgbClr val="C00000"/>
                  </a:solidFill>
                  <a:latin typeface="Dubai" panose="020B0503030403030204" pitchFamily="34" charset="-78"/>
                  <a:cs typeface="Dubai" panose="020B0503030403030204" pitchFamily="34" charset="-78"/>
                </a:rPr>
                <a:t>الامتحان الموحد المحلي </a:t>
              </a:r>
            </a:p>
            <a:p>
              <a:pPr algn="ctr" rtl="1"/>
              <a:r>
                <a:rPr lang="ar-MA" sz="3600" dirty="0">
                  <a:solidFill>
                    <a:srgbClr val="C00000"/>
                  </a:solidFill>
                  <a:latin typeface="Dubai" panose="020B0503030403030204" pitchFamily="34" charset="-78"/>
                  <a:cs typeface="Dubai" panose="020B0503030403030204" pitchFamily="34" charset="-78"/>
                </a:rPr>
                <a:t>دورة يناير 2026</a:t>
              </a:r>
            </a:p>
            <a:p>
              <a:pPr algn="ctr" rtl="1"/>
              <a:endParaRPr lang="ar-MA" sz="3600" dirty="0">
                <a:solidFill>
                  <a:srgbClr val="C00000"/>
                </a:solidFill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algn="ctr" rtl="1"/>
              <a:r>
                <a:rPr lang="ar-MA" sz="3600" dirty="0">
                  <a:solidFill>
                    <a:srgbClr val="C00000"/>
                  </a:solidFill>
                  <a:latin typeface="Dubai" panose="020B0503030403030204" pitchFamily="34" charset="-78"/>
                  <a:cs typeface="Dubai" panose="020B0503030403030204" pitchFamily="34" charset="-78"/>
                </a:rPr>
                <a:t>المدة ساعة والنصف</a:t>
              </a:r>
              <a:endParaRPr lang="fr-FR" sz="3600" dirty="0">
                <a:solidFill>
                  <a:srgbClr val="C00000"/>
                </a:solidFill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577354" y="1161104"/>
            <a:ext cx="7864812" cy="50681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lnSpc>
                <a:spcPct val="200000"/>
              </a:lnSpc>
              <a:buFont typeface="+mj-lt"/>
              <a:buAutoNum type="arabicPeriod"/>
            </a:pPr>
            <a:r>
              <a:rPr lang="ar-MA" sz="2800" b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الرائز  على التلاميذ ومطالبتهم بالإجابة بخط واضح؛</a:t>
            </a:r>
          </a:p>
          <a:p>
            <a:pPr marL="273050" indent="-273050" algn="r" rtl="1">
              <a:lnSpc>
                <a:spcPct val="20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احترام مدة التمرير المحددة في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min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1h:30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273050" indent="-273050" algn="r" rtl="1">
              <a:lnSpc>
                <a:spcPct val="20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تذكير التلاميذ من حين إلى آخر بالمدة الزمنية المتبقية.</a:t>
            </a:r>
          </a:p>
          <a:p>
            <a:pPr marL="273050" indent="-273050" algn="r" rtl="1">
              <a:lnSpc>
                <a:spcPct val="20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تذكير التلاميذ بالسلوك المنتظر : "أعتمد على نفسي ولا أتحدث مع الآخرين"</a:t>
            </a:r>
          </a:p>
          <a:p>
            <a:pPr marL="273050" indent="-273050" algn="r" rtl="1">
              <a:lnSpc>
                <a:spcPct val="200000"/>
              </a:lnSpc>
              <a:buFont typeface="+mj-lt"/>
              <a:buAutoNum type="arabicPeriod"/>
            </a:pPr>
            <a:r>
              <a:rPr lang="ar-MA" sz="2800" dirty="0">
                <a:solidFill>
                  <a:srgbClr val="C00000"/>
                </a:solidFill>
                <a:latin typeface="Dosis SemiBold" pitchFamily="2" charset="0"/>
                <a:cs typeface="Microsoft Uighur" panose="02000000000000000000" pitchFamily="2" charset="-78"/>
              </a:rPr>
              <a:t>عرض الصورة الخاصة بالإنتاج الكتابي في النصف ساعة الأخيرة من  الوقت.</a:t>
            </a:r>
            <a:endParaRPr lang="ar-MA" sz="2800" b="1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161301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27593-8D10-D62C-42D0-0CF47A386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22E748-ECFC-0CF5-81AC-48A6B7665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الصورة الخاصة بالإنتاج الكتابي في النصف ساعة الأخيرة من  الوقت.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DDFAC2-6823-3DD5-1B09-4B8D4CE989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1490E0-C304-5E57-6A96-67766459F6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81B801-1486-224D-FFD7-ED1CCF38A6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3562" y="1602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2ADA61-0F1D-816A-A3A5-6483C83D94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9475" y="1602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93B79D8-218B-9528-9476-2672FE7897A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C7C83C-3102-74D3-B4ED-E76CC3D9956F}"/>
              </a:ext>
            </a:extLst>
          </p:cNvPr>
          <p:cNvSpPr>
            <a:spLocks/>
          </p:cNvSpPr>
          <p:nvPr/>
        </p:nvSpPr>
        <p:spPr>
          <a:xfrm>
            <a:off x="3725334" y="160249"/>
            <a:ext cx="1202380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A0EB6D-79C1-C8D3-C9FE-AB0434C29B37}"/>
              </a:ext>
            </a:extLst>
          </p:cNvPr>
          <p:cNvSpPr>
            <a:spLocks/>
          </p:cNvSpPr>
          <p:nvPr/>
        </p:nvSpPr>
        <p:spPr>
          <a:xfrm>
            <a:off x="448852" y="1416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4" name="Image 3" descr="Une image contenant plein air, herbe, habits, personne&#10;&#10;Le contenu généré par l’IA peut être incorrect.">
            <a:extLst>
              <a:ext uri="{FF2B5EF4-FFF2-40B4-BE49-F238E27FC236}">
                <a16:creationId xmlns:a16="http://schemas.microsoft.com/office/drawing/2014/main" id="{6D0BD0D3-0420-74DA-817B-A314163380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7" y="1646764"/>
            <a:ext cx="6967525" cy="4775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9472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18690</TotalTime>
  <Words>81</Words>
  <Application>Microsoft Office PowerPoint</Application>
  <PresentationFormat>Affichage à l'écran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Dosis</vt:lpstr>
      <vt:lpstr>Dosis Medium</vt:lpstr>
      <vt:lpstr>Dosis SemiBold</vt:lpstr>
      <vt:lpstr>Dubai</vt:lpstr>
      <vt:lpstr>Microsoft Uighur</vt:lpstr>
      <vt:lpstr>Modern Love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عرض الصورة الخاصة بالإنتاج الكتابي في النصف ساعة الأخيرة من  الوقت.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249</cp:revision>
  <dcterms:created xsi:type="dcterms:W3CDTF">2023-09-20T21:35:22Z</dcterms:created>
  <dcterms:modified xsi:type="dcterms:W3CDTF">2026-01-19T17:42:45Z</dcterms:modified>
</cp:coreProperties>
</file>