
<file path=[Content_Types].xml><?xml version="1.0" encoding="utf-8"?>
<Types xmlns="http://schemas.openxmlformats.org/package/2006/content-types">
  <Default Extension="bin" ContentType="image/unknown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3.xml" ContentType="application/vnd.openxmlformats-officedocument.theme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4.xml" ContentType="application/vnd.openxmlformats-officedocument.theme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theme/theme5.xml" ContentType="application/vnd.openxmlformats-officedocument.theme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theme/theme6.xml" ContentType="application/vnd.openxmlformats-officedocument.theme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theme/theme7.xml" ContentType="application/vnd.openxmlformats-officedocument.theme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theme/theme8.xml" ContentType="application/vnd.openxmlformats-officedocument.theme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theme/theme9.xml" ContentType="application/vnd.openxmlformats-officedocument.theme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10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theme/theme11.xml" ContentType="application/vnd.openxmlformats-officedocument.theme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theme/theme12.xml" ContentType="application/vnd.openxmlformats-officedocument.theme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theme/theme13.xml" ContentType="application/vnd.openxmlformats-officedocument.theme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theme/theme14.xml" ContentType="application/vnd.openxmlformats-officedocument.theme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theme/theme15.xml" ContentType="application/vnd.openxmlformats-officedocument.theme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theme/theme16.xml" ContentType="application/vnd.openxmlformats-officedocument.theme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theme/theme17.xml" ContentType="application/vnd.openxmlformats-officedocument.theme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theme/theme18.xml" ContentType="application/vnd.openxmlformats-officedocument.theme+xml"/>
  <Override PartName="/ppt/slideLayouts/slideLayout243.xml" ContentType="application/vnd.openxmlformats-officedocument.presentationml.slideLayout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slideLayouts/slideLayout250.xml" ContentType="application/vnd.openxmlformats-officedocument.presentationml.slideLayout+xml"/>
  <Override PartName="/ppt/slideLayouts/slideLayout251.xml" ContentType="application/vnd.openxmlformats-officedocument.presentationml.slideLayout+xml"/>
  <Override PartName="/ppt/slideLayouts/slideLayout252.xml" ContentType="application/vnd.openxmlformats-officedocument.presentationml.slideLayout+xml"/>
  <Override PartName="/ppt/slideLayouts/slideLayout253.xml" ContentType="application/vnd.openxmlformats-officedocument.presentationml.slideLayout+xml"/>
  <Override PartName="/ppt/theme/theme19.xml" ContentType="application/vnd.openxmlformats-officedocument.theme+xml"/>
  <Override PartName="/ppt/slideLayouts/slideLayout254.xml" ContentType="application/vnd.openxmlformats-officedocument.presentationml.slideLayout+xml"/>
  <Override PartName="/ppt/slideLayouts/slideLayout255.xml" ContentType="application/vnd.openxmlformats-officedocument.presentationml.slideLayout+xml"/>
  <Override PartName="/ppt/theme/theme20.xml" ContentType="application/vnd.openxmlformats-officedocument.theme+xml"/>
  <Override PartName="/ppt/theme/theme21.xml" ContentType="application/vnd.openxmlformats-officedocument.theme+xml"/>
  <Override PartName="/ppt/theme/theme2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72" r:id="rId1"/>
    <p:sldMasterId id="2147483681" r:id="rId2"/>
    <p:sldMasterId id="2147483689" r:id="rId3"/>
    <p:sldMasterId id="2147483694" r:id="rId4"/>
    <p:sldMasterId id="2147483705" r:id="rId5"/>
    <p:sldMasterId id="2147483714" r:id="rId6"/>
    <p:sldMasterId id="2147483809" r:id="rId7"/>
    <p:sldMasterId id="2147483753" r:id="rId8"/>
    <p:sldMasterId id="2147483764" r:id="rId9"/>
    <p:sldMasterId id="2147483775" r:id="rId10"/>
    <p:sldMasterId id="2147483860" r:id="rId11"/>
    <p:sldMasterId id="2147483786" r:id="rId12"/>
    <p:sldMasterId id="2147483820" r:id="rId13"/>
    <p:sldMasterId id="2147483843" r:id="rId14"/>
    <p:sldMasterId id="2147483878" r:id="rId15"/>
    <p:sldMasterId id="2147483901" r:id="rId16"/>
    <p:sldMasterId id="2147483924" r:id="rId17"/>
    <p:sldMasterId id="2147483947" r:id="rId18"/>
    <p:sldMasterId id="2147483741" r:id="rId19"/>
    <p:sldMasterId id="2147483686" r:id="rId20"/>
  </p:sldMasterIdLst>
  <p:notesMasterIdLst>
    <p:notesMasterId r:id="rId72"/>
  </p:notesMasterIdLst>
  <p:handoutMasterIdLst>
    <p:handoutMasterId r:id="rId73"/>
  </p:handoutMasterIdLst>
  <p:sldIdLst>
    <p:sldId id="2147482625" r:id="rId21"/>
    <p:sldId id="2147482603" r:id="rId22"/>
    <p:sldId id="2147482735" r:id="rId23"/>
    <p:sldId id="2147482382" r:id="rId24"/>
    <p:sldId id="2147482616" r:id="rId25"/>
    <p:sldId id="2147482691" r:id="rId26"/>
    <p:sldId id="2147482658" r:id="rId27"/>
    <p:sldId id="2147482738" r:id="rId28"/>
    <p:sldId id="2147482740" r:id="rId29"/>
    <p:sldId id="2147482754" r:id="rId30"/>
    <p:sldId id="2147482741" r:id="rId31"/>
    <p:sldId id="2147482758" r:id="rId32"/>
    <p:sldId id="2147482756" r:id="rId33"/>
    <p:sldId id="2147482755" r:id="rId34"/>
    <p:sldId id="2147482745" r:id="rId35"/>
    <p:sldId id="2147482734" r:id="rId36"/>
    <p:sldId id="2147482759" r:id="rId37"/>
    <p:sldId id="2147482760" r:id="rId38"/>
    <p:sldId id="2147482789" r:id="rId39"/>
    <p:sldId id="2147482790" r:id="rId40"/>
    <p:sldId id="2147482791" r:id="rId41"/>
    <p:sldId id="2147482792" r:id="rId42"/>
    <p:sldId id="2147482816" r:id="rId43"/>
    <p:sldId id="2147482823" r:id="rId44"/>
    <p:sldId id="2147482765" r:id="rId45"/>
    <p:sldId id="2147482795" r:id="rId46"/>
    <p:sldId id="2147482796" r:id="rId47"/>
    <p:sldId id="2147482797" r:id="rId48"/>
    <p:sldId id="2147482817" r:id="rId49"/>
    <p:sldId id="2147482818" r:id="rId50"/>
    <p:sldId id="2147482772" r:id="rId51"/>
    <p:sldId id="2147482773" r:id="rId52"/>
    <p:sldId id="2147482768" r:id="rId53"/>
    <p:sldId id="2147482769" r:id="rId54"/>
    <p:sldId id="2147482784" r:id="rId55"/>
    <p:sldId id="2147482785" r:id="rId56"/>
    <p:sldId id="2147482782" r:id="rId57"/>
    <p:sldId id="2147482781" r:id="rId58"/>
    <p:sldId id="2147482783" r:id="rId59"/>
    <p:sldId id="2147482819" r:id="rId60"/>
    <p:sldId id="2147482820" r:id="rId61"/>
    <p:sldId id="2147482786" r:id="rId62"/>
    <p:sldId id="2147482807" r:id="rId63"/>
    <p:sldId id="2147482815" r:id="rId64"/>
    <p:sldId id="2147482822" r:id="rId65"/>
    <p:sldId id="2147482704" r:id="rId66"/>
    <p:sldId id="2147482751" r:id="rId67"/>
    <p:sldId id="2147482753" r:id="rId68"/>
    <p:sldId id="2147482788" r:id="rId69"/>
    <p:sldId id="2147482752" r:id="rId70"/>
    <p:sldId id="2147482707" r:id="rId71"/>
  </p:sldIdLst>
  <p:sldSz cx="9144000" cy="6858000" type="screen4x3"/>
  <p:notesSz cx="6858000" cy="9144000"/>
  <p:embeddedFontLst>
    <p:embeddedFont>
      <p:font typeface="Dosis" panose="02010703020202060003" pitchFamily="2" charset="0"/>
      <p:regular r:id="rId74"/>
      <p:bold r:id="rId75"/>
    </p:embeddedFont>
    <p:embeddedFont>
      <p:font typeface="Dosis ExtraBold" pitchFamily="2" charset="0"/>
      <p:bold r:id="rId76"/>
    </p:embeddedFont>
    <p:embeddedFont>
      <p:font typeface="Dosis Medium" pitchFamily="2" charset="0"/>
      <p:regular r:id="rId77"/>
    </p:embeddedFont>
    <p:embeddedFont>
      <p:font typeface="Microsoft Uighur" panose="02000000000000000000" pitchFamily="2" charset="-78"/>
      <p:regular r:id="rId78"/>
      <p:bold r:id="rId79"/>
    </p:embeddedFont>
    <p:embeddedFont>
      <p:font typeface="Modern Love" panose="04090805081005020601" pitchFamily="82" charset="0"/>
      <p:regular r:id="rId80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8B2DC"/>
    <a:srgbClr val="56B64A"/>
    <a:srgbClr val="D0CECE"/>
    <a:srgbClr val="B1EDEA"/>
    <a:srgbClr val="565F88"/>
    <a:srgbClr val="CC0000"/>
    <a:srgbClr val="B5EEF2"/>
    <a:srgbClr val="9CA3C0"/>
    <a:srgbClr val="94E4EA"/>
    <a:srgbClr val="0097B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86433"/>
  </p:normalViewPr>
  <p:slideViewPr>
    <p:cSldViewPr snapToGrid="0">
      <p:cViewPr varScale="1">
        <p:scale>
          <a:sx n="82" d="100"/>
          <a:sy n="82" d="100"/>
        </p:scale>
        <p:origin x="1502" y="72"/>
      </p:cViewPr>
      <p:guideLst/>
    </p:cSldViewPr>
  </p:slideViewPr>
  <p:outlineViewPr>
    <p:cViewPr>
      <p:scale>
        <a:sx n="33" d="100"/>
        <a:sy n="33" d="100"/>
      </p:scale>
      <p:origin x="0" y="-23664"/>
    </p:cViewPr>
  </p:outlin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60" d="100"/>
          <a:sy n="60" d="100"/>
        </p:scale>
        <p:origin x="3187" y="4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6.xml"/><Relationship Id="rId21" Type="http://schemas.openxmlformats.org/officeDocument/2006/relationships/slide" Target="slides/slide1.xml"/><Relationship Id="rId42" Type="http://schemas.openxmlformats.org/officeDocument/2006/relationships/slide" Target="slides/slide22.xml"/><Relationship Id="rId47" Type="http://schemas.openxmlformats.org/officeDocument/2006/relationships/slide" Target="slides/slide27.xml"/><Relationship Id="rId63" Type="http://schemas.openxmlformats.org/officeDocument/2006/relationships/slide" Target="slides/slide43.xml"/><Relationship Id="rId68" Type="http://schemas.openxmlformats.org/officeDocument/2006/relationships/slide" Target="slides/slide48.xml"/><Relationship Id="rId84" Type="http://schemas.openxmlformats.org/officeDocument/2006/relationships/tableStyles" Target="tableStyles.xml"/><Relationship Id="rId16" Type="http://schemas.openxmlformats.org/officeDocument/2006/relationships/slideMaster" Target="slideMasters/slideMaster16.xml"/><Relationship Id="rId11" Type="http://schemas.openxmlformats.org/officeDocument/2006/relationships/slideMaster" Target="slideMasters/slideMaster11.xml"/><Relationship Id="rId32" Type="http://schemas.openxmlformats.org/officeDocument/2006/relationships/slide" Target="slides/slide12.xml"/><Relationship Id="rId37" Type="http://schemas.openxmlformats.org/officeDocument/2006/relationships/slide" Target="slides/slide17.xml"/><Relationship Id="rId53" Type="http://schemas.openxmlformats.org/officeDocument/2006/relationships/slide" Target="slides/slide33.xml"/><Relationship Id="rId58" Type="http://schemas.openxmlformats.org/officeDocument/2006/relationships/slide" Target="slides/slide38.xml"/><Relationship Id="rId74" Type="http://schemas.openxmlformats.org/officeDocument/2006/relationships/font" Target="fonts/font1.fntdata"/><Relationship Id="rId79" Type="http://schemas.openxmlformats.org/officeDocument/2006/relationships/font" Target="fonts/font6.fntdata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41.xml"/><Relationship Id="rId82" Type="http://schemas.openxmlformats.org/officeDocument/2006/relationships/viewProps" Target="viewProps.xml"/><Relationship Id="rId19" Type="http://schemas.openxmlformats.org/officeDocument/2006/relationships/slideMaster" Target="slideMasters/slideMaster19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2.xml"/><Relationship Id="rId27" Type="http://schemas.openxmlformats.org/officeDocument/2006/relationships/slide" Target="slides/slide7.xml"/><Relationship Id="rId30" Type="http://schemas.openxmlformats.org/officeDocument/2006/relationships/slide" Target="slides/slide10.xml"/><Relationship Id="rId35" Type="http://schemas.openxmlformats.org/officeDocument/2006/relationships/slide" Target="slides/slide15.xml"/><Relationship Id="rId43" Type="http://schemas.openxmlformats.org/officeDocument/2006/relationships/slide" Target="slides/slide23.xml"/><Relationship Id="rId48" Type="http://schemas.openxmlformats.org/officeDocument/2006/relationships/slide" Target="slides/slide28.xml"/><Relationship Id="rId56" Type="http://schemas.openxmlformats.org/officeDocument/2006/relationships/slide" Target="slides/slide36.xml"/><Relationship Id="rId64" Type="http://schemas.openxmlformats.org/officeDocument/2006/relationships/slide" Target="slides/slide44.xml"/><Relationship Id="rId69" Type="http://schemas.openxmlformats.org/officeDocument/2006/relationships/slide" Target="slides/slide49.xml"/><Relationship Id="rId77" Type="http://schemas.openxmlformats.org/officeDocument/2006/relationships/font" Target="fonts/font4.fntdata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1.xml"/><Relationship Id="rId72" Type="http://schemas.openxmlformats.org/officeDocument/2006/relationships/notesMaster" Target="notesMasters/notesMaster1.xml"/><Relationship Id="rId80" Type="http://schemas.openxmlformats.org/officeDocument/2006/relationships/font" Target="fonts/font7.fntdata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25" Type="http://schemas.openxmlformats.org/officeDocument/2006/relationships/slide" Target="slides/slide5.xml"/><Relationship Id="rId33" Type="http://schemas.openxmlformats.org/officeDocument/2006/relationships/slide" Target="slides/slide13.xml"/><Relationship Id="rId38" Type="http://schemas.openxmlformats.org/officeDocument/2006/relationships/slide" Target="slides/slide18.xml"/><Relationship Id="rId46" Type="http://schemas.openxmlformats.org/officeDocument/2006/relationships/slide" Target="slides/slide26.xml"/><Relationship Id="rId59" Type="http://schemas.openxmlformats.org/officeDocument/2006/relationships/slide" Target="slides/slide39.xml"/><Relationship Id="rId67" Type="http://schemas.openxmlformats.org/officeDocument/2006/relationships/slide" Target="slides/slide47.xml"/><Relationship Id="rId20" Type="http://schemas.openxmlformats.org/officeDocument/2006/relationships/slideMaster" Target="slideMasters/slideMaster20.xml"/><Relationship Id="rId41" Type="http://schemas.openxmlformats.org/officeDocument/2006/relationships/slide" Target="slides/slide21.xml"/><Relationship Id="rId54" Type="http://schemas.openxmlformats.org/officeDocument/2006/relationships/slide" Target="slides/slide34.xml"/><Relationship Id="rId62" Type="http://schemas.openxmlformats.org/officeDocument/2006/relationships/slide" Target="slides/slide42.xml"/><Relationship Id="rId70" Type="http://schemas.openxmlformats.org/officeDocument/2006/relationships/slide" Target="slides/slide50.xml"/><Relationship Id="rId75" Type="http://schemas.openxmlformats.org/officeDocument/2006/relationships/font" Target="fonts/font2.fntdata"/><Relationship Id="rId83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3.xml"/><Relationship Id="rId28" Type="http://schemas.openxmlformats.org/officeDocument/2006/relationships/slide" Target="slides/slide8.xml"/><Relationship Id="rId36" Type="http://schemas.openxmlformats.org/officeDocument/2006/relationships/slide" Target="slides/slide16.xml"/><Relationship Id="rId49" Type="http://schemas.openxmlformats.org/officeDocument/2006/relationships/slide" Target="slides/slide29.xml"/><Relationship Id="rId57" Type="http://schemas.openxmlformats.org/officeDocument/2006/relationships/slide" Target="slides/slide37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11.xml"/><Relationship Id="rId44" Type="http://schemas.openxmlformats.org/officeDocument/2006/relationships/slide" Target="slides/slide24.xml"/><Relationship Id="rId52" Type="http://schemas.openxmlformats.org/officeDocument/2006/relationships/slide" Target="slides/slide32.xml"/><Relationship Id="rId60" Type="http://schemas.openxmlformats.org/officeDocument/2006/relationships/slide" Target="slides/slide40.xml"/><Relationship Id="rId65" Type="http://schemas.openxmlformats.org/officeDocument/2006/relationships/slide" Target="slides/slide45.xml"/><Relationship Id="rId73" Type="http://schemas.openxmlformats.org/officeDocument/2006/relationships/handoutMaster" Target="handoutMasters/handoutMaster1.xml"/><Relationship Id="rId78" Type="http://schemas.openxmlformats.org/officeDocument/2006/relationships/font" Target="fonts/font5.fntdata"/><Relationship Id="rId81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39" Type="http://schemas.openxmlformats.org/officeDocument/2006/relationships/slide" Target="slides/slide19.xml"/><Relationship Id="rId34" Type="http://schemas.openxmlformats.org/officeDocument/2006/relationships/slide" Target="slides/slide14.xml"/><Relationship Id="rId50" Type="http://schemas.openxmlformats.org/officeDocument/2006/relationships/slide" Target="slides/slide30.xml"/><Relationship Id="rId55" Type="http://schemas.openxmlformats.org/officeDocument/2006/relationships/slide" Target="slides/slide35.xml"/><Relationship Id="rId76" Type="http://schemas.openxmlformats.org/officeDocument/2006/relationships/font" Target="fonts/font3.fntdata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51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9.xml"/><Relationship Id="rId24" Type="http://schemas.openxmlformats.org/officeDocument/2006/relationships/slide" Target="slides/slide4.xml"/><Relationship Id="rId40" Type="http://schemas.openxmlformats.org/officeDocument/2006/relationships/slide" Target="slides/slide20.xml"/><Relationship Id="rId45" Type="http://schemas.openxmlformats.org/officeDocument/2006/relationships/slide" Target="slides/slide25.xml"/><Relationship Id="rId66" Type="http://schemas.openxmlformats.org/officeDocument/2006/relationships/slide" Target="slides/slide46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1B2E286-5E95-8978-5B40-9D0192F79B5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90544521-AD86-2D1C-EFE9-E8EF5A9B945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627B0EF-1A52-4AB5-9630-8D2879398148}" type="datetimeFigureOut">
              <a:rPr lang="fr-MA" smtClean="0"/>
              <a:t>11/01/2026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A44AD019-FE9C-4264-A328-02B7419FD91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A2A5E8EA-8DDF-8BEB-CCBB-31E6416AEAB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E95E3FE-4EA0-4BBD-8AFE-D3F03DCA612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1064992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DCA217-871D-4D7F-8D59-C83A4C9C5EB2}" type="datetimeFigureOut">
              <a:rPr lang="fr-FR" smtClean="0"/>
              <a:t>11/01/2026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23364E-F43C-462A-A32F-C389FF427F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3.xml"/><Relationship Id="rId4" Type="http://schemas.openxmlformats.org/officeDocument/2006/relationships/image" Target="../media/image18.png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5.xml"/><Relationship Id="rId4" Type="http://schemas.openxmlformats.org/officeDocument/2006/relationships/image" Target="../media/image18.png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6.xml"/><Relationship Id="rId4" Type="http://schemas.openxmlformats.org/officeDocument/2006/relationships/image" Target="../media/image18.png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7.xml"/><Relationship Id="rId4" Type="http://schemas.openxmlformats.org/officeDocument/2006/relationships/image" Target="../media/image18.png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8.xml"/><Relationship Id="rId4" Type="http://schemas.openxmlformats.org/officeDocument/2006/relationships/image" Target="../media/image18.png"/></Relationships>
</file>

<file path=ppt/slideLayouts/_rels/slideLayout2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8.xml"/></Relationships>
</file>

<file path=ppt/slideLayouts/_rels/slideLayout2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85314966"/>
      </p:ext>
    </p:extLst>
  </p:cSld>
  <p:clrMapOvr>
    <a:masterClrMapping/>
  </p:clrMapOvr>
  <p:transition spd="slow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52877826"/>
      </p:ext>
    </p:extLst>
  </p:cSld>
  <p:clrMapOvr>
    <a:masterClrMapping/>
  </p:clrMapOvr>
  <p:transition spd="slow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53963547"/>
      </p:ext>
    </p:extLst>
  </p:cSld>
  <p:clrMapOvr>
    <a:masterClrMapping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72003449"/>
      </p:ext>
    </p:extLst>
  </p:cSld>
  <p:clrMapOvr>
    <a:masterClrMapping/>
  </p:clrMapOvr>
  <p:transition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648289"/>
            <a:ext cx="2234716" cy="360000"/>
          </a:xfrm>
          <a:prstGeom prst="rect">
            <a:avLst/>
          </a:prstGeom>
        </p:spPr>
      </p:pic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استماع وتحدث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</p:spTree>
    <p:extLst>
      <p:ext uri="{BB962C8B-B14F-4D97-AF65-F5344CB8AC3E}">
        <p14:creationId xmlns:p14="http://schemas.microsoft.com/office/powerpoint/2010/main" val="856210312"/>
      </p:ext>
    </p:extLst>
  </p:cSld>
  <p:clrMapOvr>
    <a:masterClrMapping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قــــــــــــــــراءة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استماع وتحدث</a:t>
            </a:r>
          </a:p>
        </p:txBody>
      </p:sp>
    </p:spTree>
    <p:extLst>
      <p:ext uri="{BB962C8B-B14F-4D97-AF65-F5344CB8AC3E}">
        <p14:creationId xmlns:p14="http://schemas.microsoft.com/office/powerpoint/2010/main" val="1120721412"/>
      </p:ext>
    </p:extLst>
  </p:cSld>
  <p:clrMapOvr>
    <a:masterClrMapping/>
  </p:clrMapOvr>
  <p:transition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قــــــــــــــــراءة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صرف وتحويل </a:t>
            </a:r>
          </a:p>
        </p:txBody>
      </p:sp>
    </p:spTree>
    <p:extLst>
      <p:ext uri="{BB962C8B-B14F-4D97-AF65-F5344CB8AC3E}">
        <p14:creationId xmlns:p14="http://schemas.microsoft.com/office/powerpoint/2010/main" val="3069382766"/>
      </p:ext>
    </p:extLst>
  </p:cSld>
  <p:clrMapOvr>
    <a:masterClrMapping/>
  </p:clrMapOvr>
  <p:transition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إملاء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إنتاج كتابي </a:t>
            </a:r>
          </a:p>
        </p:txBody>
      </p:sp>
    </p:spTree>
    <p:extLst>
      <p:ext uri="{BB962C8B-B14F-4D97-AF65-F5344CB8AC3E}">
        <p14:creationId xmlns:p14="http://schemas.microsoft.com/office/powerpoint/2010/main" val="991190542"/>
      </p:ext>
    </p:extLst>
  </p:cSld>
  <p:clrMapOvr>
    <a:masterClrMapping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96702" y="2198203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136199" y="2252203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66489" y="2198203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1962614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720126" y="1962614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96702" y="3884122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136199" y="3938122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166489" y="3884122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3648533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613482" y="3648533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مراجعة وتوليف  </a:t>
            </a:r>
          </a:p>
        </p:txBody>
      </p:sp>
    </p:spTree>
    <p:extLst>
      <p:ext uri="{BB962C8B-B14F-4D97-AF65-F5344CB8AC3E}">
        <p14:creationId xmlns:p14="http://schemas.microsoft.com/office/powerpoint/2010/main" val="547486231"/>
      </p:ext>
    </p:extLst>
  </p:cSld>
  <p:clrMapOvr>
    <a:masterClrMapping/>
  </p:clrMapOvr>
  <p:transition spd="slow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999137607"/>
      </p:ext>
    </p:extLst>
  </p:cSld>
  <p:clrMapOvr>
    <a:masterClrMapping/>
  </p:clrMapOvr>
  <p:transition spd="slow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8199918"/>
      </p:ext>
    </p:extLst>
  </p:cSld>
  <p:clrMapOvr>
    <a:masterClrMapping/>
  </p:clrMapOvr>
  <p:transition spd="slow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150228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56838" y="150738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3322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8422191"/>
      </p:ext>
    </p:extLst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1488634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45330" y="3250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  <a:p>
            <a:pPr lvl="2"/>
            <a:r>
              <a:rPr lang="fr-FR" dirty="0"/>
              <a:t>Troisième niveau</a:t>
            </a:r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841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68130" y="144164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94457933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811366" y="321394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811366" y="323604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97873494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7523288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322586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321759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66748162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4533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319630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23651440"/>
      </p:ext>
    </p:extLst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83772462"/>
      </p:ext>
    </p:extLst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33913536"/>
      </p:ext>
    </p:extLst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88456483"/>
      </p:ext>
    </p:extLst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59141889"/>
      </p:ext>
    </p:extLst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81402800"/>
      </p:ext>
    </p:extLst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14F64D2-74A9-68D9-17A0-03DCA86AB30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14146852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26181869"/>
      </p:ext>
    </p:extLst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97908397"/>
      </p:ext>
    </p:extLst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58257430"/>
      </p:ext>
    </p:extLst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2073790"/>
      </p:ext>
    </p:extLst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42AA95B1-5491-4975-F445-F499BD3C41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11999" y="1575854"/>
            <a:ext cx="6840001" cy="612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6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293480366"/>
      </p:ext>
    </p:extLst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58494010"/>
      </p:ext>
    </p:extLst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95138116"/>
      </p:ext>
    </p:extLst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1317036" y="3685915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26868" y="368449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336702" y="368449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F8CA187-277E-D884-A04A-FAC631D20BA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D28D6E13-CE7C-3AA2-BA3B-DC6CD649F412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1317036" y="581551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7" name="Espace réservé du texte 14">
            <a:extLst>
              <a:ext uri="{FF2B5EF4-FFF2-40B4-BE49-F238E27FC236}">
                <a16:creationId xmlns:a16="http://schemas.microsoft.com/office/drawing/2014/main" id="{ECD382B3-33FC-44FE-1048-5D0CE2CE9972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826867" y="5814101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8" name="Espace réservé du texte 14">
            <a:extLst>
              <a:ext uri="{FF2B5EF4-FFF2-40B4-BE49-F238E27FC236}">
                <a16:creationId xmlns:a16="http://schemas.microsoft.com/office/drawing/2014/main" id="{CD8708A4-6F99-5164-BF09-15B2DB4FF88F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6336702" y="5814101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9" name="Espace réservé pour une image  14">
            <a:extLst>
              <a:ext uri="{FF2B5EF4-FFF2-40B4-BE49-F238E27FC236}">
                <a16:creationId xmlns:a16="http://schemas.microsoft.com/office/drawing/2014/main" id="{AE406E7C-D00B-DEB0-24F6-92F072697076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14">
            <a:extLst>
              <a:ext uri="{FF2B5EF4-FFF2-40B4-BE49-F238E27FC236}">
                <a16:creationId xmlns:a16="http://schemas.microsoft.com/office/drawing/2014/main" id="{0524C2B1-20EB-8315-907C-49253251B7F8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14">
            <a:extLst>
              <a:ext uri="{FF2B5EF4-FFF2-40B4-BE49-F238E27FC236}">
                <a16:creationId xmlns:a16="http://schemas.microsoft.com/office/drawing/2014/main" id="{41329BE8-BAA0-EF9E-D4E2-4B4B6608C078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F601B3E1-0300-A2A5-660F-929F9F0FC2FC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88D384C2-3D24-54ED-ECDC-EBB2F11E1BC9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F6F13977-CAA0-99E8-DDF8-6CAE2E046C22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86178253"/>
      </p:ext>
    </p:extLst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Voc-03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CD64E387-0E8D-8AF1-4814-8865F3DE654E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920000" y="676800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C80A6BE9-AA1D-D46D-57A5-4AB6E31AC78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1674000" y="2160000"/>
            <a:ext cx="2880000" cy="2880000"/>
          </a:xfrm>
          <a:prstGeom prst="round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44681219"/>
      </p:ext>
    </p:extLst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979103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122103" y="5219103"/>
            <a:ext cx="2899793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16">
            <a:extLst>
              <a:ext uri="{FF2B5EF4-FFF2-40B4-BE49-F238E27FC236}">
                <a16:creationId xmlns:a16="http://schemas.microsoft.com/office/drawing/2014/main" id="{37C26F73-B599-DCB0-6DEF-AD612BD94F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35223703"/>
      </p:ext>
    </p:extLst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979103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16">
            <a:extLst>
              <a:ext uri="{FF2B5EF4-FFF2-40B4-BE49-F238E27FC236}">
                <a16:creationId xmlns:a16="http://schemas.microsoft.com/office/drawing/2014/main" id="{37C26F73-B599-DCB0-6DEF-AD612BD94F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55661585"/>
      </p:ext>
    </p:extLst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59286596"/>
      </p:ext>
    </p:extLst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82037477"/>
      </p:ext>
    </p:extLst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21610980"/>
      </p:ext>
    </p:extLst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75592099"/>
      </p:ext>
    </p:extLst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98259614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38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33859306"/>
      </p:ext>
    </p:extLst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48325755"/>
      </p:ext>
    </p:extLst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949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80453391"/>
      </p:ext>
    </p:extLst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76444720"/>
      </p:ext>
    </p:extLst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7563220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02938404"/>
      </p:ext>
    </p:extLst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87774899"/>
      </p:ext>
    </p:extLst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88892052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798786060"/>
      </p:ext>
    </p:extLst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512823329"/>
      </p:ext>
    </p:extLst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39595161"/>
      </p:ext>
    </p:extLst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97975786"/>
      </p:ext>
    </p:extLst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57953177"/>
      </p:ext>
    </p:extLst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78728721"/>
      </p:ext>
    </p:extLst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86529793"/>
      </p:ext>
    </p:extLst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23940178"/>
      </p:ext>
    </p:extLst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90398932"/>
      </p:ext>
    </p:extLst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645124718"/>
      </p:ext>
    </p:extLst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573949272"/>
      </p:ext>
    </p:extLst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94346647"/>
      </p:ext>
    </p:extLst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3663717"/>
      </p:ext>
    </p:extLst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39984101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15772621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91456584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43073573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43717676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324373390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254639444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73975838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71855670"/>
      </p:ext>
    </p:extLst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8371438"/>
      </p:ext>
    </p:extLst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35698051"/>
      </p:ext>
    </p:extLst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12341586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99478156"/>
      </p:ext>
    </p:extLst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70974074"/>
      </p:ext>
    </p:extLst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851604225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585396743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03763180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66323756"/>
      </p:ext>
    </p:extLst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9302795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32671973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09597412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46743191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01300685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53576959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4049696977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80094450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21167873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15615698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022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97ED421-FA03-EE08-7A45-DC1F5DB40FB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5240287"/>
      </p:ext>
    </p:extLst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AAE1FD6-FA32-E9C2-3B4E-D7EA7311570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53093328"/>
      </p:ext>
    </p:extLst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AC7F337F-3560-9C7B-95FB-EAD532B0642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94077201"/>
      </p:ext>
    </p:extLst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6071AB2-FD89-6999-6BF2-6CCE861AFA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680248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9313EEE-B6BD-1BA7-BADF-2E5354036BF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93043942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2892FE-936C-FF4D-A116-9CE2F3D567B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0819512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32F0DFEC-A9E5-DC8D-C232-E2AFC7F070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37272054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70477A-0E04-9246-F13C-F07BEB34CF8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62759409"/>
      </p:ext>
    </p:extLst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554B0B8-4CC4-DB73-565A-ED295FC3E45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61027037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A598A812-1A48-52B0-FC1D-A565B8E90C7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7168248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1882EBB-2DBD-68BA-5DBD-D89EE7AD7D7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48202036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59E99C9-2072-2F56-B1B7-33FB969FAC1D}"/>
              </a:ext>
            </a:extLst>
          </p:cNvPr>
          <p:cNvSpPr>
            <a:spLocks noGrp="1" noChangeAspect="1"/>
          </p:cNvSpPr>
          <p:nvPr>
            <p:ph type="pic" sz="quarter" idx="3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00742850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A0F7819-9964-A31B-4633-13A7E8E86F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8971572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470AE5D-CB82-E085-7F8E-DE83285A7CF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69919333"/>
      </p:ext>
    </p:extLst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48A1F5B7-D3F9-C909-EFB4-2DAE15E0AF6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19544032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C42F411-175E-9E6D-D29B-7EAC7E24CF9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6711075"/>
      </p:ext>
    </p:extLst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A8877E5-AC23-C627-8AF0-21907F62BC6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05214548"/>
      </p:ext>
    </p:extLst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31093905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74501781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11583698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59385578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64668449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845244198"/>
      </p:ext>
    </p:extLst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70022363"/>
      </p:ext>
    </p:extLst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15498206"/>
      </p:ext>
    </p:extLst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11185442"/>
      </p:ext>
    </p:extLst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4362376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32815556"/>
      </p:ext>
    </p:extLst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89410234"/>
      </p:ext>
    </p:extLst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76094209"/>
      </p:ext>
    </p:extLst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9962182"/>
      </p:ext>
    </p:extLst>
  </p:cSld>
  <p:clrMapOvr>
    <a:masterClrMapping/>
  </p:clrMapOvr>
  <p:transition spd="slow"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43659530"/>
      </p:ext>
    </p:extLst>
  </p:cSld>
  <p:clrMapOvr>
    <a:masterClrMapping/>
  </p:clrMapOvr>
  <p:transition spd="slow"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21488633"/>
      </p:ext>
    </p:extLst>
  </p:cSld>
  <p:clrMapOvr>
    <a:masterClrMapping/>
  </p:clrMapOvr>
  <p:transition spd="slow"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78702572"/>
      </p:ext>
    </p:extLst>
  </p:cSld>
  <p:clrMapOvr>
    <a:masterClrMapping/>
  </p:clrMapOvr>
  <p:transition spd="slow"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70489944"/>
      </p:ext>
    </p:extLst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55081454"/>
      </p:ext>
    </p:extLst>
  </p:cSld>
  <p:clrMapOvr>
    <a:masterClrMapping/>
  </p:clrMapOvr>
  <p:transition spd="slow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55315924"/>
      </p:ext>
    </p:extLst>
  </p:cSld>
  <p:clrMapOvr>
    <a:masterClrMapping/>
  </p:clrMapOvr>
  <p:transition spd="slow"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5581924"/>
      </p:ext>
    </p:extLst>
  </p:cSld>
  <p:clrMapOvr>
    <a:masterClrMapping/>
  </p:clrMapOvr>
  <p:transition spd="slow"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80350414"/>
      </p:ext>
    </p:extLst>
  </p:cSld>
  <p:clrMapOvr>
    <a:masterClrMapping/>
  </p:clrMapOvr>
  <p:transition spd="slow">
    <p:fade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62223632"/>
      </p:ext>
    </p:extLst>
  </p:cSld>
  <p:clrMapOvr>
    <a:masterClrMapping/>
  </p:clrMapOvr>
  <p:transition spd="slow">
    <p:fade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22678338"/>
      </p:ext>
    </p:extLst>
  </p:cSld>
  <p:clrMapOvr>
    <a:masterClrMapping/>
  </p:clrMapOvr>
  <p:transition spd="slow">
    <p:fade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62584662"/>
      </p:ext>
    </p:extLst>
  </p:cSld>
  <p:clrMapOvr>
    <a:masterClrMapping/>
  </p:clrMapOvr>
  <p:transition spd="slow">
    <p:fade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59374122"/>
      </p:ext>
    </p:extLst>
  </p:cSld>
  <p:clrMapOvr>
    <a:masterClrMapping/>
  </p:clrMapOvr>
  <p:transition spd="slow">
    <p:fade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14254585"/>
      </p:ext>
    </p:extLst>
  </p:cSld>
  <p:clrMapOvr>
    <a:masterClrMapping/>
  </p:clrMapOvr>
  <p:transition spd="slow">
    <p:fade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55162880"/>
      </p:ext>
    </p:extLst>
  </p:cSld>
  <p:clrMapOvr>
    <a:masterClrMapping/>
  </p:clrMapOvr>
  <p:transition spd="slow">
    <p:fade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56134216"/>
      </p:ext>
    </p:extLst>
  </p:cSld>
  <p:clrMapOvr>
    <a:masterClrMapping/>
  </p:clrMapOvr>
  <p:transition spd="slow">
    <p:fade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07947954"/>
      </p:ext>
    </p:extLst>
  </p:cSld>
  <p:clrMapOvr>
    <a:masterClrMapping/>
  </p:clrMapOvr>
  <p:transition spd="slow">
    <p:fade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61907098"/>
      </p:ext>
    </p:extLst>
  </p:cSld>
  <p:clrMapOvr>
    <a:masterClrMapping/>
  </p:clrMapOvr>
  <p:transition spd="slow"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55096969"/>
      </p:ext>
    </p:extLst>
  </p:cSld>
  <p:clrMapOvr>
    <a:masterClrMapping/>
  </p:clrMapOvr>
  <p:transition spd="slow">
    <p:fade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10013989"/>
      </p:ext>
    </p:extLst>
  </p:cSld>
  <p:clrMapOvr>
    <a:masterClrMapping/>
  </p:clrMapOvr>
  <p:transition spd="slow">
    <p:fade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63965354"/>
      </p:ext>
    </p:extLst>
  </p:cSld>
  <p:clrMapOvr>
    <a:masterClrMapping/>
  </p:clrMapOvr>
  <p:transition spd="slow">
    <p:fade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98229033"/>
      </p:ext>
    </p:extLst>
  </p:cSld>
  <p:clrMapOvr>
    <a:masterClrMapping/>
  </p:clrMapOvr>
  <p:transition spd="slow">
    <p:fade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96085839"/>
      </p:ext>
    </p:extLst>
  </p:cSld>
  <p:clrMapOvr>
    <a:masterClrMapping/>
  </p:clrMapOvr>
  <p:transition spd="slow">
    <p:fade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27455891"/>
      </p:ext>
    </p:extLst>
  </p:cSld>
  <p:clrMapOvr>
    <a:masterClrMapping/>
  </p:clrMapOvr>
  <p:transition spd="slow">
    <p:fade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71350082"/>
      </p:ext>
    </p:extLst>
  </p:cSld>
  <p:clrMapOvr>
    <a:masterClrMapping/>
  </p:clrMapOvr>
  <p:transition spd="slow">
    <p:fade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7843355"/>
      </p:ext>
    </p:extLst>
  </p:cSld>
  <p:clrMapOvr>
    <a:masterClrMapping/>
  </p:clrMapOvr>
  <p:transition spd="slow">
    <p:fade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30604362"/>
      </p:ext>
    </p:extLst>
  </p:cSld>
  <p:clrMapOvr>
    <a:masterClrMapping/>
  </p:clrMapOvr>
  <p:transition spd="slow">
    <p:fade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29165507"/>
      </p:ext>
    </p:extLst>
  </p:cSld>
  <p:clrMapOvr>
    <a:masterClrMapping/>
  </p:clrMapOvr>
  <p:transition spd="slow">
    <p:fade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11878473"/>
      </p:ext>
    </p:extLst>
  </p:cSld>
  <p:clrMapOvr>
    <a:masterClrMapping/>
  </p:clrMapOvr>
  <p:transition spd="slow">
    <p:fade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17470395"/>
      </p:ext>
    </p:extLst>
  </p:cSld>
  <p:clrMapOvr>
    <a:masterClrMapping/>
  </p:clrMapOvr>
  <p:transition spd="slow">
    <p:fade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20522911"/>
      </p:ext>
    </p:extLst>
  </p:cSld>
  <p:clrMapOvr>
    <a:masterClrMapping/>
  </p:clrMapOvr>
  <p:transition spd="slow">
    <p:fade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0974157"/>
      </p:ext>
    </p:extLst>
  </p:cSld>
  <p:clrMapOvr>
    <a:masterClrMapping/>
  </p:clrMapOvr>
  <p:transition spd="slow">
    <p:fade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60430696"/>
      </p:ext>
    </p:extLst>
  </p:cSld>
  <p:clrMapOvr>
    <a:masterClrMapping/>
  </p:clrMapOvr>
  <p:transition spd="slow">
    <p:fade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13337563"/>
      </p:ext>
    </p:extLst>
  </p:cSld>
  <p:clrMapOvr>
    <a:masterClrMapping/>
  </p:clrMapOvr>
  <p:transition spd="slow">
    <p:fade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26369508"/>
      </p:ext>
    </p:extLst>
  </p:cSld>
  <p:clrMapOvr>
    <a:masterClrMapping/>
  </p:clrMapOvr>
  <p:transition spd="slow">
    <p:fade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11986683"/>
      </p:ext>
    </p:extLst>
  </p:cSld>
  <p:clrMapOvr>
    <a:masterClrMapping/>
  </p:clrMapOvr>
  <p:transition spd="slow">
    <p:fade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69173180"/>
      </p:ext>
    </p:extLst>
  </p:cSld>
  <p:clrMapOvr>
    <a:masterClrMapping/>
  </p:clrMapOvr>
  <p:transition spd="slow">
    <p:fade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78496730"/>
      </p:ext>
    </p:extLst>
  </p:cSld>
  <p:clrMapOvr>
    <a:masterClrMapping/>
  </p:clrMapOvr>
  <p:transition spd="slow">
    <p:fade/>
  </p:transition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08024455"/>
      </p:ext>
    </p:extLst>
  </p:cSld>
  <p:clrMapOvr>
    <a:masterClrMapping/>
  </p:clrMapOvr>
  <p:transition spd="slow">
    <p:fade/>
  </p:transition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52356088"/>
      </p:ext>
    </p:extLst>
  </p:cSld>
  <p:clrMapOvr>
    <a:masterClrMapping/>
  </p:clrMapOvr>
  <p:transition spd="slow">
    <p:fade/>
  </p:transition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66438138"/>
      </p:ext>
    </p:extLst>
  </p:cSld>
  <p:clrMapOvr>
    <a:masterClrMapping/>
  </p:clrMapOvr>
  <p:transition spd="slow">
    <p:fade/>
  </p:transition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88797867"/>
      </p:ext>
    </p:extLst>
  </p:cSld>
  <p:clrMapOvr>
    <a:masterClrMapping/>
  </p:clrMapOvr>
  <p:transition spd="slow">
    <p:fade/>
  </p:transition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91302657"/>
      </p:ext>
    </p:extLst>
  </p:cSld>
  <p:clrMapOvr>
    <a:masterClrMapping/>
  </p:clrMapOvr>
  <p:transition spd="slow">
    <p:fade/>
  </p:transition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25327228"/>
      </p:ext>
    </p:extLst>
  </p:cSld>
  <p:clrMapOvr>
    <a:masterClrMapping/>
  </p:clrMapOvr>
  <p:transition spd="slow">
    <p:fade/>
  </p:transition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95872823"/>
      </p:ext>
    </p:extLst>
  </p:cSld>
  <p:clrMapOvr>
    <a:masterClrMapping/>
  </p:clrMapOvr>
  <p:transition spd="slow">
    <p:fade/>
  </p:transition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91015790"/>
      </p:ext>
    </p:extLst>
  </p:cSld>
  <p:clrMapOvr>
    <a:masterClrMapping/>
  </p:clrMapOvr>
  <p:transition spd="slow">
    <p:fade/>
  </p:transition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36916987"/>
      </p:ext>
    </p:extLst>
  </p:cSld>
  <p:clrMapOvr>
    <a:masterClrMapping/>
  </p:clrMapOvr>
  <p:transition spd="slow">
    <p:fade/>
  </p:transition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35255339"/>
      </p:ext>
    </p:extLst>
  </p:cSld>
  <p:clrMapOvr>
    <a:masterClrMapping/>
  </p:clrMapOvr>
  <p:transition spd="slow">
    <p:fade/>
  </p:transition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51466440"/>
      </p:ext>
    </p:extLst>
  </p:cSld>
  <p:clrMapOvr>
    <a:masterClrMapping/>
  </p:clrMapOvr>
  <p:transition spd="slow">
    <p:fade/>
  </p:transition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12738250"/>
      </p:ext>
    </p:extLst>
  </p:cSld>
  <p:clrMapOvr>
    <a:masterClrMapping/>
  </p:clrMapOvr>
  <p:transition spd="slow">
    <p:fade/>
  </p:transition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43411257"/>
      </p:ext>
    </p:extLst>
  </p:cSld>
  <p:clrMapOvr>
    <a:masterClrMapping/>
  </p:clrMapOvr>
  <p:transition spd="slow">
    <p:fade/>
  </p:transition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53087371"/>
      </p:ext>
    </p:extLst>
  </p:cSld>
  <p:clrMapOvr>
    <a:masterClrMapping/>
  </p:clrMapOvr>
  <p:transition spd="slow">
    <p:fade/>
  </p:transition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48432885"/>
      </p:ext>
    </p:extLst>
  </p:cSld>
  <p:clrMapOvr>
    <a:masterClrMapping/>
  </p:clrMapOvr>
  <p:transition spd="slow">
    <p:fade/>
  </p:transition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90639893"/>
      </p:ext>
    </p:extLst>
  </p:cSld>
  <p:clrMapOvr>
    <a:masterClrMapping/>
  </p:clrMapOvr>
  <p:transition spd="slow">
    <p:fade/>
  </p:transition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18879562"/>
      </p:ext>
    </p:extLst>
  </p:cSld>
  <p:clrMapOvr>
    <a:masterClrMapping/>
  </p:clrMapOvr>
  <p:transition spd="slow">
    <p:fade/>
  </p:transition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78729840"/>
      </p:ext>
    </p:extLst>
  </p:cSld>
  <p:clrMapOvr>
    <a:masterClrMapping/>
  </p:clrMapOvr>
  <p:transition spd="slow">
    <p:fade/>
  </p:transition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85983900"/>
      </p:ext>
    </p:extLst>
  </p:cSld>
  <p:clrMapOvr>
    <a:masterClrMapping/>
  </p:clrMapOvr>
  <p:transition spd="slow">
    <p:fade/>
  </p:transition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94394885"/>
      </p:ext>
    </p:extLst>
  </p:cSld>
  <p:clrMapOvr>
    <a:masterClrMapping/>
  </p:clrMapOvr>
  <p:transition spd="slow">
    <p:fade/>
  </p:transition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86073871"/>
      </p:ext>
    </p:extLst>
  </p:cSld>
  <p:clrMapOvr>
    <a:masterClrMapping/>
  </p:clrMapOvr>
  <p:transition spd="slow">
    <p:fade/>
  </p:transition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5679218"/>
      </p:ext>
    </p:extLst>
  </p:cSld>
  <p:clrMapOvr>
    <a:masterClrMapping/>
  </p:clrMapOvr>
  <p:transition spd="slow">
    <p:fade/>
  </p:transition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29974961"/>
      </p:ext>
    </p:extLst>
  </p:cSld>
  <p:clrMapOvr>
    <a:masterClrMapping/>
  </p:clrMapOvr>
  <p:transition spd="slow">
    <p:fade/>
  </p:transition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30183184"/>
      </p:ext>
    </p:extLst>
  </p:cSld>
  <p:clrMapOvr>
    <a:masterClrMapping/>
  </p:clrMapOvr>
  <p:transition spd="slow">
    <p:fade/>
  </p:transition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58061334"/>
      </p:ext>
    </p:extLst>
  </p:cSld>
  <p:clrMapOvr>
    <a:masterClrMapping/>
  </p:clrMapOvr>
  <p:transition spd="slow">
    <p:fade/>
  </p:transition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53882452"/>
      </p:ext>
    </p:extLst>
  </p:cSld>
  <p:clrMapOvr>
    <a:masterClrMapping/>
  </p:clrMapOvr>
  <p:transition spd="slow">
    <p:fade/>
  </p:transition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09925952"/>
      </p:ext>
    </p:extLst>
  </p:cSld>
  <p:clrMapOvr>
    <a:masterClrMapping/>
  </p:clrMapOvr>
  <p:transition spd="slow">
    <p:fade/>
  </p:transition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34755382"/>
      </p:ext>
    </p:extLst>
  </p:cSld>
  <p:clrMapOvr>
    <a:masterClrMapping/>
  </p:clrMapOvr>
  <p:transition spd="slow">
    <p:fade/>
  </p:transition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42701681"/>
      </p:ext>
    </p:extLst>
  </p:cSld>
  <p:clrMapOvr>
    <a:masterClrMapping/>
  </p:clrMapOvr>
  <p:transition spd="slow">
    <p:fade/>
  </p:transition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96420709"/>
      </p:ext>
    </p:extLst>
  </p:cSld>
  <p:clrMapOvr>
    <a:masterClrMapping/>
  </p:clrMapOvr>
  <p:transition spd="slow">
    <p:fade/>
  </p:transition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96588000"/>
      </p:ext>
    </p:extLst>
  </p:cSld>
  <p:clrMapOvr>
    <a:masterClrMapping/>
  </p:clrMapOvr>
  <p:transition spd="slow">
    <p:fade/>
  </p:transition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13183346"/>
      </p:ext>
    </p:extLst>
  </p:cSld>
  <p:clrMapOvr>
    <a:masterClrMapping/>
  </p:clrMapOvr>
  <p:transition spd="slow">
    <p:fade/>
  </p:transition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78650540"/>
      </p:ext>
    </p:extLst>
  </p:cSld>
  <p:clrMapOvr>
    <a:masterClrMapping/>
  </p:clrMapOvr>
  <p:transition spd="slow">
    <p:fade/>
  </p:transition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1426296"/>
      </p:ext>
    </p:extLst>
  </p:cSld>
  <p:clrMapOvr>
    <a:masterClrMapping/>
  </p:clrMapOvr>
  <p:transition spd="slow">
    <p:fade/>
  </p:transition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45458596"/>
      </p:ext>
    </p:extLst>
  </p:cSld>
  <p:clrMapOvr>
    <a:masterClrMapping/>
  </p:clrMapOvr>
  <p:transition spd="slow">
    <p:fade/>
  </p:transition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00185985"/>
      </p:ext>
    </p:extLst>
  </p:cSld>
  <p:clrMapOvr>
    <a:masterClrMapping/>
  </p:clrMapOvr>
  <p:transition spd="slow">
    <p:fade/>
  </p:transition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15213540"/>
      </p:ext>
    </p:extLst>
  </p:cSld>
  <p:clrMapOvr>
    <a:masterClrMapping/>
  </p:clrMapOvr>
  <p:transition spd="slow">
    <p:fade/>
  </p:transition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06689198"/>
      </p:ext>
    </p:extLst>
  </p:cSld>
  <p:clrMapOvr>
    <a:masterClrMapping/>
  </p:clrMapOvr>
  <p:transition spd="slow">
    <p:fade/>
  </p:transition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13694531"/>
      </p:ext>
    </p:extLst>
  </p:cSld>
  <p:clrMapOvr>
    <a:masterClrMapping/>
  </p:clrMapOvr>
  <p:transition spd="slow">
    <p:fade/>
  </p:transition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84941452"/>
      </p:ext>
    </p:extLst>
  </p:cSld>
  <p:clrMapOvr>
    <a:masterClrMapping/>
  </p:clrMapOvr>
  <p:transition spd="slow">
    <p:fade/>
  </p:transition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88210795"/>
      </p:ext>
    </p:extLst>
  </p:cSld>
  <p:clrMapOvr>
    <a:masterClrMapping/>
  </p:clrMapOvr>
  <p:transition spd="slow">
    <p:fade/>
  </p:transition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70085714"/>
      </p:ext>
    </p:extLst>
  </p:cSld>
  <p:clrMapOvr>
    <a:masterClrMapping/>
  </p:clrMapOvr>
  <p:transition spd="slow">
    <p:fade/>
  </p:transition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95396967"/>
      </p:ext>
    </p:extLst>
  </p:cSld>
  <p:clrMapOvr>
    <a:masterClrMapping/>
  </p:clrMapOvr>
  <p:transition spd="slow">
    <p:fade/>
  </p:transition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74722806"/>
      </p:ext>
    </p:extLst>
  </p:cSld>
  <p:clrMapOvr>
    <a:masterClrMapping/>
  </p:clrMapOvr>
  <p:transition spd="slow">
    <p:fade/>
  </p:transition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00465162"/>
      </p:ext>
    </p:extLst>
  </p:cSld>
  <p:clrMapOvr>
    <a:masterClrMapping/>
  </p:clrMapOvr>
  <p:transition spd="slow">
    <p:fade/>
  </p:transition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53123323"/>
      </p:ext>
    </p:extLst>
  </p:cSld>
  <p:clrMapOvr>
    <a:masterClrMapping/>
  </p:clrMapOvr>
  <p:transition spd="slow">
    <p:fade/>
  </p:transition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25513348"/>
      </p:ext>
    </p:extLst>
  </p:cSld>
  <p:clrMapOvr>
    <a:masterClrMapping/>
  </p:clrMapOvr>
  <p:transition spd="slow">
    <p:fade/>
  </p:transition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03477927"/>
      </p:ext>
    </p:extLst>
  </p:cSld>
  <p:clrMapOvr>
    <a:masterClrMapping/>
  </p:clrMapOvr>
  <p:transition spd="slow">
    <p:fade/>
  </p:transition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17361329"/>
      </p:ext>
    </p:extLst>
  </p:cSld>
  <p:clrMapOvr>
    <a:masterClrMapping/>
  </p:clrMapOvr>
  <p:transition spd="slow">
    <p:fade/>
  </p:transition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49308837"/>
      </p:ext>
    </p:extLst>
  </p:cSld>
  <p:clrMapOvr>
    <a:masterClrMapping/>
  </p:clrMapOvr>
  <p:transition spd="slow">
    <p:fade/>
  </p:transition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04664736"/>
      </p:ext>
    </p:extLst>
  </p:cSld>
  <p:clrMapOvr>
    <a:masterClrMapping/>
  </p:clrMapOvr>
  <p:transition spd="slow">
    <p:fade/>
  </p:transition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74252591"/>
      </p:ext>
    </p:extLst>
  </p:cSld>
  <p:clrMapOvr>
    <a:masterClrMapping/>
  </p:clrMapOvr>
  <p:transition spd="slow">
    <p:fade/>
  </p:transition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78046030"/>
      </p:ext>
    </p:extLst>
  </p:cSld>
  <p:clrMapOvr>
    <a:masterClrMapping/>
  </p:clrMapOvr>
  <p:transition spd="slow">
    <p:fade/>
  </p:transition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20907639"/>
      </p:ext>
    </p:extLst>
  </p:cSld>
  <p:clrMapOvr>
    <a:masterClrMapping/>
  </p:clrMapOvr>
  <p:transition spd="slow">
    <p:fade/>
  </p:transition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34581053"/>
      </p:ext>
    </p:extLst>
  </p:cSld>
  <p:clrMapOvr>
    <a:masterClrMapping/>
  </p:clrMapOvr>
  <p:transition spd="slow">
    <p:fade/>
  </p:transition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06653912"/>
      </p:ext>
    </p:extLst>
  </p:cSld>
  <p:clrMapOvr>
    <a:masterClrMapping/>
  </p:clrMapOvr>
  <p:transition spd="slow">
    <p:fade/>
  </p:transition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02585722"/>
      </p:ext>
    </p:extLst>
  </p:cSld>
  <p:clrMapOvr>
    <a:masterClrMapping/>
  </p:clrMapOvr>
  <p:transition spd="slow">
    <p:fade/>
  </p:transition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64009846"/>
      </p:ext>
    </p:extLst>
  </p:cSld>
  <p:clrMapOvr>
    <a:masterClrMapping/>
  </p:clrMapOvr>
  <p:transition spd="slow">
    <p:fade/>
  </p:transition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87394268"/>
      </p:ext>
    </p:extLst>
  </p:cSld>
  <p:clrMapOvr>
    <a:masterClrMapping/>
  </p:clrMapOvr>
  <p:transition spd="slow">
    <p:fade/>
  </p:transition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18382288"/>
      </p:ext>
    </p:extLst>
  </p:cSld>
  <p:clrMapOvr>
    <a:masterClrMapping/>
  </p:clrMapOvr>
  <p:transition spd="slow">
    <p:fade/>
  </p:transition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10180215"/>
      </p:ext>
    </p:extLst>
  </p:cSld>
  <p:clrMapOvr>
    <a:masterClrMapping/>
  </p:clrMapOvr>
  <p:transition spd="slow">
    <p:fade/>
  </p:transition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05838842"/>
      </p:ext>
    </p:extLst>
  </p:cSld>
  <p:clrMapOvr>
    <a:masterClrMapping/>
  </p:clrMapOvr>
  <p:transition spd="slow">
    <p:fade/>
  </p:transition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72026997"/>
      </p:ext>
    </p:extLst>
  </p:cSld>
  <p:clrMapOvr>
    <a:masterClrMapping/>
  </p:clrMapOvr>
  <p:transition spd="slow">
    <p:fade/>
  </p:transition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08411149"/>
      </p:ext>
    </p:extLst>
  </p:cSld>
  <p:clrMapOvr>
    <a:masterClrMapping/>
  </p:clrMapOvr>
  <p:transition spd="slow">
    <p:fade/>
  </p:transition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24471286"/>
      </p:ext>
    </p:extLst>
  </p:cSld>
  <p:clrMapOvr>
    <a:masterClrMapping/>
  </p:clrMapOvr>
  <p:transition spd="slow">
    <p:fade/>
  </p:transition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85314325"/>
      </p:ext>
    </p:extLst>
  </p:cSld>
  <p:clrMapOvr>
    <a:masterClrMapping/>
  </p:clrMapOvr>
  <p:transition spd="slow">
    <p:fade/>
  </p:transition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04594099"/>
      </p:ext>
    </p:extLst>
  </p:cSld>
  <p:clrMapOvr>
    <a:masterClrMapping/>
  </p:clrMapOvr>
  <p:transition spd="slow">
    <p:fade/>
  </p:transition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97487184"/>
      </p:ext>
    </p:extLst>
  </p:cSld>
  <p:clrMapOvr>
    <a:masterClrMapping/>
  </p:clrMapOvr>
  <p:transition spd="slow">
    <p:fade/>
  </p:transition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5150122"/>
      </p:ext>
    </p:extLst>
  </p:cSld>
  <p:clrMapOvr>
    <a:masterClrMapping/>
  </p:clrMapOvr>
  <p:transition spd="slow">
    <p:fade/>
  </p:transition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09253553"/>
      </p:ext>
    </p:extLst>
  </p:cSld>
  <p:clrMapOvr>
    <a:masterClrMapping/>
  </p:clrMapOvr>
  <p:transition spd="slow">
    <p:fade/>
  </p:transition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44448693"/>
      </p:ext>
    </p:extLst>
  </p:cSld>
  <p:clrMapOvr>
    <a:masterClrMapping/>
  </p:clrMapOvr>
  <p:transition spd="slow">
    <p:fade/>
  </p:transition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25464665"/>
      </p:ext>
    </p:extLst>
  </p:cSld>
  <p:clrMapOvr>
    <a:masterClrMapping/>
  </p:clrMapOvr>
  <p:transition spd="slow">
    <p:fade/>
  </p:transition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26702264"/>
      </p:ext>
    </p:extLst>
  </p:cSld>
  <p:clrMapOvr>
    <a:masterClrMapping/>
  </p:clrMapOvr>
  <p:transition spd="slow">
    <p:fade/>
  </p:transition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71206498"/>
      </p:ext>
    </p:extLst>
  </p:cSld>
  <p:clrMapOvr>
    <a:masterClrMapping/>
  </p:clrMapOvr>
  <p:transition spd="slow">
    <p:fade/>
  </p:transition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04230241"/>
      </p:ext>
    </p:extLst>
  </p:cSld>
  <p:clrMapOvr>
    <a:masterClrMapping/>
  </p:clrMapOvr>
  <p:transition spd="slow">
    <p:fade/>
  </p:transition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88855073"/>
      </p:ext>
    </p:extLst>
  </p:cSld>
  <p:clrMapOvr>
    <a:masterClrMapping/>
  </p:clrMapOvr>
  <p:transition spd="slow">
    <p:fade/>
  </p:transition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89172695"/>
      </p:ext>
    </p:extLst>
  </p:cSld>
  <p:clrMapOvr>
    <a:masterClrMapping/>
  </p:clrMapOvr>
  <p:transition spd="slow">
    <p:fade/>
  </p:transition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5148796"/>
      </p:ext>
    </p:extLst>
  </p:cSld>
  <p:clrMapOvr>
    <a:masterClrMapping/>
  </p:clrMapOvr>
  <p:transition spd="slow">
    <p:fade/>
  </p:transition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22346033"/>
      </p:ext>
    </p:extLst>
  </p:cSld>
  <p:clrMapOvr>
    <a:masterClrMapping/>
  </p:clrMapOvr>
  <p:transition spd="slow">
    <p:fade/>
  </p:transition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04756428"/>
      </p:ext>
    </p:extLst>
  </p:cSld>
  <p:clrMapOvr>
    <a:masterClrMapping/>
  </p:clrMapOvr>
  <p:transition spd="slow">
    <p:fade/>
  </p:transition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38094802"/>
      </p:ext>
    </p:extLst>
  </p:cSld>
  <p:clrMapOvr>
    <a:masterClrMapping/>
  </p:clrMapOvr>
  <p:transition spd="slow">
    <p:fade/>
  </p:transition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49810151"/>
      </p:ext>
    </p:extLst>
  </p:cSld>
  <p:clrMapOvr>
    <a:masterClrMapping/>
  </p:clrMapOvr>
  <p:transition spd="slow">
    <p:fade/>
  </p:transition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40329852"/>
      </p:ext>
    </p:extLst>
  </p:cSld>
  <p:clrMapOvr>
    <a:masterClrMapping/>
  </p:clrMapOvr>
  <p:transition spd="slow">
    <p:fade/>
  </p:transition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54033148"/>
      </p:ext>
    </p:extLst>
  </p:cSld>
  <p:clrMapOvr>
    <a:masterClrMapping/>
  </p:clrMapOvr>
  <p:transition spd="slow">
    <p:fade/>
  </p:transition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71644554"/>
      </p:ext>
    </p:extLst>
  </p:cSld>
  <p:clrMapOvr>
    <a:masterClrMapping/>
  </p:clrMapOvr>
  <p:transition spd="slow">
    <p:fade/>
  </p:transition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73708009"/>
      </p:ext>
    </p:extLst>
  </p:cSld>
  <p:clrMapOvr>
    <a:masterClrMapping/>
  </p:clrMapOvr>
  <p:transition spd="slow">
    <p:fade/>
  </p:transition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0E8D51B-DFAF-3743-C725-525184A50D9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B3D9E917-BD93-D5A4-2408-4C1D3C9CDD6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992DDAF-6675-904B-2E7C-6344470C4E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11/01/2026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FED7634-73BC-E4E8-5359-29B51A5254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AAF4D63-896B-AE76-F7D2-F3247C4EA1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15283509"/>
      </p:ext>
    </p:extLst>
  </p:cSld>
  <p:clrMapOvr>
    <a:masterClrMapping/>
  </p:clrMapOvr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7770A24-B470-1A8A-1A1C-63F2C2EA2A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6AB1951-15A0-41C8-87F6-F8F07D9786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6A7E44C-9E3A-1921-65EE-9C3ECCE0F0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11/01/2026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9DEE22A-624C-090C-039B-E5B0210A0D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29C0BA7-B9B8-8121-75F3-8530875AEA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43802043"/>
      </p:ext>
    </p:extLst>
  </p:cSld>
  <p:clrMapOvr>
    <a:masterClrMapping/>
  </p:clrMapOvr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046D81D-1B2B-3900-E5F8-51DA8C973E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67521C7-5D95-FEC4-4148-A29C9FB1D8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07D0A58-2BE5-02CC-EEC8-BC5154F442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11/01/2026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C922A69-ADBB-8BB1-52E8-B5EEAD6B85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6E759BB-8B7E-5B52-F321-D698DDEEE1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16373702"/>
      </p:ext>
    </p:extLst>
  </p:cSld>
  <p:clrMapOvr>
    <a:masterClrMapping/>
  </p:clrMapOvr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2682738-8FBB-4F3C-47F7-FF7B26226D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0A47FCF-944D-3FB0-C22D-A84F0FEDAB8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B22073C-529C-5DE2-3BA6-56BF70A5DF0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CFD9C1E4-2E42-128F-FF69-DD63C90584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11/01/2026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7A7A5A7-F5D2-4CD8-48DB-103148356F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8450E0C-C18F-ADE0-D58A-8647AC1ACD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1973990"/>
      </p:ext>
    </p:extLst>
  </p:cSld>
  <p:clrMapOvr>
    <a:masterClrMapping/>
  </p:clrMapOvr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28F2E98-A9C4-3C1D-D4BE-78C8C48487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F561CA1-4184-E444-585E-083FEE8693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52D0BE03-3EF9-85FC-981E-A80DE03D5D2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DC2D984-5E03-A255-C56C-DEA98B9822E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F1F4EBAC-2853-3F10-6761-2AC1438C010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17EDA8F7-06DE-E44D-83BD-AFDE45760F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11/01/2026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E3AE6D69-8A9E-1C76-1539-2C8E96E9FF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137C5BE3-4EDF-8494-A29C-F1664D5C8B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42484764"/>
      </p:ext>
    </p:extLst>
  </p:cSld>
  <p:clrMapOvr>
    <a:masterClrMapping/>
  </p:clrMapOvr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67C1A74-BA69-C56B-393E-1FB8459305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3333F3E-B043-DA65-2E7C-FB3EF2FEE1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11/01/2026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51118A55-3B14-302E-773D-3AB5F2EAB4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19F64F96-8B17-5A5D-2A2F-06389AB338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33224821"/>
      </p:ext>
    </p:extLst>
  </p:cSld>
  <p:clrMapOvr>
    <a:masterClrMapping/>
  </p:clrMapOvr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F8F2BF79-0BD6-8388-A1DE-27A3EBD0A1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11/01/2026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65F72B84-9A59-2764-D090-5917F8F7A7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8694D7D-3F4D-5D29-BF77-1DED5EB10A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90045715"/>
      </p:ext>
    </p:extLst>
  </p:cSld>
  <p:clrMapOvr>
    <a:masterClrMapping/>
  </p:clrMapOvr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2E46FD4-063C-9413-22CC-4B8F49C419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0B8771E-3366-4E8E-D96B-B60550CA05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C75BE921-8D16-3688-1684-C6F36AC155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59D133F5-1480-C7EC-3360-7FDB80B8BD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11/01/2026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3E9C2C2-55D7-19EF-4ECA-23E46B177D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F63F6159-F3C8-E237-3B4A-C4E22B77A6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5461538"/>
      </p:ext>
    </p:extLst>
  </p:cSld>
  <p:clrMapOvr>
    <a:masterClrMapping/>
  </p:clrMapOvr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3721DFB-BA95-E609-243F-6CE510F3AF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4FCE0EF3-EA3D-3ADC-C259-3DF5155CFBF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7F454E2C-E0FB-AE0A-075A-EA421F04CBF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F8A28029-BA51-7E0F-A0C5-457F04D7D9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11/01/2026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4A256DC-1B6E-7FC1-DF86-6160C22229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E36B1A1-8B54-D848-74CF-AD2F08838E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1636682"/>
      </p:ext>
    </p:extLst>
  </p:cSld>
  <p:clrMapOvr>
    <a:masterClrMapping/>
  </p:clrMapOvr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A5DF3A4-EA03-3A71-DF01-BF025223AF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044364F6-6B22-CEDF-384C-8218CFA7B7F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FEEA660-53D1-761D-577E-46E77FA6D7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11/01/2026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FB0E1E0-1263-F200-17B6-4227EE3D24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4100B59-6D92-0AC1-4B53-95FE2C7D90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02579938"/>
      </p:ext>
    </p:extLst>
  </p:cSld>
  <p:clrMapOvr>
    <a:masterClrMapping/>
  </p:clrMapOvr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79C84115-D6ED-52B2-0710-39848492EE7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0609E7F5-98F0-A753-5B7A-68023D55283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8F8C8B0-9B40-209D-87C0-5731A76FA7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11/01/2026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D8B666A-8BB7-7EA2-4A6A-D3BEDBAFDF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219B37F-5130-9CF8-2FB1-50F9FDC341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95255591"/>
      </p:ext>
    </p:extLst>
  </p:cSld>
  <p:clrMapOvr>
    <a:masterClrMapping/>
  </p:clrMapOvr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14F64D2-74A9-68D9-17A0-03DCA86AB30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3311149"/>
      </p:ext>
    </p:extLst>
  </p:cSld>
  <p:clrMapOvr>
    <a:masterClrMapping/>
  </p:clrMapOvr>
  <p:transition spd="slow">
    <p:fade/>
  </p:transition>
</p:sldLayout>
</file>

<file path=ppt/slideLayouts/slideLayout2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68601832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image" Target="../media/image1.jp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theme" Target="../theme/theme2.xml"/><Relationship Id="rId7" Type="http://schemas.openxmlformats.org/officeDocument/2006/relationships/image" Target="../media/image7.png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jpg"/><Relationship Id="rId9" Type="http://schemas.openxmlformats.org/officeDocument/2006/relationships/image" Target="../media/image9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Layout" Target="../slideLayouts/slideLayout27.xml"/><Relationship Id="rId7" Type="http://schemas.openxmlformats.org/officeDocument/2006/relationships/image" Target="../media/image4.jpg"/><Relationship Id="rId12" Type="http://schemas.openxmlformats.org/officeDocument/2006/relationships/image" Target="../media/image9.png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theme" Target="../theme/theme3.xml"/><Relationship Id="rId11" Type="http://schemas.openxmlformats.org/officeDocument/2006/relationships/image" Target="../media/image8.png"/><Relationship Id="rId5" Type="http://schemas.openxmlformats.org/officeDocument/2006/relationships/slideLayout" Target="../slideLayouts/slideLayout29.xml"/><Relationship Id="rId10" Type="http://schemas.openxmlformats.org/officeDocument/2006/relationships/image" Target="../media/image7.png"/><Relationship Id="rId4" Type="http://schemas.openxmlformats.org/officeDocument/2006/relationships/slideLayout" Target="../slideLayouts/slideLayout28.xml"/><Relationship Id="rId9" Type="http://schemas.openxmlformats.org/officeDocument/2006/relationships/image" Target="../media/image6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7.xml"/><Relationship Id="rId13" Type="http://schemas.openxmlformats.org/officeDocument/2006/relationships/image" Target="../media/image7.png"/><Relationship Id="rId3" Type="http://schemas.openxmlformats.org/officeDocument/2006/relationships/slideLayout" Target="../slideLayouts/slideLayout32.xml"/><Relationship Id="rId7" Type="http://schemas.openxmlformats.org/officeDocument/2006/relationships/slideLayout" Target="../slideLayouts/slideLayout36.xml"/><Relationship Id="rId12" Type="http://schemas.openxmlformats.org/officeDocument/2006/relationships/image" Target="../media/image6.png"/><Relationship Id="rId2" Type="http://schemas.openxmlformats.org/officeDocument/2006/relationships/slideLayout" Target="../slideLayouts/slideLayout31.xml"/><Relationship Id="rId1" Type="http://schemas.openxmlformats.org/officeDocument/2006/relationships/slideLayout" Target="../slideLayouts/slideLayout30.xml"/><Relationship Id="rId6" Type="http://schemas.openxmlformats.org/officeDocument/2006/relationships/slideLayout" Target="../slideLayouts/slideLayout35.xml"/><Relationship Id="rId11" Type="http://schemas.openxmlformats.org/officeDocument/2006/relationships/image" Target="../media/image5.png"/><Relationship Id="rId5" Type="http://schemas.openxmlformats.org/officeDocument/2006/relationships/slideLayout" Target="../slideLayouts/slideLayout34.xml"/><Relationship Id="rId15" Type="http://schemas.openxmlformats.org/officeDocument/2006/relationships/image" Target="../media/image9.png"/><Relationship Id="rId10" Type="http://schemas.openxmlformats.org/officeDocument/2006/relationships/image" Target="../media/image4.jpg"/><Relationship Id="rId4" Type="http://schemas.openxmlformats.org/officeDocument/2006/relationships/slideLayout" Target="../slideLayouts/slideLayout33.xml"/><Relationship Id="rId9" Type="http://schemas.openxmlformats.org/officeDocument/2006/relationships/theme" Target="../theme/theme4.xml"/><Relationship Id="rId14" Type="http://schemas.openxmlformats.org/officeDocument/2006/relationships/image" Target="../media/image8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g"/><Relationship Id="rId13" Type="http://schemas.openxmlformats.org/officeDocument/2006/relationships/image" Target="../media/image7.png"/><Relationship Id="rId3" Type="http://schemas.openxmlformats.org/officeDocument/2006/relationships/slideLayout" Target="../slideLayouts/slideLayout40.xml"/><Relationship Id="rId7" Type="http://schemas.openxmlformats.org/officeDocument/2006/relationships/theme" Target="../theme/theme5.xml"/><Relationship Id="rId12" Type="http://schemas.openxmlformats.org/officeDocument/2006/relationships/image" Target="../media/image5.png"/><Relationship Id="rId2" Type="http://schemas.openxmlformats.org/officeDocument/2006/relationships/slideLayout" Target="../slideLayouts/slideLayout39.xml"/><Relationship Id="rId1" Type="http://schemas.openxmlformats.org/officeDocument/2006/relationships/slideLayout" Target="../slideLayouts/slideLayout38.xml"/><Relationship Id="rId6" Type="http://schemas.openxmlformats.org/officeDocument/2006/relationships/slideLayout" Target="../slideLayouts/slideLayout43.xml"/><Relationship Id="rId11" Type="http://schemas.openxmlformats.org/officeDocument/2006/relationships/image" Target="../media/image9.png"/><Relationship Id="rId5" Type="http://schemas.openxmlformats.org/officeDocument/2006/relationships/slideLayout" Target="../slideLayouts/slideLayout42.xml"/><Relationship Id="rId10" Type="http://schemas.openxmlformats.org/officeDocument/2006/relationships/image" Target="../media/image8.png"/><Relationship Id="rId4" Type="http://schemas.openxmlformats.org/officeDocument/2006/relationships/slideLayout" Target="../slideLayouts/slideLayout41.xml"/><Relationship Id="rId9" Type="http://schemas.openxmlformats.org/officeDocument/2006/relationships/image" Target="../media/image6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1.xml"/><Relationship Id="rId13" Type="http://schemas.openxmlformats.org/officeDocument/2006/relationships/image" Target="../media/image7.png"/><Relationship Id="rId3" Type="http://schemas.openxmlformats.org/officeDocument/2006/relationships/slideLayout" Target="../slideLayouts/slideLayout46.xml"/><Relationship Id="rId7" Type="http://schemas.openxmlformats.org/officeDocument/2006/relationships/slideLayout" Target="../slideLayouts/slideLayout50.xml"/><Relationship Id="rId12" Type="http://schemas.openxmlformats.org/officeDocument/2006/relationships/image" Target="../media/image6.png"/><Relationship Id="rId2" Type="http://schemas.openxmlformats.org/officeDocument/2006/relationships/slideLayout" Target="../slideLayouts/slideLayout45.xml"/><Relationship Id="rId16" Type="http://schemas.openxmlformats.org/officeDocument/2006/relationships/image" Target="../media/image9.png"/><Relationship Id="rId1" Type="http://schemas.openxmlformats.org/officeDocument/2006/relationships/slideLayout" Target="../slideLayouts/slideLayout44.xml"/><Relationship Id="rId6" Type="http://schemas.openxmlformats.org/officeDocument/2006/relationships/slideLayout" Target="../slideLayouts/slideLayout49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48.xml"/><Relationship Id="rId15" Type="http://schemas.openxmlformats.org/officeDocument/2006/relationships/image" Target="../media/image5.png"/><Relationship Id="rId10" Type="http://schemas.openxmlformats.org/officeDocument/2006/relationships/theme" Target="../theme/theme6.xml"/><Relationship Id="rId4" Type="http://schemas.openxmlformats.org/officeDocument/2006/relationships/slideLayout" Target="../slideLayouts/slideLayout47.xml"/><Relationship Id="rId9" Type="http://schemas.openxmlformats.org/officeDocument/2006/relationships/slideLayout" Target="../slideLayouts/slideLayout52.xml"/><Relationship Id="rId14" Type="http://schemas.openxmlformats.org/officeDocument/2006/relationships/image" Target="../media/image8.pn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0.xml"/><Relationship Id="rId13" Type="http://schemas.openxmlformats.org/officeDocument/2006/relationships/image" Target="../media/image7.png"/><Relationship Id="rId3" Type="http://schemas.openxmlformats.org/officeDocument/2006/relationships/slideLayout" Target="../slideLayouts/slideLayout55.xml"/><Relationship Id="rId7" Type="http://schemas.openxmlformats.org/officeDocument/2006/relationships/slideLayout" Target="../slideLayouts/slideLayout59.xml"/><Relationship Id="rId12" Type="http://schemas.openxmlformats.org/officeDocument/2006/relationships/image" Target="../media/image6.png"/><Relationship Id="rId2" Type="http://schemas.openxmlformats.org/officeDocument/2006/relationships/slideLayout" Target="../slideLayouts/slideLayout54.xml"/><Relationship Id="rId16" Type="http://schemas.openxmlformats.org/officeDocument/2006/relationships/image" Target="../media/image9.png"/><Relationship Id="rId1" Type="http://schemas.openxmlformats.org/officeDocument/2006/relationships/slideLayout" Target="../slideLayouts/slideLayout53.xml"/><Relationship Id="rId6" Type="http://schemas.openxmlformats.org/officeDocument/2006/relationships/slideLayout" Target="../slideLayouts/slideLayout58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57.xml"/><Relationship Id="rId15" Type="http://schemas.openxmlformats.org/officeDocument/2006/relationships/image" Target="../media/image5.png"/><Relationship Id="rId10" Type="http://schemas.openxmlformats.org/officeDocument/2006/relationships/theme" Target="../theme/theme7.xml"/><Relationship Id="rId4" Type="http://schemas.openxmlformats.org/officeDocument/2006/relationships/slideLayout" Target="../slideLayouts/slideLayout56.xml"/><Relationship Id="rId9" Type="http://schemas.openxmlformats.org/officeDocument/2006/relationships/slideLayout" Target="../slideLayouts/slideLayout61.xml"/><Relationship Id="rId14" Type="http://schemas.openxmlformats.org/officeDocument/2006/relationships/image" Target="../media/image8.pn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9.xml"/><Relationship Id="rId13" Type="http://schemas.openxmlformats.org/officeDocument/2006/relationships/image" Target="../media/image8.png"/><Relationship Id="rId3" Type="http://schemas.openxmlformats.org/officeDocument/2006/relationships/slideLayout" Target="../slideLayouts/slideLayout64.xml"/><Relationship Id="rId7" Type="http://schemas.openxmlformats.org/officeDocument/2006/relationships/slideLayout" Target="../slideLayouts/slideLayout68.xml"/><Relationship Id="rId12" Type="http://schemas.openxmlformats.org/officeDocument/2006/relationships/image" Target="../media/image7.png"/><Relationship Id="rId2" Type="http://schemas.openxmlformats.org/officeDocument/2006/relationships/slideLayout" Target="../slideLayouts/slideLayout63.xml"/><Relationship Id="rId16" Type="http://schemas.openxmlformats.org/officeDocument/2006/relationships/image" Target="../media/image5.png"/><Relationship Id="rId1" Type="http://schemas.openxmlformats.org/officeDocument/2006/relationships/slideLayout" Target="../slideLayouts/slideLayout62.xml"/><Relationship Id="rId6" Type="http://schemas.openxmlformats.org/officeDocument/2006/relationships/slideLayout" Target="../slideLayouts/slideLayout67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66.xml"/><Relationship Id="rId15" Type="http://schemas.openxmlformats.org/officeDocument/2006/relationships/image" Target="../media/image9.png"/><Relationship Id="rId10" Type="http://schemas.openxmlformats.org/officeDocument/2006/relationships/theme" Target="../theme/theme8.xml"/><Relationship Id="rId4" Type="http://schemas.openxmlformats.org/officeDocument/2006/relationships/slideLayout" Target="../slideLayouts/slideLayout65.xml"/><Relationship Id="rId9" Type="http://schemas.openxmlformats.org/officeDocument/2006/relationships/slideLayout" Target="../slideLayouts/slideLayout70.xml"/><Relationship Id="rId14" Type="http://schemas.openxmlformats.org/officeDocument/2006/relationships/image" Target="../media/image6.pn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8.xml"/><Relationship Id="rId13" Type="http://schemas.openxmlformats.org/officeDocument/2006/relationships/image" Target="../media/image8.png"/><Relationship Id="rId3" Type="http://schemas.openxmlformats.org/officeDocument/2006/relationships/slideLayout" Target="../slideLayouts/slideLayout73.xml"/><Relationship Id="rId7" Type="http://schemas.openxmlformats.org/officeDocument/2006/relationships/slideLayout" Target="../slideLayouts/slideLayout77.xml"/><Relationship Id="rId12" Type="http://schemas.openxmlformats.org/officeDocument/2006/relationships/image" Target="../media/image6.png"/><Relationship Id="rId2" Type="http://schemas.openxmlformats.org/officeDocument/2006/relationships/slideLayout" Target="../slideLayouts/slideLayout72.xml"/><Relationship Id="rId16" Type="http://schemas.openxmlformats.org/officeDocument/2006/relationships/image" Target="../media/image5.png"/><Relationship Id="rId1" Type="http://schemas.openxmlformats.org/officeDocument/2006/relationships/slideLayout" Target="../slideLayouts/slideLayout71.xml"/><Relationship Id="rId6" Type="http://schemas.openxmlformats.org/officeDocument/2006/relationships/slideLayout" Target="../slideLayouts/slideLayout76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75.xml"/><Relationship Id="rId15" Type="http://schemas.openxmlformats.org/officeDocument/2006/relationships/image" Target="../media/image9.png"/><Relationship Id="rId10" Type="http://schemas.openxmlformats.org/officeDocument/2006/relationships/theme" Target="../theme/theme9.xml"/><Relationship Id="rId4" Type="http://schemas.openxmlformats.org/officeDocument/2006/relationships/slideLayout" Target="../slideLayouts/slideLayout74.xml"/><Relationship Id="rId9" Type="http://schemas.openxmlformats.org/officeDocument/2006/relationships/slideLayout" Target="../slideLayouts/slideLayout79.xml"/><Relationship Id="rId14" Type="http://schemas.openxmlformats.org/officeDocument/2006/relationships/image" Target="../media/image7.png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7.xml"/><Relationship Id="rId13" Type="http://schemas.openxmlformats.org/officeDocument/2006/relationships/image" Target="../media/image7.png"/><Relationship Id="rId3" Type="http://schemas.openxmlformats.org/officeDocument/2006/relationships/slideLayout" Target="../slideLayouts/slideLayout82.xml"/><Relationship Id="rId7" Type="http://schemas.openxmlformats.org/officeDocument/2006/relationships/slideLayout" Target="../slideLayouts/slideLayout86.xml"/><Relationship Id="rId12" Type="http://schemas.openxmlformats.org/officeDocument/2006/relationships/image" Target="../media/image6.png"/><Relationship Id="rId2" Type="http://schemas.openxmlformats.org/officeDocument/2006/relationships/slideLayout" Target="../slideLayouts/slideLayout81.xml"/><Relationship Id="rId16" Type="http://schemas.openxmlformats.org/officeDocument/2006/relationships/image" Target="../media/image5.png"/><Relationship Id="rId1" Type="http://schemas.openxmlformats.org/officeDocument/2006/relationships/slideLayout" Target="../slideLayouts/slideLayout80.xml"/><Relationship Id="rId6" Type="http://schemas.openxmlformats.org/officeDocument/2006/relationships/slideLayout" Target="../slideLayouts/slideLayout85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84.xml"/><Relationship Id="rId15" Type="http://schemas.openxmlformats.org/officeDocument/2006/relationships/image" Target="../media/image9.png"/><Relationship Id="rId10" Type="http://schemas.openxmlformats.org/officeDocument/2006/relationships/theme" Target="../theme/theme10.xml"/><Relationship Id="rId4" Type="http://schemas.openxmlformats.org/officeDocument/2006/relationships/slideLayout" Target="../slideLayouts/slideLayout83.xml"/><Relationship Id="rId9" Type="http://schemas.openxmlformats.org/officeDocument/2006/relationships/slideLayout" Target="../slideLayouts/slideLayout88.xml"/><Relationship Id="rId14" Type="http://schemas.openxmlformats.org/officeDocument/2006/relationships/image" Target="../media/image8.png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13" Type="http://schemas.openxmlformats.org/officeDocument/2006/relationships/slideLayout" Target="../slideLayouts/slideLayout101.xml"/><Relationship Id="rId18" Type="http://schemas.openxmlformats.org/officeDocument/2006/relationships/theme" Target="../theme/theme11.xml"/><Relationship Id="rId3" Type="http://schemas.openxmlformats.org/officeDocument/2006/relationships/slideLayout" Target="../slideLayouts/slideLayout91.xml"/><Relationship Id="rId21" Type="http://schemas.openxmlformats.org/officeDocument/2006/relationships/image" Target="../media/image12.png"/><Relationship Id="rId7" Type="http://schemas.openxmlformats.org/officeDocument/2006/relationships/slideLayout" Target="../slideLayouts/slideLayout95.xml"/><Relationship Id="rId12" Type="http://schemas.openxmlformats.org/officeDocument/2006/relationships/slideLayout" Target="../slideLayouts/slideLayout100.xml"/><Relationship Id="rId17" Type="http://schemas.openxmlformats.org/officeDocument/2006/relationships/slideLayout" Target="../slideLayouts/slideLayout105.xml"/><Relationship Id="rId2" Type="http://schemas.openxmlformats.org/officeDocument/2006/relationships/slideLayout" Target="../slideLayouts/slideLayout90.xml"/><Relationship Id="rId16" Type="http://schemas.openxmlformats.org/officeDocument/2006/relationships/slideLayout" Target="../slideLayouts/slideLayout104.xml"/><Relationship Id="rId20" Type="http://schemas.openxmlformats.org/officeDocument/2006/relationships/image" Target="../media/image11.png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24" Type="http://schemas.openxmlformats.org/officeDocument/2006/relationships/image" Target="../media/image15.png"/><Relationship Id="rId5" Type="http://schemas.openxmlformats.org/officeDocument/2006/relationships/slideLayout" Target="../slideLayouts/slideLayout93.xml"/><Relationship Id="rId15" Type="http://schemas.openxmlformats.org/officeDocument/2006/relationships/slideLayout" Target="../slideLayouts/slideLayout103.xml"/><Relationship Id="rId23" Type="http://schemas.openxmlformats.org/officeDocument/2006/relationships/image" Target="../media/image14.png"/><Relationship Id="rId10" Type="http://schemas.openxmlformats.org/officeDocument/2006/relationships/slideLayout" Target="../slideLayouts/slideLayout98.xml"/><Relationship Id="rId19" Type="http://schemas.openxmlformats.org/officeDocument/2006/relationships/image" Target="../media/image10.bin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Relationship Id="rId14" Type="http://schemas.openxmlformats.org/officeDocument/2006/relationships/slideLayout" Target="../slideLayouts/slideLayout102.xml"/><Relationship Id="rId22" Type="http://schemas.openxmlformats.org/officeDocument/2006/relationships/image" Target="../media/image13.png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3.xml"/><Relationship Id="rId13" Type="http://schemas.openxmlformats.org/officeDocument/2006/relationships/image" Target="../media/image7.png"/><Relationship Id="rId3" Type="http://schemas.openxmlformats.org/officeDocument/2006/relationships/slideLayout" Target="../slideLayouts/slideLayout108.xml"/><Relationship Id="rId7" Type="http://schemas.openxmlformats.org/officeDocument/2006/relationships/slideLayout" Target="../slideLayouts/slideLayout112.xml"/><Relationship Id="rId12" Type="http://schemas.openxmlformats.org/officeDocument/2006/relationships/image" Target="../media/image6.png"/><Relationship Id="rId2" Type="http://schemas.openxmlformats.org/officeDocument/2006/relationships/slideLayout" Target="../slideLayouts/slideLayout107.xml"/><Relationship Id="rId16" Type="http://schemas.openxmlformats.org/officeDocument/2006/relationships/image" Target="../media/image9.png"/><Relationship Id="rId1" Type="http://schemas.openxmlformats.org/officeDocument/2006/relationships/slideLayout" Target="../slideLayouts/slideLayout106.xml"/><Relationship Id="rId6" Type="http://schemas.openxmlformats.org/officeDocument/2006/relationships/slideLayout" Target="../slideLayouts/slideLayout111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110.xml"/><Relationship Id="rId15" Type="http://schemas.openxmlformats.org/officeDocument/2006/relationships/image" Target="../media/image5.png"/><Relationship Id="rId10" Type="http://schemas.openxmlformats.org/officeDocument/2006/relationships/theme" Target="../theme/theme12.xml"/><Relationship Id="rId4" Type="http://schemas.openxmlformats.org/officeDocument/2006/relationships/slideLayout" Target="../slideLayouts/slideLayout109.xml"/><Relationship Id="rId9" Type="http://schemas.openxmlformats.org/officeDocument/2006/relationships/slideLayout" Target="../slideLayouts/slideLayout114.xml"/><Relationship Id="rId14" Type="http://schemas.openxmlformats.org/officeDocument/2006/relationships/image" Target="../media/image8.png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2.xml"/><Relationship Id="rId13" Type="http://schemas.openxmlformats.org/officeDocument/2006/relationships/slideLayout" Target="../slideLayouts/slideLayout127.xml"/><Relationship Id="rId18" Type="http://schemas.openxmlformats.org/officeDocument/2006/relationships/slideLayout" Target="../slideLayouts/slideLayout132.xml"/><Relationship Id="rId26" Type="http://schemas.openxmlformats.org/officeDocument/2006/relationships/image" Target="../media/image12.png"/><Relationship Id="rId3" Type="http://schemas.openxmlformats.org/officeDocument/2006/relationships/slideLayout" Target="../slideLayouts/slideLayout117.xml"/><Relationship Id="rId21" Type="http://schemas.openxmlformats.org/officeDocument/2006/relationships/slideLayout" Target="../slideLayouts/slideLayout135.xml"/><Relationship Id="rId7" Type="http://schemas.openxmlformats.org/officeDocument/2006/relationships/slideLayout" Target="../slideLayouts/slideLayout121.xml"/><Relationship Id="rId12" Type="http://schemas.openxmlformats.org/officeDocument/2006/relationships/slideLayout" Target="../slideLayouts/slideLayout126.xml"/><Relationship Id="rId17" Type="http://schemas.openxmlformats.org/officeDocument/2006/relationships/slideLayout" Target="../slideLayouts/slideLayout131.xml"/><Relationship Id="rId25" Type="http://schemas.openxmlformats.org/officeDocument/2006/relationships/image" Target="../media/image11.png"/><Relationship Id="rId2" Type="http://schemas.openxmlformats.org/officeDocument/2006/relationships/slideLayout" Target="../slideLayouts/slideLayout116.xml"/><Relationship Id="rId16" Type="http://schemas.openxmlformats.org/officeDocument/2006/relationships/slideLayout" Target="../slideLayouts/slideLayout130.xml"/><Relationship Id="rId20" Type="http://schemas.openxmlformats.org/officeDocument/2006/relationships/slideLayout" Target="../slideLayouts/slideLayout134.xml"/><Relationship Id="rId29" Type="http://schemas.openxmlformats.org/officeDocument/2006/relationships/image" Target="../media/image15.png"/><Relationship Id="rId1" Type="http://schemas.openxmlformats.org/officeDocument/2006/relationships/slideLayout" Target="../slideLayouts/slideLayout115.xml"/><Relationship Id="rId6" Type="http://schemas.openxmlformats.org/officeDocument/2006/relationships/slideLayout" Target="../slideLayouts/slideLayout120.xml"/><Relationship Id="rId11" Type="http://schemas.openxmlformats.org/officeDocument/2006/relationships/slideLayout" Target="../slideLayouts/slideLayout125.xml"/><Relationship Id="rId24" Type="http://schemas.openxmlformats.org/officeDocument/2006/relationships/image" Target="../media/image10.bin"/><Relationship Id="rId5" Type="http://schemas.openxmlformats.org/officeDocument/2006/relationships/slideLayout" Target="../slideLayouts/slideLayout119.xml"/><Relationship Id="rId15" Type="http://schemas.openxmlformats.org/officeDocument/2006/relationships/slideLayout" Target="../slideLayouts/slideLayout129.xml"/><Relationship Id="rId23" Type="http://schemas.openxmlformats.org/officeDocument/2006/relationships/theme" Target="../theme/theme13.xml"/><Relationship Id="rId28" Type="http://schemas.openxmlformats.org/officeDocument/2006/relationships/image" Target="../media/image14.png"/><Relationship Id="rId10" Type="http://schemas.openxmlformats.org/officeDocument/2006/relationships/slideLayout" Target="../slideLayouts/slideLayout124.xml"/><Relationship Id="rId19" Type="http://schemas.openxmlformats.org/officeDocument/2006/relationships/slideLayout" Target="../slideLayouts/slideLayout133.xml"/><Relationship Id="rId4" Type="http://schemas.openxmlformats.org/officeDocument/2006/relationships/slideLayout" Target="../slideLayouts/slideLayout118.xml"/><Relationship Id="rId9" Type="http://schemas.openxmlformats.org/officeDocument/2006/relationships/slideLayout" Target="../slideLayouts/slideLayout123.xml"/><Relationship Id="rId14" Type="http://schemas.openxmlformats.org/officeDocument/2006/relationships/slideLayout" Target="../slideLayouts/slideLayout128.xml"/><Relationship Id="rId22" Type="http://schemas.openxmlformats.org/officeDocument/2006/relationships/slideLayout" Target="../slideLayouts/slideLayout136.xml"/><Relationship Id="rId27" Type="http://schemas.openxmlformats.org/officeDocument/2006/relationships/image" Target="../media/image13.png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4.xml"/><Relationship Id="rId13" Type="http://schemas.openxmlformats.org/officeDocument/2006/relationships/slideLayout" Target="../slideLayouts/slideLayout149.xml"/><Relationship Id="rId18" Type="http://schemas.openxmlformats.org/officeDocument/2006/relationships/image" Target="../media/image10.bin"/><Relationship Id="rId3" Type="http://schemas.openxmlformats.org/officeDocument/2006/relationships/slideLayout" Target="../slideLayouts/slideLayout139.xml"/><Relationship Id="rId21" Type="http://schemas.openxmlformats.org/officeDocument/2006/relationships/image" Target="../media/image13.png"/><Relationship Id="rId7" Type="http://schemas.openxmlformats.org/officeDocument/2006/relationships/slideLayout" Target="../slideLayouts/slideLayout143.xml"/><Relationship Id="rId12" Type="http://schemas.openxmlformats.org/officeDocument/2006/relationships/slideLayout" Target="../slideLayouts/slideLayout148.xml"/><Relationship Id="rId17" Type="http://schemas.openxmlformats.org/officeDocument/2006/relationships/theme" Target="../theme/theme14.xml"/><Relationship Id="rId2" Type="http://schemas.openxmlformats.org/officeDocument/2006/relationships/slideLayout" Target="../slideLayouts/slideLayout138.xml"/><Relationship Id="rId16" Type="http://schemas.openxmlformats.org/officeDocument/2006/relationships/slideLayout" Target="../slideLayouts/slideLayout152.xml"/><Relationship Id="rId20" Type="http://schemas.openxmlformats.org/officeDocument/2006/relationships/image" Target="../media/image12.png"/><Relationship Id="rId1" Type="http://schemas.openxmlformats.org/officeDocument/2006/relationships/slideLayout" Target="../slideLayouts/slideLayout137.xml"/><Relationship Id="rId6" Type="http://schemas.openxmlformats.org/officeDocument/2006/relationships/slideLayout" Target="../slideLayouts/slideLayout142.xml"/><Relationship Id="rId11" Type="http://schemas.openxmlformats.org/officeDocument/2006/relationships/slideLayout" Target="../slideLayouts/slideLayout147.xml"/><Relationship Id="rId5" Type="http://schemas.openxmlformats.org/officeDocument/2006/relationships/slideLayout" Target="../slideLayouts/slideLayout141.xml"/><Relationship Id="rId15" Type="http://schemas.openxmlformats.org/officeDocument/2006/relationships/slideLayout" Target="../slideLayouts/slideLayout151.xml"/><Relationship Id="rId23" Type="http://schemas.openxmlformats.org/officeDocument/2006/relationships/image" Target="../media/image15.png"/><Relationship Id="rId10" Type="http://schemas.openxmlformats.org/officeDocument/2006/relationships/slideLayout" Target="../slideLayouts/slideLayout146.xml"/><Relationship Id="rId19" Type="http://schemas.openxmlformats.org/officeDocument/2006/relationships/image" Target="../media/image11.png"/><Relationship Id="rId4" Type="http://schemas.openxmlformats.org/officeDocument/2006/relationships/slideLayout" Target="../slideLayouts/slideLayout140.xml"/><Relationship Id="rId9" Type="http://schemas.openxmlformats.org/officeDocument/2006/relationships/slideLayout" Target="../slideLayouts/slideLayout145.xml"/><Relationship Id="rId14" Type="http://schemas.openxmlformats.org/officeDocument/2006/relationships/slideLayout" Target="../slideLayouts/slideLayout150.xml"/><Relationship Id="rId22" Type="http://schemas.openxmlformats.org/officeDocument/2006/relationships/image" Target="../media/image14.png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0.xml"/><Relationship Id="rId13" Type="http://schemas.openxmlformats.org/officeDocument/2006/relationships/slideLayout" Target="../slideLayouts/slideLayout165.xml"/><Relationship Id="rId18" Type="http://schemas.openxmlformats.org/officeDocument/2006/relationships/slideLayout" Target="../slideLayouts/slideLayout170.xml"/><Relationship Id="rId3" Type="http://schemas.openxmlformats.org/officeDocument/2006/relationships/slideLayout" Target="../slideLayouts/slideLayout155.xml"/><Relationship Id="rId21" Type="http://schemas.openxmlformats.org/officeDocument/2006/relationships/slideLayout" Target="../slideLayouts/slideLayout173.xml"/><Relationship Id="rId7" Type="http://schemas.openxmlformats.org/officeDocument/2006/relationships/slideLayout" Target="../slideLayouts/slideLayout159.xml"/><Relationship Id="rId12" Type="http://schemas.openxmlformats.org/officeDocument/2006/relationships/slideLayout" Target="../slideLayouts/slideLayout164.xml"/><Relationship Id="rId17" Type="http://schemas.openxmlformats.org/officeDocument/2006/relationships/slideLayout" Target="../slideLayouts/slideLayout169.xml"/><Relationship Id="rId25" Type="http://schemas.openxmlformats.org/officeDocument/2006/relationships/image" Target="../media/image10.bin"/><Relationship Id="rId2" Type="http://schemas.openxmlformats.org/officeDocument/2006/relationships/slideLayout" Target="../slideLayouts/slideLayout154.xml"/><Relationship Id="rId16" Type="http://schemas.openxmlformats.org/officeDocument/2006/relationships/slideLayout" Target="../slideLayouts/slideLayout168.xml"/><Relationship Id="rId20" Type="http://schemas.openxmlformats.org/officeDocument/2006/relationships/slideLayout" Target="../slideLayouts/slideLayout172.xml"/><Relationship Id="rId1" Type="http://schemas.openxmlformats.org/officeDocument/2006/relationships/slideLayout" Target="../slideLayouts/slideLayout153.xml"/><Relationship Id="rId6" Type="http://schemas.openxmlformats.org/officeDocument/2006/relationships/slideLayout" Target="../slideLayouts/slideLayout158.xml"/><Relationship Id="rId11" Type="http://schemas.openxmlformats.org/officeDocument/2006/relationships/slideLayout" Target="../slideLayouts/slideLayout163.xml"/><Relationship Id="rId24" Type="http://schemas.openxmlformats.org/officeDocument/2006/relationships/theme" Target="../theme/theme15.xml"/><Relationship Id="rId5" Type="http://schemas.openxmlformats.org/officeDocument/2006/relationships/slideLayout" Target="../slideLayouts/slideLayout157.xml"/><Relationship Id="rId15" Type="http://schemas.openxmlformats.org/officeDocument/2006/relationships/slideLayout" Target="../slideLayouts/slideLayout167.xml"/><Relationship Id="rId23" Type="http://schemas.openxmlformats.org/officeDocument/2006/relationships/slideLayout" Target="../slideLayouts/slideLayout175.xml"/><Relationship Id="rId10" Type="http://schemas.openxmlformats.org/officeDocument/2006/relationships/slideLayout" Target="../slideLayouts/slideLayout162.xml"/><Relationship Id="rId19" Type="http://schemas.openxmlformats.org/officeDocument/2006/relationships/slideLayout" Target="../slideLayouts/slideLayout171.xml"/><Relationship Id="rId4" Type="http://schemas.openxmlformats.org/officeDocument/2006/relationships/slideLayout" Target="../slideLayouts/slideLayout156.xml"/><Relationship Id="rId9" Type="http://schemas.openxmlformats.org/officeDocument/2006/relationships/slideLayout" Target="../slideLayouts/slideLayout161.xml"/><Relationship Id="rId14" Type="http://schemas.openxmlformats.org/officeDocument/2006/relationships/slideLayout" Target="../slideLayouts/slideLayout166.xml"/><Relationship Id="rId22" Type="http://schemas.openxmlformats.org/officeDocument/2006/relationships/slideLayout" Target="../slideLayouts/slideLayout174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3.xml"/><Relationship Id="rId13" Type="http://schemas.openxmlformats.org/officeDocument/2006/relationships/slideLayout" Target="../slideLayouts/slideLayout188.xml"/><Relationship Id="rId18" Type="http://schemas.openxmlformats.org/officeDocument/2006/relationships/slideLayout" Target="../slideLayouts/slideLayout193.xml"/><Relationship Id="rId3" Type="http://schemas.openxmlformats.org/officeDocument/2006/relationships/slideLayout" Target="../slideLayouts/slideLayout178.xml"/><Relationship Id="rId21" Type="http://schemas.openxmlformats.org/officeDocument/2006/relationships/slideLayout" Target="../slideLayouts/slideLayout196.xml"/><Relationship Id="rId7" Type="http://schemas.openxmlformats.org/officeDocument/2006/relationships/slideLayout" Target="../slideLayouts/slideLayout182.xml"/><Relationship Id="rId12" Type="http://schemas.openxmlformats.org/officeDocument/2006/relationships/slideLayout" Target="../slideLayouts/slideLayout187.xml"/><Relationship Id="rId17" Type="http://schemas.openxmlformats.org/officeDocument/2006/relationships/slideLayout" Target="../slideLayouts/slideLayout192.xml"/><Relationship Id="rId2" Type="http://schemas.openxmlformats.org/officeDocument/2006/relationships/slideLayout" Target="../slideLayouts/slideLayout177.xml"/><Relationship Id="rId16" Type="http://schemas.openxmlformats.org/officeDocument/2006/relationships/slideLayout" Target="../slideLayouts/slideLayout191.xml"/><Relationship Id="rId20" Type="http://schemas.openxmlformats.org/officeDocument/2006/relationships/slideLayout" Target="../slideLayouts/slideLayout195.xml"/><Relationship Id="rId1" Type="http://schemas.openxmlformats.org/officeDocument/2006/relationships/slideLayout" Target="../slideLayouts/slideLayout176.xml"/><Relationship Id="rId6" Type="http://schemas.openxmlformats.org/officeDocument/2006/relationships/slideLayout" Target="../slideLayouts/slideLayout181.xml"/><Relationship Id="rId11" Type="http://schemas.openxmlformats.org/officeDocument/2006/relationships/slideLayout" Target="../slideLayouts/slideLayout186.xml"/><Relationship Id="rId24" Type="http://schemas.openxmlformats.org/officeDocument/2006/relationships/image" Target="../media/image10.bin"/><Relationship Id="rId5" Type="http://schemas.openxmlformats.org/officeDocument/2006/relationships/slideLayout" Target="../slideLayouts/slideLayout180.xml"/><Relationship Id="rId15" Type="http://schemas.openxmlformats.org/officeDocument/2006/relationships/slideLayout" Target="../slideLayouts/slideLayout190.xml"/><Relationship Id="rId23" Type="http://schemas.openxmlformats.org/officeDocument/2006/relationships/theme" Target="../theme/theme16.xml"/><Relationship Id="rId10" Type="http://schemas.openxmlformats.org/officeDocument/2006/relationships/slideLayout" Target="../slideLayouts/slideLayout185.xml"/><Relationship Id="rId19" Type="http://schemas.openxmlformats.org/officeDocument/2006/relationships/slideLayout" Target="../slideLayouts/slideLayout194.xml"/><Relationship Id="rId4" Type="http://schemas.openxmlformats.org/officeDocument/2006/relationships/slideLayout" Target="../slideLayouts/slideLayout179.xml"/><Relationship Id="rId9" Type="http://schemas.openxmlformats.org/officeDocument/2006/relationships/slideLayout" Target="../slideLayouts/slideLayout184.xml"/><Relationship Id="rId14" Type="http://schemas.openxmlformats.org/officeDocument/2006/relationships/slideLayout" Target="../slideLayouts/slideLayout189.xml"/><Relationship Id="rId22" Type="http://schemas.openxmlformats.org/officeDocument/2006/relationships/slideLayout" Target="../slideLayouts/slideLayout197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5.xml"/><Relationship Id="rId13" Type="http://schemas.openxmlformats.org/officeDocument/2006/relationships/slideLayout" Target="../slideLayouts/slideLayout210.xml"/><Relationship Id="rId18" Type="http://schemas.openxmlformats.org/officeDocument/2006/relationships/slideLayout" Target="../slideLayouts/slideLayout215.xml"/><Relationship Id="rId3" Type="http://schemas.openxmlformats.org/officeDocument/2006/relationships/slideLayout" Target="../slideLayouts/slideLayout200.xml"/><Relationship Id="rId21" Type="http://schemas.openxmlformats.org/officeDocument/2006/relationships/slideLayout" Target="../slideLayouts/slideLayout218.xml"/><Relationship Id="rId7" Type="http://schemas.openxmlformats.org/officeDocument/2006/relationships/slideLayout" Target="../slideLayouts/slideLayout204.xml"/><Relationship Id="rId12" Type="http://schemas.openxmlformats.org/officeDocument/2006/relationships/slideLayout" Target="../slideLayouts/slideLayout209.xml"/><Relationship Id="rId17" Type="http://schemas.openxmlformats.org/officeDocument/2006/relationships/slideLayout" Target="../slideLayouts/slideLayout214.xml"/><Relationship Id="rId2" Type="http://schemas.openxmlformats.org/officeDocument/2006/relationships/slideLayout" Target="../slideLayouts/slideLayout199.xml"/><Relationship Id="rId16" Type="http://schemas.openxmlformats.org/officeDocument/2006/relationships/slideLayout" Target="../slideLayouts/slideLayout213.xml"/><Relationship Id="rId20" Type="http://schemas.openxmlformats.org/officeDocument/2006/relationships/slideLayout" Target="../slideLayouts/slideLayout217.xml"/><Relationship Id="rId1" Type="http://schemas.openxmlformats.org/officeDocument/2006/relationships/slideLayout" Target="../slideLayouts/slideLayout198.xml"/><Relationship Id="rId6" Type="http://schemas.openxmlformats.org/officeDocument/2006/relationships/slideLayout" Target="../slideLayouts/slideLayout203.xml"/><Relationship Id="rId11" Type="http://schemas.openxmlformats.org/officeDocument/2006/relationships/slideLayout" Target="../slideLayouts/slideLayout208.xml"/><Relationship Id="rId24" Type="http://schemas.openxmlformats.org/officeDocument/2006/relationships/image" Target="../media/image10.bin"/><Relationship Id="rId5" Type="http://schemas.openxmlformats.org/officeDocument/2006/relationships/slideLayout" Target="../slideLayouts/slideLayout202.xml"/><Relationship Id="rId15" Type="http://schemas.openxmlformats.org/officeDocument/2006/relationships/slideLayout" Target="../slideLayouts/slideLayout212.xml"/><Relationship Id="rId23" Type="http://schemas.openxmlformats.org/officeDocument/2006/relationships/theme" Target="../theme/theme17.xml"/><Relationship Id="rId10" Type="http://schemas.openxmlformats.org/officeDocument/2006/relationships/slideLayout" Target="../slideLayouts/slideLayout207.xml"/><Relationship Id="rId19" Type="http://schemas.openxmlformats.org/officeDocument/2006/relationships/slideLayout" Target="../slideLayouts/slideLayout216.xml"/><Relationship Id="rId4" Type="http://schemas.openxmlformats.org/officeDocument/2006/relationships/slideLayout" Target="../slideLayouts/slideLayout201.xml"/><Relationship Id="rId9" Type="http://schemas.openxmlformats.org/officeDocument/2006/relationships/slideLayout" Target="../slideLayouts/slideLayout206.xml"/><Relationship Id="rId14" Type="http://schemas.openxmlformats.org/officeDocument/2006/relationships/slideLayout" Target="../slideLayouts/slideLayout211.xml"/><Relationship Id="rId22" Type="http://schemas.openxmlformats.org/officeDocument/2006/relationships/slideLayout" Target="../slideLayouts/slideLayout219.xml"/></Relationships>
</file>

<file path=ppt/slideMasters/_rels/slideMaster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7.xml"/><Relationship Id="rId13" Type="http://schemas.openxmlformats.org/officeDocument/2006/relationships/slideLayout" Target="../slideLayouts/slideLayout232.xml"/><Relationship Id="rId18" Type="http://schemas.openxmlformats.org/officeDocument/2006/relationships/slideLayout" Target="../slideLayouts/slideLayout237.xml"/><Relationship Id="rId3" Type="http://schemas.openxmlformats.org/officeDocument/2006/relationships/slideLayout" Target="../slideLayouts/slideLayout222.xml"/><Relationship Id="rId21" Type="http://schemas.openxmlformats.org/officeDocument/2006/relationships/slideLayout" Target="../slideLayouts/slideLayout240.xml"/><Relationship Id="rId7" Type="http://schemas.openxmlformats.org/officeDocument/2006/relationships/slideLayout" Target="../slideLayouts/slideLayout226.xml"/><Relationship Id="rId12" Type="http://schemas.openxmlformats.org/officeDocument/2006/relationships/slideLayout" Target="../slideLayouts/slideLayout231.xml"/><Relationship Id="rId17" Type="http://schemas.openxmlformats.org/officeDocument/2006/relationships/slideLayout" Target="../slideLayouts/slideLayout236.xml"/><Relationship Id="rId25" Type="http://schemas.openxmlformats.org/officeDocument/2006/relationships/image" Target="../media/image10.bin"/><Relationship Id="rId2" Type="http://schemas.openxmlformats.org/officeDocument/2006/relationships/slideLayout" Target="../slideLayouts/slideLayout221.xml"/><Relationship Id="rId16" Type="http://schemas.openxmlformats.org/officeDocument/2006/relationships/slideLayout" Target="../slideLayouts/slideLayout235.xml"/><Relationship Id="rId20" Type="http://schemas.openxmlformats.org/officeDocument/2006/relationships/slideLayout" Target="../slideLayouts/slideLayout239.xml"/><Relationship Id="rId1" Type="http://schemas.openxmlformats.org/officeDocument/2006/relationships/slideLayout" Target="../slideLayouts/slideLayout220.xml"/><Relationship Id="rId6" Type="http://schemas.openxmlformats.org/officeDocument/2006/relationships/slideLayout" Target="../slideLayouts/slideLayout225.xml"/><Relationship Id="rId11" Type="http://schemas.openxmlformats.org/officeDocument/2006/relationships/slideLayout" Target="../slideLayouts/slideLayout230.xml"/><Relationship Id="rId24" Type="http://schemas.openxmlformats.org/officeDocument/2006/relationships/theme" Target="../theme/theme18.xml"/><Relationship Id="rId5" Type="http://schemas.openxmlformats.org/officeDocument/2006/relationships/slideLayout" Target="../slideLayouts/slideLayout224.xml"/><Relationship Id="rId15" Type="http://schemas.openxmlformats.org/officeDocument/2006/relationships/slideLayout" Target="../slideLayouts/slideLayout234.xml"/><Relationship Id="rId23" Type="http://schemas.openxmlformats.org/officeDocument/2006/relationships/slideLayout" Target="../slideLayouts/slideLayout242.xml"/><Relationship Id="rId10" Type="http://schemas.openxmlformats.org/officeDocument/2006/relationships/slideLayout" Target="../slideLayouts/slideLayout229.xml"/><Relationship Id="rId19" Type="http://schemas.openxmlformats.org/officeDocument/2006/relationships/slideLayout" Target="../slideLayouts/slideLayout238.xml"/><Relationship Id="rId4" Type="http://schemas.openxmlformats.org/officeDocument/2006/relationships/slideLayout" Target="../slideLayouts/slideLayout223.xml"/><Relationship Id="rId9" Type="http://schemas.openxmlformats.org/officeDocument/2006/relationships/slideLayout" Target="../slideLayouts/slideLayout228.xml"/><Relationship Id="rId14" Type="http://schemas.openxmlformats.org/officeDocument/2006/relationships/slideLayout" Target="../slideLayouts/slideLayout233.xml"/><Relationship Id="rId22" Type="http://schemas.openxmlformats.org/officeDocument/2006/relationships/slideLayout" Target="../slideLayouts/slideLayout241.xml"/></Relationships>
</file>

<file path=ppt/slideMasters/_rels/slideMaster1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0.xml"/><Relationship Id="rId3" Type="http://schemas.openxmlformats.org/officeDocument/2006/relationships/slideLayout" Target="../slideLayouts/slideLayout245.xml"/><Relationship Id="rId7" Type="http://schemas.openxmlformats.org/officeDocument/2006/relationships/slideLayout" Target="../slideLayouts/slideLayout249.xml"/><Relationship Id="rId12" Type="http://schemas.openxmlformats.org/officeDocument/2006/relationships/theme" Target="../theme/theme19.xml"/><Relationship Id="rId2" Type="http://schemas.openxmlformats.org/officeDocument/2006/relationships/slideLayout" Target="../slideLayouts/slideLayout244.xml"/><Relationship Id="rId1" Type="http://schemas.openxmlformats.org/officeDocument/2006/relationships/slideLayout" Target="../slideLayouts/slideLayout243.xml"/><Relationship Id="rId6" Type="http://schemas.openxmlformats.org/officeDocument/2006/relationships/slideLayout" Target="../slideLayouts/slideLayout248.xml"/><Relationship Id="rId11" Type="http://schemas.openxmlformats.org/officeDocument/2006/relationships/slideLayout" Target="../slideLayouts/slideLayout253.xml"/><Relationship Id="rId5" Type="http://schemas.openxmlformats.org/officeDocument/2006/relationships/slideLayout" Target="../slideLayouts/slideLayout247.xml"/><Relationship Id="rId10" Type="http://schemas.openxmlformats.org/officeDocument/2006/relationships/slideLayout" Target="../slideLayouts/slideLayout252.xml"/><Relationship Id="rId4" Type="http://schemas.openxmlformats.org/officeDocument/2006/relationships/slideLayout" Target="../slideLayouts/slideLayout246.xml"/><Relationship Id="rId9" Type="http://schemas.openxmlformats.org/officeDocument/2006/relationships/slideLayout" Target="../slideLayouts/slideLayout251.xml"/></Relationships>
</file>

<file path=ppt/slideMasters/_rels/slideMaster20.xml.rels><?xml version="1.0" encoding="UTF-8" standalone="yes"?>
<Relationships xmlns="http://schemas.openxmlformats.org/package/2006/relationships"><Relationship Id="rId3" Type="http://schemas.openxmlformats.org/officeDocument/2006/relationships/theme" Target="../theme/theme20.xml"/><Relationship Id="rId2" Type="http://schemas.openxmlformats.org/officeDocument/2006/relationships/slideLayout" Target="../slideLayouts/slideLayout255.xml"/><Relationship Id="rId1" Type="http://schemas.openxmlformats.org/officeDocument/2006/relationships/slideLayout" Target="../slideLayouts/slideLayout254.xml"/><Relationship Id="rId4" Type="http://schemas.openxmlformats.org/officeDocument/2006/relationships/image" Target="../media/image4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527917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93" r:id="rId3"/>
    <p:sldLayoutId id="2147483721" r:id="rId4"/>
    <p:sldLayoutId id="2147483678" r:id="rId5"/>
    <p:sldLayoutId id="2147483734" r:id="rId6"/>
    <p:sldLayoutId id="2147483735" r:id="rId7"/>
    <p:sldLayoutId id="2147483736" r:id="rId8"/>
    <p:sldLayoutId id="2147483737" r:id="rId9"/>
    <p:sldLayoutId id="2147483685" r:id="rId10"/>
    <p:sldLayoutId id="2147483684" r:id="rId11"/>
    <p:sldLayoutId id="2147483679" r:id="rId12"/>
    <p:sldLayoutId id="2147483731" r:id="rId13"/>
    <p:sldLayoutId id="2147483730" r:id="rId14"/>
    <p:sldLayoutId id="2147483680" r:id="rId15"/>
    <p:sldLayoutId id="2147483732" r:id="rId16"/>
    <p:sldLayoutId id="2147483733" r:id="rId17"/>
    <p:sldLayoutId id="2147483675" r:id="rId18"/>
    <p:sldLayoutId id="2147483676" r:id="rId19"/>
    <p:sldLayoutId id="2147483677" r:id="rId20"/>
    <p:sldLayoutId id="2147483971" r:id="rId21"/>
    <p:sldLayoutId id="2147483974" r:id="rId22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4C427FD-FF22-C327-0759-AB1666D9970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2627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1139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6489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9356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4AA64FE-029A-D058-1457-7B396E66D1A9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0771" y="176162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C1609F9-E6DF-3D8A-BF1E-399F849E5147}"/>
              </a:ext>
            </a:extLst>
          </p:cNvPr>
          <p:cNvSpPr>
            <a:spLocks/>
          </p:cNvSpPr>
          <p:nvPr userDrawn="1"/>
        </p:nvSpPr>
        <p:spPr>
          <a:xfrm>
            <a:off x="6432627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3337683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220513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4894558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تحدث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B23B913-2150-C913-2A6F-677DA0124FC1}"/>
              </a:ext>
            </a:extLst>
          </p:cNvPr>
          <p:cNvSpPr>
            <a:spLocks/>
          </p:cNvSpPr>
          <p:nvPr userDrawn="1"/>
        </p:nvSpPr>
        <p:spPr>
          <a:xfrm>
            <a:off x="1779098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31682615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3" r:id="rId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4C427FD-FF22-C327-0759-AB1666D99702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0183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8695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5497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6912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4AA64FE-029A-D058-1457-7B396E66D1A9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8327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C1609F9-E6DF-3D8A-BF1E-399F849E5147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تحدث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B23B913-2150-C913-2A6F-677DA0124FC1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9279270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9" r:id="rId3"/>
    <p:sldLayoutId id="2147483692" r:id="rId4"/>
    <p:sldLayoutId id="2147483728" r:id="rId5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8C672FF-D059-2364-A963-FC086371020F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0183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85FF7B44-1932-2617-0EDC-6908863C44DB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2114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205A615-1503-28EB-B901-5BFC87861A48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5497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99F7D7D-2090-3400-190B-845DA2CB88E3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6912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CE2E54B-FD28-B52D-DCCC-12DBFE8C42DF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8327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018DDF5-8871-9FAE-A723-2B7794A61F68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CE8E6AF-9897-FC71-A344-E7665DFB0556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3DCDF16-70F3-CAE8-4328-3353317D1154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63F6C8B-4F28-90BE-5C66-387580110C3D}"/>
              </a:ext>
            </a:extLst>
          </p:cNvPr>
          <p:cNvSpPr>
            <a:spLocks/>
          </p:cNvSpPr>
          <p:nvPr userDrawn="1"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معــــــــــجم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1EA09A5-75C3-736E-6991-D5332F66BE09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899942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29" r:id="rId3"/>
    <p:sldLayoutId id="2147483703" r:id="rId4"/>
    <p:sldLayoutId id="2147483704" r:id="rId5"/>
    <p:sldLayoutId id="2147483695" r:id="rId6"/>
    <p:sldLayoutId id="2147483696" r:id="rId7"/>
    <p:sldLayoutId id="2147483697" r:id="rId8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8695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8135" y="156376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4AA64FE-029A-D058-1457-7B396E66D1A9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8327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507382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معــــــــــجم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B23B913-2150-C913-2A6F-677DA0124FC1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E016904-6F46-09E8-C1C0-78260130546E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0183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0672C625-EB13-11A3-6F6A-D6FD7C8C046F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3DD0163-06DF-56BF-33D4-597DEAB73571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5497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6CD619C3-84E1-C72B-7D79-7E9C4B86B28E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</p:spTree>
    <p:extLst>
      <p:ext uri="{BB962C8B-B14F-4D97-AF65-F5344CB8AC3E}">
        <p14:creationId xmlns:p14="http://schemas.microsoft.com/office/powerpoint/2010/main" val="26421681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  <p:sldLayoutId id="2147483707" r:id="rId2"/>
    <p:sldLayoutId id="2147483708" r:id="rId3"/>
    <p:sldLayoutId id="2147483709" r:id="rId4"/>
    <p:sldLayoutId id="2147483711" r:id="rId5"/>
    <p:sldLayoutId id="2147483710" r:id="rId6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6407" y="154800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7949" y="191530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095530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3732916" y="18625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معــــــــــجم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A2567A9-B251-2294-D6BD-76F4135B4CAD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9699" y="17354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3C2F26A1-D8D2-BF46-AD86-026A04E4CCEB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1160" y="154800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39" name="Rectangle 38">
            <a:extLst>
              <a:ext uri="{FF2B5EF4-FFF2-40B4-BE49-F238E27FC236}">
                <a16:creationId xmlns:a16="http://schemas.microsoft.com/office/drawing/2014/main" id="{2F9BB967-0439-B0C8-C546-5974D71B3FEF}"/>
              </a:ext>
            </a:extLst>
          </p:cNvPr>
          <p:cNvSpPr>
            <a:spLocks/>
          </p:cNvSpPr>
          <p:nvPr userDrawn="1"/>
        </p:nvSpPr>
        <p:spPr>
          <a:xfrm>
            <a:off x="6755234" y="17563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الحـصة</a:t>
            </a:r>
          </a:p>
        </p:txBody>
      </p:sp>
      <p:pic>
        <p:nvPicPr>
          <p:cNvPr id="41" name="Image 40">
            <a:extLst>
              <a:ext uri="{FF2B5EF4-FFF2-40B4-BE49-F238E27FC236}">
                <a16:creationId xmlns:a16="http://schemas.microsoft.com/office/drawing/2014/main" id="{B3BC9234-439E-82C1-134E-3E1324640FAD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3" name="Rectangle 42">
            <a:extLst>
              <a:ext uri="{FF2B5EF4-FFF2-40B4-BE49-F238E27FC236}">
                <a16:creationId xmlns:a16="http://schemas.microsoft.com/office/drawing/2014/main" id="{B32CCE6B-0A54-422C-8510-FFDE4293EEF3}"/>
              </a:ext>
            </a:extLst>
          </p:cNvPr>
          <p:cNvSpPr>
            <a:spLocks/>
          </p:cNvSpPr>
          <p:nvPr userDrawn="1"/>
        </p:nvSpPr>
        <p:spPr>
          <a:xfrm>
            <a:off x="5244075" y="175930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</p:spTree>
    <p:extLst>
      <p:ext uri="{BB962C8B-B14F-4D97-AF65-F5344CB8AC3E}">
        <p14:creationId xmlns:p14="http://schemas.microsoft.com/office/powerpoint/2010/main" val="7410623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23" r:id="rId4"/>
    <p:sldLayoutId id="2147483718" r:id="rId5"/>
    <p:sldLayoutId id="2147483719" r:id="rId6"/>
    <p:sldLayoutId id="2147483724" r:id="rId7"/>
    <p:sldLayoutId id="2147483722" r:id="rId8"/>
    <p:sldLayoutId id="2147483720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6407" y="154800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7949" y="191530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095530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 ح2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3732916" y="18625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أساليب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A2567A9-B251-2294-D6BD-76F4135B4CAD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9699" y="17354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3C2F26A1-D8D2-BF46-AD86-026A04E4CCEB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1160" y="154800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39" name="Rectangle 38">
            <a:extLst>
              <a:ext uri="{FF2B5EF4-FFF2-40B4-BE49-F238E27FC236}">
                <a16:creationId xmlns:a16="http://schemas.microsoft.com/office/drawing/2014/main" id="{2F9BB967-0439-B0C8-C546-5974D71B3FEF}"/>
              </a:ext>
            </a:extLst>
          </p:cNvPr>
          <p:cNvSpPr>
            <a:spLocks/>
          </p:cNvSpPr>
          <p:nvPr userDrawn="1"/>
        </p:nvSpPr>
        <p:spPr>
          <a:xfrm>
            <a:off x="6755234" y="17563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الحـصة</a:t>
            </a:r>
          </a:p>
        </p:txBody>
      </p:sp>
      <p:pic>
        <p:nvPicPr>
          <p:cNvPr id="41" name="Image 40">
            <a:extLst>
              <a:ext uri="{FF2B5EF4-FFF2-40B4-BE49-F238E27FC236}">
                <a16:creationId xmlns:a16="http://schemas.microsoft.com/office/drawing/2014/main" id="{B3BC9234-439E-82C1-134E-3E1324640FAD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331AE74D-D15D-AD5B-B6D8-C2641A0D1CD0}"/>
              </a:ext>
            </a:extLst>
          </p:cNvPr>
          <p:cNvSpPr>
            <a:spLocks/>
          </p:cNvSpPr>
          <p:nvPr userDrawn="1"/>
        </p:nvSpPr>
        <p:spPr>
          <a:xfrm>
            <a:off x="5282132" y="191530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 </a:t>
            </a:r>
          </a:p>
        </p:txBody>
      </p:sp>
    </p:spTree>
    <p:extLst>
      <p:ext uri="{BB962C8B-B14F-4D97-AF65-F5344CB8AC3E}">
        <p14:creationId xmlns:p14="http://schemas.microsoft.com/office/powerpoint/2010/main" val="28162642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0" r:id="rId1"/>
    <p:sldLayoutId id="2147483811" r:id="rId2"/>
    <p:sldLayoutId id="2147483813" r:id="rId3"/>
    <p:sldLayoutId id="2147483814" r:id="rId4"/>
    <p:sldLayoutId id="2147483815" r:id="rId5"/>
    <p:sldLayoutId id="2147483816" r:id="rId6"/>
    <p:sldLayoutId id="2147483817" r:id="rId7"/>
    <p:sldLayoutId id="2147483818" r:id="rId8"/>
    <p:sldLayoutId id="2147483819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7949" y="191530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095530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3732916" y="18625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معــــــــــجم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B52C542-B97F-9E53-8AD4-B55CA90690B9}"/>
              </a:ext>
            </a:extLst>
          </p:cNvPr>
          <p:cNvSpPr>
            <a:spLocks/>
          </p:cNvSpPr>
          <p:nvPr userDrawn="1"/>
        </p:nvSpPr>
        <p:spPr>
          <a:xfrm>
            <a:off x="5232379" y="183604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 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97A0DE8-5D2B-CB79-CE14-7673A2DCA02B}"/>
              </a:ext>
            </a:extLst>
          </p:cNvPr>
          <p:cNvSpPr>
            <a:spLocks/>
          </p:cNvSpPr>
          <p:nvPr userDrawn="1"/>
        </p:nvSpPr>
        <p:spPr>
          <a:xfrm>
            <a:off x="6709463" y="1772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 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A2567A9-B251-2294-D6BD-76F4135B4CAD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0779" y="18361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12851666-CA08-248E-1EC1-74F07D7C1A6B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1394" y="18493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41" name="Image 40">
            <a:extLst>
              <a:ext uri="{FF2B5EF4-FFF2-40B4-BE49-F238E27FC236}">
                <a16:creationId xmlns:a16="http://schemas.microsoft.com/office/drawing/2014/main" id="{B3BC9234-439E-82C1-134E-3E1324640FAD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CC1EB39-4FF6-DC85-DA3C-9B1751BC307F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478" y="167890"/>
            <a:ext cx="278069" cy="28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825588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4" r:id="rId1"/>
    <p:sldLayoutId id="2147483755" r:id="rId2"/>
    <p:sldLayoutId id="2147483757" r:id="rId3"/>
    <p:sldLayoutId id="2147483758" r:id="rId4"/>
    <p:sldLayoutId id="2147483759" r:id="rId5"/>
    <p:sldLayoutId id="2147483760" r:id="rId6"/>
    <p:sldLayoutId id="2147483761" r:id="rId7"/>
    <p:sldLayoutId id="2147483762" r:id="rId8"/>
    <p:sldLayoutId id="2147483763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9613" y="177261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095530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CAEE67F-0A9F-E980-F405-FA2CDFBFEEE0}"/>
              </a:ext>
            </a:extLst>
          </p:cNvPr>
          <p:cNvSpPr>
            <a:spLocks/>
          </p:cNvSpPr>
          <p:nvPr userDrawn="1"/>
        </p:nvSpPr>
        <p:spPr>
          <a:xfrm>
            <a:off x="3928698" y="1791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معجم 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97A0DE8-5D2B-CB79-CE14-7673A2DCA02B}"/>
              </a:ext>
            </a:extLst>
          </p:cNvPr>
          <p:cNvSpPr>
            <a:spLocks/>
          </p:cNvSpPr>
          <p:nvPr userDrawn="1"/>
        </p:nvSpPr>
        <p:spPr>
          <a:xfrm>
            <a:off x="6709463" y="1772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 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A2567A9-B251-2294-D6BD-76F4135B4CAD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0779" y="18361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37" name="Image 36">
            <a:extLst>
              <a:ext uri="{FF2B5EF4-FFF2-40B4-BE49-F238E27FC236}">
                <a16:creationId xmlns:a16="http://schemas.microsoft.com/office/drawing/2014/main" id="{9AA3FC70-CECB-F831-36B3-C2D38F5981FC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2917" y="1975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41" name="Image 40">
            <a:extLst>
              <a:ext uri="{FF2B5EF4-FFF2-40B4-BE49-F238E27FC236}">
                <a16:creationId xmlns:a16="http://schemas.microsoft.com/office/drawing/2014/main" id="{B3BC9234-439E-82C1-134E-3E1324640FAD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3" name="Rectangle 42">
            <a:extLst>
              <a:ext uri="{FF2B5EF4-FFF2-40B4-BE49-F238E27FC236}">
                <a16:creationId xmlns:a16="http://schemas.microsoft.com/office/drawing/2014/main" id="{B32CCE6B-0A54-422C-8510-FFDE4293EEF3}"/>
              </a:ext>
            </a:extLst>
          </p:cNvPr>
          <p:cNvSpPr>
            <a:spLocks/>
          </p:cNvSpPr>
          <p:nvPr userDrawn="1"/>
        </p:nvSpPr>
        <p:spPr>
          <a:xfrm>
            <a:off x="5215119" y="1887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CC1EB39-4FF6-DC85-DA3C-9B1751BC307F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478" y="167890"/>
            <a:ext cx="278069" cy="28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476395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5" r:id="rId1"/>
    <p:sldLayoutId id="2147483766" r:id="rId2"/>
    <p:sldLayoutId id="2147483768" r:id="rId3"/>
    <p:sldLayoutId id="2147483769" r:id="rId4"/>
    <p:sldLayoutId id="2147483770" r:id="rId5"/>
    <p:sldLayoutId id="2147483771" r:id="rId6"/>
    <p:sldLayoutId id="2147483772" r:id="rId7"/>
    <p:sldLayoutId id="2147483773" r:id="rId8"/>
    <p:sldLayoutId id="2147483774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9613" y="177261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8897" y="177261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3684371" y="15842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معــــــــــجم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97A0DE8-5D2B-CB79-CE14-7673A2DCA02B}"/>
              </a:ext>
            </a:extLst>
          </p:cNvPr>
          <p:cNvSpPr>
            <a:spLocks/>
          </p:cNvSpPr>
          <p:nvPr userDrawn="1"/>
        </p:nvSpPr>
        <p:spPr>
          <a:xfrm>
            <a:off x="6709463" y="1772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 </a:t>
            </a:r>
          </a:p>
        </p:txBody>
      </p:sp>
      <p:pic>
        <p:nvPicPr>
          <p:cNvPr id="38" name="Image 37">
            <a:extLst>
              <a:ext uri="{FF2B5EF4-FFF2-40B4-BE49-F238E27FC236}">
                <a16:creationId xmlns:a16="http://schemas.microsoft.com/office/drawing/2014/main" id="{4287C116-D2A2-DC9D-508D-FA53184EE0EC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9497" y="188708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0" name="Rectangle 39">
            <a:extLst>
              <a:ext uri="{FF2B5EF4-FFF2-40B4-BE49-F238E27FC236}">
                <a16:creationId xmlns:a16="http://schemas.microsoft.com/office/drawing/2014/main" id="{B9BCAAFD-BD58-66BE-0EA8-97E5245F122B}"/>
              </a:ext>
            </a:extLst>
          </p:cNvPr>
          <p:cNvSpPr>
            <a:spLocks/>
          </p:cNvSpPr>
          <p:nvPr userDrawn="1"/>
        </p:nvSpPr>
        <p:spPr>
          <a:xfrm>
            <a:off x="2148945" y="167890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استماع وتحدث </a:t>
            </a:r>
          </a:p>
        </p:txBody>
      </p:sp>
      <p:pic>
        <p:nvPicPr>
          <p:cNvPr id="41" name="Image 40">
            <a:extLst>
              <a:ext uri="{FF2B5EF4-FFF2-40B4-BE49-F238E27FC236}">
                <a16:creationId xmlns:a16="http://schemas.microsoft.com/office/drawing/2014/main" id="{B3BC9234-439E-82C1-134E-3E1324640FAD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3" name="Rectangle 42">
            <a:extLst>
              <a:ext uri="{FF2B5EF4-FFF2-40B4-BE49-F238E27FC236}">
                <a16:creationId xmlns:a16="http://schemas.microsoft.com/office/drawing/2014/main" id="{B32CCE6B-0A54-422C-8510-FFDE4293EEF3}"/>
              </a:ext>
            </a:extLst>
          </p:cNvPr>
          <p:cNvSpPr>
            <a:spLocks/>
          </p:cNvSpPr>
          <p:nvPr userDrawn="1"/>
        </p:nvSpPr>
        <p:spPr>
          <a:xfrm>
            <a:off x="5215119" y="1887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CC1EB39-4FF6-DC85-DA3C-9B1751BC307F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478" y="167890"/>
            <a:ext cx="278069" cy="28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59784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6" r:id="rId1"/>
    <p:sldLayoutId id="2147483777" r:id="rId2"/>
    <p:sldLayoutId id="2147483779" r:id="rId3"/>
    <p:sldLayoutId id="2147483780" r:id="rId4"/>
    <p:sldLayoutId id="2147483781" r:id="rId5"/>
    <p:sldLayoutId id="2147483782" r:id="rId6"/>
    <p:sldLayoutId id="2147483783" r:id="rId7"/>
    <p:sldLayoutId id="2147483784" r:id="rId8"/>
    <p:sldLayoutId id="2147483785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F6952A21-0283-DA83-F4AB-FF301C68E2C7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782B3F89-CC24-F876-79F8-E276036F8BCF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EAB8C590-D8A3-CC27-A0EB-61D88D8F5D1A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C5B19C4A-5FA5-3A8B-FAE6-9CDC0F54077D}"/>
              </a:ext>
            </a:extLst>
          </p:cNvPr>
          <p:cNvSpPr>
            <a:spLocks/>
          </p:cNvSpPr>
          <p:nvPr userDrawn="1"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معــــــــــجم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1943BB83-4617-CF64-03FC-28D26CFD831A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76D7276-9009-A3A8-85E6-E22B47CC9647}"/>
              </a:ext>
            </a:extLst>
          </p:cNvPr>
          <p:cNvPicPr>
            <a:picLocks noChangeAspect="1"/>
          </p:cNvPicPr>
          <p:nvPr userDrawn="1"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36FD65BC-A39D-B5CB-77C1-9458D2118306}"/>
              </a:ext>
            </a:extLst>
          </p:cNvPr>
          <p:cNvPicPr>
            <a:picLocks noChangeAspect="1"/>
          </p:cNvPicPr>
          <p:nvPr userDrawn="1"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B55C830-8825-E728-DDAD-878580BD100D}"/>
              </a:ext>
            </a:extLst>
          </p:cNvPr>
          <p:cNvPicPr>
            <a:picLocks noChangeAspect="1"/>
          </p:cNvPicPr>
          <p:nvPr userDrawn="1"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F5ED0BC-9F95-856F-EFDF-E256E5E4A2DE}"/>
              </a:ext>
            </a:extLst>
          </p:cNvPr>
          <p:cNvPicPr>
            <a:picLocks noChangeAspect="1"/>
          </p:cNvPicPr>
          <p:nvPr userDrawn="1"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ACF24C4-D435-9C6F-8853-4EB18B09D042}"/>
              </a:ext>
            </a:extLst>
          </p:cNvPr>
          <p:cNvPicPr>
            <a:picLocks noChangeAspect="1"/>
          </p:cNvPicPr>
          <p:nvPr userDrawn="1"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124163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1" r:id="rId1"/>
    <p:sldLayoutId id="2147483862" r:id="rId2"/>
    <p:sldLayoutId id="2147483863" r:id="rId3"/>
    <p:sldLayoutId id="2147483864" r:id="rId4"/>
    <p:sldLayoutId id="2147483865" r:id="rId5"/>
    <p:sldLayoutId id="2147483866" r:id="rId6"/>
    <p:sldLayoutId id="2147483867" r:id="rId7"/>
    <p:sldLayoutId id="2147483868" r:id="rId8"/>
    <p:sldLayoutId id="2147483869" r:id="rId9"/>
    <p:sldLayoutId id="2147483870" r:id="rId10"/>
    <p:sldLayoutId id="2147483871" r:id="rId11"/>
    <p:sldLayoutId id="2147483872" r:id="rId12"/>
    <p:sldLayoutId id="2147483873" r:id="rId13"/>
    <p:sldLayoutId id="2147483874" r:id="rId14"/>
    <p:sldLayoutId id="2147483875" r:id="rId15"/>
    <p:sldLayoutId id="2147483876" r:id="rId16"/>
    <p:sldLayoutId id="2147483877" r:id="rId17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9613" y="177261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8897" y="177261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081889" y="15842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3684371" y="15842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معــــــــــجم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97A0DE8-5D2B-CB79-CE14-7673A2DCA02B}"/>
              </a:ext>
            </a:extLst>
          </p:cNvPr>
          <p:cNvSpPr>
            <a:spLocks/>
          </p:cNvSpPr>
          <p:nvPr userDrawn="1"/>
        </p:nvSpPr>
        <p:spPr>
          <a:xfrm>
            <a:off x="6709463" y="1772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 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A2567A9-B251-2294-D6BD-76F4135B4CAD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1889" y="158426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0" name="Rectangle 39">
            <a:extLst>
              <a:ext uri="{FF2B5EF4-FFF2-40B4-BE49-F238E27FC236}">
                <a16:creationId xmlns:a16="http://schemas.microsoft.com/office/drawing/2014/main" id="{B9BCAAFD-BD58-66BE-0EA8-97E5245F122B}"/>
              </a:ext>
            </a:extLst>
          </p:cNvPr>
          <p:cNvSpPr>
            <a:spLocks/>
          </p:cNvSpPr>
          <p:nvPr userDrawn="1"/>
        </p:nvSpPr>
        <p:spPr>
          <a:xfrm>
            <a:off x="445736" y="17391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 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B32CCE6B-0A54-422C-8510-FFDE4293EEF3}"/>
              </a:ext>
            </a:extLst>
          </p:cNvPr>
          <p:cNvSpPr>
            <a:spLocks/>
          </p:cNvSpPr>
          <p:nvPr userDrawn="1"/>
        </p:nvSpPr>
        <p:spPr>
          <a:xfrm>
            <a:off x="5215119" y="1887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CC1EB39-4FF6-DC85-DA3C-9B1751BC307F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478" y="167890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7FF7DE59-122C-CDF7-A114-BDE7D7121A8A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5778" y="167890"/>
            <a:ext cx="278069" cy="28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316045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7" r:id="rId1"/>
    <p:sldLayoutId id="2147483788" r:id="rId2"/>
    <p:sldLayoutId id="2147483790" r:id="rId3"/>
    <p:sldLayoutId id="2147483791" r:id="rId4"/>
    <p:sldLayoutId id="2147483792" r:id="rId5"/>
    <p:sldLayoutId id="2147483793" r:id="rId6"/>
    <p:sldLayoutId id="2147483794" r:id="rId7"/>
    <p:sldLayoutId id="2147483795" r:id="rId8"/>
    <p:sldLayoutId id="2147483796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1FF2608-4F6C-BB52-8A3C-04CB2DCC8000}"/>
              </a:ext>
            </a:extLst>
          </p:cNvPr>
          <p:cNvPicPr>
            <a:picLocks noChangeAspect="1"/>
          </p:cNvPicPr>
          <p:nvPr userDrawn="1"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7677C2E-1E41-0D9F-5A3C-6ED65F2768AB}"/>
              </a:ext>
            </a:extLst>
          </p:cNvPr>
          <p:cNvPicPr>
            <a:picLocks noChangeAspect="1"/>
          </p:cNvPicPr>
          <p:nvPr userDrawn="1"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DA5108C-3DCE-088D-20FE-2B1F4BBDED2F}"/>
              </a:ext>
            </a:extLst>
          </p:cNvPr>
          <p:cNvPicPr>
            <a:picLocks noChangeAspect="1"/>
          </p:cNvPicPr>
          <p:nvPr userDrawn="1"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04DD6F6-FDA1-18F6-F9B5-0C556C4339F7}"/>
              </a:ext>
            </a:extLst>
          </p:cNvPr>
          <p:cNvPicPr>
            <a:picLocks noChangeAspect="1"/>
          </p:cNvPicPr>
          <p:nvPr userDrawn="1"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936E378F-61B4-745C-429C-DB2D8C76DD4F}"/>
              </a:ext>
            </a:extLst>
          </p:cNvPr>
          <p:cNvPicPr>
            <a:picLocks noChangeAspect="1"/>
          </p:cNvPicPr>
          <p:nvPr userDrawn="1"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25EF1D0C-E184-2CC7-5850-32716F201A61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772F4AC-E23C-8D86-4FAB-CA6FCA974596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D46C98A-E5C7-8311-F654-3604E5A0DA96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25C6CEB-EB14-95A4-577B-94B6A55E1E09}"/>
              </a:ext>
            </a:extLst>
          </p:cNvPr>
          <p:cNvSpPr>
            <a:spLocks/>
          </p:cNvSpPr>
          <p:nvPr userDrawn="1"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معــــــــــجم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BF6CE9F-8B86-6CBF-1FEA-673E4688F292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775310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1" r:id="rId1"/>
    <p:sldLayoutId id="2147483822" r:id="rId2"/>
    <p:sldLayoutId id="2147483823" r:id="rId3"/>
    <p:sldLayoutId id="2147483824" r:id="rId4"/>
    <p:sldLayoutId id="2147483825" r:id="rId5"/>
    <p:sldLayoutId id="2147483826" r:id="rId6"/>
    <p:sldLayoutId id="2147483827" r:id="rId7"/>
    <p:sldLayoutId id="2147483828" r:id="rId8"/>
    <p:sldLayoutId id="2147483829" r:id="rId9"/>
    <p:sldLayoutId id="2147483830" r:id="rId10"/>
    <p:sldLayoutId id="2147483831" r:id="rId11"/>
    <p:sldLayoutId id="2147483832" r:id="rId12"/>
    <p:sldLayoutId id="2147483833" r:id="rId13"/>
    <p:sldLayoutId id="2147483834" r:id="rId14"/>
    <p:sldLayoutId id="2147483835" r:id="rId15"/>
    <p:sldLayoutId id="2147483836" r:id="rId16"/>
    <p:sldLayoutId id="2147483837" r:id="rId17"/>
    <p:sldLayoutId id="2147483838" r:id="rId18"/>
    <p:sldLayoutId id="2147483839" r:id="rId19"/>
    <p:sldLayoutId id="2147483840" r:id="rId20"/>
    <p:sldLayoutId id="2147483841" r:id="rId21"/>
    <p:sldLayoutId id="2147483842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183267F-929C-48B9-6665-4C625D98F949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E099AA5-1E55-7CD9-BDA4-52611AB69DA1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5B879D6-DD8F-9ADE-71B6-EEAF0BD12F30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D94A887-E24C-8CC4-7077-4472C0BA62C7}"/>
              </a:ext>
            </a:extLst>
          </p:cNvPr>
          <p:cNvSpPr>
            <a:spLocks/>
          </p:cNvSpPr>
          <p:nvPr userDrawn="1"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معــــــــــجم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D114A99-41E1-ACEC-893A-0714AC99D1A5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225ACC60-8B5C-28C3-46B4-957C8075B212}"/>
              </a:ext>
            </a:extLst>
          </p:cNvPr>
          <p:cNvPicPr>
            <a:picLocks noChangeAspect="1"/>
          </p:cNvPicPr>
          <p:nvPr userDrawn="1"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BF81B862-B674-B048-4938-ACFE9BA03B43}"/>
              </a:ext>
            </a:extLst>
          </p:cNvPr>
          <p:cNvPicPr>
            <a:picLocks noChangeAspect="1"/>
          </p:cNvPicPr>
          <p:nvPr userDrawn="1"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F9DCEFE3-14F3-9640-1B27-B7A15C0CE121}"/>
              </a:ext>
            </a:extLst>
          </p:cNvPr>
          <p:cNvPicPr>
            <a:picLocks noChangeAspect="1"/>
          </p:cNvPicPr>
          <p:nvPr userDrawn="1"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25DD9A40-A515-2F93-D5FF-77728696A3C1}"/>
              </a:ext>
            </a:extLst>
          </p:cNvPr>
          <p:cNvPicPr>
            <a:picLocks noChangeAspect="1"/>
          </p:cNvPicPr>
          <p:nvPr userDrawn="1"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CB6ECC50-043E-F539-E430-491C4F11FE0C}"/>
              </a:ext>
            </a:extLst>
          </p:cNvPr>
          <p:cNvPicPr>
            <a:picLocks noChangeAspect="1"/>
          </p:cNvPicPr>
          <p:nvPr userDrawn="1"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044580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4" r:id="rId1"/>
    <p:sldLayoutId id="2147483845" r:id="rId2"/>
    <p:sldLayoutId id="2147483846" r:id="rId3"/>
    <p:sldLayoutId id="2147483847" r:id="rId4"/>
    <p:sldLayoutId id="2147483848" r:id="rId5"/>
    <p:sldLayoutId id="2147483849" r:id="rId6"/>
    <p:sldLayoutId id="2147483850" r:id="rId7"/>
    <p:sldLayoutId id="2147483851" r:id="rId8"/>
    <p:sldLayoutId id="2147483852" r:id="rId9"/>
    <p:sldLayoutId id="2147483853" r:id="rId10"/>
    <p:sldLayoutId id="2147483854" r:id="rId11"/>
    <p:sldLayoutId id="2147483855" r:id="rId12"/>
    <p:sldLayoutId id="2147483856" r:id="rId13"/>
    <p:sldLayoutId id="2147483857" r:id="rId14"/>
    <p:sldLayoutId id="2147483858" r:id="rId15"/>
    <p:sldLayoutId id="2147483859" r:id="rId16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099873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9" r:id="rId1"/>
    <p:sldLayoutId id="2147483880" r:id="rId2"/>
    <p:sldLayoutId id="2147483881" r:id="rId3"/>
    <p:sldLayoutId id="2147483882" r:id="rId4"/>
    <p:sldLayoutId id="2147483883" r:id="rId5"/>
    <p:sldLayoutId id="2147483884" r:id="rId6"/>
    <p:sldLayoutId id="2147483885" r:id="rId7"/>
    <p:sldLayoutId id="2147483886" r:id="rId8"/>
    <p:sldLayoutId id="2147483887" r:id="rId9"/>
    <p:sldLayoutId id="2147483888" r:id="rId10"/>
    <p:sldLayoutId id="2147483889" r:id="rId11"/>
    <p:sldLayoutId id="2147483890" r:id="rId12"/>
    <p:sldLayoutId id="2147483891" r:id="rId13"/>
    <p:sldLayoutId id="2147483892" r:id="rId14"/>
    <p:sldLayoutId id="2147483893" r:id="rId15"/>
    <p:sldLayoutId id="2147483894" r:id="rId16"/>
    <p:sldLayoutId id="2147483895" r:id="rId17"/>
    <p:sldLayoutId id="2147483896" r:id="rId18"/>
    <p:sldLayoutId id="2147483897" r:id="rId19"/>
    <p:sldLayoutId id="2147483898" r:id="rId20"/>
    <p:sldLayoutId id="2147483899" r:id="rId21"/>
    <p:sldLayoutId id="2147483900" r:id="rId22"/>
    <p:sldLayoutId id="2147483976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95629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2" r:id="rId1"/>
    <p:sldLayoutId id="2147483903" r:id="rId2"/>
    <p:sldLayoutId id="2147483904" r:id="rId3"/>
    <p:sldLayoutId id="2147483905" r:id="rId4"/>
    <p:sldLayoutId id="2147483906" r:id="rId5"/>
    <p:sldLayoutId id="2147483907" r:id="rId6"/>
    <p:sldLayoutId id="2147483908" r:id="rId7"/>
    <p:sldLayoutId id="2147483909" r:id="rId8"/>
    <p:sldLayoutId id="2147483910" r:id="rId9"/>
    <p:sldLayoutId id="2147483911" r:id="rId10"/>
    <p:sldLayoutId id="2147483912" r:id="rId11"/>
    <p:sldLayoutId id="2147483913" r:id="rId12"/>
    <p:sldLayoutId id="2147483914" r:id="rId13"/>
    <p:sldLayoutId id="2147483915" r:id="rId14"/>
    <p:sldLayoutId id="2147483916" r:id="rId15"/>
    <p:sldLayoutId id="2147483917" r:id="rId16"/>
    <p:sldLayoutId id="2147483918" r:id="rId17"/>
    <p:sldLayoutId id="2147483919" r:id="rId18"/>
    <p:sldLayoutId id="2147483920" r:id="rId19"/>
    <p:sldLayoutId id="2147483921" r:id="rId20"/>
    <p:sldLayoutId id="2147483922" r:id="rId21"/>
    <p:sldLayoutId id="2147483923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629202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5" r:id="rId1"/>
    <p:sldLayoutId id="2147483926" r:id="rId2"/>
    <p:sldLayoutId id="2147483927" r:id="rId3"/>
    <p:sldLayoutId id="2147483928" r:id="rId4"/>
    <p:sldLayoutId id="2147483929" r:id="rId5"/>
    <p:sldLayoutId id="2147483930" r:id="rId6"/>
    <p:sldLayoutId id="2147483931" r:id="rId7"/>
    <p:sldLayoutId id="2147483932" r:id="rId8"/>
    <p:sldLayoutId id="2147483933" r:id="rId9"/>
    <p:sldLayoutId id="2147483934" r:id="rId10"/>
    <p:sldLayoutId id="2147483935" r:id="rId11"/>
    <p:sldLayoutId id="2147483936" r:id="rId12"/>
    <p:sldLayoutId id="2147483937" r:id="rId13"/>
    <p:sldLayoutId id="2147483938" r:id="rId14"/>
    <p:sldLayoutId id="2147483939" r:id="rId15"/>
    <p:sldLayoutId id="2147483940" r:id="rId16"/>
    <p:sldLayoutId id="2147483941" r:id="rId17"/>
    <p:sldLayoutId id="2147483942" r:id="rId18"/>
    <p:sldLayoutId id="2147483943" r:id="rId19"/>
    <p:sldLayoutId id="2147483944" r:id="rId20"/>
    <p:sldLayoutId id="2147483945" r:id="rId21"/>
    <p:sldLayoutId id="2147483946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817887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48" r:id="rId1"/>
    <p:sldLayoutId id="2147483949" r:id="rId2"/>
    <p:sldLayoutId id="2147483950" r:id="rId3"/>
    <p:sldLayoutId id="2147483951" r:id="rId4"/>
    <p:sldLayoutId id="2147483952" r:id="rId5"/>
    <p:sldLayoutId id="2147483953" r:id="rId6"/>
    <p:sldLayoutId id="2147483954" r:id="rId7"/>
    <p:sldLayoutId id="2147483955" r:id="rId8"/>
    <p:sldLayoutId id="2147483956" r:id="rId9"/>
    <p:sldLayoutId id="2147483957" r:id="rId10"/>
    <p:sldLayoutId id="2147483958" r:id="rId11"/>
    <p:sldLayoutId id="2147483959" r:id="rId12"/>
    <p:sldLayoutId id="2147483960" r:id="rId13"/>
    <p:sldLayoutId id="2147483961" r:id="rId14"/>
    <p:sldLayoutId id="2147483962" r:id="rId15"/>
    <p:sldLayoutId id="2147483963" r:id="rId16"/>
    <p:sldLayoutId id="2147483964" r:id="rId17"/>
    <p:sldLayoutId id="2147483965" r:id="rId18"/>
    <p:sldLayoutId id="2147483966" r:id="rId19"/>
    <p:sldLayoutId id="2147483967" r:id="rId20"/>
    <p:sldLayoutId id="2147483968" r:id="rId21"/>
    <p:sldLayoutId id="2147483969" r:id="rId22"/>
    <p:sldLayoutId id="2147483973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710CBE1A-C2C9-A7CC-185E-F066375AA9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C5F8E6B-18FC-D537-1010-927FA25A79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38655D9-BA12-5581-E69F-8FAF4ABC47D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196CE0A-8990-4755-8532-77D8833A784F}" type="datetimeFigureOut">
              <a:rPr lang="fr-FR" smtClean="0"/>
              <a:t>11/01/2026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E37E95E-A629-5C44-26EA-10C1DF32710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3971E86-CABA-1FE5-CE3A-642D542BDA4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542246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2" r:id="rId1"/>
    <p:sldLayoutId id="2147483743" r:id="rId2"/>
    <p:sldLayoutId id="2147483744" r:id="rId3"/>
    <p:sldLayoutId id="2147483745" r:id="rId4"/>
    <p:sldLayoutId id="2147483746" r:id="rId5"/>
    <p:sldLayoutId id="2147483747" r:id="rId6"/>
    <p:sldLayoutId id="2147483748" r:id="rId7"/>
    <p:sldLayoutId id="2147483749" r:id="rId8"/>
    <p:sldLayoutId id="2147483750" r:id="rId9"/>
    <p:sldLayoutId id="2147483751" r:id="rId10"/>
    <p:sldLayoutId id="214748375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427507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5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25.gif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2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gif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2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34.bin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75.xml"/><Relationship Id="rId6" Type="http://schemas.openxmlformats.org/officeDocument/2006/relationships/image" Target="../media/image21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12.png"/><Relationship Id="rId7" Type="http://schemas.openxmlformats.org/officeDocument/2006/relationships/image" Target="../media/image35.png"/><Relationship Id="rId12" Type="http://schemas.openxmlformats.org/officeDocument/2006/relationships/image" Target="../media/image23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75.xml"/><Relationship Id="rId6" Type="http://schemas.openxmlformats.org/officeDocument/2006/relationships/image" Target="../media/image21.png"/><Relationship Id="rId11" Type="http://schemas.openxmlformats.org/officeDocument/2006/relationships/image" Target="../media/image39.png"/><Relationship Id="rId5" Type="http://schemas.openxmlformats.org/officeDocument/2006/relationships/image" Target="../media/image14.png"/><Relationship Id="rId10" Type="http://schemas.openxmlformats.org/officeDocument/2006/relationships/image" Target="../media/image38.png"/><Relationship Id="rId4" Type="http://schemas.openxmlformats.org/officeDocument/2006/relationships/image" Target="../media/image13.png"/><Relationship Id="rId9" Type="http://schemas.openxmlformats.org/officeDocument/2006/relationships/image" Target="../media/image3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75.xml"/><Relationship Id="rId6" Type="http://schemas.openxmlformats.org/officeDocument/2006/relationships/image" Target="../media/image21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75.xml"/><Relationship Id="rId6" Type="http://schemas.openxmlformats.org/officeDocument/2006/relationships/image" Target="../media/image21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75.xml"/><Relationship Id="rId6" Type="http://schemas.openxmlformats.org/officeDocument/2006/relationships/image" Target="../media/image21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75.xml"/><Relationship Id="rId6" Type="http://schemas.openxmlformats.org/officeDocument/2006/relationships/image" Target="../media/image21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75.xml"/><Relationship Id="rId6" Type="http://schemas.openxmlformats.org/officeDocument/2006/relationships/image" Target="../media/image21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75.xml"/><Relationship Id="rId6" Type="http://schemas.openxmlformats.org/officeDocument/2006/relationships/image" Target="../media/image21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slideLayout" Target="../slideLayouts/slideLayout175.xml"/><Relationship Id="rId7" Type="http://schemas.openxmlformats.org/officeDocument/2006/relationships/image" Target="../media/image14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Relationship Id="rId9" Type="http://schemas.openxmlformats.org/officeDocument/2006/relationships/image" Target="../media/image4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33.gif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1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75.xml"/><Relationship Id="rId6" Type="http://schemas.openxmlformats.org/officeDocument/2006/relationships/image" Target="../media/image20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41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75.xml"/><Relationship Id="rId6" Type="http://schemas.openxmlformats.org/officeDocument/2006/relationships/image" Target="../media/image21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slideLayout" Target="../slideLayouts/slideLayout175.xml"/><Relationship Id="rId7" Type="http://schemas.openxmlformats.org/officeDocument/2006/relationships/image" Target="../media/image14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Relationship Id="rId9" Type="http://schemas.openxmlformats.org/officeDocument/2006/relationships/image" Target="../media/image42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slideLayout" Target="../slideLayouts/slideLayout175.xml"/><Relationship Id="rId7" Type="http://schemas.openxmlformats.org/officeDocument/2006/relationships/image" Target="../media/image14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Relationship Id="rId9" Type="http://schemas.openxmlformats.org/officeDocument/2006/relationships/image" Target="../media/image42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slideLayout" Target="../slideLayouts/slideLayout175.xml"/><Relationship Id="rId7" Type="http://schemas.openxmlformats.org/officeDocument/2006/relationships/image" Target="../media/image14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Relationship Id="rId9" Type="http://schemas.openxmlformats.org/officeDocument/2006/relationships/image" Target="../media/image42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slideLayout" Target="../slideLayouts/slideLayout175.xml"/><Relationship Id="rId7" Type="http://schemas.openxmlformats.org/officeDocument/2006/relationships/image" Target="../media/image14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Relationship Id="rId9" Type="http://schemas.openxmlformats.org/officeDocument/2006/relationships/image" Target="../media/image42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slideLayout" Target="../slideLayouts/slideLayout175.xml"/><Relationship Id="rId7" Type="http://schemas.openxmlformats.org/officeDocument/2006/relationships/image" Target="../media/image14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Relationship Id="rId9" Type="http://schemas.openxmlformats.org/officeDocument/2006/relationships/image" Target="../media/image4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75.xml"/><Relationship Id="rId6" Type="http://schemas.openxmlformats.org/officeDocument/2006/relationships/image" Target="../media/image21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75.xml"/><Relationship Id="rId6" Type="http://schemas.openxmlformats.org/officeDocument/2006/relationships/image" Target="../media/image21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75.xml"/><Relationship Id="rId6" Type="http://schemas.openxmlformats.org/officeDocument/2006/relationships/image" Target="../media/image21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75.xml"/><Relationship Id="rId6" Type="http://schemas.openxmlformats.org/officeDocument/2006/relationships/image" Target="../media/image21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75.xml"/><Relationship Id="rId6" Type="http://schemas.openxmlformats.org/officeDocument/2006/relationships/image" Target="../media/image21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75.xml"/><Relationship Id="rId6" Type="http://schemas.openxmlformats.org/officeDocument/2006/relationships/image" Target="../media/image21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75.xml"/><Relationship Id="rId6" Type="http://schemas.openxmlformats.org/officeDocument/2006/relationships/image" Target="../media/image21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slideLayout" Target="../slideLayouts/slideLayout175.xml"/><Relationship Id="rId7" Type="http://schemas.openxmlformats.org/officeDocument/2006/relationships/image" Target="../media/image14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Relationship Id="rId9" Type="http://schemas.openxmlformats.org/officeDocument/2006/relationships/image" Target="../media/image43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33.gif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13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44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75.xml"/><Relationship Id="rId6" Type="http://schemas.openxmlformats.org/officeDocument/2006/relationships/image" Target="../media/image20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45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75.xml"/><Relationship Id="rId6" Type="http://schemas.openxmlformats.org/officeDocument/2006/relationships/image" Target="../media/image20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image" Target="../media/image12.png"/><Relationship Id="rId7" Type="http://schemas.openxmlformats.org/officeDocument/2006/relationships/image" Target="../media/image4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75.xml"/><Relationship Id="rId6" Type="http://schemas.openxmlformats.org/officeDocument/2006/relationships/image" Target="../media/image21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75.xml"/><Relationship Id="rId6" Type="http://schemas.openxmlformats.org/officeDocument/2006/relationships/image" Target="../media/image20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75.xml"/><Relationship Id="rId6" Type="http://schemas.openxmlformats.org/officeDocument/2006/relationships/image" Target="../media/image21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75.xml"/><Relationship Id="rId6" Type="http://schemas.openxmlformats.org/officeDocument/2006/relationships/image" Target="../media/image20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75.xml"/><Relationship Id="rId6" Type="http://schemas.openxmlformats.org/officeDocument/2006/relationships/image" Target="../media/image21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75.xml"/><Relationship Id="rId6" Type="http://schemas.openxmlformats.org/officeDocument/2006/relationships/image" Target="../media/image20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75.xml"/><Relationship Id="rId6" Type="http://schemas.openxmlformats.org/officeDocument/2006/relationships/image" Target="../media/image21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12.png"/><Relationship Id="rId7" Type="http://schemas.openxmlformats.org/officeDocument/2006/relationships/image" Target="../media/image47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75.xml"/><Relationship Id="rId6" Type="http://schemas.openxmlformats.org/officeDocument/2006/relationships/image" Target="../media/image20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75.xml"/><Relationship Id="rId6" Type="http://schemas.openxmlformats.org/officeDocument/2006/relationships/image" Target="../media/image21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75.xml"/><Relationship Id="rId6" Type="http://schemas.openxmlformats.org/officeDocument/2006/relationships/image" Target="../media/image21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75.xml"/><Relationship Id="rId6" Type="http://schemas.openxmlformats.org/officeDocument/2006/relationships/image" Target="../media/image21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33.gif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14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75.xml"/><Relationship Id="rId6" Type="http://schemas.openxmlformats.org/officeDocument/2006/relationships/image" Target="../media/image20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39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75.xml"/><Relationship Id="rId6" Type="http://schemas.openxmlformats.org/officeDocument/2006/relationships/image" Target="../media/image21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slideLayout" Target="../slideLayouts/slideLayout175.xml"/><Relationship Id="rId7" Type="http://schemas.openxmlformats.org/officeDocument/2006/relationships/image" Target="../media/image14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Relationship Id="rId9" Type="http://schemas.openxmlformats.org/officeDocument/2006/relationships/image" Target="../media/image43.png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slideLayout" Target="../slideLayouts/slideLayout175.xml"/><Relationship Id="rId7" Type="http://schemas.openxmlformats.org/officeDocument/2006/relationships/image" Target="../media/image14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Relationship Id="rId9" Type="http://schemas.openxmlformats.org/officeDocument/2006/relationships/image" Target="../media/image48.png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4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DC44DC94-0197-520B-2EF1-C9BEC7037A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21209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78134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Espace réservé pour une image  3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73DC75A-2015-19E1-1E39-E1663D38576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/>
          <a:stretch>
            <a:fillRect/>
          </a:stretch>
        </p:blipFill>
        <p:spPr/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CEF1EEB-1F40-EA99-607B-F22A6821DCF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/>
          <a:stretch>
            <a:fillRect/>
          </a:stretch>
        </p:blipFill>
        <p:spPr/>
      </p:pic>
      <p:pic>
        <p:nvPicPr>
          <p:cNvPr id="35" name="Espace réservé pour une image  3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F93AB83-9CA3-5F80-6D06-9BC5A29C6ED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/>
          <a:srcRect/>
          <a:stretch>
            <a:fillRect/>
          </a:stretch>
        </p:blipFill>
        <p:spPr/>
      </p:pic>
      <p:pic>
        <p:nvPicPr>
          <p:cNvPr id="33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48E3DEC7-EDF8-3A04-93CB-4981563836C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/>
          <a:srcRect/>
          <a:stretch>
            <a:fillRect/>
          </a:stretch>
        </p:blipFill>
        <p:spPr/>
      </p:pic>
      <p:pic>
        <p:nvPicPr>
          <p:cNvPr id="1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A61E3F4-6777-A2C5-4DDB-664D3F42A61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6"/>
          <a:srcRect/>
          <a:stretch/>
        </p:blipFill>
        <p:spPr/>
      </p:pic>
      <p:sp>
        <p:nvSpPr>
          <p:cNvPr id="21" name="Espace réservé pour une image  20">
            <a:extLst>
              <a:ext uri="{FF2B5EF4-FFF2-40B4-BE49-F238E27FC236}">
                <a16:creationId xmlns:a16="http://schemas.microsoft.com/office/drawing/2014/main" id="{A2246453-977E-1804-FB4B-6EF5DA94353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9B930BFD-D933-1735-B8A7-CC562C90B09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تعيين تلميذ(ة) للإجابة</a:t>
            </a:r>
            <a:endParaRPr lang="fr-MA" dirty="0"/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8996AF3B-A528-4707-FCB6-B291F8C7C08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توجيهات و شرح التعليمات</a:t>
            </a:r>
            <a:endParaRPr lang="fr-MA" dirty="0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49905370-11BD-3654-8734-1BB5729C31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عرض فيديو</a:t>
            </a:r>
            <a:endParaRPr lang="fr-MA" dirty="0"/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2DE2D423-DFDD-F18A-A3B9-AFF3B3B8881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المرور بين الصفوف للمساعدة و تصحيح الإنجازات</a:t>
            </a:r>
            <a:endParaRPr lang="fr-MA" dirty="0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FE3F5F3B-8967-6834-358B-508ACECF213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عمل في ثنائيات</a:t>
            </a:r>
            <a:endParaRPr lang="fr-MA" dirty="0"/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E4065A23-EDF8-69CB-1A07-FBB4DE2BB50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نهاية الشريط، المرور إلى الشريحة الموالية</a:t>
            </a:r>
            <a:endParaRPr lang="fr-MA" dirty="0"/>
          </a:p>
        </p:txBody>
      </p:sp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376C046-DDA7-71FD-0BA2-C6C915112E6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757053" y="4245868"/>
            <a:ext cx="996593" cy="996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932986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5724064-2AF4-2711-5742-1F849F51B6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008000"/>
            <a:ext cx="7886700" cy="720000"/>
          </a:xfrm>
        </p:spPr>
        <p:txBody>
          <a:bodyPr/>
          <a:lstStyle/>
          <a:p>
            <a:r>
              <a:rPr lang="ar-MA" dirty="0"/>
              <a:t>تنظيم حصص الأسبوع</a:t>
            </a:r>
            <a:endParaRPr lang="fr-MA" dirty="0"/>
          </a:p>
        </p:txBody>
      </p:sp>
      <p:pic>
        <p:nvPicPr>
          <p:cNvPr id="28" name="Image 27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BEC6D4D8-A159-D282-7008-6D82765602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692476" y="3936813"/>
            <a:ext cx="3831420" cy="1362012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DC183201-D18D-4935-B177-DA999DC256D1}"/>
              </a:ext>
            </a:extLst>
          </p:cNvPr>
          <p:cNvSpPr txBox="1">
            <a:spLocks/>
          </p:cNvSpPr>
          <p:nvPr/>
        </p:nvSpPr>
        <p:spPr>
          <a:xfrm>
            <a:off x="4722268" y="4345346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dirty="0">
                <a:solidFill>
                  <a:srgbClr val="424D7B"/>
                </a:solidFill>
              </a:rPr>
              <a:t>نشاط اعتيادي (10)؛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dirty="0">
                <a:solidFill>
                  <a:srgbClr val="424D7B"/>
                </a:solidFill>
              </a:rPr>
              <a:t>التحدث (30د): مراجعة وتوليف؛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dirty="0">
                <a:solidFill>
                  <a:srgbClr val="424D7B"/>
                </a:solidFill>
              </a:rPr>
              <a:t>قراءة: استثمار إستراتيجية الفهم (30د).</a:t>
            </a:r>
          </a:p>
        </p:txBody>
      </p:sp>
      <p:sp>
        <p:nvSpPr>
          <p:cNvPr id="30" name="Organigramme : Terminateur 29">
            <a:extLst>
              <a:ext uri="{FF2B5EF4-FFF2-40B4-BE49-F238E27FC236}">
                <a16:creationId xmlns:a16="http://schemas.microsoft.com/office/drawing/2014/main" id="{5E67F533-0003-670A-8653-7D0C6E21111B}"/>
              </a:ext>
            </a:extLst>
          </p:cNvPr>
          <p:cNvSpPr/>
          <p:nvPr/>
        </p:nvSpPr>
        <p:spPr>
          <a:xfrm>
            <a:off x="7018921" y="3922553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1"/>
            <a:r>
              <a:rPr lang="ar-MA" sz="1600" b="1" dirty="0">
                <a:solidFill>
                  <a:srgbClr val="474F71"/>
                </a:solidFill>
                <a:latin typeface="Dosis ExtraBold" pitchFamily="2" charset="0"/>
              </a:rPr>
              <a:t>اليوم</a:t>
            </a:r>
            <a:r>
              <a:rPr lang="fr-MA" sz="1600" b="1" dirty="0">
                <a:solidFill>
                  <a:srgbClr val="474F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2 - </a:t>
            </a:r>
            <a:endParaRPr lang="ar-MA" sz="1600" b="1" dirty="0">
              <a:solidFill>
                <a:srgbClr val="474F7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CAE19904-F025-9D70-0C02-58C0F63B0EB8}"/>
              </a:ext>
            </a:extLst>
          </p:cNvPr>
          <p:cNvGrpSpPr/>
          <p:nvPr/>
        </p:nvGrpSpPr>
        <p:grpSpPr>
          <a:xfrm flipH="1">
            <a:off x="502085" y="1980000"/>
            <a:ext cx="3780000" cy="1332000"/>
            <a:chOff x="4735350" y="5023288"/>
            <a:chExt cx="3780000" cy="1332000"/>
          </a:xfrm>
        </p:grpSpPr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3BA9EC7F-CBF7-7B36-6667-527D498CCE78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33" name="Organigramme : Terminateur 32">
              <a:extLst>
                <a:ext uri="{FF2B5EF4-FFF2-40B4-BE49-F238E27FC236}">
                  <a16:creationId xmlns:a16="http://schemas.microsoft.com/office/drawing/2014/main" id="{84917BCC-A7BB-4497-4BC4-FEE3E753238E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3 - </a:t>
              </a:r>
            </a:p>
          </p:txBody>
        </p:sp>
      </p:grpSp>
      <p:grpSp>
        <p:nvGrpSpPr>
          <p:cNvPr id="37" name="Groupe 36">
            <a:extLst>
              <a:ext uri="{FF2B5EF4-FFF2-40B4-BE49-F238E27FC236}">
                <a16:creationId xmlns:a16="http://schemas.microsoft.com/office/drawing/2014/main" id="{8ABDE56B-B1D8-87F7-43A2-3543B491E169}"/>
              </a:ext>
            </a:extLst>
          </p:cNvPr>
          <p:cNvGrpSpPr/>
          <p:nvPr/>
        </p:nvGrpSpPr>
        <p:grpSpPr>
          <a:xfrm flipH="1">
            <a:off x="4660787" y="1980000"/>
            <a:ext cx="3780000" cy="1332000"/>
            <a:chOff x="4735350" y="3482113"/>
            <a:chExt cx="3780000" cy="1332000"/>
          </a:xfrm>
        </p:grpSpPr>
        <p:sp>
          <p:nvSpPr>
            <p:cNvPr id="38" name="Rectangle : coins arrondis 37">
              <a:extLst>
                <a:ext uri="{FF2B5EF4-FFF2-40B4-BE49-F238E27FC236}">
                  <a16:creationId xmlns:a16="http://schemas.microsoft.com/office/drawing/2014/main" id="{967FFCD5-B508-B459-DD21-A60CF1BB3513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39" name="Organigramme : Terminateur 38">
              <a:extLst>
                <a:ext uri="{FF2B5EF4-FFF2-40B4-BE49-F238E27FC236}">
                  <a16:creationId xmlns:a16="http://schemas.microsoft.com/office/drawing/2014/main" id="{BB1C06D9-07BD-CBE9-D343-BB038D386741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1 -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44" name="Groupe 43">
            <a:extLst>
              <a:ext uri="{FF2B5EF4-FFF2-40B4-BE49-F238E27FC236}">
                <a16:creationId xmlns:a16="http://schemas.microsoft.com/office/drawing/2014/main" id="{56260B1B-8DE6-97FE-27D5-91548C304DA6}"/>
              </a:ext>
            </a:extLst>
          </p:cNvPr>
          <p:cNvGrpSpPr/>
          <p:nvPr/>
        </p:nvGrpSpPr>
        <p:grpSpPr>
          <a:xfrm flipH="1">
            <a:off x="502085" y="3936813"/>
            <a:ext cx="3780000" cy="1332000"/>
            <a:chOff x="648000" y="1944000"/>
            <a:chExt cx="3780000" cy="1332000"/>
          </a:xfrm>
        </p:grpSpPr>
        <p:sp>
          <p:nvSpPr>
            <p:cNvPr id="45" name="Rectangle : coins arrondis 44">
              <a:extLst>
                <a:ext uri="{FF2B5EF4-FFF2-40B4-BE49-F238E27FC236}">
                  <a16:creationId xmlns:a16="http://schemas.microsoft.com/office/drawing/2014/main" id="{89FC8FA4-306D-E0C3-A1C8-05E7899780F8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46" name="Organigramme : Terminateur 45">
              <a:extLst>
                <a:ext uri="{FF2B5EF4-FFF2-40B4-BE49-F238E27FC236}">
                  <a16:creationId xmlns:a16="http://schemas.microsoft.com/office/drawing/2014/main" id="{CF100113-88B0-819E-A10A-33944C554FDF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4 - </a:t>
              </a:r>
            </a:p>
          </p:txBody>
        </p:sp>
      </p:grpSp>
      <p:sp>
        <p:nvSpPr>
          <p:cNvPr id="47" name="Espace réservé du texte 25">
            <a:extLst>
              <a:ext uri="{FF2B5EF4-FFF2-40B4-BE49-F238E27FC236}">
                <a16:creationId xmlns:a16="http://schemas.microsoft.com/office/drawing/2014/main" id="{F617E492-3EFB-29FF-095B-0BFAB3F63C0C}"/>
              </a:ext>
            </a:extLst>
          </p:cNvPr>
          <p:cNvSpPr txBox="1">
            <a:spLocks/>
          </p:cNvSpPr>
          <p:nvPr/>
        </p:nvSpPr>
        <p:spPr>
          <a:xfrm>
            <a:off x="675877" y="4332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نشاط اعتيادي (10)د</a:t>
            </a:r>
            <a:r>
              <a:rPr lang="ar-MA" dirty="0"/>
              <a:t>؛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ar-MA" dirty="0"/>
              <a:t>إنتاج كتابي: نص وصفي (30د)؛</a:t>
            </a:r>
            <a:endParaRPr lang="ar-SA" dirty="0"/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ar-MA" dirty="0"/>
              <a:t>أنشطة داعمة(30د).</a:t>
            </a:r>
          </a:p>
        </p:txBody>
      </p:sp>
      <p:sp>
        <p:nvSpPr>
          <p:cNvPr id="49" name="Espace réservé du texte 25">
            <a:extLst>
              <a:ext uri="{FF2B5EF4-FFF2-40B4-BE49-F238E27FC236}">
                <a16:creationId xmlns:a16="http://schemas.microsoft.com/office/drawing/2014/main" id="{BFA1D6E0-8215-9912-4645-47469A888AEE}"/>
              </a:ext>
            </a:extLst>
          </p:cNvPr>
          <p:cNvSpPr txBox="1">
            <a:spLocks/>
          </p:cNvSpPr>
          <p:nvPr/>
        </p:nvSpPr>
        <p:spPr>
          <a:xfrm>
            <a:off x="4854342" y="2430000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نشاط اعتيادي (10)د؛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معجم: مراجعة وتوليف (30د)؛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أساليب: مراجعة وتوليف( 30د)</a:t>
            </a:r>
          </a:p>
        </p:txBody>
      </p:sp>
      <p:sp>
        <p:nvSpPr>
          <p:cNvPr id="51" name="Espace réservé du texte 25">
            <a:extLst>
              <a:ext uri="{FF2B5EF4-FFF2-40B4-BE49-F238E27FC236}">
                <a16:creationId xmlns:a16="http://schemas.microsoft.com/office/drawing/2014/main" id="{1EF54809-9346-163C-D59E-77AB4FA092E6}"/>
              </a:ext>
            </a:extLst>
          </p:cNvPr>
          <p:cNvSpPr txBox="1">
            <a:spLocks/>
          </p:cNvSpPr>
          <p:nvPr/>
        </p:nvSpPr>
        <p:spPr>
          <a:xfrm>
            <a:off x="675877" y="2431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/>
              <a:t>نشاط اعتيادي  </a:t>
            </a:r>
            <a:r>
              <a:rPr lang="ar-SA" dirty="0"/>
              <a:t>(10)د</a:t>
            </a:r>
            <a:r>
              <a:rPr lang="ar-MA" dirty="0"/>
              <a:t>؛</a:t>
            </a:r>
            <a:endParaRPr lang="ar-SA" dirty="0"/>
          </a:p>
          <a:p>
            <a:pPr marL="273050" lvl="1" indent="-27305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ar-MA" dirty="0"/>
              <a:t>قراءة  ح2: استثمار الظواهر اللغوية </a:t>
            </a:r>
            <a:r>
              <a:rPr lang="ar-SA" dirty="0"/>
              <a:t>(</a:t>
            </a:r>
            <a:r>
              <a:rPr lang="ar-MA" dirty="0"/>
              <a:t>40</a:t>
            </a:r>
            <a:r>
              <a:rPr lang="ar-SA" dirty="0"/>
              <a:t>د)</a:t>
            </a:r>
            <a:r>
              <a:rPr lang="ar-MA" dirty="0"/>
              <a:t>؛</a:t>
            </a:r>
          </a:p>
          <a:p>
            <a:pPr marL="273050" lvl="1" indent="-27305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ar-MA" dirty="0"/>
              <a:t>تصحيح الإنتاج الكتابي (كتابة نص وصفي) (20د).</a:t>
            </a:r>
          </a:p>
          <a:p>
            <a:pPr marL="273050" lvl="1" indent="-27305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endParaRPr lang="ar-SA" dirty="0"/>
          </a:p>
        </p:txBody>
      </p:sp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275D87BD-78BD-CC49-C619-0B7460EA1613}"/>
              </a:ext>
            </a:extLst>
          </p:cNvPr>
          <p:cNvSpPr txBox="1">
            <a:spLocks/>
          </p:cNvSpPr>
          <p:nvPr/>
        </p:nvSpPr>
        <p:spPr>
          <a:xfrm>
            <a:off x="502085" y="1001594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dirty="0">
                <a:solidFill>
                  <a:srgbClr val="424D7B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53020198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150"/>
                            </p:stCondLst>
                            <p:childTnLst>
                              <p:par>
                                <p:cTn id="14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343148-13BE-E3B3-B215-39952649D5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3">
            <a:extLst>
              <a:ext uri="{FF2B5EF4-FFF2-40B4-BE49-F238E27FC236}">
                <a16:creationId xmlns:a16="http://schemas.microsoft.com/office/drawing/2014/main" id="{6EE256CC-ABA3-3B01-5503-8108B8682B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3817" y="789099"/>
            <a:ext cx="7886700" cy="720000"/>
          </a:xfrm>
        </p:spPr>
        <p:txBody>
          <a:bodyPr/>
          <a:lstStyle/>
          <a:p>
            <a:r>
              <a:rPr lang="ar-MA" sz="4000" dirty="0"/>
              <a:t>هيكلة حصة اليوم</a:t>
            </a:r>
            <a:endParaRPr lang="fr-MA" sz="4000" dirty="0">
              <a:solidFill>
                <a:srgbClr val="424D7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4" name="Image 3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E05D5509-3856-DB7A-3B4A-E3829BC286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6706" y="1448384"/>
            <a:ext cx="5488778" cy="1559300"/>
          </a:xfrm>
          <a:prstGeom prst="rect">
            <a:avLst/>
          </a:prstGeom>
        </p:spPr>
      </p:pic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8789AB45-6FBD-593A-E97D-F7FBE338288D}"/>
              </a:ext>
            </a:extLst>
          </p:cNvPr>
          <p:cNvSpPr txBox="1">
            <a:spLocks/>
          </p:cNvSpPr>
          <p:nvPr/>
        </p:nvSpPr>
        <p:spPr>
          <a:xfrm>
            <a:off x="2122822" y="247793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defRPr/>
            </a:pPr>
            <a:endParaRPr lang="ar-MA" b="1" dirty="0">
              <a:cs typeface="Microsoft Uighur" panose="02000000000000000000" pitchFamily="2" charset="-78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4C1929B8-EF3D-B6AC-C28F-C083F5B83CAD}"/>
              </a:ext>
            </a:extLst>
          </p:cNvPr>
          <p:cNvSpPr txBox="1"/>
          <p:nvPr/>
        </p:nvSpPr>
        <p:spPr>
          <a:xfrm>
            <a:off x="5429542" y="1737537"/>
            <a:ext cx="121379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 01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AAA44DA1-D6F0-FE69-7419-E3E7F0FF5AB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20525" y="1749527"/>
            <a:ext cx="544953" cy="540000"/>
          </a:xfrm>
          <a:prstGeom prst="rect">
            <a:avLst/>
          </a:prstGeom>
        </p:spPr>
      </p:pic>
      <p:pic>
        <p:nvPicPr>
          <p:cNvPr id="8" name="Espace réservé pour une image  20">
            <a:extLst>
              <a:ext uri="{FF2B5EF4-FFF2-40B4-BE49-F238E27FC236}">
                <a16:creationId xmlns:a16="http://schemas.microsoft.com/office/drawing/2014/main" id="{22B3382F-79D4-189D-59BB-AF7940C3914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676377" y="1583658"/>
            <a:ext cx="468000" cy="468000"/>
          </a:xfrm>
          <a:prstGeom prst="rect">
            <a:avLst/>
          </a:prstGeom>
        </p:spPr>
      </p:pic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807C312B-10E6-0EE9-FC88-3747B5506930}"/>
              </a:ext>
            </a:extLst>
          </p:cNvPr>
          <p:cNvSpPr txBox="1">
            <a:spLocks/>
          </p:cNvSpPr>
          <p:nvPr/>
        </p:nvSpPr>
        <p:spPr>
          <a:xfrm>
            <a:off x="2020383" y="2019527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buSzPct val="50000"/>
            </a:pPr>
            <a:r>
              <a:rPr lang="ar-MA" sz="1600" b="1" dirty="0">
                <a:cs typeface="Microsoft Uighur" panose="02000000000000000000" pitchFamily="2" charset="-78"/>
              </a:rPr>
              <a:t>ترحيب ؛</a:t>
            </a:r>
          </a:p>
          <a:p>
            <a:pPr algn="r" rtl="1">
              <a:buClr>
                <a:srgbClr val="424D7B"/>
              </a:buClr>
              <a:buSzPct val="50000"/>
            </a:pPr>
            <a:r>
              <a:rPr lang="ar-MA" sz="1600" b="1" dirty="0">
                <a:cs typeface="Microsoft Uighur" panose="02000000000000000000" pitchFamily="2" charset="-78"/>
              </a:rPr>
              <a:t>تدبير  السلوك؛</a:t>
            </a:r>
          </a:p>
          <a:p>
            <a:pPr algn="r" rtl="1">
              <a:buClr>
                <a:srgbClr val="424D7B"/>
              </a:buClr>
              <a:buSzPct val="50000"/>
            </a:pPr>
            <a:r>
              <a:rPr lang="ar-MA" sz="1600" b="1" dirty="0">
                <a:cs typeface="Microsoft Uighur" panose="02000000000000000000" pitchFamily="2" charset="-78"/>
              </a:rPr>
              <a:t>نشاط اعتيادي .</a:t>
            </a:r>
          </a:p>
        </p:txBody>
      </p:sp>
      <p:pic>
        <p:nvPicPr>
          <p:cNvPr id="24" name="Image 23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C737407A-AB37-E362-72C5-A16CC5A177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0377" y="2799955"/>
            <a:ext cx="5472000" cy="1959463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8987F893-037F-CDE8-2046-FBAE9491115A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6741826" y="3279376"/>
            <a:ext cx="536339" cy="540000"/>
          </a:xfrm>
          <a:prstGeom prst="rect">
            <a:avLst/>
          </a:prstGeom>
        </p:spPr>
      </p:pic>
      <p:sp>
        <p:nvSpPr>
          <p:cNvPr id="26" name="Espace réservé du texte 5">
            <a:extLst>
              <a:ext uri="{FF2B5EF4-FFF2-40B4-BE49-F238E27FC236}">
                <a16:creationId xmlns:a16="http://schemas.microsoft.com/office/drawing/2014/main" id="{34DB0C5C-0D2A-6F3E-C5E6-64FE3D2E2443}"/>
              </a:ext>
            </a:extLst>
          </p:cNvPr>
          <p:cNvSpPr txBox="1">
            <a:spLocks/>
          </p:cNvSpPr>
          <p:nvPr/>
        </p:nvSpPr>
        <p:spPr>
          <a:xfrm>
            <a:off x="2020383" y="3258362"/>
            <a:ext cx="4500000" cy="1065886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buSzPct val="50000"/>
            </a:pPr>
            <a:r>
              <a:rPr lang="ar-MA" sz="1600" b="1" dirty="0">
                <a:cs typeface="Microsoft Uighur" panose="02000000000000000000" pitchFamily="2" charset="-78"/>
              </a:rPr>
              <a:t>التحدث باسترسال .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4914794A-B3F2-C020-194E-10AF8F2B299E}"/>
              </a:ext>
            </a:extLst>
          </p:cNvPr>
          <p:cNvSpPr txBox="1"/>
          <p:nvPr/>
        </p:nvSpPr>
        <p:spPr>
          <a:xfrm>
            <a:off x="5773544" y="3110099"/>
            <a:ext cx="75373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>
              <a:defRPr/>
            </a:pPr>
            <a:r>
              <a:rPr lang="a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02- تحدث </a:t>
            </a:r>
          </a:p>
        </p:txBody>
      </p:sp>
      <p:pic>
        <p:nvPicPr>
          <p:cNvPr id="10" name="Image 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41DC767E-E959-893B-229A-8C5392E380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3484" y="4498194"/>
            <a:ext cx="5472000" cy="1959463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A43018A0-F9E2-99D1-D913-B4BCBAB1F690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6767977" y="4811439"/>
            <a:ext cx="536339" cy="540000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2398CBB5-4FB4-1B8B-13F4-153B10C4F68A}"/>
              </a:ext>
            </a:extLst>
          </p:cNvPr>
          <p:cNvSpPr txBox="1"/>
          <p:nvPr/>
        </p:nvSpPr>
        <p:spPr>
          <a:xfrm>
            <a:off x="5825962" y="4791058"/>
            <a:ext cx="69442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>
              <a:defRPr/>
            </a:pPr>
            <a:r>
              <a:rPr lang="a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03- قراءة </a:t>
            </a:r>
          </a:p>
        </p:txBody>
      </p:sp>
      <p:sp>
        <p:nvSpPr>
          <p:cNvPr id="13" name="Espace réservé du texte 5">
            <a:extLst>
              <a:ext uri="{FF2B5EF4-FFF2-40B4-BE49-F238E27FC236}">
                <a16:creationId xmlns:a16="http://schemas.microsoft.com/office/drawing/2014/main" id="{BFC738A1-D625-E0DD-3292-5EB5F301B419}"/>
              </a:ext>
            </a:extLst>
          </p:cNvPr>
          <p:cNvSpPr txBox="1">
            <a:spLocks/>
          </p:cNvSpPr>
          <p:nvPr/>
        </p:nvSpPr>
        <p:spPr>
          <a:xfrm>
            <a:off x="2033069" y="5003015"/>
            <a:ext cx="4500000" cy="1065886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buSzPct val="50000"/>
            </a:pPr>
            <a:r>
              <a:rPr lang="ar-MA" sz="1600" b="1" dirty="0">
                <a:cs typeface="Microsoft Uighur" panose="02000000000000000000" pitchFamily="2" charset="-78"/>
              </a:rPr>
              <a:t>استثمار إستراتيجيات الفهم.</a:t>
            </a:r>
          </a:p>
        </p:txBody>
      </p:sp>
      <p:pic>
        <p:nvPicPr>
          <p:cNvPr id="14" name="Espace réservé pour une image  20">
            <a:extLst>
              <a:ext uri="{FF2B5EF4-FFF2-40B4-BE49-F238E27FC236}">
                <a16:creationId xmlns:a16="http://schemas.microsoft.com/office/drawing/2014/main" id="{BA2241A7-754D-BD26-4B72-670EB86C0AB1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11382" y="3085009"/>
            <a:ext cx="468000" cy="468000"/>
          </a:xfrm>
          <a:prstGeom prst="rect">
            <a:avLst/>
          </a:prstGeom>
        </p:spPr>
      </p:pic>
      <p:pic>
        <p:nvPicPr>
          <p:cNvPr id="15" name="Espace réservé pour une image  20">
            <a:extLst>
              <a:ext uri="{FF2B5EF4-FFF2-40B4-BE49-F238E27FC236}">
                <a16:creationId xmlns:a16="http://schemas.microsoft.com/office/drawing/2014/main" id="{65218BA9-2C15-D2E1-71BE-41FE8D7059B0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34277" y="4788471"/>
            <a:ext cx="468000" cy="46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0153089"/>
      </p:ext>
    </p:extLst>
  </p:cSld>
  <p:clrMapOvr>
    <a:masterClrMapping/>
  </p:clrMapOvr>
  <p:transition spd="slow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628474C2-95CD-8397-D01D-B3E298C554A1}"/>
              </a:ext>
            </a:extLst>
          </p:cNvPr>
          <p:cNvGrpSpPr/>
          <p:nvPr/>
        </p:nvGrpSpPr>
        <p:grpSpPr>
          <a:xfrm>
            <a:off x="1177279" y="2948767"/>
            <a:ext cx="6696000" cy="890781"/>
            <a:chOff x="1331545" y="2851205"/>
            <a:chExt cx="6696000" cy="890781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E6AAFCAA-897C-A1DB-AB2E-D48D1C618A7D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780FEC5A-07B4-5566-C962-9EE4C1E6BFC4}"/>
                </a:ext>
              </a:extLst>
            </p:cNvPr>
            <p:cNvSpPr/>
            <p:nvPr/>
          </p:nvSpPr>
          <p:spPr>
            <a:xfrm>
              <a:off x="1479176" y="3134373"/>
              <a:ext cx="4787153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rtl="1"/>
              <a:r>
                <a:rPr lang="ar-MA" sz="2800" b="1" kern="1200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فقرة دون أخطاء.</a:t>
              </a:r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D78C3405-B803-2AE8-37E1-58F59AC7A94E}"/>
              </a:ext>
            </a:extLst>
          </p:cNvPr>
          <p:cNvGrpSpPr/>
          <p:nvPr/>
        </p:nvGrpSpPr>
        <p:grpSpPr>
          <a:xfrm>
            <a:off x="1177279" y="3839548"/>
            <a:ext cx="6696000" cy="890781"/>
            <a:chOff x="1331545" y="2851205"/>
            <a:chExt cx="6696000" cy="890781"/>
          </a:xfrm>
        </p:grpSpPr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4BD77F55-7221-A84E-114C-AD48A7997C91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F3EEF8E-39CE-17C0-233D-32E83AC695A9}"/>
                </a:ext>
              </a:extLst>
            </p:cNvPr>
            <p:cNvSpPr/>
            <p:nvPr/>
          </p:nvSpPr>
          <p:spPr>
            <a:xfrm>
              <a:off x="1479176" y="3134373"/>
              <a:ext cx="4934784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rtl="1"/>
              <a:r>
                <a:rPr lang="ar-MA" sz="2400" b="1" kern="1200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التحدث باسترسال لمدة دقيقة.</a:t>
              </a:r>
            </a:p>
          </p:txBody>
        </p:sp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4FAA6850-C36A-7DBF-7B5B-130D689161F0}"/>
              </a:ext>
            </a:extLst>
          </p:cNvPr>
          <p:cNvGrpSpPr/>
          <p:nvPr/>
        </p:nvGrpSpPr>
        <p:grpSpPr>
          <a:xfrm>
            <a:off x="1048994" y="4730329"/>
            <a:ext cx="6824285" cy="890781"/>
            <a:chOff x="1203260" y="2851205"/>
            <a:chExt cx="6824285" cy="890781"/>
          </a:xfrm>
        </p:grpSpPr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D299309B-9414-8C00-BBAA-F86B32EBCC73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86D788B6-029D-3F9B-688A-6EEA3BD6E06F}"/>
                </a:ext>
              </a:extLst>
            </p:cNvPr>
            <p:cNvSpPr/>
            <p:nvPr/>
          </p:nvSpPr>
          <p:spPr>
            <a:xfrm>
              <a:off x="1203260" y="3134373"/>
              <a:ext cx="5204065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rtl="1"/>
              <a:r>
                <a:rPr lang="ar-MA" sz="2400" b="1" kern="1200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النص واستثمار مضامينه.</a:t>
              </a:r>
            </a:p>
          </p:txBody>
        </p:sp>
      </p:grpSp>
      <p:sp>
        <p:nvSpPr>
          <p:cNvPr id="7" name="Titre 3">
            <a:extLst>
              <a:ext uri="{FF2B5EF4-FFF2-40B4-BE49-F238E27FC236}">
                <a16:creationId xmlns:a16="http://schemas.microsoft.com/office/drawing/2014/main" id="{B9C2DADD-1530-3D32-CC88-F70055FAAC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3280" y="1022838"/>
            <a:ext cx="7886700" cy="720000"/>
          </a:xfrm>
        </p:spPr>
        <p:txBody>
          <a:bodyPr/>
          <a:lstStyle/>
          <a:p>
            <a:pPr rtl="1"/>
            <a:r>
              <a:rPr lang="ar-MA" sz="4400" dirty="0">
                <a:solidFill>
                  <a:srgbClr val="424D7B"/>
                </a:solidFill>
                <a:latin typeface="Microsoft Uighur" panose="02000000000000000000" pitchFamily="2" charset="-78"/>
              </a:rPr>
              <a:t>عند نهاية الحصة</a:t>
            </a:r>
            <a:endParaRPr lang="fr-MA" sz="4400" dirty="0">
              <a:solidFill>
                <a:srgbClr val="424D7B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38945775-D3D4-C97E-2D81-A72B0DBE896C}"/>
              </a:ext>
            </a:extLst>
          </p:cNvPr>
          <p:cNvSpPr txBox="1"/>
          <p:nvPr/>
        </p:nvSpPr>
        <p:spPr>
          <a:xfrm>
            <a:off x="1177279" y="1888786"/>
            <a:ext cx="617594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MA" sz="32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سيكونون المتعلمون  قادرين على</a:t>
            </a:r>
            <a:r>
              <a:rPr lang="en-GB" sz="32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: </a:t>
            </a:r>
            <a:endParaRPr lang="fr-FR" sz="32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811784053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2490E3E-A192-1F3F-4FCD-31D5461D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MA" sz="4000" dirty="0"/>
              <a:t>افتتاح الحصة</a:t>
            </a:r>
            <a:endParaRPr lang="fr-MA" sz="4400" dirty="0"/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6210EB0F-9A2D-91D9-A1C7-9D1606A2C8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20350" y="1022470"/>
            <a:ext cx="360000" cy="360000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195069AB-4D64-4F48-DF3D-5D513575770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D6FAA037-4AB3-CA39-790F-44BD0952952D}"/>
              </a:ext>
            </a:extLst>
          </p:cNvPr>
          <p:cNvSpPr txBox="1">
            <a:spLocks/>
          </p:cNvSpPr>
          <p:nvPr/>
        </p:nvSpPr>
        <p:spPr>
          <a:xfrm>
            <a:off x="2447260" y="2453704"/>
            <a:ext cx="4500000" cy="1292583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</a:pPr>
            <a:r>
              <a:rPr lang="ar-MA" sz="2800" b="1" dirty="0">
                <a:cs typeface="Microsoft Uighur" panose="02000000000000000000" pitchFamily="2" charset="-78"/>
              </a:rPr>
              <a:t>ترحيب ؛</a:t>
            </a:r>
          </a:p>
          <a:p>
            <a:pPr algn="r" rtl="1">
              <a:buClr>
                <a:srgbClr val="424D7B"/>
              </a:buClr>
            </a:pPr>
            <a:r>
              <a:rPr lang="ar-MA" sz="2800" b="1" dirty="0">
                <a:cs typeface="Microsoft Uighur" panose="02000000000000000000" pitchFamily="2" charset="-78"/>
              </a:rPr>
              <a:t>تدبير  السلوك؛</a:t>
            </a:r>
          </a:p>
          <a:p>
            <a:pPr algn="r" rtl="1">
              <a:buClr>
                <a:srgbClr val="424D7B"/>
              </a:buClr>
            </a:pPr>
            <a:r>
              <a:rPr lang="ar-MA" sz="2800" b="1" dirty="0">
                <a:cs typeface="Microsoft Uighur" panose="02000000000000000000" pitchFamily="2" charset="-78"/>
              </a:rPr>
              <a:t>نشاط اعتيادي.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F7D6550F-9DEC-8087-2526-912B5A010A60}"/>
              </a:ext>
            </a:extLst>
          </p:cNvPr>
          <p:cNvSpPr txBox="1"/>
          <p:nvPr/>
        </p:nvSpPr>
        <p:spPr>
          <a:xfrm>
            <a:off x="5450872" y="1777877"/>
            <a:ext cx="17203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37C6F37A-6590-0F81-D8D7-762927830B9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692612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276682-A17B-E1C4-657B-E3C81EFC05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060627B-8985-735E-E933-7766FBAB9C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مرحبا بكم، سنبدأ حصة اللغة العربية.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B59F2C95-45F5-F2AD-71F3-9D3EF0811D3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6CA9A37E-BC5A-4B79-1190-E3AED686D9F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DA26BB4B-26D4-B22B-145B-7D3D3B23245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9C4CC80-798D-4C74-CF2F-914066439A6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B03D0615-C488-5903-53C6-693EDA7548C2}"/>
              </a:ext>
            </a:extLst>
          </p:cNvPr>
          <p:cNvSpPr>
            <a:spLocks/>
          </p:cNvSpPr>
          <p:nvPr/>
        </p:nvSpPr>
        <p:spPr>
          <a:xfrm>
            <a:off x="6362888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AAE4BBC-D094-AA19-9A44-36EFFC2D201B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أساليب 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6D9B64B-DD9B-9A94-92A8-6FDED1F00AE6}"/>
              </a:ext>
            </a:extLst>
          </p:cNvPr>
          <p:cNvSpPr>
            <a:spLocks/>
          </p:cNvSpPr>
          <p:nvPr/>
        </p:nvSpPr>
        <p:spPr>
          <a:xfrm>
            <a:off x="4387174" y="131694"/>
            <a:ext cx="1453342" cy="3169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تحدث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00E265C8-23A6-0CF0-2BCF-29664D0CDD92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57D4D8D-970F-FA68-CD87-4EFD9DD4813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8" name="Espace réservé pour une image  19">
            <a:extLst>
              <a:ext uri="{FF2B5EF4-FFF2-40B4-BE49-F238E27FC236}">
                <a16:creationId xmlns:a16="http://schemas.microsoft.com/office/drawing/2014/main" id="{FC87D805-BADB-315D-A6D2-A02D7D97A0EF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96" t="5684" r="5359" b="14000"/>
          <a:stretch>
            <a:fillRect/>
          </a:stretch>
        </p:blipFill>
        <p:spPr>
          <a:xfrm>
            <a:off x="1457215" y="1817627"/>
            <a:ext cx="6031880" cy="4525432"/>
          </a:xfrm>
          <a:prstGeom prst="roundRect">
            <a:avLst>
              <a:gd name="adj" fmla="val 13580"/>
            </a:avLst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410479516"/>
      </p:ext>
    </p:extLst>
  </p:cSld>
  <p:clrMapOvr>
    <a:masterClrMapping/>
  </p:clrMapOvr>
  <p:transition spd="slow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F84C2F-38FE-FEFD-F461-2F984327D2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F8D4F4E-2BD9-C68E-6A93-ACBF40E8F5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تعلمتم مجموعة من </a:t>
            </a:r>
            <a:r>
              <a:rPr lang="ar-MA" sz="2400" b="1" dirty="0" err="1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السلوكات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الأسابيع الماضية. من يذكرنا بها؟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58C9763D-9E2E-FA57-FB98-D1DE1B9CFC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C434CF4A-5376-7668-470A-720AAE62EA9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12B03C34-E31E-A758-670E-A1CD9C06143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96D78F72-EBAA-244C-161C-A93BB318624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8D70DCA8-6C57-998D-5FB7-370934FE508D}"/>
              </a:ext>
            </a:extLst>
          </p:cNvPr>
          <p:cNvSpPr>
            <a:spLocks/>
          </p:cNvSpPr>
          <p:nvPr/>
        </p:nvSpPr>
        <p:spPr>
          <a:xfrm>
            <a:off x="6362888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887622E-0DC0-1AE5-383A-30550FDB0BE8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قراءة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E19AB412-773E-1AD1-8275-824DAA0C8F79}"/>
              </a:ext>
            </a:extLst>
          </p:cNvPr>
          <p:cNvSpPr>
            <a:spLocks/>
          </p:cNvSpPr>
          <p:nvPr/>
        </p:nvSpPr>
        <p:spPr>
          <a:xfrm>
            <a:off x="4387174" y="131694"/>
            <a:ext cx="1453342" cy="3169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تحدث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E149EA8-D917-D687-DFA4-93F641A5371D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88F2889-9778-BE24-7FCA-D12F69E6B8A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Espace réservé du texte 2">
            <a:extLst>
              <a:ext uri="{FF2B5EF4-FFF2-40B4-BE49-F238E27FC236}">
                <a16:creationId xmlns:a16="http://schemas.microsoft.com/office/drawing/2014/main" id="{FC480493-1E46-B05A-9AB4-99E1DD38584D}"/>
              </a:ext>
            </a:extLst>
          </p:cNvPr>
          <p:cNvSpPr txBox="1">
            <a:spLocks/>
          </p:cNvSpPr>
          <p:nvPr/>
        </p:nvSpPr>
        <p:spPr>
          <a:xfrm>
            <a:off x="1558427" y="3310833"/>
            <a:ext cx="4698960" cy="683605"/>
          </a:xfrm>
          <a:prstGeom prst="roundRect">
            <a:avLst>
              <a:gd name="adj" fmla="val 16667"/>
            </a:avLst>
          </a:prstGeom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 rtl="1"/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أُصَحِّحُ أَخْطائي عَلى كُرّاسَتي وَدَفْتَري.</a:t>
            </a:r>
            <a:endParaRPr lang="ar-MA" sz="3200" b="1" dirty="0">
              <a:solidFill>
                <a:srgbClr val="424D7B"/>
              </a:solidFill>
            </a:endParaRPr>
          </a:p>
        </p:txBody>
      </p:sp>
      <p:pic>
        <p:nvPicPr>
          <p:cNvPr id="5" name="Image 4" descr="Une image contenant dessin humoristique, Animation, Dessin animé, clipart&#10;&#10;Le contenu généré par l’IA peut être incorrect.">
            <a:extLst>
              <a:ext uri="{FF2B5EF4-FFF2-40B4-BE49-F238E27FC236}">
                <a16:creationId xmlns:a16="http://schemas.microsoft.com/office/drawing/2014/main" id="{98C9FA56-ABE3-FA4E-E7CA-41E8AC35642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2515" y="5102937"/>
            <a:ext cx="1047241" cy="935209"/>
          </a:xfrm>
          <a:prstGeom prst="ellipse">
            <a:avLst/>
          </a:prstGeom>
          <a:ln w="63500" cap="rnd">
            <a:solidFill>
              <a:srgbClr val="FF000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6" name="Image 5" descr="Une image contenant Animation, dessin humoristique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613FC00-3FC6-E43D-2BEC-C0E6134F588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080" y="2020184"/>
            <a:ext cx="955347" cy="955347"/>
          </a:xfrm>
          <a:prstGeom prst="ellipse">
            <a:avLst/>
          </a:prstGeom>
          <a:ln w="63500" cap="rnd">
            <a:solidFill>
              <a:srgbClr val="48B2DC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7" name="Ellipse 6">
            <a:extLst>
              <a:ext uri="{FF2B5EF4-FFF2-40B4-BE49-F238E27FC236}">
                <a16:creationId xmlns:a16="http://schemas.microsoft.com/office/drawing/2014/main" id="{B08C363D-96C9-6CF7-D474-C444A9DE7197}"/>
              </a:ext>
            </a:extLst>
          </p:cNvPr>
          <p:cNvSpPr/>
          <p:nvPr/>
        </p:nvSpPr>
        <p:spPr>
          <a:xfrm>
            <a:off x="6761247" y="2070249"/>
            <a:ext cx="958027" cy="955347"/>
          </a:xfrm>
          <a:prstGeom prst="ellipse">
            <a:avLst/>
          </a:prstGeom>
          <a:blipFill>
            <a:blip r:embed="rId9"/>
            <a:stretch>
              <a:fillRect/>
            </a:stretch>
          </a:blipFill>
          <a:ln w="76200" cap="flat" cmpd="sng" algn="ctr">
            <a:solidFill>
              <a:srgbClr val="48B2DC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fr-MA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pic>
        <p:nvPicPr>
          <p:cNvPr id="22" name="Image 21" descr="Une image contenant dessin humoristique, jouet, Anim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18ECE96-F68D-B7CD-75FA-467AB4DCEF44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4212" y="2133356"/>
            <a:ext cx="1047240" cy="935209"/>
          </a:xfrm>
          <a:prstGeom prst="ellipse">
            <a:avLst/>
          </a:prstGeom>
          <a:ln w="63500" cap="rnd">
            <a:solidFill>
              <a:srgbClr val="48B2DC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ADBAE258-383F-FBAD-0F74-52D82C78C602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8571" y="2175491"/>
            <a:ext cx="1047240" cy="857862"/>
          </a:xfrm>
          <a:prstGeom prst="ellipse">
            <a:avLst/>
          </a:prstGeom>
          <a:ln w="63500" cap="rnd">
            <a:solidFill>
              <a:srgbClr val="48B2DC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24" name="Image 23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601209BF-C61F-9DDA-4D71-08D563251218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5955" y="2090387"/>
            <a:ext cx="1070218" cy="935209"/>
          </a:xfrm>
          <a:prstGeom prst="ellipse">
            <a:avLst/>
          </a:prstGeom>
          <a:ln w="63500" cap="rnd">
            <a:solidFill>
              <a:srgbClr val="48B2DC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25" name="Espace réservé du texte 2">
            <a:extLst>
              <a:ext uri="{FF2B5EF4-FFF2-40B4-BE49-F238E27FC236}">
                <a16:creationId xmlns:a16="http://schemas.microsoft.com/office/drawing/2014/main" id="{40BB5545-4658-DFF2-3916-9E9D31887656}"/>
              </a:ext>
            </a:extLst>
          </p:cNvPr>
          <p:cNvSpPr txBox="1">
            <a:spLocks/>
          </p:cNvSpPr>
          <p:nvPr/>
        </p:nvSpPr>
        <p:spPr>
          <a:xfrm>
            <a:off x="1539232" y="4256966"/>
            <a:ext cx="4698960" cy="683605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 rtl="1"/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أَتَحَدَّثُ بِلُغَةٍ عَرَبِيَّةٍ سَليمَةٍ مِنَ ٱلأَخْطاءِ.</a:t>
            </a:r>
            <a:endParaRPr lang="ar-MA" sz="3600" b="1" dirty="0">
              <a:solidFill>
                <a:srgbClr val="424D7B"/>
              </a:solidFill>
            </a:endParaRPr>
          </a:p>
        </p:txBody>
      </p:sp>
      <p:sp>
        <p:nvSpPr>
          <p:cNvPr id="26" name="Espace réservé du texte 2">
            <a:extLst>
              <a:ext uri="{FF2B5EF4-FFF2-40B4-BE49-F238E27FC236}">
                <a16:creationId xmlns:a16="http://schemas.microsoft.com/office/drawing/2014/main" id="{D846EC15-9B47-2416-6587-5FE9D87029CE}"/>
              </a:ext>
            </a:extLst>
          </p:cNvPr>
          <p:cNvSpPr txBox="1">
            <a:spLocks/>
          </p:cNvSpPr>
          <p:nvPr/>
        </p:nvSpPr>
        <p:spPr>
          <a:xfrm>
            <a:off x="1605454" y="5354925"/>
            <a:ext cx="4604906" cy="518492"/>
          </a:xfrm>
          <a:prstGeom prst="roundRect">
            <a:avLst>
              <a:gd name="adj" fmla="val 16667"/>
            </a:avLst>
          </a:prstGeom>
          <a:solidFill>
            <a:srgbClr val="FFFF00"/>
          </a:solidFill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 rtl="1"/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أُراجِعُ دُروسي </a:t>
            </a:r>
            <a:r>
              <a:rPr lang="ar-MA" sz="24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ٱسْتِعْداداً</a:t>
            </a:r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لِاخْتِبارِ </a:t>
            </a:r>
            <a:r>
              <a:rPr lang="ar-MA" sz="24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ٱلْمُراقَبَةِ</a:t>
            </a:r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lang="ar-MA" sz="24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ٱلْمُسْتَمِرَّةِ</a:t>
            </a:r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lang="ar-MA" sz="24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ٱلْمُقْبِلِ</a:t>
            </a:r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lang="ar-MA" sz="2400" b="1" dirty="0">
              <a:solidFill>
                <a:srgbClr val="424D7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6702004"/>
      </p:ext>
    </p:extLst>
  </p:cSld>
  <p:clrMapOvr>
    <a:masterClrMapping/>
  </p:clrMapOvr>
  <p:transition spd="slow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327B8E-4483-4013-406D-07062C7419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40C65F1-E492-33B7-F122-7844AF8A9E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834" y="756000"/>
            <a:ext cx="7224053" cy="612000"/>
          </a:xfrm>
        </p:spPr>
        <p:txBody>
          <a:bodyPr>
            <a:normAutofit fontScale="90000"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نبدأ حصتنا بنشاط الطلاقة. سأسجل نتائجكم على سجل الطلاقة. انتبهوا إلى القواعد التالية. من يقرأ؟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69735761-7703-EE52-7233-60BC8FEA5BD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4E10FBC5-7130-CE5E-B8E9-17E84027550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F009AB09-47EC-425B-2644-E644497A243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61FB4E1B-9780-6057-9BA0-B3973456B99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DEEF698E-312A-963F-8775-086CC47DFA84}"/>
              </a:ext>
            </a:extLst>
          </p:cNvPr>
          <p:cNvSpPr>
            <a:spLocks/>
          </p:cNvSpPr>
          <p:nvPr/>
        </p:nvSpPr>
        <p:spPr>
          <a:xfrm>
            <a:off x="6362888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324B1BA-0A42-0C75-E5E7-3FBCDA7BACD8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قراءة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E7FA4A3-E159-21D0-F7B3-F866EEDD4DA4}"/>
              </a:ext>
            </a:extLst>
          </p:cNvPr>
          <p:cNvSpPr>
            <a:spLocks/>
          </p:cNvSpPr>
          <p:nvPr/>
        </p:nvSpPr>
        <p:spPr>
          <a:xfrm>
            <a:off x="4387174" y="131694"/>
            <a:ext cx="1453342" cy="3169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تحدث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9733759-C532-168E-2BF0-FEB2FDAA216C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4AD1499-370E-8C85-BEE0-EA02419E3F7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6" name="Espace réservé du texte 2">
            <a:extLst>
              <a:ext uri="{FF2B5EF4-FFF2-40B4-BE49-F238E27FC236}">
                <a16:creationId xmlns:a16="http://schemas.microsoft.com/office/drawing/2014/main" id="{0DEBC456-31FC-D8A1-C295-4220148528F1}"/>
              </a:ext>
            </a:extLst>
          </p:cNvPr>
          <p:cNvSpPr txBox="1">
            <a:spLocks/>
          </p:cNvSpPr>
          <p:nvPr/>
        </p:nvSpPr>
        <p:spPr>
          <a:xfrm>
            <a:off x="1225686" y="2111354"/>
            <a:ext cx="5924616" cy="518492"/>
          </a:xfrm>
          <a:prstGeom prst="roundRect">
            <a:avLst>
              <a:gd name="adj" fmla="val 16667"/>
            </a:avLst>
          </a:prstGeom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 rtl="1"/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أَتَذَكَّرُ أَنَّ </a:t>
            </a:r>
            <a:r>
              <a:rPr lang="ar-MA" sz="2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ٱلْقِراءَةَ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بِشَكْلٍ سَريعٍ جِدّاً تَجْعَلُني أَرْتَكِبُ أَخْطاءً كَثيرَةً.</a:t>
            </a:r>
            <a:endParaRPr lang="ar-MA" sz="2800" b="1" dirty="0">
              <a:solidFill>
                <a:srgbClr val="C00000"/>
              </a:solidFill>
            </a:endParaRPr>
          </a:p>
        </p:txBody>
      </p:sp>
      <p:sp>
        <p:nvSpPr>
          <p:cNvPr id="7" name="Espace réservé du texte 2">
            <a:extLst>
              <a:ext uri="{FF2B5EF4-FFF2-40B4-BE49-F238E27FC236}">
                <a16:creationId xmlns:a16="http://schemas.microsoft.com/office/drawing/2014/main" id="{3B0EEEC4-B960-171F-37FD-134AEB9CD12D}"/>
              </a:ext>
            </a:extLst>
          </p:cNvPr>
          <p:cNvSpPr txBox="1">
            <a:spLocks/>
          </p:cNvSpPr>
          <p:nvPr/>
        </p:nvSpPr>
        <p:spPr>
          <a:xfrm>
            <a:off x="1246560" y="3059659"/>
            <a:ext cx="5924616" cy="518492"/>
          </a:xfrm>
          <a:prstGeom prst="roundRect">
            <a:avLst>
              <a:gd name="adj" fmla="val 16667"/>
            </a:avLst>
          </a:prstGeom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R="0" lvl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1" i="0" u="none" strike="noStrike" cap="none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ar-MA" dirty="0"/>
              <a:t> أُرَكِّزُ أَثْناءَ </a:t>
            </a:r>
            <a:r>
              <a:rPr lang="ar-MA" dirty="0" err="1"/>
              <a:t>ٱلْقِراءَةِ</a:t>
            </a:r>
            <a:r>
              <a:rPr lang="ar-MA" dirty="0"/>
              <a:t> لِتَجَنُّبِ ٱلْأَخْطاءِ. </a:t>
            </a:r>
          </a:p>
        </p:txBody>
      </p:sp>
      <p:sp>
        <p:nvSpPr>
          <p:cNvPr id="22" name="Espace réservé du texte 2">
            <a:extLst>
              <a:ext uri="{FF2B5EF4-FFF2-40B4-BE49-F238E27FC236}">
                <a16:creationId xmlns:a16="http://schemas.microsoft.com/office/drawing/2014/main" id="{1BF840AF-6C14-0C76-C188-5BD999092719}"/>
              </a:ext>
            </a:extLst>
          </p:cNvPr>
          <p:cNvSpPr txBox="1">
            <a:spLocks/>
          </p:cNvSpPr>
          <p:nvPr/>
        </p:nvSpPr>
        <p:spPr>
          <a:xfrm>
            <a:off x="1246560" y="3969035"/>
            <a:ext cx="5903741" cy="518492"/>
          </a:xfrm>
          <a:prstGeom prst="roundRect">
            <a:avLst>
              <a:gd name="adj" fmla="val 16667"/>
            </a:avLst>
          </a:prstGeom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R="0" lvl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1" i="0" u="none" strike="noStrike" cap="none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ar-MA" dirty="0"/>
              <a:t>لا أَنْطِقُ هَمْزَةَ </a:t>
            </a:r>
            <a:r>
              <a:rPr lang="ar-MA" dirty="0" err="1"/>
              <a:t>ٱلْوَصْلِ</a:t>
            </a:r>
            <a:r>
              <a:rPr lang="ar-MA" dirty="0"/>
              <a:t> وَسْطَ </a:t>
            </a:r>
            <a:r>
              <a:rPr lang="ar-MA" dirty="0" err="1"/>
              <a:t>ٱلْكَلامِ</a:t>
            </a:r>
            <a:r>
              <a:rPr lang="ar-MA" dirty="0"/>
              <a:t>.</a:t>
            </a:r>
          </a:p>
        </p:txBody>
      </p:sp>
      <p:sp>
        <p:nvSpPr>
          <p:cNvPr id="23" name="Espace réservé du texte 2">
            <a:extLst>
              <a:ext uri="{FF2B5EF4-FFF2-40B4-BE49-F238E27FC236}">
                <a16:creationId xmlns:a16="http://schemas.microsoft.com/office/drawing/2014/main" id="{E8598546-A511-4198-50AD-CA4803EBB32A}"/>
              </a:ext>
            </a:extLst>
          </p:cNvPr>
          <p:cNvSpPr txBox="1">
            <a:spLocks/>
          </p:cNvSpPr>
          <p:nvPr/>
        </p:nvSpPr>
        <p:spPr>
          <a:xfrm>
            <a:off x="1246561" y="4878411"/>
            <a:ext cx="5924616" cy="518492"/>
          </a:xfrm>
          <a:prstGeom prst="roundRect">
            <a:avLst>
              <a:gd name="adj" fmla="val 16667"/>
            </a:avLst>
          </a:prstGeom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R="0" lvl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1" i="0" u="none" strike="noStrike" cap="none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ar-MA" dirty="0"/>
              <a:t>أَتَوَقَّفُ عِنْدَ عَلاماتِ </a:t>
            </a:r>
            <a:r>
              <a:rPr lang="ar-MA" dirty="0" err="1"/>
              <a:t>ٱلْتَّرْقيمِ</a:t>
            </a:r>
            <a:r>
              <a:rPr lang="ar-MA" dirty="0"/>
              <a:t> ثُمَّ أُواصِلُ.</a:t>
            </a:r>
          </a:p>
        </p:txBody>
      </p:sp>
      <p:sp>
        <p:nvSpPr>
          <p:cNvPr id="24" name="Ellipse 23">
            <a:extLst>
              <a:ext uri="{FF2B5EF4-FFF2-40B4-BE49-F238E27FC236}">
                <a16:creationId xmlns:a16="http://schemas.microsoft.com/office/drawing/2014/main" id="{21FC0FA7-0B76-BC9C-7254-6DC750BCA475}"/>
              </a:ext>
            </a:extLst>
          </p:cNvPr>
          <p:cNvSpPr/>
          <p:nvPr/>
        </p:nvSpPr>
        <p:spPr>
          <a:xfrm>
            <a:off x="7349817" y="2111354"/>
            <a:ext cx="469025" cy="518492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rgbClr val="002060"/>
                </a:solidFill>
              </a:rPr>
              <a:t>1</a:t>
            </a:r>
            <a:endParaRPr lang="fr-FR" b="1" dirty="0">
              <a:solidFill>
                <a:srgbClr val="002060"/>
              </a:solidFill>
            </a:endParaRPr>
          </a:p>
        </p:txBody>
      </p:sp>
      <p:sp>
        <p:nvSpPr>
          <p:cNvPr id="25" name="Ellipse 24">
            <a:extLst>
              <a:ext uri="{FF2B5EF4-FFF2-40B4-BE49-F238E27FC236}">
                <a16:creationId xmlns:a16="http://schemas.microsoft.com/office/drawing/2014/main" id="{B4919402-5B1E-BBB1-F828-78A59B77AF2E}"/>
              </a:ext>
            </a:extLst>
          </p:cNvPr>
          <p:cNvSpPr/>
          <p:nvPr/>
        </p:nvSpPr>
        <p:spPr>
          <a:xfrm>
            <a:off x="7349818" y="3059659"/>
            <a:ext cx="469025" cy="518492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rgbClr val="002060"/>
                </a:solidFill>
              </a:rPr>
              <a:t>2</a:t>
            </a:r>
            <a:endParaRPr lang="fr-FR" b="1" dirty="0">
              <a:solidFill>
                <a:srgbClr val="002060"/>
              </a:solidFill>
            </a:endParaRPr>
          </a:p>
        </p:txBody>
      </p:sp>
      <p:sp>
        <p:nvSpPr>
          <p:cNvPr id="26" name="Ellipse 25">
            <a:extLst>
              <a:ext uri="{FF2B5EF4-FFF2-40B4-BE49-F238E27FC236}">
                <a16:creationId xmlns:a16="http://schemas.microsoft.com/office/drawing/2014/main" id="{49F9C699-71AA-5BC5-05AE-6184E51E17EF}"/>
              </a:ext>
            </a:extLst>
          </p:cNvPr>
          <p:cNvSpPr/>
          <p:nvPr/>
        </p:nvSpPr>
        <p:spPr>
          <a:xfrm>
            <a:off x="7349819" y="3968909"/>
            <a:ext cx="469025" cy="518492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rgbClr val="002060"/>
                </a:solidFill>
              </a:rPr>
              <a:t>3</a:t>
            </a:r>
            <a:endParaRPr lang="fr-FR" b="1" dirty="0">
              <a:solidFill>
                <a:srgbClr val="002060"/>
              </a:solidFill>
            </a:endParaRPr>
          </a:p>
        </p:txBody>
      </p:sp>
      <p:sp>
        <p:nvSpPr>
          <p:cNvPr id="27" name="Ellipse 26">
            <a:extLst>
              <a:ext uri="{FF2B5EF4-FFF2-40B4-BE49-F238E27FC236}">
                <a16:creationId xmlns:a16="http://schemas.microsoft.com/office/drawing/2014/main" id="{DACF1E3F-12BE-BE93-5E55-7E4EE7F5BFDD}"/>
              </a:ext>
            </a:extLst>
          </p:cNvPr>
          <p:cNvSpPr/>
          <p:nvPr/>
        </p:nvSpPr>
        <p:spPr>
          <a:xfrm>
            <a:off x="7349819" y="4864663"/>
            <a:ext cx="469025" cy="518492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rgbClr val="002060"/>
                </a:solidFill>
              </a:rPr>
              <a:t>4</a:t>
            </a:r>
            <a:endParaRPr lang="fr-FR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0651748"/>
      </p:ext>
    </p:extLst>
  </p:cSld>
  <p:clrMapOvr>
    <a:masterClrMapping/>
  </p:clrMapOvr>
  <p:transition spd="slow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756B6B-953F-FE1E-5BE9-C1FD5DC908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031ED8B-BFED-F0FC-5C61-A8FA5F9CEF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834" y="756000"/>
            <a:ext cx="7224053" cy="612000"/>
          </a:xfrm>
        </p:spPr>
        <p:txBody>
          <a:bodyPr>
            <a:normAutofit fontScale="90000"/>
          </a:bodyPr>
          <a:lstStyle/>
          <a:p>
            <a:r>
              <a:rPr lang="ar-MA" sz="27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سأعين من يقرأ النص الأول. التلميذ(ة).................... </a:t>
            </a:r>
            <a:br>
              <a:rPr lang="ar-MA" sz="2200" b="1" dirty="0">
                <a:solidFill>
                  <a:schemeClr val="bg1">
                    <a:lumMod val="7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200" b="1" dirty="0">
                <a:solidFill>
                  <a:schemeClr val="bg1">
                    <a:lumMod val="7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(تسجل النتيجة على سجل الطلاقة وتناقش القراءة  على ضوء القواعد السابقة مع تصحيح الأخطاء المرتكبة.)</a:t>
            </a:r>
            <a:endParaRPr lang="ar-MA" sz="2400" b="1" dirty="0">
              <a:solidFill>
                <a:schemeClr val="bg1">
                  <a:lumMod val="75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E8B75A7E-1970-3CAA-83F4-74CBA95775E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59650246-E211-4D0B-4910-18D8AB5778F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486992F0-5661-3D90-C7B3-A0F81A4C566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474BEB9-6E0F-1AFE-D348-39C0CEE8B7D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FF08B762-F6CF-7C25-E6E3-FBA5E80982C1}"/>
              </a:ext>
            </a:extLst>
          </p:cNvPr>
          <p:cNvSpPr>
            <a:spLocks/>
          </p:cNvSpPr>
          <p:nvPr/>
        </p:nvSpPr>
        <p:spPr>
          <a:xfrm>
            <a:off x="6362888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331FC4F-1C58-8E7A-6110-15B99FB236CA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قراءة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B24633D-E37B-A88F-9F5E-982B1C0C9078}"/>
              </a:ext>
            </a:extLst>
          </p:cNvPr>
          <p:cNvSpPr>
            <a:spLocks/>
          </p:cNvSpPr>
          <p:nvPr/>
        </p:nvSpPr>
        <p:spPr>
          <a:xfrm>
            <a:off x="4387174" y="131694"/>
            <a:ext cx="1453342" cy="3169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تحدث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74F7352-B192-4D94-74E0-7A64A92CA31C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B8F77A45-4FB7-C6FC-1A38-0707E0AF3E50}"/>
              </a:ext>
            </a:extLst>
          </p:cNvPr>
          <p:cNvSpPr/>
          <p:nvPr/>
        </p:nvSpPr>
        <p:spPr>
          <a:xfrm>
            <a:off x="401359" y="1368000"/>
            <a:ext cx="2024931" cy="532614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3600" b="1" dirty="0">
                <a:solidFill>
                  <a:srgbClr val="0070C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اَلنَّصُّ  ٱلْأَوَّلُ </a:t>
            </a:r>
            <a:endParaRPr lang="fr-FR" sz="3600" b="1" dirty="0">
              <a:solidFill>
                <a:srgbClr val="0070C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1" name="Espace réservé pour une image  2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A20D115-BC0A-2F93-2CE9-0A64990231F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7C8A24C6-C099-167C-855E-6C542ECC8CBE}"/>
              </a:ext>
            </a:extLst>
          </p:cNvPr>
          <p:cNvSpPr txBox="1"/>
          <p:nvPr/>
        </p:nvSpPr>
        <p:spPr>
          <a:xfrm>
            <a:off x="637161" y="1912159"/>
            <a:ext cx="7500025" cy="4654608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R="270510" indent="269875" algn="just" defTabSz="458788" rtl="1">
              <a:lnSpc>
                <a:spcPct val="115000"/>
              </a:lnSpc>
              <a:spcAft>
                <a:spcPts val="800"/>
              </a:spcAft>
              <a:tabLst>
                <a:tab pos="7529513" algn="l"/>
              </a:tabLst>
              <a:defRPr sz="3200" b="1">
                <a:solidFill>
                  <a:srgbClr val="0070C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defRPr>
            </a:lvl1pPr>
          </a:lstStyle>
          <a:p>
            <a:r>
              <a:rPr lang="ar-MA" sz="2800" dirty="0"/>
              <a:t>في كُلِّ صَباحٍ، تُلْقي </a:t>
            </a:r>
            <a:r>
              <a:rPr lang="ar-MA" sz="2800" dirty="0" err="1"/>
              <a:t>ٱلشَّمْسُ</a:t>
            </a:r>
            <a:r>
              <a:rPr lang="ar-MA" sz="2800" dirty="0"/>
              <a:t> أَشِعَّتَها </a:t>
            </a:r>
            <a:r>
              <a:rPr lang="ar-MA" sz="2800" dirty="0" err="1"/>
              <a:t>ٱلذَّهَبِيَّةَ</a:t>
            </a:r>
            <a:r>
              <a:rPr lang="ar-MA" sz="2800" dirty="0"/>
              <a:t> عَلى </a:t>
            </a:r>
            <a:r>
              <a:rPr lang="ar-MA" sz="2800" dirty="0" err="1"/>
              <a:t>ٱلْبُسْتانِ</a:t>
            </a:r>
            <a:r>
              <a:rPr lang="ar-MA" sz="2800" dirty="0"/>
              <a:t>، لِتُداعِبَ </a:t>
            </a:r>
            <a:r>
              <a:rPr lang="ar-MA" sz="2800" dirty="0" err="1"/>
              <a:t>ٱلْأَزْهارَ</a:t>
            </a:r>
            <a:r>
              <a:rPr lang="ar-MA" sz="2800" dirty="0"/>
              <a:t> </a:t>
            </a:r>
            <a:r>
              <a:rPr lang="ar-MA" sz="2800" dirty="0" err="1"/>
              <a:t>ٱلْمُتَفَتِّحَةَ</a:t>
            </a:r>
            <a:r>
              <a:rPr lang="ar-MA" sz="2800" dirty="0"/>
              <a:t>، وَهِيَ تَتَمايَلُ مَعَ هَبَّاتِ </a:t>
            </a:r>
            <a:r>
              <a:rPr lang="ar-MA" sz="2800" dirty="0" err="1"/>
              <a:t>ٱلنَّسيمِ</a:t>
            </a:r>
            <a:r>
              <a:rPr lang="ar-MA" sz="2800" dirty="0"/>
              <a:t> </a:t>
            </a:r>
            <a:r>
              <a:rPr lang="ar-MA" sz="2800" dirty="0" err="1"/>
              <a:t>ٱللَّطيفَةِ</a:t>
            </a:r>
            <a:r>
              <a:rPr lang="ar-MA" sz="2800" dirty="0"/>
              <a:t> ناشِرَةً أَريجَها </a:t>
            </a:r>
            <a:r>
              <a:rPr lang="ar-MA" sz="2800" dirty="0" err="1"/>
              <a:t>ٱلْفَوّاحَ</a:t>
            </a:r>
            <a:r>
              <a:rPr lang="ar-MA" sz="2800" dirty="0"/>
              <a:t> في </a:t>
            </a:r>
            <a:r>
              <a:rPr lang="ar-MA" sz="2800" dirty="0" err="1"/>
              <a:t>ٱلْأَرْجاءِ</a:t>
            </a:r>
            <a:r>
              <a:rPr lang="ar-MA" sz="2800" dirty="0"/>
              <a:t>، عَلى إيقاعِ حَفيفِ </a:t>
            </a:r>
            <a:r>
              <a:rPr lang="ar-MA" sz="2800" dirty="0" err="1"/>
              <a:t>ٱلْأَشْجارِ</a:t>
            </a:r>
            <a:r>
              <a:rPr lang="ar-MA" sz="2800" dirty="0"/>
              <a:t>، </a:t>
            </a:r>
            <a:r>
              <a:rPr lang="ar-MA" sz="2800" dirty="0" err="1"/>
              <a:t>وَأُغْروداتِ</a:t>
            </a:r>
            <a:r>
              <a:rPr lang="ar-MA" sz="2800" dirty="0"/>
              <a:t> </a:t>
            </a:r>
            <a:r>
              <a:rPr lang="ar-MA" sz="2800" dirty="0" err="1"/>
              <a:t>ٱلْعَصافيرِ</a:t>
            </a:r>
            <a:r>
              <a:rPr lang="ar-MA" sz="2800" dirty="0"/>
              <a:t> </a:t>
            </a:r>
            <a:r>
              <a:rPr lang="ar-MA" sz="2800" dirty="0" err="1"/>
              <a:t>ٱلنّاشِبَةِ</a:t>
            </a:r>
            <a:r>
              <a:rPr lang="ar-MA" sz="2800" dirty="0"/>
              <a:t> في </a:t>
            </a:r>
            <a:r>
              <a:rPr lang="ar-MA" sz="2800" dirty="0" err="1"/>
              <a:t>ٱلشَّبابيكِ</a:t>
            </a:r>
            <a:r>
              <a:rPr lang="ar-MA" sz="2800" dirty="0"/>
              <a:t>، في مَقْطوعَةٍ موسيقِيَّةٍ بَديعَةٍ، تَنْسابُ أَلْحانُها مِنْ أَعْماقِ ٱلطَّبيعَةِ </a:t>
            </a:r>
            <a:r>
              <a:rPr lang="ar-MA" sz="2800" dirty="0" err="1"/>
              <a:t>ٱلْفاتِنَةِ</a:t>
            </a:r>
            <a:r>
              <a:rPr lang="ar-MA" sz="2800" dirty="0"/>
              <a:t>.</a:t>
            </a:r>
          </a:p>
          <a:p>
            <a:r>
              <a:rPr lang="ar-MA" sz="2800" dirty="0"/>
              <a:t>ها هُوَ ذا نورُ </a:t>
            </a:r>
            <a:r>
              <a:rPr lang="ar-MA" sz="2800" dirty="0" err="1"/>
              <a:t>ٱلشَّمْسِ</a:t>
            </a:r>
            <a:r>
              <a:rPr lang="ar-MA" sz="2800" dirty="0"/>
              <a:t> </a:t>
            </a:r>
            <a:r>
              <a:rPr lang="ar-MA" sz="2800" dirty="0" err="1"/>
              <a:t>ٱلدّافِئُ</a:t>
            </a:r>
            <a:r>
              <a:rPr lang="ar-MA" sz="2800" dirty="0"/>
              <a:t>، يَتَسَلَّلُ بِلُطْفٍ مِنْ بَيْنِ </a:t>
            </a:r>
            <a:r>
              <a:rPr lang="ar-MA" sz="2800" dirty="0" err="1"/>
              <a:t>ٱلْأَشْجارِ</a:t>
            </a:r>
            <a:r>
              <a:rPr lang="ar-MA" sz="2800" dirty="0"/>
              <a:t> </a:t>
            </a:r>
            <a:r>
              <a:rPr lang="ar-MA" sz="2800" dirty="0" err="1"/>
              <a:t>ٱلْمُثْقَلَةِ</a:t>
            </a:r>
            <a:r>
              <a:rPr lang="ar-MA" sz="2800" dirty="0"/>
              <a:t> أَغْصانُها بِحُبَيْباتِ </a:t>
            </a:r>
            <a:r>
              <a:rPr lang="ar-MA" sz="2800" dirty="0" err="1"/>
              <a:t>ٱلنَّدى</a:t>
            </a:r>
            <a:r>
              <a:rPr lang="ar-MA" sz="2800" dirty="0"/>
              <a:t>، فَيَرْسُمُ عَلى </a:t>
            </a:r>
            <a:r>
              <a:rPr lang="ar-MA" sz="2800" dirty="0" err="1"/>
              <a:t>ٱلْأَرْضِ</a:t>
            </a:r>
            <a:r>
              <a:rPr lang="ar-MA" sz="2800" dirty="0"/>
              <a:t> ظِلالاً مُتَشابِكَةً، كَأَنَّها لَوْحَةٌ فَنِّيَّةٌ تَجْلُبُ </a:t>
            </a:r>
            <a:r>
              <a:rPr lang="ar-MA" sz="2800" dirty="0" err="1"/>
              <a:t>ٱلْأَلْبابَ</a:t>
            </a:r>
            <a:r>
              <a:rPr lang="ar-MA" sz="2800" dirty="0"/>
              <a:t>. وَفي كُلِّ زاوِيَةٍ، تَتَراقَصُ </a:t>
            </a:r>
            <a:r>
              <a:rPr lang="ar-MA" sz="2800" dirty="0" err="1"/>
              <a:t>ٱلْفَراشاتُ</a:t>
            </a:r>
            <a:r>
              <a:rPr lang="ar-MA" sz="2800" dirty="0"/>
              <a:t> فَوْقَ </a:t>
            </a:r>
            <a:r>
              <a:rPr lang="ar-MA" sz="2800" dirty="0" err="1"/>
              <a:t>ٱلْأَزْهارِ</a:t>
            </a:r>
            <a:r>
              <a:rPr lang="ar-MA" sz="2800" dirty="0"/>
              <a:t>، مُزَيِّنَةً فَضاءَ </a:t>
            </a:r>
            <a:r>
              <a:rPr lang="ar-MA" sz="2800" dirty="0" err="1"/>
              <a:t>ٱلرَّوْضَةِ</a:t>
            </a:r>
            <a:r>
              <a:rPr lang="ar-MA" sz="2800" dirty="0"/>
              <a:t> بِأَجْنِحَتِها </a:t>
            </a:r>
            <a:r>
              <a:rPr lang="ar-MA" sz="2800" dirty="0" err="1"/>
              <a:t>ٱلْمُوَشَّاةِ</a:t>
            </a:r>
            <a:r>
              <a:rPr lang="ar-MA" sz="2800" dirty="0"/>
              <a:t> بِأَلْوانِ </a:t>
            </a:r>
            <a:r>
              <a:rPr lang="ar-MA" sz="2800" dirty="0" err="1"/>
              <a:t>ٱلطّاووسِ</a:t>
            </a:r>
            <a:r>
              <a:rPr lang="ar-MA" sz="2800" dirty="0"/>
              <a:t>، </a:t>
            </a:r>
            <a:r>
              <a:rPr lang="ar-MA" sz="2800" dirty="0" err="1"/>
              <a:t>وَٱلْمُرَقَّشَةِ</a:t>
            </a:r>
            <a:r>
              <a:rPr lang="ar-MA" sz="2800" dirty="0"/>
              <a:t> بِبَهاءِ </a:t>
            </a:r>
            <a:r>
              <a:rPr lang="ar-MA" sz="2800" dirty="0" err="1"/>
              <a:t>ٱلْكُرومِ</a:t>
            </a:r>
            <a:r>
              <a:rPr lang="ar-MA" sz="2800" dirty="0"/>
              <a:t>. وَفي وَسَطِ </a:t>
            </a:r>
            <a:r>
              <a:rPr lang="ar-MA" sz="2800" dirty="0" err="1"/>
              <a:t>ٱلْبُسْتانِ</a:t>
            </a:r>
            <a:r>
              <a:rPr lang="ar-MA" sz="2800" dirty="0"/>
              <a:t>، يَتَدَفَّقُ جَدْوَلٌ صَغيرٌ بِمائِهِ </a:t>
            </a:r>
            <a:r>
              <a:rPr lang="ar-MA" sz="2800" dirty="0" err="1"/>
              <a:t>ٱلصّافي</a:t>
            </a:r>
            <a:r>
              <a:rPr lang="ar-MA" sz="2800" dirty="0"/>
              <a:t>، مُطْلِقاً خَريراً مِنْ عالَمِ </a:t>
            </a:r>
            <a:r>
              <a:rPr lang="ar-MA" sz="2800" dirty="0" err="1"/>
              <a:t>ٱلْأَحْلامِ</a:t>
            </a:r>
            <a:r>
              <a:rPr lang="ar-MA" sz="28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281297740"/>
      </p:ext>
    </p:extLst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0966E0-82B1-92A5-2BF0-1DB46EA87A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DF8DDD8-4BDC-E971-7B0F-AFA64B9B69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1359" y="756000"/>
            <a:ext cx="7071014" cy="612000"/>
          </a:xfrm>
        </p:spPr>
        <p:txBody>
          <a:bodyPr>
            <a:normAutofit/>
          </a:bodyPr>
          <a:lstStyle/>
          <a:p>
            <a:r>
              <a:rPr lang="ar-MA" sz="27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سأعين من يقرأ النص الثاني. التلميذ(ة).................... </a:t>
            </a:r>
            <a:endParaRPr lang="ar-MA" sz="2400" b="1" dirty="0">
              <a:solidFill>
                <a:schemeClr val="bg1">
                  <a:lumMod val="75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14C85769-1280-2BA9-49FA-4F7769AC9E0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85E8C289-9C1E-2C38-095E-2CBE5AD8BE6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AA34EA0C-057E-5B42-9498-3C6C9FF63F1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08A46D59-EBED-985E-B087-5001E98565E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9E958897-22BC-9505-5D6C-163D6D80EB22}"/>
              </a:ext>
            </a:extLst>
          </p:cNvPr>
          <p:cNvSpPr>
            <a:spLocks/>
          </p:cNvSpPr>
          <p:nvPr/>
        </p:nvSpPr>
        <p:spPr>
          <a:xfrm>
            <a:off x="6362888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1EC6436-FED6-850F-3A99-7A9F3775A7F5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قراءة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026F1E8-84C6-BF0C-1DCD-FC00402E9211}"/>
              </a:ext>
            </a:extLst>
          </p:cNvPr>
          <p:cNvSpPr>
            <a:spLocks/>
          </p:cNvSpPr>
          <p:nvPr/>
        </p:nvSpPr>
        <p:spPr>
          <a:xfrm>
            <a:off x="4387174" y="131694"/>
            <a:ext cx="1453342" cy="3169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تحدث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814DD0C-32E2-73EA-44F2-1BA48431AFC8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B65132F7-A3F3-978F-3E6C-233BAE659FAD}"/>
              </a:ext>
            </a:extLst>
          </p:cNvPr>
          <p:cNvSpPr/>
          <p:nvPr/>
        </p:nvSpPr>
        <p:spPr>
          <a:xfrm>
            <a:off x="401359" y="1368000"/>
            <a:ext cx="2163966" cy="532614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3600" b="1" dirty="0">
                <a:solidFill>
                  <a:srgbClr val="0070C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اَلنَّصُّ  </a:t>
            </a:r>
            <a:r>
              <a:rPr lang="ar-MA" sz="3600" b="1" dirty="0" err="1">
                <a:solidFill>
                  <a:srgbClr val="0070C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ٱلثّاني</a:t>
            </a:r>
            <a:r>
              <a:rPr lang="ar-MA" sz="3600" b="1" dirty="0">
                <a:solidFill>
                  <a:srgbClr val="0070C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endParaRPr lang="fr-FR" sz="3600" b="1" dirty="0">
              <a:solidFill>
                <a:srgbClr val="0070C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1" name="Espace réservé pour une image  2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CCDF37F-A340-5B77-92FE-5A9817C9B2C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Zone de texte 138">
            <a:extLst>
              <a:ext uri="{FF2B5EF4-FFF2-40B4-BE49-F238E27FC236}">
                <a16:creationId xmlns:a16="http://schemas.microsoft.com/office/drawing/2014/main" id="{11C8B295-3C97-1E8F-E2FA-0D1566625F7B}"/>
              </a:ext>
            </a:extLst>
          </p:cNvPr>
          <p:cNvSpPr txBox="1"/>
          <p:nvPr/>
        </p:nvSpPr>
        <p:spPr>
          <a:xfrm>
            <a:off x="505205" y="1980000"/>
            <a:ext cx="7763937" cy="415908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R="270510" indent="269875" algn="just" defTabSz="458788" rtl="1">
              <a:lnSpc>
                <a:spcPct val="115000"/>
              </a:lnSpc>
              <a:spcAft>
                <a:spcPts val="800"/>
              </a:spcAft>
              <a:tabLst>
                <a:tab pos="7529513" algn="l"/>
              </a:tabLst>
              <a:defRPr sz="3200" b="1">
                <a:solidFill>
                  <a:srgbClr val="0070C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ar-MA" sz="2800" dirty="0"/>
              <a:t>فَجْأَةً، وَفي غَمْرَةِ </a:t>
            </a:r>
            <a:r>
              <a:rPr lang="ar-MA" sz="2800" dirty="0" err="1"/>
              <a:t>ٱلْهُدوءِ</a:t>
            </a:r>
            <a:r>
              <a:rPr lang="ar-MA" sz="2800" dirty="0"/>
              <a:t>، يَلوحُ طَيْفُ أَخَوَيْنِ عابِثَيْنِ، وَهُما يَتَراكَضانِ في مَرَحٍ بَيْنَ </a:t>
            </a:r>
            <a:r>
              <a:rPr lang="ar-MA" sz="2800" dirty="0" err="1"/>
              <a:t>ٱلْأَشْجارِ</a:t>
            </a:r>
            <a:r>
              <a:rPr lang="ar-MA" sz="2800" dirty="0"/>
              <a:t>، وَقَدْ أَضاءَتْ مَلامِحُهُما </a:t>
            </a:r>
            <a:r>
              <a:rPr lang="ar-MA" sz="2800" dirty="0" err="1"/>
              <a:t>بِٱلْبَهْجَةِ</a:t>
            </a:r>
            <a:r>
              <a:rPr lang="ar-MA" sz="2800" dirty="0"/>
              <a:t> </a:t>
            </a:r>
            <a:r>
              <a:rPr lang="ar-MA" sz="2800" dirty="0" err="1"/>
              <a:t>وَٱلْحُبورِ</a:t>
            </a:r>
            <a:r>
              <a:rPr lang="ar-MA" sz="2800" dirty="0"/>
              <a:t>. تَتَعالى ضَحَكاتُ </a:t>
            </a:r>
            <a:r>
              <a:rPr lang="ar-MA" sz="2800" dirty="0" err="1"/>
              <a:t>ٱلصَّبِيِّ</a:t>
            </a:r>
            <a:r>
              <a:rPr lang="ar-MA" sz="2800" dirty="0"/>
              <a:t>، وَهُوَ يُلاحِقُ إِحْدى </a:t>
            </a:r>
            <a:r>
              <a:rPr lang="ar-MA" sz="2800" dirty="0" err="1"/>
              <a:t>ٱلْفَراشاتِ</a:t>
            </a:r>
            <a:r>
              <a:rPr lang="ar-MA" sz="2800" dirty="0"/>
              <a:t>. وَكُلَّما مَدَّ يَدَيْهِ لِيُمْسِكَها، تَفَلَّتَتْ مِنْ بَيْنِ أَنامِلِهِ، كَأَنَّما تَحُثُّهُ عَلى </a:t>
            </a:r>
            <a:r>
              <a:rPr lang="ar-MA" sz="2800" dirty="0" err="1"/>
              <a:t>ٱللِّحاقِ</a:t>
            </a:r>
            <a:r>
              <a:rPr lang="ar-MA" sz="2800" dirty="0"/>
              <a:t> بِها. يَتَوَقَّفُ لِالْتِقاطِ أَنْفاسِهِ لِلَحَظاتٍ، ثُمَّ ما يَلْبَثُ أَنْ يَنْطَلِقَ خَلْفَها مِنْ جَديدٍ.</a:t>
            </a:r>
          </a:p>
          <a:p>
            <a:r>
              <a:rPr lang="ar-MA" sz="2800" dirty="0"/>
              <a:t>وَعَلى مَقْرُبَةٍ مِنْهُ، تَجْلِسُ </a:t>
            </a:r>
            <a:r>
              <a:rPr lang="ar-MA" sz="2800" dirty="0" err="1"/>
              <a:t>ٱلطِّفْلَةُ</a:t>
            </a:r>
            <a:r>
              <a:rPr lang="ar-MA" sz="2800" dirty="0"/>
              <a:t> عَلى بِساطِ </a:t>
            </a:r>
            <a:r>
              <a:rPr lang="ar-MA" sz="2800" dirty="0" err="1"/>
              <a:t>ٱلْعُشْبِ</a:t>
            </a:r>
            <a:r>
              <a:rPr lang="ar-MA" sz="2800" dirty="0"/>
              <a:t>، وَهِيَ تُشَكِّلُ بِأَصابِعِها إِكْليلاً مِنَ </a:t>
            </a:r>
            <a:r>
              <a:rPr lang="ar-MA" sz="2800" dirty="0" err="1"/>
              <a:t>ٱلْأَزْهارِ</a:t>
            </a:r>
            <a:r>
              <a:rPr lang="ar-MA" sz="2800" dirty="0"/>
              <a:t>. تُديرُهُ في يَدَيْها بُرْهَةً، ثُمَّ تَرْفَعُهُ نَحْوَ </a:t>
            </a:r>
            <a:r>
              <a:rPr lang="ar-MA" sz="2800" dirty="0" err="1"/>
              <a:t>ٱلشَّمْسِ</a:t>
            </a:r>
            <a:r>
              <a:rPr lang="ar-MA" sz="2800" dirty="0"/>
              <a:t> مُبْتَسِمَةً. تَنْهَضُ في حَماسٍ، ثُمَّ تَرْكُضُ نَحْوَ أَخيها، مُحاوِلَةً وَضْعَ </a:t>
            </a:r>
            <a:r>
              <a:rPr lang="ar-MA" sz="2800" dirty="0" err="1"/>
              <a:t>ٱلْإِكْليلِ</a:t>
            </a:r>
            <a:r>
              <a:rPr lang="ar-MA" sz="2800" dirty="0"/>
              <a:t> عَلى رَأْسِهِ، لَكِنَّهُ يُراوِغُها في رَشاقَةٍ، فَتَبْدَأُ لُعْبَةُ </a:t>
            </a:r>
            <a:r>
              <a:rPr lang="ar-MA" sz="2800" dirty="0" err="1"/>
              <a:t>ٱلْمُطارَدَةِ</a:t>
            </a:r>
            <a:r>
              <a:rPr lang="ar-MA" sz="2800" dirty="0"/>
              <a:t> بَيْنَهُما، لِتَمْلَأَ ضَحَكاتُهُما </a:t>
            </a:r>
            <a:r>
              <a:rPr lang="ar-MA" sz="2800" dirty="0" err="1"/>
              <a:t>ٱلْفَضاءَ</a:t>
            </a:r>
            <a:r>
              <a:rPr lang="ar-MA" sz="2800" dirty="0"/>
              <a:t>.</a:t>
            </a:r>
            <a:endParaRPr lang="fr-FR" sz="2800" dirty="0"/>
          </a:p>
        </p:txBody>
      </p:sp>
    </p:spTree>
    <p:extLst>
      <p:ext uri="{BB962C8B-B14F-4D97-AF65-F5344CB8AC3E}">
        <p14:creationId xmlns:p14="http://schemas.microsoft.com/office/powerpoint/2010/main" val="2627977082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675E26-C66D-3CD0-FABC-5FFEC63353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8CD7D72-ABB5-9E71-10CD-29DED3717E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سأعين من يقرأ النص الثالث. التلميذ(ة)....................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DAE0D49B-5568-1FBE-07AE-EAE3B04612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61521103-ECA8-6ADD-C37C-86BBA0367A1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DB90BCF2-3BEA-7DB5-DCE7-58A74B4315F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87D95BDE-DF67-AA39-F717-223BA500485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AEB77E9A-7CF7-A632-FD3B-12C21EFEFA9C}"/>
              </a:ext>
            </a:extLst>
          </p:cNvPr>
          <p:cNvSpPr>
            <a:spLocks/>
          </p:cNvSpPr>
          <p:nvPr/>
        </p:nvSpPr>
        <p:spPr>
          <a:xfrm>
            <a:off x="6362888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BA0DC45-BE7B-4222-BC88-9EE8B58DAD6D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قراءة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ECD1310C-2D34-98E6-6833-5D51F780EEB4}"/>
              </a:ext>
            </a:extLst>
          </p:cNvPr>
          <p:cNvSpPr>
            <a:spLocks/>
          </p:cNvSpPr>
          <p:nvPr/>
        </p:nvSpPr>
        <p:spPr>
          <a:xfrm>
            <a:off x="4387174" y="131694"/>
            <a:ext cx="1453342" cy="3169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تحدث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0581D88C-3EAC-8160-5ACE-52739DC896A0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2EC0AD27-FF28-744F-306B-AB9C6650BF8A}"/>
              </a:ext>
            </a:extLst>
          </p:cNvPr>
          <p:cNvSpPr/>
          <p:nvPr/>
        </p:nvSpPr>
        <p:spPr>
          <a:xfrm>
            <a:off x="401359" y="1368000"/>
            <a:ext cx="2163966" cy="532614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3600" b="1" dirty="0">
                <a:solidFill>
                  <a:srgbClr val="0070C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اَلنَّصُّ  ٱلثّالثُ </a:t>
            </a:r>
            <a:endParaRPr lang="fr-FR" sz="3600" b="1" dirty="0">
              <a:solidFill>
                <a:srgbClr val="0070C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8" name="Espace réservé pour une image  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86C3457-C20F-FB4C-4FED-26A247DB884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Zone de texte 138">
            <a:extLst>
              <a:ext uri="{FF2B5EF4-FFF2-40B4-BE49-F238E27FC236}">
                <a16:creationId xmlns:a16="http://schemas.microsoft.com/office/drawing/2014/main" id="{28A16FB6-B9E6-3675-68BC-1AEDB203B645}"/>
              </a:ext>
            </a:extLst>
          </p:cNvPr>
          <p:cNvSpPr txBox="1"/>
          <p:nvPr/>
        </p:nvSpPr>
        <p:spPr>
          <a:xfrm>
            <a:off x="510385" y="1954790"/>
            <a:ext cx="8123229" cy="4654608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R="270510" indent="269875" algn="just" defTabSz="458788" rtl="1">
              <a:lnSpc>
                <a:spcPct val="115000"/>
              </a:lnSpc>
              <a:spcAft>
                <a:spcPts val="800"/>
              </a:spcAft>
              <a:tabLst>
                <a:tab pos="7529513" algn="l"/>
              </a:tabLst>
              <a:defRPr sz="3200" b="1">
                <a:solidFill>
                  <a:srgbClr val="0070C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ar-MA" sz="2800" dirty="0"/>
              <a:t>مُرّاكُشُ مَدينَةٌ مَبْسوطَةٌ في واحاتِ </a:t>
            </a:r>
            <a:r>
              <a:rPr lang="ar-MA" sz="2800" dirty="0" err="1"/>
              <a:t>ٱلنَّخيلِ</a:t>
            </a:r>
            <a:r>
              <a:rPr lang="ar-MA" sz="2800" dirty="0"/>
              <a:t>. أَزِقَّتُها ضَيِّقَةٌ وَمَرْصوفَةٌ </a:t>
            </a:r>
            <a:r>
              <a:rPr lang="ar-MA" sz="2800" dirty="0" err="1"/>
              <a:t>بِٱلْحِجارَةِ</a:t>
            </a:r>
            <a:r>
              <a:rPr lang="ar-MA" sz="2800" dirty="0"/>
              <a:t>، وَأَسْوارُها ٱلْعَتيقَةُ تَفوحُ مِنْها رائِحَةُ </a:t>
            </a:r>
            <a:r>
              <a:rPr lang="ar-MA" sz="2800" dirty="0" err="1"/>
              <a:t>ٱلتَّوابِلِ</a:t>
            </a:r>
            <a:r>
              <a:rPr lang="ar-MA" sz="2800" dirty="0"/>
              <a:t> </a:t>
            </a:r>
            <a:r>
              <a:rPr lang="ar-MA" sz="2800" dirty="0" err="1"/>
              <a:t>ٱلنَّفّاذَةِ</a:t>
            </a:r>
            <a:r>
              <a:rPr lang="ar-MA" sz="2800" dirty="0"/>
              <a:t>، مَمْزوجَةً بِعِطْرِ </a:t>
            </a:r>
            <a:r>
              <a:rPr lang="ar-MA" sz="2800" dirty="0" err="1"/>
              <a:t>ٱلْحِنّاءِ</a:t>
            </a:r>
            <a:r>
              <a:rPr lang="ar-MA" sz="2800" dirty="0"/>
              <a:t> </a:t>
            </a:r>
            <a:r>
              <a:rPr lang="ar-MA" sz="2800" dirty="0" err="1"/>
              <a:t>وَٱلزَّيْتونِ</a:t>
            </a:r>
            <a:r>
              <a:rPr lang="ar-MA" sz="2800" dirty="0"/>
              <a:t>. وَأَنْتَ تَجوبُ تِلْكَ </a:t>
            </a:r>
            <a:r>
              <a:rPr lang="ar-MA" sz="2800" dirty="0" err="1"/>
              <a:t>ٱلدُّروبَ</a:t>
            </a:r>
            <a:r>
              <a:rPr lang="ar-MA" sz="2800" dirty="0"/>
              <a:t> </a:t>
            </a:r>
            <a:r>
              <a:rPr lang="ar-MA" sz="2800" dirty="0" err="1"/>
              <a:t>ٱلظَّليلَةَ</a:t>
            </a:r>
            <a:r>
              <a:rPr lang="ar-MA" sz="2800" dirty="0"/>
              <a:t>، يَأْخُذُكَ </a:t>
            </a:r>
            <a:r>
              <a:rPr lang="ar-MA" sz="2800" dirty="0" err="1"/>
              <a:t>ٱلْحَنينُ</a:t>
            </a:r>
            <a:r>
              <a:rPr lang="ar-MA" sz="2800" dirty="0"/>
              <a:t> إِلى </a:t>
            </a:r>
            <a:r>
              <a:rPr lang="ar-MA" sz="2800" dirty="0" err="1"/>
              <a:t>ٱلْأَزْمِنَةِ</a:t>
            </a:r>
            <a:r>
              <a:rPr lang="ar-MA" sz="2800" dirty="0"/>
              <a:t> </a:t>
            </a:r>
            <a:r>
              <a:rPr lang="ar-MA" sz="2800" dirty="0" err="1"/>
              <a:t>ٱلْخَوالي</a:t>
            </a:r>
            <a:r>
              <a:rPr lang="ar-MA" sz="2800" dirty="0"/>
              <a:t>. فَكَمْ مِنَ </a:t>
            </a:r>
            <a:r>
              <a:rPr lang="ar-MA" sz="2800" dirty="0" err="1"/>
              <a:t>ٱلْمُلوكِ</a:t>
            </a:r>
            <a:r>
              <a:rPr lang="ar-MA" sz="2800" dirty="0"/>
              <a:t> </a:t>
            </a:r>
            <a:r>
              <a:rPr lang="ar-MA" sz="2800" dirty="0" err="1"/>
              <a:t>وَٱلسَّلاطينِ</a:t>
            </a:r>
            <a:r>
              <a:rPr lang="ar-MA" sz="2800" dirty="0"/>
              <a:t> </a:t>
            </a:r>
            <a:r>
              <a:rPr lang="ar-MA" sz="2800" dirty="0" err="1"/>
              <a:t>وَٱلْفُقَهاءِ</a:t>
            </a:r>
            <a:r>
              <a:rPr lang="ar-MA" sz="2800" dirty="0"/>
              <a:t> </a:t>
            </a:r>
            <a:r>
              <a:rPr lang="ar-MA" sz="2800" dirty="0" err="1"/>
              <a:t>وَٱلتُّجّارِ</a:t>
            </a:r>
            <a:r>
              <a:rPr lang="ar-MA" sz="2800" dirty="0"/>
              <a:t> مَرّوا مِنْ هذِهِ </a:t>
            </a:r>
            <a:r>
              <a:rPr lang="ar-MA" sz="2800" dirty="0" err="1"/>
              <a:t>ٱلْأَرْضِ</a:t>
            </a:r>
            <a:r>
              <a:rPr lang="ar-MA" sz="2800" dirty="0"/>
              <a:t> </a:t>
            </a:r>
            <a:r>
              <a:rPr lang="ar-MA" sz="2800" dirty="0" err="1"/>
              <a:t>ٱلطَّيِّبَةِ</a:t>
            </a:r>
            <a:r>
              <a:rPr lang="ar-MA" sz="2800" dirty="0"/>
              <a:t>! وَكَمْ مِنَ </a:t>
            </a:r>
            <a:r>
              <a:rPr lang="ar-MA" sz="2800" dirty="0" err="1"/>
              <a:t>ٱلْقَصائِدِ</a:t>
            </a:r>
            <a:r>
              <a:rPr lang="ar-MA" sz="2800" dirty="0"/>
              <a:t> تَغَنَّتْ بِجَمالِها </a:t>
            </a:r>
            <a:r>
              <a:rPr lang="ar-MA" sz="2800" dirty="0" err="1"/>
              <a:t>ٱلْفاتِنِ</a:t>
            </a:r>
            <a:r>
              <a:rPr lang="ar-MA" sz="2800" dirty="0"/>
              <a:t>، وَبِأَسْوارِها وَمَبانيها </a:t>
            </a:r>
            <a:r>
              <a:rPr lang="ar-MA" sz="2800" dirty="0" err="1"/>
              <a:t>ٱلْمَبْنِيَّةِ</a:t>
            </a:r>
            <a:r>
              <a:rPr lang="ar-MA" sz="2800" dirty="0"/>
              <a:t> </a:t>
            </a:r>
            <a:r>
              <a:rPr lang="ar-MA" sz="2800" dirty="0" err="1"/>
              <a:t>بِٱلْحَجَرِ</a:t>
            </a:r>
            <a:r>
              <a:rPr lang="ar-MA" sz="2800" dirty="0"/>
              <a:t> </a:t>
            </a:r>
            <a:r>
              <a:rPr lang="ar-MA" sz="2800" dirty="0" err="1"/>
              <a:t>ٱلطّينِيِّ</a:t>
            </a:r>
            <a:r>
              <a:rPr lang="ar-MA" sz="2800" dirty="0"/>
              <a:t> ٱلَّذي يُعْطيها لَوْنَها </a:t>
            </a:r>
            <a:r>
              <a:rPr lang="ar-MA" sz="2800" dirty="0" err="1"/>
              <a:t>ٱلْأَحْمَرَ</a:t>
            </a:r>
            <a:r>
              <a:rPr lang="ar-MA" sz="2800" dirty="0"/>
              <a:t> </a:t>
            </a:r>
            <a:r>
              <a:rPr lang="ar-MA" sz="2800" dirty="0" err="1"/>
              <a:t>ٱلْمُمَيَّزَ</a:t>
            </a:r>
            <a:r>
              <a:rPr lang="fr-FR" sz="2800" dirty="0"/>
              <a:t>!</a:t>
            </a:r>
            <a:endParaRPr lang="ar-MA" sz="2800" dirty="0"/>
          </a:p>
          <a:p>
            <a:r>
              <a:rPr lang="ar-MA" sz="2800" dirty="0"/>
              <a:t>وَإِذا ما رَفَعَ </a:t>
            </a:r>
            <a:r>
              <a:rPr lang="ar-MA" sz="2800" dirty="0" err="1"/>
              <a:t>ٱلزّائِرُ</a:t>
            </a:r>
            <a:r>
              <a:rPr lang="ar-MA" sz="2800" dirty="0"/>
              <a:t> بَصَرَهُ لِيُطالِعَ عِمارَةَ مُرّاكُشَ، أَدْهَشَهُ جَلالُ </a:t>
            </a:r>
            <a:r>
              <a:rPr lang="ar-MA" sz="2800" dirty="0" err="1"/>
              <a:t>ٱلْمَآذِنِ</a:t>
            </a:r>
            <a:r>
              <a:rPr lang="ar-MA" sz="2800" dirty="0"/>
              <a:t>، وَرَوْعَةُ زَخارِفِها. فَهذا قَصْرُ </a:t>
            </a:r>
            <a:r>
              <a:rPr lang="ar-MA" sz="2800" dirty="0" err="1"/>
              <a:t>ٱلْبَديعِ</a:t>
            </a:r>
            <a:r>
              <a:rPr lang="ar-MA" sz="2800" dirty="0"/>
              <a:t> تَحْكي جُدْرانُهُ عَنْ مَجْدِ </a:t>
            </a:r>
            <a:r>
              <a:rPr lang="ar-MA" sz="2800" dirty="0" err="1"/>
              <a:t>ٱلْأَسْلافِ</a:t>
            </a:r>
            <a:r>
              <a:rPr lang="ar-MA" sz="2800" dirty="0"/>
              <a:t>، وَذاكَ قَصْرُ </a:t>
            </a:r>
            <a:r>
              <a:rPr lang="ar-MA" sz="2800" dirty="0" err="1"/>
              <a:t>ٱلْباهِيَةِ</a:t>
            </a:r>
            <a:r>
              <a:rPr lang="ar-MA" sz="2800" dirty="0"/>
              <a:t> يَزْدانُ بِأَرْوِقَتِهِ </a:t>
            </a:r>
            <a:r>
              <a:rPr lang="ar-MA" sz="2800" dirty="0" err="1"/>
              <a:t>ٱلْمُزَخْرَفَةِ</a:t>
            </a:r>
            <a:r>
              <a:rPr lang="ar-MA" sz="2800" dirty="0"/>
              <a:t>، شاهِداً عَلى رَوْعَةِ ٱلْعِمارَةِ </a:t>
            </a:r>
            <a:r>
              <a:rPr lang="ar-MA" sz="2800" dirty="0" err="1"/>
              <a:t>ٱلْمَغْرِبِيَّةِ</a:t>
            </a:r>
            <a:r>
              <a:rPr lang="ar-MA" sz="2800" dirty="0"/>
              <a:t>. وَفي حَديقَةِ "</a:t>
            </a:r>
            <a:r>
              <a:rPr lang="ar-MA" sz="2800" dirty="0" err="1"/>
              <a:t>ماجوريل</a:t>
            </a:r>
            <a:r>
              <a:rPr lang="ar-MA" sz="2800" dirty="0"/>
              <a:t>"، تَتَمايَلُ </a:t>
            </a:r>
            <a:r>
              <a:rPr lang="ar-MA" sz="2800" dirty="0" err="1"/>
              <a:t>ٱلْأَشْجارُ</a:t>
            </a:r>
            <a:r>
              <a:rPr lang="ar-MA" sz="2800" dirty="0"/>
              <a:t> </a:t>
            </a:r>
            <a:r>
              <a:rPr lang="ar-MA" sz="2800" dirty="0" err="1"/>
              <a:t>وَٱلنَّباتاتُ</a:t>
            </a:r>
            <a:r>
              <a:rPr lang="ar-MA" sz="2800" dirty="0"/>
              <a:t> </a:t>
            </a:r>
            <a:r>
              <a:rPr lang="ar-MA" sz="2800" dirty="0" err="1"/>
              <a:t>ٱلنّادِرَةُ</a:t>
            </a:r>
            <a:r>
              <a:rPr lang="ar-MA" sz="2800" dirty="0"/>
              <a:t> عَلى كَفِّ </a:t>
            </a:r>
            <a:r>
              <a:rPr lang="ar-MA" sz="2800" dirty="0" err="1"/>
              <a:t>ٱلنَّسيمِ</a:t>
            </a:r>
            <a:r>
              <a:rPr lang="ar-MA" sz="2800" dirty="0"/>
              <a:t>.</a:t>
            </a:r>
            <a:endParaRPr lang="fr-FR" sz="2800" dirty="0"/>
          </a:p>
        </p:txBody>
      </p:sp>
    </p:spTree>
    <p:extLst>
      <p:ext uri="{BB962C8B-B14F-4D97-AF65-F5344CB8AC3E}">
        <p14:creationId xmlns:p14="http://schemas.microsoft.com/office/powerpoint/2010/main" val="406481918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411DF6-FD33-47FC-F844-867AA47A41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E4114B7-EA8F-E1D6-2529-EE8868C4A1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834" y="756000"/>
            <a:ext cx="7224053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سأعين من يقرأ النص الرابع. التلميذ(ة).................... </a:t>
            </a:r>
            <a:endParaRPr lang="ar-MA" sz="2400" b="1" dirty="0">
              <a:solidFill>
                <a:schemeClr val="bg1">
                  <a:lumMod val="75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B4D000F4-30D8-6596-A7FC-01790A121B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1AA404CF-6AF2-7F66-9831-1FDBCA0CD2A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DAB14F6F-3A1C-DD73-B612-E19354FB0C0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C0985988-9012-FC49-CD62-AF6E1DEEFA6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F8FA2184-86B2-9C4F-F036-ABBD8AF910CB}"/>
              </a:ext>
            </a:extLst>
          </p:cNvPr>
          <p:cNvSpPr>
            <a:spLocks/>
          </p:cNvSpPr>
          <p:nvPr/>
        </p:nvSpPr>
        <p:spPr>
          <a:xfrm>
            <a:off x="6362888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419B80D-05B9-479C-5674-3A4E5637A3B7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قراءة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CE2A406-9770-6D50-AD91-962B1037B2A8}"/>
              </a:ext>
            </a:extLst>
          </p:cNvPr>
          <p:cNvSpPr>
            <a:spLocks/>
          </p:cNvSpPr>
          <p:nvPr/>
        </p:nvSpPr>
        <p:spPr>
          <a:xfrm>
            <a:off x="4387174" y="131694"/>
            <a:ext cx="1453342" cy="3169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تحدث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5B935CC-6BB7-AEB7-DC5A-69923FBD1211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E41A088D-2264-E214-6327-C4EBAA78C2AB}"/>
              </a:ext>
            </a:extLst>
          </p:cNvPr>
          <p:cNvSpPr/>
          <p:nvPr/>
        </p:nvSpPr>
        <p:spPr>
          <a:xfrm>
            <a:off x="401359" y="1368000"/>
            <a:ext cx="2024931" cy="532614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3600" b="1" dirty="0">
                <a:solidFill>
                  <a:srgbClr val="0070C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اَلنَّصُّ  ٱلرّابِعُ </a:t>
            </a:r>
            <a:endParaRPr lang="fr-FR" sz="3600" b="1" dirty="0">
              <a:solidFill>
                <a:srgbClr val="0070C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1" name="Espace réservé pour une image  2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AC43296-B7DA-FEC8-02E1-35EF9D217A4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0CAB3D43-0239-17DB-F7D9-E2CAE870CF4B}"/>
              </a:ext>
            </a:extLst>
          </p:cNvPr>
          <p:cNvSpPr txBox="1"/>
          <p:nvPr/>
        </p:nvSpPr>
        <p:spPr>
          <a:xfrm>
            <a:off x="398833" y="1878730"/>
            <a:ext cx="8343807" cy="481388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R="270510" indent="269875" algn="just" defTabSz="458788" rtl="1">
              <a:lnSpc>
                <a:spcPct val="115000"/>
              </a:lnSpc>
              <a:spcAft>
                <a:spcPts val="800"/>
              </a:spcAft>
              <a:tabLst>
                <a:tab pos="7529513" algn="l"/>
              </a:tabLst>
              <a:defRPr sz="3200" b="1">
                <a:solidFill>
                  <a:srgbClr val="0070C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defRPr>
            </a:lvl1pPr>
          </a:lstStyle>
          <a:p>
            <a:r>
              <a:rPr lang="ar-MA" sz="2900" dirty="0"/>
              <a:t>أَمّا أَهْلُ مُرَّاكُشَ، فَهُمْ وَدودونَ كُرَماءُ، يَسْتَقْبِلونَ </a:t>
            </a:r>
            <a:r>
              <a:rPr lang="ar-MA" sz="2900" dirty="0" err="1"/>
              <a:t>ٱلضُّيوفَ</a:t>
            </a:r>
            <a:r>
              <a:rPr lang="ar-MA" sz="2900" dirty="0"/>
              <a:t> بِحَفاوَةٍ بالِغَةٍ، أَحاديثُهُمْ دافِئَةٌ، لا تَخْلو مِنَ </a:t>
            </a:r>
            <a:r>
              <a:rPr lang="ar-MA" sz="2900" dirty="0" err="1"/>
              <a:t>ٱلْحِكْمَةِ</a:t>
            </a:r>
            <a:r>
              <a:rPr lang="ar-MA" sz="2900" dirty="0"/>
              <a:t> </a:t>
            </a:r>
            <a:r>
              <a:rPr lang="ar-MA" sz="2900" dirty="0" err="1"/>
              <a:t>وَٱلطَّرافَةِ</a:t>
            </a:r>
            <a:r>
              <a:rPr lang="ar-MA" sz="2900" dirty="0"/>
              <a:t>. يَرْتَدونَ </a:t>
            </a:r>
            <a:r>
              <a:rPr lang="ar-MA" sz="2900" dirty="0" err="1"/>
              <a:t>ٱلْجَلابيبَ</a:t>
            </a:r>
            <a:r>
              <a:rPr lang="ar-MA" sz="2900" dirty="0"/>
              <a:t> </a:t>
            </a:r>
            <a:r>
              <a:rPr lang="ar-MA" sz="2900" dirty="0" err="1"/>
              <a:t>ٱلتَّقْليدِيَّةَ</a:t>
            </a:r>
            <a:r>
              <a:rPr lang="ar-MA" sz="2900" dirty="0"/>
              <a:t> </a:t>
            </a:r>
            <a:r>
              <a:rPr lang="ar-MA" sz="2900" dirty="0" err="1"/>
              <a:t>ٱلْمَطْروزَةَ</a:t>
            </a:r>
            <a:r>
              <a:rPr lang="ar-MA" sz="2900" dirty="0"/>
              <a:t> بِأَلْوانٍ زاهِيَةٍ، وَيُفْرِدونَ أَذْرُعَهُمْ، وَقَدْ عَلَتِ </a:t>
            </a:r>
            <a:r>
              <a:rPr lang="ar-MA" sz="2900" dirty="0" err="1"/>
              <a:t>ٱلاِبْتِساماتُ</a:t>
            </a:r>
            <a:r>
              <a:rPr lang="ar-MA" sz="2900" dirty="0"/>
              <a:t> شِفاهَهُمْ تَرْحيباً بِزُوّارِهِمْ. كُلَّما تَوَغَّلْتَ بَيْنَ </a:t>
            </a:r>
            <a:r>
              <a:rPr lang="ar-MA" sz="2900" dirty="0" err="1"/>
              <a:t>ٱلدُّروبِ</a:t>
            </a:r>
            <a:r>
              <a:rPr lang="ar-MA" sz="2900" dirty="0"/>
              <a:t> </a:t>
            </a:r>
            <a:r>
              <a:rPr lang="ar-MA" sz="2900" dirty="0" err="1"/>
              <a:t>وَٱلْأَزِقَّةِ</a:t>
            </a:r>
            <a:r>
              <a:rPr lang="ar-MA" sz="2900" dirty="0"/>
              <a:t> </a:t>
            </a:r>
            <a:r>
              <a:rPr lang="ar-MA" sz="2900" dirty="0" err="1"/>
              <a:t>ٱلضَّيِّقَةِ</a:t>
            </a:r>
            <a:r>
              <a:rPr lang="ar-MA" sz="2900" dirty="0"/>
              <a:t> ٱلْعَتيقَةِ، رَأَيْتَ </a:t>
            </a:r>
            <a:r>
              <a:rPr lang="ar-MA" sz="2900" dirty="0" err="1"/>
              <a:t>ٱلصُّنّاعَ</a:t>
            </a:r>
            <a:r>
              <a:rPr lang="ar-MA" sz="2900" dirty="0"/>
              <a:t> مُنْهَمِكينَ في أَعْمالِهِمْ بِمَهارَةٍ فائِقَةٍ وَإِتْقانٍ مُدْهِشٍ، وَهُمْ يُعالِجونَ </a:t>
            </a:r>
            <a:r>
              <a:rPr lang="ar-MA" sz="2900" dirty="0" err="1"/>
              <a:t>ٱلْخَزَفَ</a:t>
            </a:r>
            <a:r>
              <a:rPr lang="ar-MA" sz="2900" dirty="0"/>
              <a:t> </a:t>
            </a:r>
            <a:r>
              <a:rPr lang="ar-MA" sz="2900" dirty="0" err="1"/>
              <a:t>وَٱلْجُلودَ</a:t>
            </a:r>
            <a:r>
              <a:rPr lang="ar-MA" sz="2900" dirty="0"/>
              <a:t> </a:t>
            </a:r>
            <a:r>
              <a:rPr lang="ar-MA" sz="2900" dirty="0" err="1"/>
              <a:t>وَٱلْخَشَبَ</a:t>
            </a:r>
            <a:r>
              <a:rPr lang="ar-MA" sz="2900" dirty="0"/>
              <a:t> بِأَنامِلِهِمْ، </a:t>
            </a:r>
            <a:r>
              <a:rPr lang="ar-MA" sz="2900" dirty="0" err="1"/>
              <a:t>وَٱلْإِبَرِ</a:t>
            </a:r>
            <a:r>
              <a:rPr lang="ar-MA" sz="2900" dirty="0"/>
              <a:t> وَمَطارِقِ </a:t>
            </a:r>
            <a:r>
              <a:rPr lang="ar-MA" sz="2900" dirty="0" err="1"/>
              <a:t>ٱلنُّحاسِ</a:t>
            </a:r>
            <a:r>
              <a:rPr lang="ar-MA" sz="2900" dirty="0"/>
              <a:t>، وَغَيْرِها مِنَ </a:t>
            </a:r>
            <a:r>
              <a:rPr lang="ar-MA" sz="2900" dirty="0" err="1"/>
              <a:t>ٱلْأَدَواتِ</a:t>
            </a:r>
            <a:r>
              <a:rPr lang="ar-MA" sz="2900" dirty="0"/>
              <a:t> </a:t>
            </a:r>
            <a:r>
              <a:rPr lang="ar-MA" sz="2900" dirty="0" err="1"/>
              <a:t>ٱلتَّقْليدِيَّةِ</a:t>
            </a:r>
            <a:r>
              <a:rPr lang="ar-MA" sz="2900" dirty="0"/>
              <a:t> </a:t>
            </a:r>
            <a:r>
              <a:rPr lang="ar-MA" sz="2900" dirty="0" err="1"/>
              <a:t>ٱلْبَسيطَةِ</a:t>
            </a:r>
            <a:r>
              <a:rPr lang="ar-MA" sz="2900" dirty="0"/>
              <a:t>. </a:t>
            </a:r>
          </a:p>
          <a:p>
            <a:r>
              <a:rPr lang="ar-MA" sz="2900" dirty="0"/>
              <a:t>ما أَرْوَعَ </a:t>
            </a:r>
            <a:r>
              <a:rPr lang="ar-MA" sz="2900" dirty="0" err="1"/>
              <a:t>ٱلنُّزْهَةَ</a:t>
            </a:r>
            <a:r>
              <a:rPr lang="ar-MA" sz="2900" dirty="0"/>
              <a:t> في أَكْنافِ مُرّاكُشَ </a:t>
            </a:r>
            <a:r>
              <a:rPr lang="ar-MA" sz="2900" dirty="0" err="1"/>
              <a:t>ٱلْحَمْراءِ</a:t>
            </a:r>
            <a:r>
              <a:rPr lang="ar-MA" sz="2900" dirty="0"/>
              <a:t>، وَما أَحْلى </a:t>
            </a:r>
            <a:r>
              <a:rPr lang="ar-MA" sz="2900" dirty="0" err="1"/>
              <a:t>ٱلْإِقامَةَ</a:t>
            </a:r>
            <a:r>
              <a:rPr lang="ar-MA" sz="2900" dirty="0"/>
              <a:t> بَيْنَ أَسْوارِها ٱلْعَتيقَةِ! فَهِيَ </a:t>
            </a:r>
            <a:r>
              <a:rPr lang="ar-MA" sz="2900" dirty="0" err="1"/>
              <a:t>ٱلْحِضْنُ</a:t>
            </a:r>
            <a:r>
              <a:rPr lang="ar-MA" sz="2900" dirty="0"/>
              <a:t> </a:t>
            </a:r>
            <a:r>
              <a:rPr lang="ar-MA" sz="2900" dirty="0" err="1"/>
              <a:t>ٱلدّافِئُ</a:t>
            </a:r>
            <a:r>
              <a:rPr lang="ar-MA" sz="2900" dirty="0"/>
              <a:t> لِمَنْ يَتوقُ إِلى </a:t>
            </a:r>
            <a:r>
              <a:rPr lang="ar-MA" sz="2900" dirty="0" err="1"/>
              <a:t>ٱلرّاحَةِ</a:t>
            </a:r>
            <a:r>
              <a:rPr lang="ar-MA" sz="2900" dirty="0"/>
              <a:t>، </a:t>
            </a:r>
            <a:r>
              <a:rPr lang="ar-MA" sz="2900" dirty="0" err="1"/>
              <a:t>وَٱلْمَلاذُ</a:t>
            </a:r>
            <a:r>
              <a:rPr lang="ar-MA" sz="2900" dirty="0"/>
              <a:t> </a:t>
            </a:r>
            <a:r>
              <a:rPr lang="ar-MA" sz="2900" dirty="0" err="1"/>
              <a:t>ٱلْآسِرُ</a:t>
            </a:r>
            <a:r>
              <a:rPr lang="ar-MA" sz="2900" dirty="0"/>
              <a:t> لِمَنْ يَهْوى </a:t>
            </a:r>
            <a:r>
              <a:rPr lang="ar-MA" sz="2900" dirty="0" err="1"/>
              <a:t>ٱلْجَمالَ</a:t>
            </a:r>
            <a:r>
              <a:rPr lang="ar-MA" sz="2900" dirty="0"/>
              <a:t> </a:t>
            </a:r>
            <a:r>
              <a:rPr lang="ar-MA" sz="2900" dirty="0" err="1"/>
              <a:t>وَٱلتّارِيخَ</a:t>
            </a:r>
            <a:r>
              <a:rPr lang="ar-MA" sz="2900" dirty="0"/>
              <a:t> </a:t>
            </a:r>
            <a:r>
              <a:rPr lang="ar-MA" sz="2900" dirty="0" err="1"/>
              <a:t>وَٱلْأَصالَةَ</a:t>
            </a:r>
            <a:r>
              <a:rPr lang="ar-MA" sz="2900" dirty="0"/>
              <a:t> </a:t>
            </a:r>
            <a:r>
              <a:rPr lang="ar-MA" sz="2900" dirty="0" err="1"/>
              <a:t>ٱلْعَريقَةَ</a:t>
            </a:r>
            <a:r>
              <a:rPr lang="ar-MA" sz="29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316495316"/>
      </p:ext>
    </p:extLst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A45C47-0E10-EF99-A526-5EB00F18BA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798916D-9088-0BB4-A069-A16FDDA2F3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سأعين من يقرأ النص الخامس. التلميذ(ة)....................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33A41945-3C55-A701-6789-3104B3B9EF2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959D395A-2A54-E77D-C7BC-2B497E72643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E4B360FC-337E-C81E-A33E-FE65ACB6E41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66D56AD4-83D5-387C-1F19-961E44E015F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86E5C8EB-20CB-0B33-5E9D-383AE38CAE31}"/>
              </a:ext>
            </a:extLst>
          </p:cNvPr>
          <p:cNvSpPr>
            <a:spLocks/>
          </p:cNvSpPr>
          <p:nvPr/>
        </p:nvSpPr>
        <p:spPr>
          <a:xfrm>
            <a:off x="6362888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8783DEB-E26C-47C1-803A-7398483ADA3F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قراءة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0BFF297-CBAD-5436-63A8-2963EF297F41}"/>
              </a:ext>
            </a:extLst>
          </p:cNvPr>
          <p:cNvSpPr>
            <a:spLocks/>
          </p:cNvSpPr>
          <p:nvPr/>
        </p:nvSpPr>
        <p:spPr>
          <a:xfrm>
            <a:off x="4387174" y="131694"/>
            <a:ext cx="1453342" cy="3169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تحدث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EB9C3A2-7D35-09A4-7786-57831F74D6A2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26621114-DDD8-98CD-1F6D-92ADEAC3E753}"/>
              </a:ext>
            </a:extLst>
          </p:cNvPr>
          <p:cNvSpPr/>
          <p:nvPr/>
        </p:nvSpPr>
        <p:spPr>
          <a:xfrm>
            <a:off x="324244" y="1272737"/>
            <a:ext cx="2163966" cy="532614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3600" b="1" dirty="0">
                <a:solidFill>
                  <a:srgbClr val="0070C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اَلنَّصُّ  </a:t>
            </a:r>
            <a:r>
              <a:rPr lang="ar-MA" sz="3600" b="1" dirty="0" err="1">
                <a:solidFill>
                  <a:srgbClr val="0070C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ٱلخامِسُ</a:t>
            </a:r>
            <a:r>
              <a:rPr lang="ar-MA" sz="3600" b="1" dirty="0">
                <a:solidFill>
                  <a:srgbClr val="0070C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endParaRPr lang="fr-FR" sz="3600" b="1" dirty="0">
              <a:solidFill>
                <a:srgbClr val="0070C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1" name="Espace réservé pour une image  2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30EA4C3-7F43-87CB-F9BE-3A6D0B64348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Zone de texte 138">
            <a:extLst>
              <a:ext uri="{FF2B5EF4-FFF2-40B4-BE49-F238E27FC236}">
                <a16:creationId xmlns:a16="http://schemas.microsoft.com/office/drawing/2014/main" id="{5F3A4397-BA87-CC27-5484-A6C9EAEB375D}"/>
              </a:ext>
            </a:extLst>
          </p:cNvPr>
          <p:cNvSpPr txBox="1"/>
          <p:nvPr/>
        </p:nvSpPr>
        <p:spPr>
          <a:xfrm>
            <a:off x="324244" y="1842496"/>
            <a:ext cx="8323645" cy="47572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R="270510" indent="269875" algn="just" defTabSz="458788" rtl="1">
              <a:lnSpc>
                <a:spcPct val="115000"/>
              </a:lnSpc>
              <a:spcAft>
                <a:spcPts val="800"/>
              </a:spcAft>
              <a:tabLst>
                <a:tab pos="7529513" algn="l"/>
              </a:tabLst>
              <a:defRPr sz="3200" b="1">
                <a:solidFill>
                  <a:srgbClr val="0070C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ar-MA" sz="2800" dirty="0"/>
              <a:t>غادَرَتِ </a:t>
            </a:r>
            <a:r>
              <a:rPr lang="ar-MA" sz="2800" dirty="0" err="1"/>
              <a:t>ٱلطِّفْلَةُ</a:t>
            </a:r>
            <a:r>
              <a:rPr lang="ar-MA" sz="2800" dirty="0"/>
              <a:t> ياسَمينُ مَدينَتَها </a:t>
            </a:r>
            <a:r>
              <a:rPr lang="ar-MA" sz="2800" dirty="0" err="1"/>
              <a:t>ٱلْواسِعَةَ</a:t>
            </a:r>
            <a:r>
              <a:rPr lang="ar-MA" sz="2800" dirty="0"/>
              <a:t>، تَحْمِلُ في قَلْبِها دَهْشَةَ </a:t>
            </a:r>
            <a:r>
              <a:rPr lang="ar-MA" sz="2800" dirty="0" err="1"/>
              <a:t>ٱلرَّحيلِ</a:t>
            </a:r>
            <a:r>
              <a:rPr lang="ar-MA" sz="2800" dirty="0"/>
              <a:t>. أَلْقَتْ بِبَصَرِها مِنْ نافِذَةِ </a:t>
            </a:r>
            <a:r>
              <a:rPr lang="ar-MA" sz="2800" dirty="0" err="1"/>
              <a:t>ٱلسَّيّارَةِ</a:t>
            </a:r>
            <a:r>
              <a:rPr lang="ar-MA" sz="2800" dirty="0"/>
              <a:t>، وَهِيَ تُلَوِّحُ لِلْمَباني </a:t>
            </a:r>
            <a:r>
              <a:rPr lang="ar-MA" sz="2800" dirty="0" err="1"/>
              <a:t>ٱلْعالِيَةِ</a:t>
            </a:r>
            <a:r>
              <a:rPr lang="ar-MA" sz="2800" dirty="0"/>
              <a:t> </a:t>
            </a:r>
            <a:r>
              <a:rPr lang="ar-MA" sz="2800" dirty="0" err="1"/>
              <a:t>وَٱلشَّوارِعِ</a:t>
            </a:r>
            <a:r>
              <a:rPr lang="ar-MA" sz="2800" dirty="0"/>
              <a:t> ٱلَّتي </a:t>
            </a:r>
            <a:r>
              <a:rPr lang="ar-MA" sz="2800" dirty="0" err="1"/>
              <a:t>ٱعْتادَتِ</a:t>
            </a:r>
            <a:r>
              <a:rPr lang="ar-MA" sz="2800" dirty="0"/>
              <a:t> </a:t>
            </a:r>
            <a:r>
              <a:rPr lang="ar-MA" sz="2800" dirty="0" err="1"/>
              <a:t>ٱلرَّكْضَ</a:t>
            </a:r>
            <a:r>
              <a:rPr lang="ar-MA" sz="2800" dirty="0"/>
              <a:t> بَيْنَها، </a:t>
            </a:r>
            <a:r>
              <a:rPr lang="ar-MA" sz="2800" dirty="0" err="1"/>
              <a:t>وَٱلْمُزَيَّنَةِ</a:t>
            </a:r>
            <a:r>
              <a:rPr lang="ar-MA" sz="2800" dirty="0"/>
              <a:t> بِأَعْلامٍ حَمْراءَ تَتَوَسَّطُها نَجْماتٌ خَضْراءُ.</a:t>
            </a:r>
          </a:p>
          <a:p>
            <a:r>
              <a:rPr lang="ar-MA" sz="2800" dirty="0"/>
              <a:t>في رِحْلَتِها </a:t>
            </a:r>
            <a:r>
              <a:rPr lang="ar-MA" sz="2800" dirty="0" err="1"/>
              <a:t>ٱلْبَعيدَةِ</a:t>
            </a:r>
            <a:r>
              <a:rPr lang="ar-MA" sz="2800" dirty="0"/>
              <a:t>، حَمَلَتْ ياسَمينُ صُوَراً عَنْ مَدينَتِها عَزاءً في غُرْبَتِها. وَحينَ وَصَلَتْ إِلى باريس، وَقَفَتْ مَبْهورَةً أَمامَ </a:t>
            </a:r>
            <a:r>
              <a:rPr lang="ar-MA" sz="2800"/>
              <a:t>بُرْجِ إيفِلْ </a:t>
            </a:r>
            <a:r>
              <a:rPr lang="ar-MA" sz="2800" dirty="0"/>
              <a:t>بِأَضْوائِهِ </a:t>
            </a:r>
            <a:r>
              <a:rPr lang="ar-MA" sz="2800" dirty="0" err="1"/>
              <a:t>ٱلذَّهَبِيَّةِ</a:t>
            </a:r>
            <a:r>
              <a:rPr lang="ar-MA" sz="2800" dirty="0"/>
              <a:t>. جابَتْ شَوارِعَها ٱلْعَريضَةَ، تُراقِبُ </a:t>
            </a:r>
            <a:r>
              <a:rPr lang="ar-MA" sz="2800" dirty="0" err="1"/>
              <a:t>ٱلْمَحَلّاتِ</a:t>
            </a:r>
            <a:r>
              <a:rPr lang="ar-MA" sz="2800" dirty="0"/>
              <a:t> </a:t>
            </a:r>
            <a:r>
              <a:rPr lang="ar-MA" sz="2800" dirty="0" err="1"/>
              <a:t>ٱلْفاخِرَةَ</a:t>
            </a:r>
            <a:r>
              <a:rPr lang="ar-MA" sz="2800" dirty="0"/>
              <a:t> </a:t>
            </a:r>
            <a:r>
              <a:rPr lang="ar-MA" sz="2800" dirty="0" err="1"/>
              <a:t>وَٱلْجُسورَ</a:t>
            </a:r>
            <a:r>
              <a:rPr lang="ar-MA" sz="2800" dirty="0"/>
              <a:t> </a:t>
            </a:r>
            <a:r>
              <a:rPr lang="ar-MA" sz="2800" dirty="0" err="1"/>
              <a:t>ٱلْمُزَيَّنَةَ</a:t>
            </a:r>
            <a:r>
              <a:rPr lang="ar-MA" sz="2800" dirty="0"/>
              <a:t> </a:t>
            </a:r>
            <a:r>
              <a:rPr lang="ar-MA" sz="2800" dirty="0" err="1"/>
              <a:t>بِٱلْوُرودِ</a:t>
            </a:r>
            <a:r>
              <a:rPr lang="ar-MA" sz="2800" dirty="0"/>
              <a:t>. زارَتْ مُتْحَفَ </a:t>
            </a:r>
            <a:r>
              <a:rPr lang="ar-MA" sz="2800" dirty="0" err="1"/>
              <a:t>ٱللّوفْرِ</a:t>
            </a:r>
            <a:r>
              <a:rPr lang="ar-MA" sz="2800" dirty="0"/>
              <a:t>، تَأَمَّلَتِ </a:t>
            </a:r>
            <a:r>
              <a:rPr lang="ar-MA" sz="2800" dirty="0" err="1"/>
              <a:t>ٱلْموناليزا</a:t>
            </a:r>
            <a:r>
              <a:rPr lang="ar-MA" sz="2800" dirty="0"/>
              <a:t> </a:t>
            </a:r>
            <a:r>
              <a:rPr lang="ar-MA" sz="2800" dirty="0" err="1"/>
              <a:t>وَٱلتَّماثيلَ</a:t>
            </a:r>
            <a:r>
              <a:rPr lang="ar-MA" sz="2800" dirty="0"/>
              <a:t> </a:t>
            </a:r>
            <a:r>
              <a:rPr lang="ar-MA" sz="2800" dirty="0" err="1"/>
              <a:t>ٱلنّادِرَةَ</a:t>
            </a:r>
            <a:r>
              <a:rPr lang="ar-MA" sz="2800" dirty="0"/>
              <a:t> بِدَهْشَةٍ.</a:t>
            </a:r>
          </a:p>
          <a:p>
            <a:r>
              <a:rPr lang="ar-MA" sz="2800" dirty="0"/>
              <a:t>تَوَجَّهَتْ بَعْدَ ذلِكَ إِلى مَدينَةِ دُبَي، لِتَجِدَ نَفْسَها وَسْطَ ناطِحاتِ </a:t>
            </a:r>
            <a:r>
              <a:rPr lang="ar-MA" sz="2800" dirty="0" err="1"/>
              <a:t>ٱلسَّحابِ</a:t>
            </a:r>
            <a:r>
              <a:rPr lang="ar-MA" sz="2800" dirty="0"/>
              <a:t> ٱلَّتي لَمْ تَزُرْ مِثْلَها، حَيْثُ </a:t>
            </a:r>
            <a:r>
              <a:rPr lang="ar-MA" sz="2800" dirty="0" err="1"/>
              <a:t>ٱلْأَبْراجُ</a:t>
            </a:r>
            <a:r>
              <a:rPr lang="ar-MA" sz="2800" dirty="0"/>
              <a:t> تُعانِقُ </a:t>
            </a:r>
            <a:r>
              <a:rPr lang="ar-MA" sz="2800" dirty="0" err="1"/>
              <a:t>ٱلسَّحابَ</a:t>
            </a:r>
            <a:r>
              <a:rPr lang="ar-MA" sz="2800" dirty="0"/>
              <a:t> بِأَشْكالِها </a:t>
            </a:r>
            <a:r>
              <a:rPr lang="ar-MA" sz="2800" dirty="0" err="1"/>
              <a:t>ٱلْمُبْهِرَةِ</a:t>
            </a:r>
            <a:r>
              <a:rPr lang="ar-MA" sz="2800" dirty="0"/>
              <a:t>.</a:t>
            </a:r>
            <a:endParaRPr lang="fr-FR" sz="2800" dirty="0"/>
          </a:p>
        </p:txBody>
      </p:sp>
    </p:spTree>
    <p:extLst>
      <p:ext uri="{BB962C8B-B14F-4D97-AF65-F5344CB8AC3E}">
        <p14:creationId xmlns:p14="http://schemas.microsoft.com/office/powerpoint/2010/main" val="1576692556"/>
      </p:ext>
    </p:extLst>
  </p:cSld>
  <p:clrMapOvr>
    <a:masterClrMapping/>
  </p:clrMapOvr>
  <p:transition spd="slow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C3DC0C-172F-A7D3-0303-0B9752B1F2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D8AA553-C3DD-F6CC-F228-6D499AE022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الفائز؟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08489AC4-5AB0-1611-3036-F7A0A63BBDC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1817E50D-F773-8014-8A73-5FAD04BBF5C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80384D0A-96D6-61AE-BDA6-1CA1AD6F802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39C8FB01-EFCB-BDEE-1994-826100DC53D3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59FA2D03-2FD2-1E85-38FE-54B37EAFD403}"/>
              </a:ext>
            </a:extLst>
          </p:cNvPr>
          <p:cNvSpPr>
            <a:spLocks/>
          </p:cNvSpPr>
          <p:nvPr/>
        </p:nvSpPr>
        <p:spPr>
          <a:xfrm>
            <a:off x="6362888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DD7E713-EAD0-CB1F-4A71-B917D390CD76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قراءة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18F070F2-F0D8-3EF1-19A7-C451BD78E24D}"/>
              </a:ext>
            </a:extLst>
          </p:cNvPr>
          <p:cNvSpPr>
            <a:spLocks/>
          </p:cNvSpPr>
          <p:nvPr/>
        </p:nvSpPr>
        <p:spPr>
          <a:xfrm>
            <a:off x="4387174" y="131694"/>
            <a:ext cx="1453342" cy="3169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تحدث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382AEB8-B4FD-48DB-F311-70993EA9B086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6E0F7CC-8609-0A51-85D1-F57C5464708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2" name="Joyful_Prize_Celebration_Animation">
            <a:hlinkClick r:id="" action="ppaction://media"/>
            <a:extLst>
              <a:ext uri="{FF2B5EF4-FFF2-40B4-BE49-F238E27FC236}">
                <a16:creationId xmlns:a16="http://schemas.microsoft.com/office/drawing/2014/main" id="{21C881F9-5949-21CC-5990-611A9C0500E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rcRect l="22027" r="21803"/>
          <a:stretch>
            <a:fillRect/>
          </a:stretch>
        </p:blipFill>
        <p:spPr>
          <a:xfrm>
            <a:off x="2835612" y="2166095"/>
            <a:ext cx="3472775" cy="34777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59618160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07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12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4D3D67-6CCB-AB1F-525B-0324B4DD7D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26E1C68B-CFB0-88FD-74BC-A30CC625B2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331" y="905038"/>
            <a:ext cx="7886700" cy="720000"/>
          </a:xfrm>
        </p:spPr>
        <p:txBody>
          <a:bodyPr/>
          <a:lstStyle/>
          <a:p>
            <a:r>
              <a:rPr lang="ar-MA" sz="2800" dirty="0"/>
              <a:t>             تحدث : توليف ومراجعة  </a:t>
            </a:r>
            <a:endParaRPr lang="fr-MA" sz="3200" dirty="0"/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6EAC7167-9209-3D38-E488-8609FE1003C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7053" y="1875467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4B0F4B46-9F6D-6658-2989-4571AA63F6A9}"/>
              </a:ext>
            </a:extLst>
          </p:cNvPr>
          <p:cNvSpPr txBox="1">
            <a:spLocks/>
          </p:cNvSpPr>
          <p:nvPr/>
        </p:nvSpPr>
        <p:spPr>
          <a:xfrm>
            <a:off x="1300715" y="2330694"/>
            <a:ext cx="5962196" cy="1597096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buSzPct val="50000"/>
            </a:pPr>
            <a:r>
              <a:rPr lang="ar-MA" sz="2800" b="1" dirty="0">
                <a:cs typeface="Microsoft Uighur" panose="02000000000000000000" pitchFamily="2" charset="-78"/>
              </a:rPr>
              <a:t>التحدث باسترسال؛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B46FCFC0-829C-CA46-3A1C-CFF88D46EEF3}"/>
              </a:ext>
            </a:extLst>
          </p:cNvPr>
          <p:cNvSpPr txBox="1"/>
          <p:nvPr/>
        </p:nvSpPr>
        <p:spPr>
          <a:xfrm>
            <a:off x="5169430" y="1827529"/>
            <a:ext cx="199605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مراجعة وتوليف 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E021CB4E-BBF2-02D3-175F-39C90562F07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725D4E49-499F-FB3B-AD8D-487DFDD94C8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50097" y="985792"/>
            <a:ext cx="457111" cy="457111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287362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5888F1-EBB1-67E9-467B-CE0F03065C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EC274BD-330A-5A3F-B5E8-069A266A71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ستتدربون على التحدث باسترسال  خلال دقيقة وفق الضوابط التالية. من يقرأ؟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9B94D8AB-1D71-F37F-2878-4C9E1EA2700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717AF7CE-B3F8-4ABB-712D-B71BA752755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A6F297AF-F3E4-675F-9C4D-FAD5CA97A4F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B423294-2DAF-29AA-4916-8D9F1C8F7DA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1C45B702-4594-77DF-959F-FEB4C72949E6}"/>
              </a:ext>
            </a:extLst>
          </p:cNvPr>
          <p:cNvSpPr>
            <a:spLocks/>
          </p:cNvSpPr>
          <p:nvPr/>
        </p:nvSpPr>
        <p:spPr>
          <a:xfrm>
            <a:off x="6362888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2888879-79BC-CD0A-9B2E-4A7A1EEBAD2F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قراءة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845A62D-A731-985B-2181-40F7CECA5F7A}"/>
              </a:ext>
            </a:extLst>
          </p:cNvPr>
          <p:cNvSpPr>
            <a:spLocks/>
          </p:cNvSpPr>
          <p:nvPr/>
        </p:nvSpPr>
        <p:spPr>
          <a:xfrm>
            <a:off x="4387174" y="131694"/>
            <a:ext cx="1453342" cy="3169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/>
                </a:solidFill>
              </a:rPr>
              <a:t>تحدث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08EFBF2-0FB0-E580-EE11-1A4B20E60849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pic>
        <p:nvPicPr>
          <p:cNvPr id="6" name="Espace réservé pour une image  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8071C34-8D14-28A9-F384-65C115A8897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C1CACF7A-2D6E-F5E6-9518-1D1CFB67D46A}"/>
              </a:ext>
            </a:extLst>
          </p:cNvPr>
          <p:cNvSpPr txBox="1">
            <a:spLocks/>
          </p:cNvSpPr>
          <p:nvPr/>
        </p:nvSpPr>
        <p:spPr>
          <a:xfrm>
            <a:off x="1089147" y="2281921"/>
            <a:ext cx="5924616" cy="518492"/>
          </a:xfrm>
          <a:prstGeom prst="roundRect">
            <a:avLst>
              <a:gd name="adj" fmla="val 16667"/>
            </a:avLst>
          </a:prstGeom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 rtl="1"/>
            <a:r>
              <a:rPr lang="ar-MA" sz="28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أَتَحَدَّثُ حَوْلَ ٱلْمَوْضوعِ </a:t>
            </a:r>
            <a:r>
              <a:rPr lang="ar-MA" sz="2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ٱلْمَطْلوبِ</a:t>
            </a:r>
            <a:r>
              <a:rPr lang="ar-MA" sz="28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</a:p>
        </p:txBody>
      </p:sp>
      <p:sp>
        <p:nvSpPr>
          <p:cNvPr id="4" name="Espace réservé du texte 2">
            <a:extLst>
              <a:ext uri="{FF2B5EF4-FFF2-40B4-BE49-F238E27FC236}">
                <a16:creationId xmlns:a16="http://schemas.microsoft.com/office/drawing/2014/main" id="{0AC22E7A-599C-7490-DC2E-73256D47A35D}"/>
              </a:ext>
            </a:extLst>
          </p:cNvPr>
          <p:cNvSpPr txBox="1">
            <a:spLocks/>
          </p:cNvSpPr>
          <p:nvPr/>
        </p:nvSpPr>
        <p:spPr>
          <a:xfrm>
            <a:off x="1090065" y="3578151"/>
            <a:ext cx="5924616" cy="518492"/>
          </a:xfrm>
          <a:prstGeom prst="roundRect">
            <a:avLst>
              <a:gd name="adj" fmla="val 16667"/>
            </a:avLst>
          </a:prstGeom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R="0" lvl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1" i="0" u="none" strike="noStrike" cap="none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ar-MA" dirty="0"/>
              <a:t>أَتَحَدَّثُ بِٱسْتِرْسالٍ لِمُدَّةِ دَقيقَةٍ عَلى </a:t>
            </a:r>
            <a:r>
              <a:rPr lang="ar-MA" dirty="0" err="1"/>
              <a:t>ٱلْأَقَلِّ</a:t>
            </a:r>
            <a:r>
              <a:rPr lang="ar-MA" dirty="0"/>
              <a:t>.</a:t>
            </a:r>
          </a:p>
        </p:txBody>
      </p:sp>
      <p:sp>
        <p:nvSpPr>
          <p:cNvPr id="5" name="Espace réservé du texte 2">
            <a:extLst>
              <a:ext uri="{FF2B5EF4-FFF2-40B4-BE49-F238E27FC236}">
                <a16:creationId xmlns:a16="http://schemas.microsoft.com/office/drawing/2014/main" id="{7C1A21DF-8056-F3DF-8D38-76F7FF51DE06}"/>
              </a:ext>
            </a:extLst>
          </p:cNvPr>
          <p:cNvSpPr txBox="1">
            <a:spLocks/>
          </p:cNvSpPr>
          <p:nvPr/>
        </p:nvSpPr>
        <p:spPr>
          <a:xfrm>
            <a:off x="1089147" y="4751318"/>
            <a:ext cx="5903741" cy="518492"/>
          </a:xfrm>
          <a:prstGeom prst="roundRect">
            <a:avLst>
              <a:gd name="adj" fmla="val 16667"/>
            </a:avLst>
          </a:prstGeom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R="0" lvl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1" i="0" u="none" strike="noStrike" cap="none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ar-MA" dirty="0"/>
              <a:t>أَتَجَنَّبُ ٱلْأَخْطاءَ </a:t>
            </a:r>
            <a:r>
              <a:rPr lang="ar-MA" dirty="0" err="1"/>
              <a:t>ٱللُّغَوِيَّةَ</a:t>
            </a:r>
            <a:r>
              <a:rPr lang="ar-MA" dirty="0"/>
              <a:t>.</a:t>
            </a:r>
          </a:p>
        </p:txBody>
      </p:sp>
      <p:sp>
        <p:nvSpPr>
          <p:cNvPr id="7" name="Ellipse 6">
            <a:extLst>
              <a:ext uri="{FF2B5EF4-FFF2-40B4-BE49-F238E27FC236}">
                <a16:creationId xmlns:a16="http://schemas.microsoft.com/office/drawing/2014/main" id="{CA212330-E78A-B4E1-F06B-4DB8D0B3DA52}"/>
              </a:ext>
            </a:extLst>
          </p:cNvPr>
          <p:cNvSpPr/>
          <p:nvPr/>
        </p:nvSpPr>
        <p:spPr>
          <a:xfrm>
            <a:off x="7279923" y="2286196"/>
            <a:ext cx="469025" cy="518492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rgbClr val="002060"/>
                </a:solidFill>
              </a:rPr>
              <a:t>1</a:t>
            </a:r>
            <a:endParaRPr lang="fr-FR" b="1" dirty="0">
              <a:solidFill>
                <a:srgbClr val="002060"/>
              </a:solidFill>
            </a:endParaRPr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C39F0E92-16F3-37DA-E1EE-D1F130B29C0D}"/>
              </a:ext>
            </a:extLst>
          </p:cNvPr>
          <p:cNvSpPr/>
          <p:nvPr/>
        </p:nvSpPr>
        <p:spPr>
          <a:xfrm>
            <a:off x="7331057" y="3555938"/>
            <a:ext cx="469025" cy="518492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rgbClr val="002060"/>
                </a:solidFill>
              </a:rPr>
              <a:t>2</a:t>
            </a:r>
            <a:endParaRPr lang="fr-FR" b="1" dirty="0">
              <a:solidFill>
                <a:srgbClr val="002060"/>
              </a:solidFill>
            </a:endParaRPr>
          </a:p>
        </p:txBody>
      </p:sp>
      <p:sp>
        <p:nvSpPr>
          <p:cNvPr id="9" name="Ellipse 8">
            <a:extLst>
              <a:ext uri="{FF2B5EF4-FFF2-40B4-BE49-F238E27FC236}">
                <a16:creationId xmlns:a16="http://schemas.microsoft.com/office/drawing/2014/main" id="{7464F38D-5E2B-1C6F-3371-7310F2CE44B4}"/>
              </a:ext>
            </a:extLst>
          </p:cNvPr>
          <p:cNvSpPr/>
          <p:nvPr/>
        </p:nvSpPr>
        <p:spPr>
          <a:xfrm>
            <a:off x="7349816" y="4751318"/>
            <a:ext cx="469025" cy="518492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rgbClr val="002060"/>
                </a:solidFill>
              </a:rPr>
              <a:t>3</a:t>
            </a:r>
            <a:endParaRPr lang="fr-FR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1135403"/>
      </p:ext>
    </p:extLst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129CF8-8702-551D-8AAA-0E89F1796C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58FBC71-0311-8AFF-A7DF-9E264AF7D2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2826" y="768475"/>
            <a:ext cx="7219454" cy="612000"/>
          </a:xfrm>
        </p:spPr>
        <p:txBody>
          <a:bodyPr>
            <a:normAutofit fontScale="90000"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كل منكم يختار موضوعا  من بين المقترحات التالية ويستعد للتحدث. سنحدد الفائزين في نهاية النشاط.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(يمكن اعتماد القرعة من أجل  الاشتغال على جميع المواضيع.)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2B23E7BB-DDE6-2692-B9EE-5A7A379B165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9CB22A96-FF50-9216-746E-DE96D1B9B76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81ACF2CE-EC4A-6AFA-FE7E-1C775430682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420E198D-7B77-2AE2-1904-ED21B68C384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0B88445A-2773-D2F0-2DD0-3B48A994C9AB}"/>
              </a:ext>
            </a:extLst>
          </p:cNvPr>
          <p:cNvSpPr>
            <a:spLocks/>
          </p:cNvSpPr>
          <p:nvPr/>
        </p:nvSpPr>
        <p:spPr>
          <a:xfrm>
            <a:off x="6362888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F434D75-625F-0578-D53D-7349345C3DD3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قراءة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E567E12-0E20-071D-1115-F9B1191671C8}"/>
              </a:ext>
            </a:extLst>
          </p:cNvPr>
          <p:cNvSpPr>
            <a:spLocks/>
          </p:cNvSpPr>
          <p:nvPr/>
        </p:nvSpPr>
        <p:spPr>
          <a:xfrm>
            <a:off x="4387174" y="131694"/>
            <a:ext cx="1453342" cy="3169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/>
                </a:solidFill>
              </a:rPr>
              <a:t>تحدث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2EC29B2-1B37-1461-3B8D-E326D39769D7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6C9C660-B63A-205E-D8AD-DCB940A310C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9CF65A04-C2F8-51E2-02E1-F662D1C0300F}"/>
              </a:ext>
            </a:extLst>
          </p:cNvPr>
          <p:cNvSpPr txBox="1">
            <a:spLocks/>
          </p:cNvSpPr>
          <p:nvPr/>
        </p:nvSpPr>
        <p:spPr>
          <a:xfrm>
            <a:off x="4430278" y="1976783"/>
            <a:ext cx="3681290" cy="778535"/>
          </a:xfrm>
          <a:prstGeom prst="roundRect">
            <a:avLst>
              <a:gd name="adj" fmla="val 16667"/>
            </a:avLst>
          </a:prstGeom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 rtl="1"/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تَفْسيرُ فِكْرَةِ "اَلْعالَمُ قَرْيَةٌ صَغيرَةٌ".</a:t>
            </a:r>
            <a:endParaRPr lang="ar-MA" sz="32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5" name="Espace réservé du texte 2">
            <a:extLst>
              <a:ext uri="{FF2B5EF4-FFF2-40B4-BE49-F238E27FC236}">
                <a16:creationId xmlns:a16="http://schemas.microsoft.com/office/drawing/2014/main" id="{A628548B-5A4F-0427-9ED4-DBA12BBDE80C}"/>
              </a:ext>
            </a:extLst>
          </p:cNvPr>
          <p:cNvSpPr txBox="1">
            <a:spLocks/>
          </p:cNvSpPr>
          <p:nvPr/>
        </p:nvSpPr>
        <p:spPr>
          <a:xfrm>
            <a:off x="1540700" y="2824805"/>
            <a:ext cx="4330753" cy="792211"/>
          </a:xfrm>
          <a:prstGeom prst="roundRect">
            <a:avLst>
              <a:gd name="adj" fmla="val 16667"/>
            </a:avLst>
          </a:prstGeom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just" rtl="1"/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تَفْسيرُ فِكْرَةِ "مَكَّةُ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ٱلْمُكَرَّمَةُ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مُلْتَقىً عالَمِيٌّ".</a:t>
            </a:r>
            <a:endParaRPr lang="ar-MA" sz="32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7" name="Ellipse 6">
            <a:extLst>
              <a:ext uri="{FF2B5EF4-FFF2-40B4-BE49-F238E27FC236}">
                <a16:creationId xmlns:a16="http://schemas.microsoft.com/office/drawing/2014/main" id="{0E5993C2-170E-2B5E-1A66-1AAB19E64D46}"/>
              </a:ext>
            </a:extLst>
          </p:cNvPr>
          <p:cNvSpPr/>
          <p:nvPr/>
        </p:nvSpPr>
        <p:spPr>
          <a:xfrm>
            <a:off x="8135243" y="2060349"/>
            <a:ext cx="469025" cy="518492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rgbClr val="002060"/>
                </a:solidFill>
              </a:rPr>
              <a:t>1</a:t>
            </a:r>
            <a:endParaRPr lang="fr-FR" b="1" dirty="0">
              <a:solidFill>
                <a:srgbClr val="002060"/>
              </a:solidFill>
            </a:endParaRPr>
          </a:p>
        </p:txBody>
      </p:sp>
      <p:sp>
        <p:nvSpPr>
          <p:cNvPr id="9" name="Ellipse 8">
            <a:extLst>
              <a:ext uri="{FF2B5EF4-FFF2-40B4-BE49-F238E27FC236}">
                <a16:creationId xmlns:a16="http://schemas.microsoft.com/office/drawing/2014/main" id="{D4020D3B-D1E7-3DDA-D193-1D15844B9E64}"/>
              </a:ext>
            </a:extLst>
          </p:cNvPr>
          <p:cNvSpPr/>
          <p:nvPr/>
        </p:nvSpPr>
        <p:spPr>
          <a:xfrm>
            <a:off x="5893863" y="2988775"/>
            <a:ext cx="469025" cy="518492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rgbClr val="002060"/>
                </a:solidFill>
              </a:rPr>
              <a:t>2</a:t>
            </a:r>
            <a:endParaRPr lang="fr-FR" b="1" dirty="0">
              <a:solidFill>
                <a:srgbClr val="002060"/>
              </a:solidFill>
            </a:endParaRPr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D92CB460-29A3-7B3E-5F9F-1F497D890733}"/>
              </a:ext>
            </a:extLst>
          </p:cNvPr>
          <p:cNvSpPr/>
          <p:nvPr/>
        </p:nvSpPr>
        <p:spPr>
          <a:xfrm>
            <a:off x="8321731" y="3769245"/>
            <a:ext cx="469025" cy="518492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rgbClr val="002060"/>
                </a:solidFill>
              </a:rPr>
              <a:t>3</a:t>
            </a:r>
            <a:endParaRPr lang="fr-FR" b="1" dirty="0">
              <a:solidFill>
                <a:srgbClr val="002060"/>
              </a:solidFill>
            </a:endParaRPr>
          </a:p>
        </p:txBody>
      </p:sp>
      <p:pic>
        <p:nvPicPr>
          <p:cNvPr id="21" name="Image 20" descr="Une image contenant horloge, Horloge murale, cercle&#10;&#10;Le contenu généré par l’IA peut être incorrect.">
            <a:extLst>
              <a:ext uri="{FF2B5EF4-FFF2-40B4-BE49-F238E27FC236}">
                <a16:creationId xmlns:a16="http://schemas.microsoft.com/office/drawing/2014/main" id="{B0AA6011-54FC-4357-4062-5B6EB548698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908" y="1285823"/>
            <a:ext cx="770614" cy="886863"/>
          </a:xfrm>
          <a:prstGeom prst="rect">
            <a:avLst/>
          </a:prstGeom>
        </p:spPr>
      </p:pic>
      <p:sp>
        <p:nvSpPr>
          <p:cNvPr id="23" name="Ellipse 22">
            <a:extLst>
              <a:ext uri="{FF2B5EF4-FFF2-40B4-BE49-F238E27FC236}">
                <a16:creationId xmlns:a16="http://schemas.microsoft.com/office/drawing/2014/main" id="{C1B17C14-BD4E-F60E-8FE7-88713DBBBBE9}"/>
              </a:ext>
            </a:extLst>
          </p:cNvPr>
          <p:cNvSpPr/>
          <p:nvPr/>
        </p:nvSpPr>
        <p:spPr>
          <a:xfrm>
            <a:off x="6449713" y="4640569"/>
            <a:ext cx="469025" cy="518492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rgbClr val="002060"/>
                </a:solidFill>
              </a:rPr>
              <a:t>4</a:t>
            </a:r>
            <a:endParaRPr lang="fr-FR" b="1" dirty="0">
              <a:solidFill>
                <a:srgbClr val="002060"/>
              </a:solidFill>
            </a:endParaRPr>
          </a:p>
        </p:txBody>
      </p:sp>
      <p:sp>
        <p:nvSpPr>
          <p:cNvPr id="12" name="Espace réservé du texte 2">
            <a:extLst>
              <a:ext uri="{FF2B5EF4-FFF2-40B4-BE49-F238E27FC236}">
                <a16:creationId xmlns:a16="http://schemas.microsoft.com/office/drawing/2014/main" id="{75C628B5-6D80-DAF3-5E05-3B731565DCE4}"/>
              </a:ext>
            </a:extLst>
          </p:cNvPr>
          <p:cNvSpPr txBox="1">
            <a:spLocks/>
          </p:cNvSpPr>
          <p:nvPr/>
        </p:nvSpPr>
        <p:spPr>
          <a:xfrm>
            <a:off x="3332553" y="3675536"/>
            <a:ext cx="4989178" cy="792211"/>
          </a:xfrm>
          <a:prstGeom prst="roundRect">
            <a:avLst>
              <a:gd name="adj" fmla="val 16667"/>
            </a:avLst>
          </a:prstGeom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just" rtl="1"/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اَلتَّحَدُّثُ عَنْ رِحْلَةِ كريستوفر كولومبوس وَنَتائِجِها.</a:t>
            </a:r>
          </a:p>
        </p:txBody>
      </p:sp>
      <p:sp>
        <p:nvSpPr>
          <p:cNvPr id="24" name="Espace réservé du texte 2">
            <a:extLst>
              <a:ext uri="{FF2B5EF4-FFF2-40B4-BE49-F238E27FC236}">
                <a16:creationId xmlns:a16="http://schemas.microsoft.com/office/drawing/2014/main" id="{46B53516-9EAC-4C16-3D24-A6F5BD227A46}"/>
              </a:ext>
            </a:extLst>
          </p:cNvPr>
          <p:cNvSpPr txBox="1">
            <a:spLocks/>
          </p:cNvSpPr>
          <p:nvPr/>
        </p:nvSpPr>
        <p:spPr>
          <a:xfrm>
            <a:off x="441908" y="4503710"/>
            <a:ext cx="6007805" cy="792211"/>
          </a:xfrm>
          <a:prstGeom prst="roundRect">
            <a:avLst>
              <a:gd name="adj" fmla="val 16667"/>
            </a:avLst>
          </a:prstGeom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just" rtl="1"/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تَقْديمُ مَعْلوماتٍ حَوْلَ 3 مَآثِرَ تارِيخِيَّةٍ شاهِدَةٍ عَلى </a:t>
            </a:r>
            <a:r>
              <a:rPr lang="ar-M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ٱلْحَضاراتِ</a:t>
            </a:r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ٱلْقَديمَةِ.</a:t>
            </a:r>
          </a:p>
        </p:txBody>
      </p:sp>
      <p:sp>
        <p:nvSpPr>
          <p:cNvPr id="25" name="Ellipse 24">
            <a:extLst>
              <a:ext uri="{FF2B5EF4-FFF2-40B4-BE49-F238E27FC236}">
                <a16:creationId xmlns:a16="http://schemas.microsoft.com/office/drawing/2014/main" id="{5515E9B3-BF36-F11D-4D60-6749472849BB}"/>
              </a:ext>
            </a:extLst>
          </p:cNvPr>
          <p:cNvSpPr/>
          <p:nvPr/>
        </p:nvSpPr>
        <p:spPr>
          <a:xfrm>
            <a:off x="8350731" y="5551934"/>
            <a:ext cx="469025" cy="518492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rgbClr val="002060"/>
                </a:solidFill>
              </a:rPr>
              <a:t>5</a:t>
            </a:r>
            <a:endParaRPr lang="fr-FR" b="1" dirty="0">
              <a:solidFill>
                <a:srgbClr val="002060"/>
              </a:solidFill>
            </a:endParaRPr>
          </a:p>
        </p:txBody>
      </p:sp>
      <p:sp>
        <p:nvSpPr>
          <p:cNvPr id="26" name="Espace réservé du texte 2">
            <a:extLst>
              <a:ext uri="{FF2B5EF4-FFF2-40B4-BE49-F238E27FC236}">
                <a16:creationId xmlns:a16="http://schemas.microsoft.com/office/drawing/2014/main" id="{B05F6F77-9C03-0DC6-C23D-7329B82766C4}"/>
              </a:ext>
            </a:extLst>
          </p:cNvPr>
          <p:cNvSpPr txBox="1">
            <a:spLocks/>
          </p:cNvSpPr>
          <p:nvPr/>
        </p:nvSpPr>
        <p:spPr>
          <a:xfrm>
            <a:off x="3109066" y="5415075"/>
            <a:ext cx="5219224" cy="792211"/>
          </a:xfrm>
          <a:prstGeom prst="roundRect">
            <a:avLst>
              <a:gd name="adj" fmla="val 16667"/>
            </a:avLst>
          </a:prstGeom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just" rtl="1"/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تَعْريفُ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ٱلْقِيَمِ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ٱلتّالِيَةِ: اَلتَّعايُشُ، اَلتَّلاقُحُ، اَلتَّسامُحُ.</a:t>
            </a:r>
          </a:p>
        </p:txBody>
      </p:sp>
    </p:spTree>
    <p:extLst>
      <p:ext uri="{BB962C8B-B14F-4D97-AF65-F5344CB8AC3E}">
        <p14:creationId xmlns:p14="http://schemas.microsoft.com/office/powerpoint/2010/main" val="2247094834"/>
      </p:ext>
    </p:extLst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0A8E26-556D-AB09-9D0D-5E292E0016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035334A-4B74-6F57-07FB-A982AB481C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2826" y="768475"/>
            <a:ext cx="7219454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نبدأ بالموضوع الأول. من يقوم إلى السبورة ويتحدث باسترسال؟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EA67D3A7-246A-FE6E-5E30-D48DC3E5D1D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6416373C-32C4-0F02-FD0F-7A858F09F76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9AFED62C-BB8D-3C95-F51D-A669752D659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D650109-88F3-7C17-6838-E1DDEA01531B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34D69094-2BC1-5DD0-444B-83BE79BBA964}"/>
              </a:ext>
            </a:extLst>
          </p:cNvPr>
          <p:cNvSpPr>
            <a:spLocks/>
          </p:cNvSpPr>
          <p:nvPr/>
        </p:nvSpPr>
        <p:spPr>
          <a:xfrm>
            <a:off x="6362888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6B98B6B-FA93-13C1-8EBF-248685718E82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قراءة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79228C0-B4CA-0388-5209-015853181D1F}"/>
              </a:ext>
            </a:extLst>
          </p:cNvPr>
          <p:cNvSpPr>
            <a:spLocks/>
          </p:cNvSpPr>
          <p:nvPr/>
        </p:nvSpPr>
        <p:spPr>
          <a:xfrm>
            <a:off x="4387174" y="131694"/>
            <a:ext cx="1453342" cy="3169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/>
                </a:solidFill>
              </a:rPr>
              <a:t>تحدث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FA1C6110-6FB9-E1B2-C5D1-03619E7C4B17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492AC0D-37F8-8F13-BB01-812F7990D19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CF8E69C9-BA9F-3DB2-3530-0E82D31CCEF0}"/>
              </a:ext>
            </a:extLst>
          </p:cNvPr>
          <p:cNvSpPr txBox="1">
            <a:spLocks/>
          </p:cNvSpPr>
          <p:nvPr/>
        </p:nvSpPr>
        <p:spPr>
          <a:xfrm>
            <a:off x="1395214" y="1729255"/>
            <a:ext cx="6227673" cy="875037"/>
          </a:xfrm>
          <a:prstGeom prst="roundRect">
            <a:avLst>
              <a:gd name="adj" fmla="val 16667"/>
            </a:avLst>
          </a:prstGeom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 rtl="1"/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تَفْسيرُ فِكْرَةِ "اَلْعالَمُ قَرْيَةٌ صَغيرَةٌ".</a:t>
            </a:r>
          </a:p>
        </p:txBody>
      </p:sp>
      <p:sp>
        <p:nvSpPr>
          <p:cNvPr id="7" name="Ellipse 6">
            <a:extLst>
              <a:ext uri="{FF2B5EF4-FFF2-40B4-BE49-F238E27FC236}">
                <a16:creationId xmlns:a16="http://schemas.microsoft.com/office/drawing/2014/main" id="{E5C85BD0-BF17-35B6-699C-B08D905A30BE}"/>
              </a:ext>
            </a:extLst>
          </p:cNvPr>
          <p:cNvSpPr/>
          <p:nvPr/>
        </p:nvSpPr>
        <p:spPr>
          <a:xfrm>
            <a:off x="7643843" y="1907527"/>
            <a:ext cx="469025" cy="518492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rgbClr val="002060"/>
                </a:solidFill>
              </a:rPr>
              <a:t>2</a:t>
            </a:r>
            <a:endParaRPr lang="fr-FR" b="1" dirty="0">
              <a:solidFill>
                <a:srgbClr val="002060"/>
              </a:solidFill>
            </a:endParaRPr>
          </a:p>
        </p:txBody>
      </p:sp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ED37035B-9AAC-9E44-579C-39C54F2CE24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2687556"/>
              </p:ext>
            </p:extLst>
          </p:nvPr>
        </p:nvGraphicFramePr>
        <p:xfrm>
          <a:off x="1395215" y="3156429"/>
          <a:ext cx="6338275" cy="21945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10240">
                  <a:extLst>
                    <a:ext uri="{9D8B030D-6E8A-4147-A177-3AD203B41FA5}">
                      <a16:colId xmlns:a16="http://schemas.microsoft.com/office/drawing/2014/main" val="1911720562"/>
                    </a:ext>
                  </a:extLst>
                </a:gridCol>
                <a:gridCol w="936345">
                  <a:extLst>
                    <a:ext uri="{9D8B030D-6E8A-4147-A177-3AD203B41FA5}">
                      <a16:colId xmlns:a16="http://schemas.microsoft.com/office/drawing/2014/main" val="1503393775"/>
                    </a:ext>
                  </a:extLst>
                </a:gridCol>
                <a:gridCol w="4491690">
                  <a:extLst>
                    <a:ext uri="{9D8B030D-6E8A-4147-A177-3AD203B41FA5}">
                      <a16:colId xmlns:a16="http://schemas.microsoft.com/office/drawing/2014/main" val="28882217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ar-MA" sz="3600" b="1" i="0" u="none" strike="noStrike" kern="1200" cap="none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  <a:sym typeface="Arial"/>
                        </a:rPr>
                        <a:t>لا</a:t>
                      </a:r>
                      <a:endParaRPr lang="fr-FR" sz="3600" b="1" i="0" u="none" strike="noStrike" kern="1200" cap="none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  <a:sym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3600" b="1" i="0" u="none" strike="noStrike" kern="1200" cap="none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  <a:sym typeface="Arial"/>
                        </a:rPr>
                        <a:t>نعم</a:t>
                      </a:r>
                      <a:endParaRPr lang="fr-FR" sz="3600" b="1" i="0" u="none" strike="noStrike" kern="1200" cap="none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  <a:sym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3600" b="1" i="0" u="none" strike="noStrike" kern="1200" cap="none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  <a:sym typeface="Arial"/>
                        </a:rPr>
                        <a:t>اَلضَّوابِطُ</a:t>
                      </a:r>
                      <a:endParaRPr lang="fr-FR" sz="3600" b="1" i="0" u="none" strike="noStrike" kern="1200" cap="none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  <a:sym typeface="Arial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9010636"/>
                  </a:ext>
                </a:extLst>
              </a:tr>
              <a:tr h="491984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fr-FR" sz="2800" b="1" i="0" u="none" strike="noStrike" kern="1200" cap="none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MA" sz="2800" b="1" i="0" u="none" strike="noStrike" kern="1200" cap="none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هَلْ قَدَّم(تْ) تَفْسيراً  مُناسِباً لِلْفِكْرَةِ ؟</a:t>
                      </a:r>
                      <a:endParaRPr lang="fr-FR" sz="2800" b="1" i="0" u="none" strike="noStrike" kern="1200" cap="none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65557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fr-FR" sz="2800" b="1" i="0" u="none" strike="noStrike" kern="1200" cap="none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ar-MA" sz="2800" b="1" i="0" u="none" strike="noStrike" kern="1200" cap="none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هَلْ تَحَدَّث(تْ) بِٱسْتِرْسالٍ؟</a:t>
                      </a:r>
                      <a:endParaRPr lang="fr-FR" sz="2800" b="1" i="0" u="none" strike="noStrike" kern="1200" cap="none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9638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fr-FR" sz="2800" b="1" i="0" u="none" strike="noStrike" kern="1200" cap="none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ar-MA" sz="2800" b="1" i="0" u="none" strike="noStrike" kern="1200" cap="none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هَلْ كانَتْ لُغَتُهُ(ا) سَليمَةً؟</a:t>
                      </a:r>
                      <a:endParaRPr lang="fr-FR" sz="2800" b="1" i="0" u="none" strike="noStrike" kern="1200" cap="none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7173608"/>
                  </a:ext>
                </a:extLst>
              </a:tr>
            </a:tbl>
          </a:graphicData>
        </a:graphic>
      </p:graphicFrame>
      <p:pic>
        <p:nvPicPr>
          <p:cNvPr id="8" name="WhatsApp Video 2025-11-20 at 07.36.04">
            <a:hlinkClick r:id="" action="ppaction://media"/>
            <a:extLst>
              <a:ext uri="{FF2B5EF4-FFF2-40B4-BE49-F238E27FC236}">
                <a16:creationId xmlns:a16="http://schemas.microsoft.com/office/drawing/2014/main" id="{78488786-7B1B-0BF6-C1AC-A1C0BE10E90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267753" y="1208830"/>
            <a:ext cx="900001" cy="90000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18937315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5024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3A4B53-B69E-0C8C-7F63-A1CDD181B9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C247C24-C833-3582-BADE-346BE79B81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2826" y="768475"/>
            <a:ext cx="7219454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ننتقل إلى الموضوع الثاني. من يقوم إلى السبورة ويتحدث باسترسال؟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55E72ABC-8703-0EBE-7286-6E89CD99703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A0C406BF-3046-83B0-2066-6D46649D87C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D546E38B-057A-B390-4C6D-06B4193CC10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3725F8C-3734-8A99-B49A-D8347D701215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8E1661CA-F86F-14BB-2876-E9D8EEDD5FF8}"/>
              </a:ext>
            </a:extLst>
          </p:cNvPr>
          <p:cNvSpPr>
            <a:spLocks/>
          </p:cNvSpPr>
          <p:nvPr/>
        </p:nvSpPr>
        <p:spPr>
          <a:xfrm>
            <a:off x="6362888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9DC54C9-FE2B-D412-20B8-C9A2C0FF5347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قراءة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5AF1D1FE-4C34-3735-FB3D-6F6C401B4863}"/>
              </a:ext>
            </a:extLst>
          </p:cNvPr>
          <p:cNvSpPr>
            <a:spLocks/>
          </p:cNvSpPr>
          <p:nvPr/>
        </p:nvSpPr>
        <p:spPr>
          <a:xfrm>
            <a:off x="4387174" y="131694"/>
            <a:ext cx="1453342" cy="3169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/>
                </a:solidFill>
              </a:rPr>
              <a:t>تحدث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EF3E5B8-3A5B-6225-C542-93D5BDD78044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5BDB834-57B1-9B57-ED30-33C878E00F1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Ellipse 4">
            <a:extLst>
              <a:ext uri="{FF2B5EF4-FFF2-40B4-BE49-F238E27FC236}">
                <a16:creationId xmlns:a16="http://schemas.microsoft.com/office/drawing/2014/main" id="{0D8CFCA5-EC52-5854-FB73-B0C3F7C738D4}"/>
              </a:ext>
            </a:extLst>
          </p:cNvPr>
          <p:cNvSpPr/>
          <p:nvPr/>
        </p:nvSpPr>
        <p:spPr>
          <a:xfrm>
            <a:off x="7752944" y="1965388"/>
            <a:ext cx="469025" cy="518492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rgbClr val="002060"/>
                </a:solidFill>
              </a:rPr>
              <a:t>1</a:t>
            </a:r>
            <a:endParaRPr lang="fr-FR" b="1" dirty="0">
              <a:solidFill>
                <a:srgbClr val="002060"/>
              </a:solidFill>
            </a:endParaRPr>
          </a:p>
        </p:txBody>
      </p:sp>
      <p:pic>
        <p:nvPicPr>
          <p:cNvPr id="8" name="WhatsApp Video 2025-11-20 at 07.36.04">
            <a:hlinkClick r:id="" action="ppaction://media"/>
            <a:extLst>
              <a:ext uri="{FF2B5EF4-FFF2-40B4-BE49-F238E27FC236}">
                <a16:creationId xmlns:a16="http://schemas.microsoft.com/office/drawing/2014/main" id="{16E9735F-7C78-9934-F944-C7FD036409A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267753" y="1208830"/>
            <a:ext cx="900001" cy="90000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9F42B30C-20D3-8D06-798F-636FE7A1111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32332290"/>
              </p:ext>
            </p:extLst>
          </p:nvPr>
        </p:nvGraphicFramePr>
        <p:xfrm>
          <a:off x="1395215" y="3156429"/>
          <a:ext cx="6338275" cy="21945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10240">
                  <a:extLst>
                    <a:ext uri="{9D8B030D-6E8A-4147-A177-3AD203B41FA5}">
                      <a16:colId xmlns:a16="http://schemas.microsoft.com/office/drawing/2014/main" val="1911720562"/>
                    </a:ext>
                  </a:extLst>
                </a:gridCol>
                <a:gridCol w="936345">
                  <a:extLst>
                    <a:ext uri="{9D8B030D-6E8A-4147-A177-3AD203B41FA5}">
                      <a16:colId xmlns:a16="http://schemas.microsoft.com/office/drawing/2014/main" val="1503393775"/>
                    </a:ext>
                  </a:extLst>
                </a:gridCol>
                <a:gridCol w="4491690">
                  <a:extLst>
                    <a:ext uri="{9D8B030D-6E8A-4147-A177-3AD203B41FA5}">
                      <a16:colId xmlns:a16="http://schemas.microsoft.com/office/drawing/2014/main" val="28882217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ar-MA" sz="3600" b="1" i="0" u="none" strike="noStrike" kern="1200" cap="none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  <a:sym typeface="Arial"/>
                        </a:rPr>
                        <a:t>لا</a:t>
                      </a:r>
                      <a:endParaRPr lang="fr-FR" sz="3600" b="1" i="0" u="none" strike="noStrike" kern="1200" cap="none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  <a:sym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3600" b="1" i="0" u="none" strike="noStrike" kern="1200" cap="none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  <a:sym typeface="Arial"/>
                        </a:rPr>
                        <a:t>نعم</a:t>
                      </a:r>
                      <a:endParaRPr lang="fr-FR" sz="3600" b="1" i="0" u="none" strike="noStrike" kern="1200" cap="none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  <a:sym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3600" b="1" i="0" u="none" strike="noStrike" kern="1200" cap="none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  <a:sym typeface="Arial"/>
                        </a:rPr>
                        <a:t>اَلضَّوابِطُ</a:t>
                      </a:r>
                      <a:endParaRPr lang="fr-FR" sz="3600" b="1" i="0" u="none" strike="noStrike" kern="1200" cap="none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  <a:sym typeface="Arial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9010636"/>
                  </a:ext>
                </a:extLst>
              </a:tr>
              <a:tr h="491984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fr-FR" sz="2800" b="1" i="0" u="none" strike="noStrike" kern="1200" cap="none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MA" sz="2800" b="1" i="0" u="none" strike="noStrike" kern="1200" cap="none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هَلْ قَدَّم(تْ) تَفْسيراً  مُناسِباً لِلْفِكْرَةِ ؟</a:t>
                      </a:r>
                      <a:endParaRPr lang="fr-FR" sz="2800" b="1" i="0" u="none" strike="noStrike" kern="1200" cap="none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65557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fr-FR" sz="2800" b="1" i="0" u="none" strike="noStrike" kern="1200" cap="none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ar-MA" sz="2800" b="1" i="0" u="none" strike="noStrike" kern="1200" cap="none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هَلْ تَحَدَّث(تْ) بِٱسْتِرْسالٍ؟</a:t>
                      </a:r>
                      <a:endParaRPr lang="fr-FR" sz="2800" b="1" i="0" u="none" strike="noStrike" kern="1200" cap="none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9638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fr-FR" sz="2800" b="1" i="0" u="none" strike="noStrike" kern="1200" cap="none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ar-MA" sz="2800" b="1" i="0" u="none" strike="noStrike" kern="1200" cap="none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هَلْ كانَتْ لُغَتُهُ(ا) سَليمَةً؟</a:t>
                      </a:r>
                      <a:endParaRPr lang="fr-FR" sz="2800" b="1" i="0" u="none" strike="noStrike" kern="1200" cap="none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7173608"/>
                  </a:ext>
                </a:extLst>
              </a:tr>
            </a:tbl>
          </a:graphicData>
        </a:graphic>
      </p:graphicFrame>
      <p:sp>
        <p:nvSpPr>
          <p:cNvPr id="21" name="Espace réservé du texte 2">
            <a:extLst>
              <a:ext uri="{FF2B5EF4-FFF2-40B4-BE49-F238E27FC236}">
                <a16:creationId xmlns:a16="http://schemas.microsoft.com/office/drawing/2014/main" id="{2A5F9EF7-F2D0-13B3-9C19-1B1DE472D7CD}"/>
              </a:ext>
            </a:extLst>
          </p:cNvPr>
          <p:cNvSpPr txBox="1">
            <a:spLocks/>
          </p:cNvSpPr>
          <p:nvPr/>
        </p:nvSpPr>
        <p:spPr>
          <a:xfrm>
            <a:off x="1395215" y="1872346"/>
            <a:ext cx="6338275" cy="792211"/>
          </a:xfrm>
          <a:prstGeom prst="roundRect">
            <a:avLst>
              <a:gd name="adj" fmla="val 16667"/>
            </a:avLst>
          </a:prstGeom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 rtl="1"/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تَفْسيرُ فِكْرَةِ "مَكَّةُ </a:t>
            </a:r>
            <a:r>
              <a:rPr lang="ar-M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ٱلْمُكَرَّمَةُ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مُلْتَقىً عالَمِيٌّ".</a:t>
            </a:r>
            <a:endParaRPr lang="ar-MA" sz="4000" b="1" dirty="0">
              <a:solidFill>
                <a:schemeClr val="accent5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17521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5024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90C1F2-F06E-7754-8F63-1C376AAB0E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C82D2D7-C9A5-14AC-0BC4-CA42AE51E1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2826" y="768475"/>
            <a:ext cx="7219454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ننتقل إلى الموضوع الثالث. من يقوم إلى السبورة ويتحدث باسترسال؟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41B8D75-8ECD-FC64-81DC-05586146593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03DB9B43-F0AA-FFAC-826C-892745FE866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14133415-6828-B1CE-A0DD-72D8298E7D3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1C9714F8-6B06-A2DD-4ECF-8F6DDB040494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6D2B9691-6E2B-31EE-9EB0-A35566258899}"/>
              </a:ext>
            </a:extLst>
          </p:cNvPr>
          <p:cNvSpPr>
            <a:spLocks/>
          </p:cNvSpPr>
          <p:nvPr/>
        </p:nvSpPr>
        <p:spPr>
          <a:xfrm>
            <a:off x="6362888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20F27AC-B20E-7C93-729A-AB892D7B6264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قراءة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0203818-F05A-60C2-86B2-346004174308}"/>
              </a:ext>
            </a:extLst>
          </p:cNvPr>
          <p:cNvSpPr>
            <a:spLocks/>
          </p:cNvSpPr>
          <p:nvPr/>
        </p:nvSpPr>
        <p:spPr>
          <a:xfrm>
            <a:off x="4387174" y="131694"/>
            <a:ext cx="1453342" cy="3169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/>
                </a:solidFill>
              </a:rPr>
              <a:t>تحدث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182BC5A-930A-0F87-DA88-DC9B13E30D9D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E138108D-BE67-921A-AC7C-CD49D386FE7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A978FAB-08C0-7FA2-C1DC-438A2D83C667}"/>
              </a:ext>
            </a:extLst>
          </p:cNvPr>
          <p:cNvSpPr txBox="1">
            <a:spLocks/>
          </p:cNvSpPr>
          <p:nvPr/>
        </p:nvSpPr>
        <p:spPr>
          <a:xfrm>
            <a:off x="1242439" y="1874174"/>
            <a:ext cx="6362254" cy="797908"/>
          </a:xfrm>
          <a:prstGeom prst="roundRect">
            <a:avLst>
              <a:gd name="adj" fmla="val 16667"/>
            </a:avLst>
          </a:prstGeom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 rtl="1"/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اَلتَّحَدُّثُ عَنْ رِحْلَةِ كريستوفر كولومبوس وَنَتائِجِها.</a:t>
            </a:r>
          </a:p>
        </p:txBody>
      </p:sp>
      <p:sp>
        <p:nvSpPr>
          <p:cNvPr id="7" name="Ellipse 6">
            <a:extLst>
              <a:ext uri="{FF2B5EF4-FFF2-40B4-BE49-F238E27FC236}">
                <a16:creationId xmlns:a16="http://schemas.microsoft.com/office/drawing/2014/main" id="{80733364-39ED-F9C6-2A12-6E2C9C07551F}"/>
              </a:ext>
            </a:extLst>
          </p:cNvPr>
          <p:cNvSpPr/>
          <p:nvPr/>
        </p:nvSpPr>
        <p:spPr>
          <a:xfrm>
            <a:off x="7622888" y="2013882"/>
            <a:ext cx="469025" cy="518492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rgbClr val="002060"/>
                </a:solidFill>
              </a:rPr>
              <a:t>3</a:t>
            </a:r>
            <a:endParaRPr lang="fr-FR" b="1" dirty="0">
              <a:solidFill>
                <a:srgbClr val="002060"/>
              </a:solidFill>
            </a:endParaRPr>
          </a:p>
        </p:txBody>
      </p:sp>
      <p:pic>
        <p:nvPicPr>
          <p:cNvPr id="8" name="WhatsApp Video 2025-11-20 at 07.36.04">
            <a:hlinkClick r:id="" action="ppaction://media"/>
            <a:extLst>
              <a:ext uri="{FF2B5EF4-FFF2-40B4-BE49-F238E27FC236}">
                <a16:creationId xmlns:a16="http://schemas.microsoft.com/office/drawing/2014/main" id="{802F73F3-5B67-EB4B-BB32-AF18DBACAA2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324244" y="1250268"/>
            <a:ext cx="900001" cy="90000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143BFFBC-DBD5-12E6-F86E-F2C66643F04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15281570"/>
              </p:ext>
            </p:extLst>
          </p:nvPr>
        </p:nvGraphicFramePr>
        <p:xfrm>
          <a:off x="1395215" y="3156429"/>
          <a:ext cx="6338275" cy="21945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10240">
                  <a:extLst>
                    <a:ext uri="{9D8B030D-6E8A-4147-A177-3AD203B41FA5}">
                      <a16:colId xmlns:a16="http://schemas.microsoft.com/office/drawing/2014/main" val="1911720562"/>
                    </a:ext>
                  </a:extLst>
                </a:gridCol>
                <a:gridCol w="936345">
                  <a:extLst>
                    <a:ext uri="{9D8B030D-6E8A-4147-A177-3AD203B41FA5}">
                      <a16:colId xmlns:a16="http://schemas.microsoft.com/office/drawing/2014/main" val="1503393775"/>
                    </a:ext>
                  </a:extLst>
                </a:gridCol>
                <a:gridCol w="4491690">
                  <a:extLst>
                    <a:ext uri="{9D8B030D-6E8A-4147-A177-3AD203B41FA5}">
                      <a16:colId xmlns:a16="http://schemas.microsoft.com/office/drawing/2014/main" val="28882217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ar-MA" sz="3600" b="1" i="0" u="none" strike="noStrike" kern="1200" cap="none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  <a:sym typeface="Arial"/>
                        </a:rPr>
                        <a:t>لا</a:t>
                      </a:r>
                      <a:endParaRPr lang="fr-FR" sz="3600" b="1" i="0" u="none" strike="noStrike" kern="1200" cap="none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  <a:sym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3600" b="1" i="0" u="none" strike="noStrike" kern="1200" cap="none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  <a:sym typeface="Arial"/>
                        </a:rPr>
                        <a:t>نعم</a:t>
                      </a:r>
                      <a:endParaRPr lang="fr-FR" sz="3600" b="1" i="0" u="none" strike="noStrike" kern="1200" cap="none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  <a:sym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3600" b="1" i="0" u="none" strike="noStrike" kern="1200" cap="none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  <a:sym typeface="Arial"/>
                        </a:rPr>
                        <a:t>اَلضَّوابِطُ</a:t>
                      </a:r>
                      <a:endParaRPr lang="fr-FR" sz="3600" b="1" i="0" u="none" strike="noStrike" kern="1200" cap="none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  <a:sym typeface="Arial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9010636"/>
                  </a:ext>
                </a:extLst>
              </a:tr>
              <a:tr h="491984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fr-FR" sz="2800" b="1" i="0" u="none" strike="noStrike" kern="1200" cap="none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MA" sz="2800" b="1" i="0" u="none" strike="noStrike" kern="1200" cap="none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هَلْ قَدَّم(تْ) </a:t>
                      </a:r>
                      <a:r>
                        <a:rPr lang="ar-MA" sz="2800" b="1" i="0" u="none" strike="noStrike" kern="1200" cap="none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ٱلرِّحْلَةَ</a:t>
                      </a:r>
                      <a:r>
                        <a:rPr lang="ar-MA" sz="2800" b="1" i="0" u="none" strike="noStrike" kern="1200" cap="none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وَنَتائِجَها؟</a:t>
                      </a:r>
                      <a:endParaRPr lang="fr-FR" sz="2800" b="1" i="0" u="none" strike="noStrike" kern="1200" cap="none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65557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fr-FR" sz="2800" b="1" i="0" u="none" strike="noStrike" kern="1200" cap="none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ar-MA" sz="2800" b="1" i="0" u="none" strike="noStrike" kern="1200" cap="none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هَلْ تَحَدَّث(تْ) بِٱسْتِرْسالٍ؟</a:t>
                      </a:r>
                      <a:endParaRPr lang="fr-FR" sz="2800" b="1" i="0" u="none" strike="noStrike" kern="1200" cap="none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9638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fr-FR" sz="2800" b="1" i="0" u="none" strike="noStrike" kern="1200" cap="none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ar-MA" sz="2800" b="1" i="0" u="none" strike="noStrike" kern="1200" cap="none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هَلْ كانَتْ لُغَتُهُ(ا) سَليمَةً؟</a:t>
                      </a:r>
                      <a:endParaRPr lang="fr-FR" sz="2800" b="1" i="0" u="none" strike="noStrike" kern="1200" cap="none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71736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760518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5024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7CE4F6-CF6B-2A5E-CE1D-BACE52FBFD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5A978F-33A4-3489-D99E-83790D5EAA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2826" y="768475"/>
            <a:ext cx="7219454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ننتقل إلى الموضوع الرابع. من يقوم إلى السبورة ويتحدث باسترسال؟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5973615D-D19F-80BC-FA09-E7B06C13585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11A6888A-1F40-CB8C-407F-716F9ED96E1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14C1155D-B90F-DDEF-3117-BF46BF7C1D9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638FA67B-14C8-F69E-FD8C-17DEDB473B43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EE1077E1-2FBC-C571-145A-A0B34167091F}"/>
              </a:ext>
            </a:extLst>
          </p:cNvPr>
          <p:cNvSpPr>
            <a:spLocks/>
          </p:cNvSpPr>
          <p:nvPr/>
        </p:nvSpPr>
        <p:spPr>
          <a:xfrm>
            <a:off x="6362888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37A033C-58C3-9971-415B-98A5D88F8464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قراءة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0739DD3-B945-025E-FD39-6E1ED186EC1E}"/>
              </a:ext>
            </a:extLst>
          </p:cNvPr>
          <p:cNvSpPr>
            <a:spLocks/>
          </p:cNvSpPr>
          <p:nvPr/>
        </p:nvSpPr>
        <p:spPr>
          <a:xfrm>
            <a:off x="4387174" y="131694"/>
            <a:ext cx="1453342" cy="3169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/>
                </a:solidFill>
              </a:rPr>
              <a:t>تحدث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1600D20-EC5E-3BCF-3835-B93415E482E3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1FAA97A-8D13-769F-59C2-C550A80574B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5B81507-D29D-6364-4BF9-A4E9FE9D8153}"/>
              </a:ext>
            </a:extLst>
          </p:cNvPr>
          <p:cNvSpPr txBox="1">
            <a:spLocks/>
          </p:cNvSpPr>
          <p:nvPr/>
        </p:nvSpPr>
        <p:spPr>
          <a:xfrm>
            <a:off x="827216" y="1942143"/>
            <a:ext cx="6928530" cy="768922"/>
          </a:xfrm>
          <a:prstGeom prst="roundRect">
            <a:avLst>
              <a:gd name="adj" fmla="val 16667"/>
            </a:avLst>
          </a:prstGeom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 rtl="1"/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تَقْديمُ مَعْلوماتٍ حَوْلَ 3 مَآثِرَ تارِيخِيَّةٍ شاهِدَةٍ عَلى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ٱلْحَضاراتِ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ٱلْقَديمَةِ.</a:t>
            </a:r>
          </a:p>
        </p:txBody>
      </p:sp>
      <p:sp>
        <p:nvSpPr>
          <p:cNvPr id="7" name="Ellipse 6">
            <a:extLst>
              <a:ext uri="{FF2B5EF4-FFF2-40B4-BE49-F238E27FC236}">
                <a16:creationId xmlns:a16="http://schemas.microsoft.com/office/drawing/2014/main" id="{338659A8-04FF-90FA-2165-A66295F08BFB}"/>
              </a:ext>
            </a:extLst>
          </p:cNvPr>
          <p:cNvSpPr/>
          <p:nvPr/>
        </p:nvSpPr>
        <p:spPr>
          <a:xfrm>
            <a:off x="7785149" y="1979685"/>
            <a:ext cx="469025" cy="518492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rgbClr val="002060"/>
                </a:solidFill>
              </a:rPr>
              <a:t>4</a:t>
            </a:r>
            <a:endParaRPr lang="fr-FR" b="1" dirty="0">
              <a:solidFill>
                <a:srgbClr val="002060"/>
              </a:solidFill>
            </a:endParaRPr>
          </a:p>
        </p:txBody>
      </p:sp>
      <p:pic>
        <p:nvPicPr>
          <p:cNvPr id="8" name="WhatsApp Video 2025-11-20 at 07.36.04">
            <a:hlinkClick r:id="" action="ppaction://media"/>
            <a:extLst>
              <a:ext uri="{FF2B5EF4-FFF2-40B4-BE49-F238E27FC236}">
                <a16:creationId xmlns:a16="http://schemas.microsoft.com/office/drawing/2014/main" id="{FA7084AA-1F82-1E56-D325-9C4EF56D70C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267753" y="1208830"/>
            <a:ext cx="900001" cy="90000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5F81A941-58A3-01CF-B9DB-532D928C149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14407859"/>
              </p:ext>
            </p:extLst>
          </p:nvPr>
        </p:nvGraphicFramePr>
        <p:xfrm>
          <a:off x="918794" y="3671845"/>
          <a:ext cx="6637517" cy="21945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53214">
                  <a:extLst>
                    <a:ext uri="{9D8B030D-6E8A-4147-A177-3AD203B41FA5}">
                      <a16:colId xmlns:a16="http://schemas.microsoft.com/office/drawing/2014/main" val="1911720562"/>
                    </a:ext>
                  </a:extLst>
                </a:gridCol>
                <a:gridCol w="980552">
                  <a:extLst>
                    <a:ext uri="{9D8B030D-6E8A-4147-A177-3AD203B41FA5}">
                      <a16:colId xmlns:a16="http://schemas.microsoft.com/office/drawing/2014/main" val="1503393775"/>
                    </a:ext>
                  </a:extLst>
                </a:gridCol>
                <a:gridCol w="4703751">
                  <a:extLst>
                    <a:ext uri="{9D8B030D-6E8A-4147-A177-3AD203B41FA5}">
                      <a16:colId xmlns:a16="http://schemas.microsoft.com/office/drawing/2014/main" val="28882217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ar-MA" sz="3600" b="1" i="0" u="none" strike="noStrike" kern="1200" cap="none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  <a:sym typeface="Arial"/>
                        </a:rPr>
                        <a:t>لا</a:t>
                      </a:r>
                      <a:endParaRPr lang="fr-FR" sz="3600" b="1" i="0" u="none" strike="noStrike" kern="1200" cap="none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  <a:sym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3600" b="1" i="0" u="none" strike="noStrike" kern="1200" cap="none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  <a:sym typeface="Arial"/>
                        </a:rPr>
                        <a:t>نعم</a:t>
                      </a:r>
                      <a:endParaRPr lang="fr-FR" sz="3600" b="1" i="0" u="none" strike="noStrike" kern="1200" cap="none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  <a:sym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3600" b="1" i="0" u="none" strike="noStrike" kern="1200" cap="none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  <a:sym typeface="Arial"/>
                        </a:rPr>
                        <a:t>اَلضَّوابِطُ</a:t>
                      </a:r>
                      <a:endParaRPr lang="fr-FR" sz="3600" b="1" i="0" u="none" strike="noStrike" kern="1200" cap="none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  <a:sym typeface="Arial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9010636"/>
                  </a:ext>
                </a:extLst>
              </a:tr>
              <a:tr h="491984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fr-FR" sz="2800" b="1" i="0" u="none" strike="noStrike" kern="1200" cap="none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ar-MA" sz="2800" b="1" i="0" u="none" strike="noStrike" kern="1200" cap="none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هَلْ قَدَّم(تْ) مَعْلوماتٍ حَوْلَ 3 مَآثِرَ تارِيخِيَّةٍ ؟</a:t>
                      </a:r>
                      <a:endParaRPr lang="fr-FR" sz="2800" b="1" i="0" u="none" strike="noStrike" kern="1200" cap="none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65557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fr-FR" sz="2800" b="1" i="0" u="none" strike="noStrike" kern="1200" cap="none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ar-MA" sz="2800" b="1" i="0" u="none" strike="noStrike" kern="1200" cap="none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هَلْ تَحَدَّث(تْ) بِٱسْتِرْسالٍ؟</a:t>
                      </a:r>
                      <a:endParaRPr lang="fr-FR" sz="2800" b="1" i="0" u="none" strike="noStrike" kern="1200" cap="none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9638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fr-FR" sz="2800" b="1" i="0" u="none" strike="noStrike" kern="1200" cap="none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ar-MA" sz="2800" b="1" i="0" u="none" strike="noStrike" kern="1200" cap="none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هَلْ كانَتْ لُغَتُهُ(ا) سَليمَةً؟</a:t>
                      </a:r>
                      <a:endParaRPr lang="fr-FR" sz="2800" b="1" i="0" u="none" strike="noStrike" kern="1200" cap="none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71736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4637765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5024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7CE4F6-CF6B-2A5E-CE1D-BACE52FBFD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5A978F-33A4-3489-D99E-83790D5EAA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2826" y="768475"/>
            <a:ext cx="7219454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ننتقل إلى الموضوع الخامس. من يقوم إلى السبورة ويتحدث باسترسال؟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5973615D-D19F-80BC-FA09-E7B06C13585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11A6888A-1F40-CB8C-407F-716F9ED96E1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14C1155D-B90F-DDEF-3117-BF46BF7C1D9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638FA67B-14C8-F69E-FD8C-17DEDB473B43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EE1077E1-2FBC-C571-145A-A0B34167091F}"/>
              </a:ext>
            </a:extLst>
          </p:cNvPr>
          <p:cNvSpPr>
            <a:spLocks/>
          </p:cNvSpPr>
          <p:nvPr/>
        </p:nvSpPr>
        <p:spPr>
          <a:xfrm>
            <a:off x="6362888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37A033C-58C3-9971-415B-98A5D88F8464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قراءة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0739DD3-B945-025E-FD39-6E1ED186EC1E}"/>
              </a:ext>
            </a:extLst>
          </p:cNvPr>
          <p:cNvSpPr>
            <a:spLocks/>
          </p:cNvSpPr>
          <p:nvPr/>
        </p:nvSpPr>
        <p:spPr>
          <a:xfrm>
            <a:off x="4387174" y="131694"/>
            <a:ext cx="1453342" cy="3169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/>
                </a:solidFill>
              </a:rPr>
              <a:t>تحدث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1600D20-EC5E-3BCF-3835-B93415E482E3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1FAA97A-8D13-769F-59C2-C550A80574B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5B81507-D29D-6364-4BF9-A4E9FE9D8153}"/>
              </a:ext>
            </a:extLst>
          </p:cNvPr>
          <p:cNvSpPr txBox="1">
            <a:spLocks/>
          </p:cNvSpPr>
          <p:nvPr/>
        </p:nvSpPr>
        <p:spPr>
          <a:xfrm>
            <a:off x="827216" y="1942143"/>
            <a:ext cx="6928530" cy="768922"/>
          </a:xfrm>
          <a:prstGeom prst="roundRect">
            <a:avLst>
              <a:gd name="adj" fmla="val 16667"/>
            </a:avLst>
          </a:prstGeom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 rtl="1"/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تَعْريفُ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ٱلْقِيَمِ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ٱلتّالِيَةِ: اَلتَّعايُشُ، اَلتَّلاقُحُ، اَلتَّسامُحُ.</a:t>
            </a:r>
          </a:p>
        </p:txBody>
      </p:sp>
      <p:sp>
        <p:nvSpPr>
          <p:cNvPr id="7" name="Ellipse 6">
            <a:extLst>
              <a:ext uri="{FF2B5EF4-FFF2-40B4-BE49-F238E27FC236}">
                <a16:creationId xmlns:a16="http://schemas.microsoft.com/office/drawing/2014/main" id="{338659A8-04FF-90FA-2165-A66295F08BFB}"/>
              </a:ext>
            </a:extLst>
          </p:cNvPr>
          <p:cNvSpPr/>
          <p:nvPr/>
        </p:nvSpPr>
        <p:spPr>
          <a:xfrm>
            <a:off x="7785149" y="1979685"/>
            <a:ext cx="469025" cy="518492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rgbClr val="002060"/>
                </a:solidFill>
              </a:rPr>
              <a:t>4</a:t>
            </a:r>
            <a:endParaRPr lang="fr-FR" b="1" dirty="0">
              <a:solidFill>
                <a:srgbClr val="002060"/>
              </a:solidFill>
            </a:endParaRPr>
          </a:p>
        </p:txBody>
      </p:sp>
      <p:pic>
        <p:nvPicPr>
          <p:cNvPr id="8" name="WhatsApp Video 2025-11-20 at 07.36.04">
            <a:hlinkClick r:id="" action="ppaction://media"/>
            <a:extLst>
              <a:ext uri="{FF2B5EF4-FFF2-40B4-BE49-F238E27FC236}">
                <a16:creationId xmlns:a16="http://schemas.microsoft.com/office/drawing/2014/main" id="{FA7084AA-1F82-1E56-D325-9C4EF56D70C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267753" y="1208830"/>
            <a:ext cx="900001" cy="90000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5F81A941-58A3-01CF-B9DB-532D928C149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36438159"/>
              </p:ext>
            </p:extLst>
          </p:nvPr>
        </p:nvGraphicFramePr>
        <p:xfrm>
          <a:off x="918794" y="3671845"/>
          <a:ext cx="6637517" cy="21945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53214">
                  <a:extLst>
                    <a:ext uri="{9D8B030D-6E8A-4147-A177-3AD203B41FA5}">
                      <a16:colId xmlns:a16="http://schemas.microsoft.com/office/drawing/2014/main" val="1911720562"/>
                    </a:ext>
                  </a:extLst>
                </a:gridCol>
                <a:gridCol w="980552">
                  <a:extLst>
                    <a:ext uri="{9D8B030D-6E8A-4147-A177-3AD203B41FA5}">
                      <a16:colId xmlns:a16="http://schemas.microsoft.com/office/drawing/2014/main" val="1503393775"/>
                    </a:ext>
                  </a:extLst>
                </a:gridCol>
                <a:gridCol w="4703751">
                  <a:extLst>
                    <a:ext uri="{9D8B030D-6E8A-4147-A177-3AD203B41FA5}">
                      <a16:colId xmlns:a16="http://schemas.microsoft.com/office/drawing/2014/main" val="28882217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ar-MA" sz="3600" b="1" i="0" u="none" strike="noStrike" kern="1200" cap="none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  <a:sym typeface="Arial"/>
                        </a:rPr>
                        <a:t>لا</a:t>
                      </a:r>
                      <a:endParaRPr lang="fr-FR" sz="3600" b="1" i="0" u="none" strike="noStrike" kern="1200" cap="none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  <a:sym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3600" b="1" i="0" u="none" strike="noStrike" kern="1200" cap="none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  <a:sym typeface="Arial"/>
                        </a:rPr>
                        <a:t>نعم</a:t>
                      </a:r>
                      <a:endParaRPr lang="fr-FR" sz="3600" b="1" i="0" u="none" strike="noStrike" kern="1200" cap="none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  <a:sym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3600" b="1" i="0" u="none" strike="noStrike" kern="1200" cap="none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  <a:sym typeface="Arial"/>
                        </a:rPr>
                        <a:t>اَلضَّوابِطُ</a:t>
                      </a:r>
                      <a:endParaRPr lang="fr-FR" sz="3600" b="1" i="0" u="none" strike="noStrike" kern="1200" cap="none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  <a:sym typeface="Arial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9010636"/>
                  </a:ext>
                </a:extLst>
              </a:tr>
              <a:tr h="491984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fr-FR" sz="2800" b="1" i="0" u="none" strike="noStrike" kern="1200" cap="none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MA" sz="2800" b="1" i="0" u="none" strike="noStrike" kern="1200" cap="none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هَلْ قَدَّم(تْ) تَعاريفَ مُناسِبَةً لِلْقِيَمِ ؟</a:t>
                      </a:r>
                      <a:endParaRPr lang="fr-FR" sz="2800" b="1" i="0" u="none" strike="noStrike" kern="1200" cap="none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65557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fr-FR" sz="2800" b="1" i="0" u="none" strike="noStrike" kern="1200" cap="none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ar-MA" sz="2800" b="1" i="0" u="none" strike="noStrike" kern="1200" cap="none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هَلْ تَحَدَّث(تْ) بِٱسْتِرْسالٍ؟</a:t>
                      </a:r>
                      <a:endParaRPr lang="fr-FR" sz="2800" b="1" i="0" u="none" strike="noStrike" kern="1200" cap="none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9638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fr-FR" sz="2800" b="1" i="0" u="none" strike="noStrike" kern="1200" cap="none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ar-MA" sz="2800" b="1" i="0" u="none" strike="noStrike" kern="1200" cap="none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هَلْ كانَتْ لُغَتُهُ(ا) سَليمَةً؟</a:t>
                      </a:r>
                      <a:endParaRPr lang="fr-FR" sz="2800" b="1" i="0" u="none" strike="noStrike" kern="1200" cap="none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71736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3959647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5024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DA8AEB-5460-4611-996E-1DD4286F1B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D22AED5-E612-BC8B-12D2-C35F234544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2826" y="768475"/>
            <a:ext cx="7219454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واجب منزلي: حاولوا إعادة كتابة ما أنتجتموه على دفاتر البحث حول المواضيع الخمسة.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1CCDA734-E685-0F16-BBC2-8D8EEA09667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1C8A2DA0-8D54-4C4E-4598-6631D41722D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D8ECD57B-6AE2-3651-96F9-9223F4AB196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40E1B6E8-ABFA-2A4E-ECBD-09278F1BCD5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E458ACEF-B1DC-ED5D-DDB2-3D7D8A04273E}"/>
              </a:ext>
            </a:extLst>
          </p:cNvPr>
          <p:cNvSpPr>
            <a:spLocks/>
          </p:cNvSpPr>
          <p:nvPr/>
        </p:nvSpPr>
        <p:spPr>
          <a:xfrm>
            <a:off x="6362888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500E9C1-6AA8-434C-7EBF-F474E196B9F5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قراءة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14ADA4D-70F0-5B98-B310-8542AE5F3C1A}"/>
              </a:ext>
            </a:extLst>
          </p:cNvPr>
          <p:cNvSpPr>
            <a:spLocks/>
          </p:cNvSpPr>
          <p:nvPr/>
        </p:nvSpPr>
        <p:spPr>
          <a:xfrm>
            <a:off x="4387174" y="131694"/>
            <a:ext cx="1453342" cy="3169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/>
                </a:solidFill>
              </a:rPr>
              <a:t>تحدث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D5B1D1A-2FAF-D757-E2A5-F41D1CAAE1BA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C3A344A-0DD6-95D1-C4EF-34E038CA41F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0933E3C-C698-4C07-3C9D-A23E669F357F}"/>
              </a:ext>
            </a:extLst>
          </p:cNvPr>
          <p:cNvSpPr txBox="1">
            <a:spLocks/>
          </p:cNvSpPr>
          <p:nvPr/>
        </p:nvSpPr>
        <p:spPr>
          <a:xfrm>
            <a:off x="4430278" y="1976783"/>
            <a:ext cx="3681290" cy="778535"/>
          </a:xfrm>
          <a:prstGeom prst="roundRect">
            <a:avLst>
              <a:gd name="adj" fmla="val 16667"/>
            </a:avLst>
          </a:prstGeom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 rtl="1"/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تَفْسيرُ فِكْرَةِ "اَلْعالَمُ قَرْيَةٌ صَغيرَةٌ".</a:t>
            </a:r>
            <a:endParaRPr lang="ar-MA" sz="32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5" name="Espace réservé du texte 2">
            <a:extLst>
              <a:ext uri="{FF2B5EF4-FFF2-40B4-BE49-F238E27FC236}">
                <a16:creationId xmlns:a16="http://schemas.microsoft.com/office/drawing/2014/main" id="{C66F29C2-03AB-DAF2-35F7-04F757E74355}"/>
              </a:ext>
            </a:extLst>
          </p:cNvPr>
          <p:cNvSpPr txBox="1">
            <a:spLocks/>
          </p:cNvSpPr>
          <p:nvPr/>
        </p:nvSpPr>
        <p:spPr>
          <a:xfrm>
            <a:off x="1540700" y="2824805"/>
            <a:ext cx="4330753" cy="792211"/>
          </a:xfrm>
          <a:prstGeom prst="roundRect">
            <a:avLst>
              <a:gd name="adj" fmla="val 16667"/>
            </a:avLst>
          </a:prstGeom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just" rtl="1"/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تَفْسيرُ فِكْرَةِ "مَكَّةُ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ٱلْمُكَرَّمَةُ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مُلْتَقىً عالَمِيٌّ".</a:t>
            </a:r>
            <a:endParaRPr lang="ar-MA" sz="32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7" name="Ellipse 6">
            <a:extLst>
              <a:ext uri="{FF2B5EF4-FFF2-40B4-BE49-F238E27FC236}">
                <a16:creationId xmlns:a16="http://schemas.microsoft.com/office/drawing/2014/main" id="{CFAA884B-A1D2-3D5B-94BF-C019710967CC}"/>
              </a:ext>
            </a:extLst>
          </p:cNvPr>
          <p:cNvSpPr/>
          <p:nvPr/>
        </p:nvSpPr>
        <p:spPr>
          <a:xfrm>
            <a:off x="8135243" y="2060349"/>
            <a:ext cx="469025" cy="518492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rgbClr val="002060"/>
                </a:solidFill>
              </a:rPr>
              <a:t>1</a:t>
            </a:r>
            <a:endParaRPr lang="fr-FR" b="1" dirty="0">
              <a:solidFill>
                <a:srgbClr val="002060"/>
              </a:solidFill>
            </a:endParaRPr>
          </a:p>
        </p:txBody>
      </p:sp>
      <p:sp>
        <p:nvSpPr>
          <p:cNvPr id="9" name="Ellipse 8">
            <a:extLst>
              <a:ext uri="{FF2B5EF4-FFF2-40B4-BE49-F238E27FC236}">
                <a16:creationId xmlns:a16="http://schemas.microsoft.com/office/drawing/2014/main" id="{FC6E27A1-B497-A913-478F-050E5A77DBD7}"/>
              </a:ext>
            </a:extLst>
          </p:cNvPr>
          <p:cNvSpPr/>
          <p:nvPr/>
        </p:nvSpPr>
        <p:spPr>
          <a:xfrm>
            <a:off x="5893863" y="2988775"/>
            <a:ext cx="469025" cy="518492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rgbClr val="002060"/>
                </a:solidFill>
              </a:rPr>
              <a:t>2</a:t>
            </a:r>
            <a:endParaRPr lang="fr-FR" b="1" dirty="0">
              <a:solidFill>
                <a:srgbClr val="002060"/>
              </a:solidFill>
            </a:endParaRPr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E6B0C70E-17D5-9CA9-66E1-B933D8A45DDB}"/>
              </a:ext>
            </a:extLst>
          </p:cNvPr>
          <p:cNvSpPr/>
          <p:nvPr/>
        </p:nvSpPr>
        <p:spPr>
          <a:xfrm>
            <a:off x="8321731" y="3769245"/>
            <a:ext cx="469025" cy="518492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rgbClr val="002060"/>
                </a:solidFill>
              </a:rPr>
              <a:t>3</a:t>
            </a:r>
            <a:endParaRPr lang="fr-FR" b="1" dirty="0">
              <a:solidFill>
                <a:srgbClr val="002060"/>
              </a:solidFill>
            </a:endParaRPr>
          </a:p>
        </p:txBody>
      </p:sp>
      <p:sp>
        <p:nvSpPr>
          <p:cNvPr id="23" name="Ellipse 22">
            <a:extLst>
              <a:ext uri="{FF2B5EF4-FFF2-40B4-BE49-F238E27FC236}">
                <a16:creationId xmlns:a16="http://schemas.microsoft.com/office/drawing/2014/main" id="{68962A29-1AEE-2AB3-2501-B922D9833A7E}"/>
              </a:ext>
            </a:extLst>
          </p:cNvPr>
          <p:cNvSpPr/>
          <p:nvPr/>
        </p:nvSpPr>
        <p:spPr>
          <a:xfrm>
            <a:off x="6449713" y="4640569"/>
            <a:ext cx="469025" cy="518492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rgbClr val="002060"/>
                </a:solidFill>
              </a:rPr>
              <a:t>4</a:t>
            </a:r>
            <a:endParaRPr lang="fr-FR" b="1" dirty="0">
              <a:solidFill>
                <a:srgbClr val="002060"/>
              </a:solidFill>
            </a:endParaRPr>
          </a:p>
        </p:txBody>
      </p:sp>
      <p:sp>
        <p:nvSpPr>
          <p:cNvPr id="12" name="Espace réservé du texte 2">
            <a:extLst>
              <a:ext uri="{FF2B5EF4-FFF2-40B4-BE49-F238E27FC236}">
                <a16:creationId xmlns:a16="http://schemas.microsoft.com/office/drawing/2014/main" id="{E90E1364-BB90-F308-ADAC-FAD4F3879D54}"/>
              </a:ext>
            </a:extLst>
          </p:cNvPr>
          <p:cNvSpPr txBox="1">
            <a:spLocks/>
          </p:cNvSpPr>
          <p:nvPr/>
        </p:nvSpPr>
        <p:spPr>
          <a:xfrm>
            <a:off x="3332553" y="3675536"/>
            <a:ext cx="4989178" cy="792211"/>
          </a:xfrm>
          <a:prstGeom prst="roundRect">
            <a:avLst>
              <a:gd name="adj" fmla="val 16667"/>
            </a:avLst>
          </a:prstGeom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just" rtl="1"/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اَلتَّحَدُّثُ عَنْ رِحْلَةِ كريستوفر كولومبوس وَنَتائِجِها.</a:t>
            </a:r>
          </a:p>
        </p:txBody>
      </p:sp>
      <p:sp>
        <p:nvSpPr>
          <p:cNvPr id="24" name="Espace réservé du texte 2">
            <a:extLst>
              <a:ext uri="{FF2B5EF4-FFF2-40B4-BE49-F238E27FC236}">
                <a16:creationId xmlns:a16="http://schemas.microsoft.com/office/drawing/2014/main" id="{CE4B5516-DC55-CC63-AC3E-87EC3EFB6521}"/>
              </a:ext>
            </a:extLst>
          </p:cNvPr>
          <p:cNvSpPr txBox="1">
            <a:spLocks/>
          </p:cNvSpPr>
          <p:nvPr/>
        </p:nvSpPr>
        <p:spPr>
          <a:xfrm>
            <a:off x="441908" y="4503710"/>
            <a:ext cx="6007805" cy="792211"/>
          </a:xfrm>
          <a:prstGeom prst="roundRect">
            <a:avLst>
              <a:gd name="adj" fmla="val 16667"/>
            </a:avLst>
          </a:prstGeom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just" rtl="1"/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تَقْديمُ مَعْلوماتٍ حَوْلَ 3 مَآثِرَ تارِيخِيَّةٍ شاهِدَةٍ عَلى </a:t>
            </a:r>
            <a:r>
              <a:rPr lang="ar-M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ٱلْحَضاراتِ</a:t>
            </a:r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ٱلْقَديمَةِ.</a:t>
            </a:r>
          </a:p>
        </p:txBody>
      </p:sp>
      <p:sp>
        <p:nvSpPr>
          <p:cNvPr id="25" name="Ellipse 24">
            <a:extLst>
              <a:ext uri="{FF2B5EF4-FFF2-40B4-BE49-F238E27FC236}">
                <a16:creationId xmlns:a16="http://schemas.microsoft.com/office/drawing/2014/main" id="{E5FC1AE9-7162-5A14-B59C-85C39FC76B3E}"/>
              </a:ext>
            </a:extLst>
          </p:cNvPr>
          <p:cNvSpPr/>
          <p:nvPr/>
        </p:nvSpPr>
        <p:spPr>
          <a:xfrm>
            <a:off x="8350731" y="5551934"/>
            <a:ext cx="469025" cy="518492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rgbClr val="002060"/>
                </a:solidFill>
              </a:rPr>
              <a:t>5</a:t>
            </a:r>
            <a:endParaRPr lang="fr-FR" b="1" dirty="0">
              <a:solidFill>
                <a:srgbClr val="002060"/>
              </a:solidFill>
            </a:endParaRPr>
          </a:p>
        </p:txBody>
      </p:sp>
      <p:sp>
        <p:nvSpPr>
          <p:cNvPr id="26" name="Espace réservé du texte 2">
            <a:extLst>
              <a:ext uri="{FF2B5EF4-FFF2-40B4-BE49-F238E27FC236}">
                <a16:creationId xmlns:a16="http://schemas.microsoft.com/office/drawing/2014/main" id="{1905FE6B-C03E-105A-7043-30F099C5A2D7}"/>
              </a:ext>
            </a:extLst>
          </p:cNvPr>
          <p:cNvSpPr txBox="1">
            <a:spLocks/>
          </p:cNvSpPr>
          <p:nvPr/>
        </p:nvSpPr>
        <p:spPr>
          <a:xfrm>
            <a:off x="3109066" y="5415075"/>
            <a:ext cx="5219224" cy="792211"/>
          </a:xfrm>
          <a:prstGeom prst="roundRect">
            <a:avLst>
              <a:gd name="adj" fmla="val 16667"/>
            </a:avLst>
          </a:prstGeom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just" rtl="1"/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تَعْريفُ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ٱلْقِيَمِ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ٱلتّالِيَةِ: اَلتَّعايُشُ، اَلتَّلاقُحُ، اَلتَّسامُحُ.</a:t>
            </a:r>
          </a:p>
        </p:txBody>
      </p:sp>
    </p:spTree>
    <p:extLst>
      <p:ext uri="{BB962C8B-B14F-4D97-AF65-F5344CB8AC3E}">
        <p14:creationId xmlns:p14="http://schemas.microsoft.com/office/powerpoint/2010/main" val="3296421864"/>
      </p:ext>
    </p:extLst>
  </p:cSld>
  <p:clrMapOvr>
    <a:masterClrMapping/>
  </p:clrMapOvr>
  <p:transition spd="slow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B6E5C0-9488-976C-1A70-D41C12D486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35CB7EE-B7D4-1784-B609-1C0D330FCF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ألواحكم. سنلعب لعبة الأضداد. الفائز من استطاع تحديد أضداد جميع الكلمات.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80FEA877-587F-CC0D-0FDA-B9D3F529469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96F282F-0DD0-E5AF-390B-C0142F99934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4F22A847-598B-E0C4-85B6-3C8B2281AFB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B2BEF4AB-39C4-6835-B95E-07EA9DCC505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26CB7155-6893-0E60-2EA4-5E7C776FFED0}"/>
              </a:ext>
            </a:extLst>
          </p:cNvPr>
          <p:cNvSpPr>
            <a:spLocks/>
          </p:cNvSpPr>
          <p:nvPr/>
        </p:nvSpPr>
        <p:spPr>
          <a:xfrm>
            <a:off x="6362888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83429B4-1340-C8D6-AC3F-465558446FCE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قراءة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740B929-C38E-8615-10A9-C75AA53C1427}"/>
              </a:ext>
            </a:extLst>
          </p:cNvPr>
          <p:cNvSpPr>
            <a:spLocks/>
          </p:cNvSpPr>
          <p:nvPr/>
        </p:nvSpPr>
        <p:spPr>
          <a:xfrm>
            <a:off x="4387174" y="131694"/>
            <a:ext cx="1453342" cy="3169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تحدث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57CC9CC-FA85-410D-FE3B-52AE6B779BA9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D244D77-F3FE-21B1-5A03-58C7DB7309B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Espace réservé du texte 2">
            <a:extLst>
              <a:ext uri="{FF2B5EF4-FFF2-40B4-BE49-F238E27FC236}">
                <a16:creationId xmlns:a16="http://schemas.microsoft.com/office/drawing/2014/main" id="{B7C58907-7F74-DF1B-C01C-9F8573665258}"/>
              </a:ext>
            </a:extLst>
          </p:cNvPr>
          <p:cNvSpPr txBox="1">
            <a:spLocks/>
          </p:cNvSpPr>
          <p:nvPr/>
        </p:nvSpPr>
        <p:spPr>
          <a:xfrm>
            <a:off x="1843391" y="2997706"/>
            <a:ext cx="5087565" cy="1446247"/>
          </a:xfrm>
          <a:prstGeom prst="roundRect">
            <a:avLst>
              <a:gd name="adj" fmla="val 16667"/>
            </a:avLst>
          </a:prstGeom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 rtl="1"/>
            <a:r>
              <a:rPr lang="ar-MA" sz="7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لُعْبَةُ </a:t>
            </a:r>
            <a:r>
              <a:rPr lang="ar-MA" sz="7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ٱلْأَضْدادِ</a:t>
            </a:r>
            <a:endParaRPr lang="ar-MA" sz="7200" b="1" dirty="0">
              <a:solidFill>
                <a:schemeClr val="accent5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4785568"/>
      </p:ext>
    </p:extLst>
  </p:cSld>
  <p:clrMapOvr>
    <a:masterClrMapping/>
  </p:clrMapOvr>
  <p:transition spd="slow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8BC8E4-73DF-90FD-7ACB-AD74B00E12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DA2A4C5-A234-2E6B-8C42-C2BFB78323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ضد كلمة" عتيقة"؟ ( بعد رفع الألواح يتم إقصاء أصحاب الأجوبة الخاطئة.)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55636156-8DAC-D036-B286-087F2D56C8F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2CD941FD-2971-7581-D89C-EA17CAAE9D8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0F718FB-E513-DCBA-3688-D7D2F3E93F3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E318EC82-4629-45DC-7B53-F1C969271E2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8F4D214B-4E55-2F91-E539-387BDE54B7C3}"/>
              </a:ext>
            </a:extLst>
          </p:cNvPr>
          <p:cNvSpPr>
            <a:spLocks/>
          </p:cNvSpPr>
          <p:nvPr/>
        </p:nvSpPr>
        <p:spPr>
          <a:xfrm>
            <a:off x="6362888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1356A6D-1FDA-C755-6F26-E97399F12D63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قراءة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455A43B-698B-7EC6-B975-03D12171624F}"/>
              </a:ext>
            </a:extLst>
          </p:cNvPr>
          <p:cNvSpPr>
            <a:spLocks/>
          </p:cNvSpPr>
          <p:nvPr/>
        </p:nvSpPr>
        <p:spPr>
          <a:xfrm>
            <a:off x="4387174" y="131694"/>
            <a:ext cx="1453342" cy="3169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تحدث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CA32FF7A-C6E6-F0E8-E3E7-C982DE15FF78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DD4BB38-F8A1-95D4-37A0-86DABC3D9AB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Espace réservé du texte 2">
            <a:extLst>
              <a:ext uri="{FF2B5EF4-FFF2-40B4-BE49-F238E27FC236}">
                <a16:creationId xmlns:a16="http://schemas.microsoft.com/office/drawing/2014/main" id="{DBF8E773-1929-51CF-F113-80C8738F6F04}"/>
              </a:ext>
            </a:extLst>
          </p:cNvPr>
          <p:cNvSpPr txBox="1">
            <a:spLocks/>
          </p:cNvSpPr>
          <p:nvPr/>
        </p:nvSpPr>
        <p:spPr>
          <a:xfrm>
            <a:off x="1905323" y="2871247"/>
            <a:ext cx="5087565" cy="1446247"/>
          </a:xfrm>
          <a:prstGeom prst="roundRect">
            <a:avLst>
              <a:gd name="adj" fmla="val 16667"/>
            </a:avLst>
          </a:prstGeom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 rtl="1"/>
            <a:r>
              <a:rPr lang="ar-MA" sz="7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عَتيقَةٌ</a:t>
            </a:r>
            <a:endParaRPr lang="ar-MA" sz="7200" b="1" dirty="0">
              <a:solidFill>
                <a:schemeClr val="accent5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1756499"/>
      </p:ext>
    </p:extLst>
  </p:cSld>
  <p:clrMapOvr>
    <a:masterClrMapping/>
  </p:clrMapOvr>
  <p:transition spd="slow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80F0C1-E90E-DEF8-54C7-69F78E338C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E569B2A-63AF-505F-F1DA-2A1392F117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ضد كلمة" عصرية"؟  ( بعد رفع الألواح يتم إقصاء أصحاب الأجوبة الخاطئة.)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DD9445E5-BEB7-7BA8-8757-D6B9BFDFD70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2A621FC8-2D6A-E3EC-2252-1B1A2D1CE4F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63D90DA-9769-55C7-7327-75225F629CC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11B7399E-B993-416F-97AF-E346C625B95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6578E85A-10D8-28FC-123F-C224CE0350D6}"/>
              </a:ext>
            </a:extLst>
          </p:cNvPr>
          <p:cNvSpPr>
            <a:spLocks/>
          </p:cNvSpPr>
          <p:nvPr/>
        </p:nvSpPr>
        <p:spPr>
          <a:xfrm>
            <a:off x="6362888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CC3BE65-5119-958C-7A3E-BD6BD9BFB979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قراءة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20670E0-3E3D-3113-2F36-2CCA16D27A78}"/>
              </a:ext>
            </a:extLst>
          </p:cNvPr>
          <p:cNvSpPr>
            <a:spLocks/>
          </p:cNvSpPr>
          <p:nvPr/>
        </p:nvSpPr>
        <p:spPr>
          <a:xfrm>
            <a:off x="4387174" y="131694"/>
            <a:ext cx="1453342" cy="3169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تحدث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FE7F14F0-B186-5135-6980-873F61DE2BEF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32E9A81-6739-E923-8A84-D75DC43F56E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Espace réservé du texte 2">
            <a:extLst>
              <a:ext uri="{FF2B5EF4-FFF2-40B4-BE49-F238E27FC236}">
                <a16:creationId xmlns:a16="http://schemas.microsoft.com/office/drawing/2014/main" id="{260F33A7-4A7E-6CA0-7614-53C594E7E4E5}"/>
              </a:ext>
            </a:extLst>
          </p:cNvPr>
          <p:cNvSpPr txBox="1">
            <a:spLocks/>
          </p:cNvSpPr>
          <p:nvPr/>
        </p:nvSpPr>
        <p:spPr>
          <a:xfrm>
            <a:off x="1905323" y="2871247"/>
            <a:ext cx="5087565" cy="1446247"/>
          </a:xfrm>
          <a:prstGeom prst="roundRect">
            <a:avLst>
              <a:gd name="adj" fmla="val 16667"/>
            </a:avLst>
          </a:prstGeom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 rtl="1"/>
            <a:r>
              <a:rPr lang="ar-MA" sz="7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عَصْرِيَّةٌ</a:t>
            </a:r>
            <a:endParaRPr lang="ar-MA" sz="7200" b="1" dirty="0">
              <a:solidFill>
                <a:schemeClr val="accent5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65484"/>
      </p:ext>
    </p:extLst>
  </p:cSld>
  <p:clrMapOvr>
    <a:masterClrMapping/>
  </p:clrMapOvr>
  <p:transition spd="slow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56C816-84E9-FC59-1685-ADFFE9023F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08F6A10-FE47-4BD9-7BF9-0DD1A96BF7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ضد كلمة" هان"؟ ( بعد رفع الألواح يتم إقصاء أصحاب الأجوبة الخاطئة.)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FCD8F638-9A10-D46C-00BC-78640B10B3B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52588865-96AF-E822-15C2-A1E7A63EB43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90E0F882-1E70-4161-01CF-67A1F41FD20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8145B0EE-46B2-AB6B-FF1F-907F4C23967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0D8FF4ED-FCAD-1236-1ECB-0579D6B738F2}"/>
              </a:ext>
            </a:extLst>
          </p:cNvPr>
          <p:cNvSpPr>
            <a:spLocks/>
          </p:cNvSpPr>
          <p:nvPr/>
        </p:nvSpPr>
        <p:spPr>
          <a:xfrm>
            <a:off x="6362888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0365D0F-EC43-4529-51A8-D8F78F1DC91A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قراءة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65D1F58-708F-A616-0E8D-BBD6705D3191}"/>
              </a:ext>
            </a:extLst>
          </p:cNvPr>
          <p:cNvSpPr>
            <a:spLocks/>
          </p:cNvSpPr>
          <p:nvPr/>
        </p:nvSpPr>
        <p:spPr>
          <a:xfrm>
            <a:off x="4387174" y="131694"/>
            <a:ext cx="1453342" cy="3169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تحدث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101F3E2-C310-EBA6-BADF-98D1D05A2F67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7674C970-154C-907A-B297-302BCD79321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Espace réservé du texte 2">
            <a:extLst>
              <a:ext uri="{FF2B5EF4-FFF2-40B4-BE49-F238E27FC236}">
                <a16:creationId xmlns:a16="http://schemas.microsoft.com/office/drawing/2014/main" id="{948BC8CE-F37B-4364-DC44-550136A39B4D}"/>
              </a:ext>
            </a:extLst>
          </p:cNvPr>
          <p:cNvSpPr txBox="1">
            <a:spLocks/>
          </p:cNvSpPr>
          <p:nvPr/>
        </p:nvSpPr>
        <p:spPr>
          <a:xfrm>
            <a:off x="1905323" y="2871247"/>
            <a:ext cx="5087565" cy="1446247"/>
          </a:xfrm>
          <a:prstGeom prst="roundRect">
            <a:avLst>
              <a:gd name="adj" fmla="val 16667"/>
            </a:avLst>
          </a:prstGeom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 rtl="1"/>
            <a:r>
              <a:rPr lang="ar-MA" sz="7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هانَ</a:t>
            </a:r>
            <a:endParaRPr lang="ar-MA" sz="7200" b="1" dirty="0">
              <a:solidFill>
                <a:schemeClr val="accent5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3958775"/>
      </p:ext>
    </p:extLst>
  </p:cSld>
  <p:clrMapOvr>
    <a:masterClrMapping/>
  </p:clrMapOvr>
  <p:transition spd="slow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EECD8C-772B-5851-B37B-BFE4BE9783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330F635-BAC0-4963-7EA5-F8B8998A3D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ضد كلمة" افتراضي"؟  ( بعد رفع الألواح يتم إقصاء أصحاب الأجوبة الخاطئة.)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CFED57A-D303-295C-0231-C79246C3B22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5B4980FF-5255-F25C-DB65-F2613314FB7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80527A55-0B79-7691-BEB0-4630C24515D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2CE4A01-2C5E-D648-6C60-7FDA0982DCD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9D17A59D-8BB8-BD76-9265-F8E5C6176F4F}"/>
              </a:ext>
            </a:extLst>
          </p:cNvPr>
          <p:cNvSpPr>
            <a:spLocks/>
          </p:cNvSpPr>
          <p:nvPr/>
        </p:nvSpPr>
        <p:spPr>
          <a:xfrm>
            <a:off x="6362888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288C636-886C-84B7-3691-F8D05DB856DC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قراءة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31246DB-06C4-666F-17A1-83F2CEB1D79E}"/>
              </a:ext>
            </a:extLst>
          </p:cNvPr>
          <p:cNvSpPr>
            <a:spLocks/>
          </p:cNvSpPr>
          <p:nvPr/>
        </p:nvSpPr>
        <p:spPr>
          <a:xfrm>
            <a:off x="4387174" y="131694"/>
            <a:ext cx="1453342" cy="3169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تحدث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0270504-A8B9-6CEB-094D-FF9FE0D882C9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EB41EAFE-78C4-9369-52F7-32A24094AF9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Espace réservé du texte 2">
            <a:extLst>
              <a:ext uri="{FF2B5EF4-FFF2-40B4-BE49-F238E27FC236}">
                <a16:creationId xmlns:a16="http://schemas.microsoft.com/office/drawing/2014/main" id="{B9F9DB03-B778-F626-DC1E-FC66AFE458F0}"/>
              </a:ext>
            </a:extLst>
          </p:cNvPr>
          <p:cNvSpPr txBox="1">
            <a:spLocks/>
          </p:cNvSpPr>
          <p:nvPr/>
        </p:nvSpPr>
        <p:spPr>
          <a:xfrm>
            <a:off x="1905323" y="2871247"/>
            <a:ext cx="5087565" cy="1446247"/>
          </a:xfrm>
          <a:prstGeom prst="roundRect">
            <a:avLst>
              <a:gd name="adj" fmla="val 16667"/>
            </a:avLst>
          </a:prstGeom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 rtl="1"/>
            <a:r>
              <a:rPr lang="ar-MA" sz="7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اِفْتِراضِيٌّ</a:t>
            </a:r>
            <a:endParaRPr lang="ar-MA" sz="7200" b="1" dirty="0">
              <a:solidFill>
                <a:schemeClr val="accent5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3469187"/>
      </p:ext>
    </p:extLst>
  </p:cSld>
  <p:clrMapOvr>
    <a:masterClrMapping/>
  </p:clrMapOvr>
  <p:transition spd="slow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9E870E-B5FC-86C8-11E0-9666C3ACB4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C3E68C2-5D46-8B3E-22EB-5CDD4DC435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ضد كلمة" سلام"؟ ( بعد رفع الألواح يتم إقصاء أصحاب الأجوبة الخاطئة.)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9F127A00-41CB-CCD6-4854-22D92925884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7BED827D-FC39-C6C1-8B14-4E1E3227BE3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9EBE159F-F892-4AE2-B24C-DB79560FF9B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49B1B8D3-363C-F442-8FA4-55A807EC702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666813FB-5AB3-930C-2B59-8C419025E60E}"/>
              </a:ext>
            </a:extLst>
          </p:cNvPr>
          <p:cNvSpPr>
            <a:spLocks/>
          </p:cNvSpPr>
          <p:nvPr/>
        </p:nvSpPr>
        <p:spPr>
          <a:xfrm>
            <a:off x="6362888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11B708B-677C-5746-F7AD-08BC50B42C5C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قراءة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45C6419-FBB4-4DC6-38F1-2E1629527CC6}"/>
              </a:ext>
            </a:extLst>
          </p:cNvPr>
          <p:cNvSpPr>
            <a:spLocks/>
          </p:cNvSpPr>
          <p:nvPr/>
        </p:nvSpPr>
        <p:spPr>
          <a:xfrm>
            <a:off x="4387174" y="131694"/>
            <a:ext cx="1453342" cy="3169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تحدث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86ED739-7384-FC9C-01D8-C1C59069B582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2316267-DF24-8C82-F594-90CC157A36D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Espace réservé du texte 2">
            <a:extLst>
              <a:ext uri="{FF2B5EF4-FFF2-40B4-BE49-F238E27FC236}">
                <a16:creationId xmlns:a16="http://schemas.microsoft.com/office/drawing/2014/main" id="{CFABAC9F-087F-6206-4E15-788787331F7F}"/>
              </a:ext>
            </a:extLst>
          </p:cNvPr>
          <p:cNvSpPr txBox="1">
            <a:spLocks/>
          </p:cNvSpPr>
          <p:nvPr/>
        </p:nvSpPr>
        <p:spPr>
          <a:xfrm>
            <a:off x="1905323" y="2871247"/>
            <a:ext cx="5087565" cy="1446247"/>
          </a:xfrm>
          <a:prstGeom prst="roundRect">
            <a:avLst>
              <a:gd name="adj" fmla="val 16667"/>
            </a:avLst>
          </a:prstGeom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 rtl="1"/>
            <a:r>
              <a:rPr lang="ar-MA" sz="7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سلامٌ</a:t>
            </a:r>
            <a:endParaRPr lang="ar-MA" sz="7200" b="1" dirty="0">
              <a:solidFill>
                <a:schemeClr val="accent5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7806224"/>
      </p:ext>
    </p:extLst>
  </p:cSld>
  <p:clrMapOvr>
    <a:masterClrMapping/>
  </p:clrMapOvr>
  <p:transition spd="slow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7D0909-AB95-6962-AFF2-E6C18E3949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57DE0ED-47BA-7580-78A2-D2B5396DCC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الفائز هو : .................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809AED5E-DEE1-5889-4289-277BFEA637D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13A609B4-7AF1-BACE-8D4F-93FC884C000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175865B3-D82B-E6D2-1962-150A921B7FC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1E1558D6-E460-C61F-A576-BC33053DB4BB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A29ABA26-0C25-4370-EBF4-03C4310184FC}"/>
              </a:ext>
            </a:extLst>
          </p:cNvPr>
          <p:cNvSpPr>
            <a:spLocks/>
          </p:cNvSpPr>
          <p:nvPr/>
        </p:nvSpPr>
        <p:spPr>
          <a:xfrm>
            <a:off x="6362888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D5B64FA-9A62-1BDA-0C4C-6FAA6B45717D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قراءة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D7E7445-D75A-02D1-D879-EFAA6F809B6F}"/>
              </a:ext>
            </a:extLst>
          </p:cNvPr>
          <p:cNvSpPr>
            <a:spLocks/>
          </p:cNvSpPr>
          <p:nvPr/>
        </p:nvSpPr>
        <p:spPr>
          <a:xfrm>
            <a:off x="4387174" y="131694"/>
            <a:ext cx="1453342" cy="3169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/>
                </a:solidFill>
              </a:rPr>
              <a:t>تحدث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EB056D2-2690-C663-0158-1821D45CF6B4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6498E17-34F0-7989-902D-A2CEBCDA8F9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6" name="Joyful_Prize_Celebration_Animation">
            <a:hlinkClick r:id="" action="ppaction://media"/>
            <a:extLst>
              <a:ext uri="{FF2B5EF4-FFF2-40B4-BE49-F238E27FC236}">
                <a16:creationId xmlns:a16="http://schemas.microsoft.com/office/drawing/2014/main" id="{1E90197D-ACB4-48AF-5182-189EC2482E2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rcRect l="22027" r="21803"/>
          <a:stretch>
            <a:fillRect/>
          </a:stretch>
        </p:blipFill>
        <p:spPr>
          <a:xfrm>
            <a:off x="2835612" y="2166095"/>
            <a:ext cx="3472775" cy="34777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9645623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35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3EAA22-C3E1-4188-9F01-17ACAE3CE3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CAE58EBC-DE9B-FE6F-409F-772D2FCF3A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331" y="905038"/>
            <a:ext cx="7886700" cy="720000"/>
          </a:xfrm>
        </p:spPr>
        <p:txBody>
          <a:bodyPr/>
          <a:lstStyle/>
          <a:p>
            <a:r>
              <a:rPr lang="ar-MA" sz="2800" dirty="0"/>
              <a:t>             قراءة  : المعمار المغربي</a:t>
            </a:r>
            <a:endParaRPr lang="fr-MA" sz="3200" dirty="0"/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34C02819-CD6D-E421-7957-A3CD9BCB9C4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7053" y="1875467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354C0A18-5631-CC96-50D7-6F7930B954EC}"/>
              </a:ext>
            </a:extLst>
          </p:cNvPr>
          <p:cNvSpPr txBox="1">
            <a:spLocks/>
          </p:cNvSpPr>
          <p:nvPr/>
        </p:nvSpPr>
        <p:spPr>
          <a:xfrm>
            <a:off x="1300715" y="2330694"/>
            <a:ext cx="5962196" cy="1597096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buSzPct val="50000"/>
            </a:pPr>
            <a:r>
              <a:rPr lang="ar-MA" sz="2800" b="1" dirty="0">
                <a:cs typeface="Microsoft Uighur" panose="02000000000000000000" pitchFamily="2" charset="-78"/>
              </a:rPr>
              <a:t>استثمار إستراتيجيات الفهم.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0C7D375A-F747-B2E9-FFC2-0978513DC081}"/>
              </a:ext>
            </a:extLst>
          </p:cNvPr>
          <p:cNvSpPr txBox="1"/>
          <p:nvPr/>
        </p:nvSpPr>
        <p:spPr>
          <a:xfrm>
            <a:off x="5236756" y="1827529"/>
            <a:ext cx="192873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مراجعة وتوليف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400FEF7C-0DE2-9859-DC4F-D3DAFE9291B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70577781-9193-65DA-2450-C3D0B77D298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58234" y="1006089"/>
            <a:ext cx="465091" cy="49610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0015286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6649B2-24A1-95EB-129B-FC7543B9A4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FD32CF2-BA20-3BBB-53BA-AF8304847A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6655" y="756000"/>
            <a:ext cx="6995718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كراساتكم الصفحة-117-. ستقرؤون نص " المعمار المغربي؟" لفهم مضامينه.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123686F6-EF97-5125-CD6F-D59EDBBA7DD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C88626D4-9FDF-E5F7-7108-E60FC3AB24A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BCC3620F-C3F9-C52E-8727-285D388C5B8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418A05DC-DA57-7BB7-65CF-B5981A5B0EA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2698E204-5FBC-4FE8-47CB-837BC95AFEBB}"/>
              </a:ext>
            </a:extLst>
          </p:cNvPr>
          <p:cNvSpPr>
            <a:spLocks/>
          </p:cNvSpPr>
          <p:nvPr/>
        </p:nvSpPr>
        <p:spPr>
          <a:xfrm>
            <a:off x="6362888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B94D986-95A9-92ED-7A8D-8D9D511C3F17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/>
                </a:solidFill>
              </a:rPr>
              <a:t>قراءة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A7C3F18-9236-5ADF-EDD0-849244B37EF4}"/>
              </a:ext>
            </a:extLst>
          </p:cNvPr>
          <p:cNvSpPr>
            <a:spLocks/>
          </p:cNvSpPr>
          <p:nvPr/>
        </p:nvSpPr>
        <p:spPr>
          <a:xfrm>
            <a:off x="4387174" y="131694"/>
            <a:ext cx="1453342" cy="3169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تحدث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ACBFAA5-4073-092F-B109-C509636EEEFE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pic>
        <p:nvPicPr>
          <p:cNvPr id="7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C8F22DFD-CC51-ABA9-8780-874D79F6424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 descr="Une image contenant texte, lettre, capture d’écran, écriture manuscrite&#10;&#10;Le contenu généré par l’IA peut être incorrect.">
            <a:extLst>
              <a:ext uri="{FF2B5EF4-FFF2-40B4-BE49-F238E27FC236}">
                <a16:creationId xmlns:a16="http://schemas.microsoft.com/office/drawing/2014/main" id="{4DF9C48E-076F-B788-95C6-AD06FA367E0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12713" y="1575854"/>
            <a:ext cx="3548922" cy="4921562"/>
          </a:xfrm>
          <a:prstGeom prst="rect">
            <a:avLst/>
          </a:prstGeom>
          <a:ln w="28575">
            <a:solidFill>
              <a:srgbClr val="48B2DC"/>
            </a:solidFill>
          </a:ln>
        </p:spPr>
      </p:pic>
    </p:spTree>
    <p:extLst>
      <p:ext uri="{BB962C8B-B14F-4D97-AF65-F5344CB8AC3E}">
        <p14:creationId xmlns:p14="http://schemas.microsoft.com/office/powerpoint/2010/main" val="734108807"/>
      </p:ext>
    </p:extLst>
  </p:cSld>
  <p:clrMapOvr>
    <a:masterClrMapping/>
  </p:clrMapOvr>
  <p:transition spd="slow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9AEFE3-0AC2-FAE5-BDEB-7286E4EDBE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2114F0D-F3C0-8277-8F94-9A45C5505C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النص مستحضرا الضوابط التالية. ( يتناوب التلاميذ على قراءة أجزاء من  النص.)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9DBE4776-4DA4-AF51-BA65-FEC2F25EEE9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07937EF-A623-EB96-D341-840C2431F53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67FBCA3-D81E-C6A0-5F82-F9A6F994C01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1A661AB-7A9B-F061-17C4-0E91CAE3081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329003C2-52AB-3234-5FFE-0403D3F1997F}"/>
              </a:ext>
            </a:extLst>
          </p:cNvPr>
          <p:cNvSpPr>
            <a:spLocks/>
          </p:cNvSpPr>
          <p:nvPr/>
        </p:nvSpPr>
        <p:spPr>
          <a:xfrm>
            <a:off x="6362888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175DA57-ADCF-1279-D595-5BBD4FBD87EE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/>
                </a:solidFill>
              </a:rPr>
              <a:t>قراءة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3831937-A1E9-1E85-33A2-339AE7632753}"/>
              </a:ext>
            </a:extLst>
          </p:cNvPr>
          <p:cNvSpPr>
            <a:spLocks/>
          </p:cNvSpPr>
          <p:nvPr/>
        </p:nvSpPr>
        <p:spPr>
          <a:xfrm>
            <a:off x="4387174" y="131694"/>
            <a:ext cx="1453342" cy="3169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تحدث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5470A60-D440-B9C5-4772-5E778A2862C9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pic>
        <p:nvPicPr>
          <p:cNvPr id="21" name="Espace réservé pour une image  2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FED93C05-5F7F-DEBF-5985-E29FFD98025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ECFD9E2-3F02-95BB-A1E8-16F0EF12C9A5}"/>
              </a:ext>
            </a:extLst>
          </p:cNvPr>
          <p:cNvSpPr txBox="1">
            <a:spLocks/>
          </p:cNvSpPr>
          <p:nvPr/>
        </p:nvSpPr>
        <p:spPr>
          <a:xfrm>
            <a:off x="1246560" y="2150283"/>
            <a:ext cx="5953621" cy="518492"/>
          </a:xfrm>
          <a:prstGeom prst="roundRect">
            <a:avLst>
              <a:gd name="adj" fmla="val 16667"/>
            </a:avLst>
          </a:prstGeom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 rtl="1"/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أَتَذَكَّرُ أَنَّ </a:t>
            </a:r>
            <a:r>
              <a:rPr lang="ar-MA" sz="2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ٱلْقِراءَةَ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بِشَكْلٍ سَريعٍ جِدّاً تَجْعَلُني أَرْتَكِبُ أَخْطاءً كَثيرَةً.</a:t>
            </a:r>
            <a:endParaRPr lang="ar-MA" sz="2800" b="1" dirty="0">
              <a:solidFill>
                <a:srgbClr val="C00000"/>
              </a:solidFill>
            </a:endParaRPr>
          </a:p>
        </p:txBody>
      </p:sp>
      <p:sp>
        <p:nvSpPr>
          <p:cNvPr id="4" name="Espace réservé du texte 2">
            <a:extLst>
              <a:ext uri="{FF2B5EF4-FFF2-40B4-BE49-F238E27FC236}">
                <a16:creationId xmlns:a16="http://schemas.microsoft.com/office/drawing/2014/main" id="{72A1E9F0-4D98-B43B-0149-DC99D736B1CC}"/>
              </a:ext>
            </a:extLst>
          </p:cNvPr>
          <p:cNvSpPr txBox="1">
            <a:spLocks/>
          </p:cNvSpPr>
          <p:nvPr/>
        </p:nvSpPr>
        <p:spPr>
          <a:xfrm>
            <a:off x="1246560" y="3059659"/>
            <a:ext cx="5924616" cy="518492"/>
          </a:xfrm>
          <a:prstGeom prst="roundRect">
            <a:avLst>
              <a:gd name="adj" fmla="val 16667"/>
            </a:avLst>
          </a:prstGeom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R="0" lvl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1" i="0" u="none" strike="noStrike" cap="none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ar-MA" dirty="0"/>
              <a:t> أُرَكِّزُ أَثْناءَ </a:t>
            </a:r>
            <a:r>
              <a:rPr lang="ar-MA" dirty="0" err="1"/>
              <a:t>ٱلْقِراءَةِ</a:t>
            </a:r>
            <a:r>
              <a:rPr lang="ar-MA" dirty="0"/>
              <a:t> لِتَجَنُّبِ ٱلْأَخْطاءِ. </a:t>
            </a:r>
          </a:p>
        </p:txBody>
      </p:sp>
      <p:sp>
        <p:nvSpPr>
          <p:cNvPr id="5" name="Espace réservé du texte 2">
            <a:extLst>
              <a:ext uri="{FF2B5EF4-FFF2-40B4-BE49-F238E27FC236}">
                <a16:creationId xmlns:a16="http://schemas.microsoft.com/office/drawing/2014/main" id="{565FFDBE-9562-5612-93DD-E70FB39A09C3}"/>
              </a:ext>
            </a:extLst>
          </p:cNvPr>
          <p:cNvSpPr txBox="1">
            <a:spLocks/>
          </p:cNvSpPr>
          <p:nvPr/>
        </p:nvSpPr>
        <p:spPr>
          <a:xfrm>
            <a:off x="1246560" y="3969035"/>
            <a:ext cx="5903741" cy="518492"/>
          </a:xfrm>
          <a:prstGeom prst="roundRect">
            <a:avLst>
              <a:gd name="adj" fmla="val 16667"/>
            </a:avLst>
          </a:prstGeom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R="0" lvl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1" i="0" u="none" strike="noStrike" cap="none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ar-MA" dirty="0"/>
              <a:t>لا أَنْطِقُ هَمْزَةَ </a:t>
            </a:r>
            <a:r>
              <a:rPr lang="ar-MA" dirty="0" err="1"/>
              <a:t>ٱلْوَصْلِ</a:t>
            </a:r>
            <a:r>
              <a:rPr lang="ar-MA" dirty="0"/>
              <a:t> وَسْطَ </a:t>
            </a:r>
            <a:r>
              <a:rPr lang="ar-MA" dirty="0" err="1"/>
              <a:t>ٱلْكَلامِ</a:t>
            </a:r>
            <a:r>
              <a:rPr lang="ar-MA" dirty="0"/>
              <a:t>.</a:t>
            </a:r>
          </a:p>
        </p:txBody>
      </p:sp>
      <p:sp>
        <p:nvSpPr>
          <p:cNvPr id="6" name="Espace réservé du texte 2">
            <a:extLst>
              <a:ext uri="{FF2B5EF4-FFF2-40B4-BE49-F238E27FC236}">
                <a16:creationId xmlns:a16="http://schemas.microsoft.com/office/drawing/2014/main" id="{1B289A71-6A69-95E2-F72D-5CD0F82CB936}"/>
              </a:ext>
            </a:extLst>
          </p:cNvPr>
          <p:cNvSpPr txBox="1">
            <a:spLocks/>
          </p:cNvSpPr>
          <p:nvPr/>
        </p:nvSpPr>
        <p:spPr>
          <a:xfrm>
            <a:off x="1246561" y="4878411"/>
            <a:ext cx="5924616" cy="518492"/>
          </a:xfrm>
          <a:prstGeom prst="roundRect">
            <a:avLst>
              <a:gd name="adj" fmla="val 16667"/>
            </a:avLst>
          </a:prstGeom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R="0" lvl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1" i="0" u="none" strike="noStrike" cap="none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ar-MA" dirty="0"/>
              <a:t>أَتَوَقَّفُ عِنْدَ عَلاماتِ </a:t>
            </a:r>
            <a:r>
              <a:rPr lang="ar-MA" dirty="0" err="1"/>
              <a:t>ٱلْتَّرْقيمِ</a:t>
            </a:r>
            <a:r>
              <a:rPr lang="ar-MA" dirty="0"/>
              <a:t> ثُمَّ أُواصِلُ.</a:t>
            </a:r>
          </a:p>
        </p:txBody>
      </p:sp>
      <p:sp>
        <p:nvSpPr>
          <p:cNvPr id="7" name="Ellipse 6">
            <a:extLst>
              <a:ext uri="{FF2B5EF4-FFF2-40B4-BE49-F238E27FC236}">
                <a16:creationId xmlns:a16="http://schemas.microsoft.com/office/drawing/2014/main" id="{5E3E82B5-9830-4D60-3A39-8D334118E8E1}"/>
              </a:ext>
            </a:extLst>
          </p:cNvPr>
          <p:cNvSpPr/>
          <p:nvPr/>
        </p:nvSpPr>
        <p:spPr>
          <a:xfrm>
            <a:off x="7349817" y="2111354"/>
            <a:ext cx="469025" cy="518492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rgbClr val="002060"/>
                </a:solidFill>
              </a:rPr>
              <a:t>1</a:t>
            </a:r>
            <a:endParaRPr lang="fr-FR" b="1" dirty="0">
              <a:solidFill>
                <a:srgbClr val="002060"/>
              </a:solidFill>
            </a:endParaRPr>
          </a:p>
        </p:txBody>
      </p:sp>
      <p:sp>
        <p:nvSpPr>
          <p:cNvPr id="9" name="Ellipse 8">
            <a:extLst>
              <a:ext uri="{FF2B5EF4-FFF2-40B4-BE49-F238E27FC236}">
                <a16:creationId xmlns:a16="http://schemas.microsoft.com/office/drawing/2014/main" id="{0B33AA46-3E5B-AC62-947D-D181E28CF8E1}"/>
              </a:ext>
            </a:extLst>
          </p:cNvPr>
          <p:cNvSpPr/>
          <p:nvPr/>
        </p:nvSpPr>
        <p:spPr>
          <a:xfrm>
            <a:off x="7349818" y="3059659"/>
            <a:ext cx="469025" cy="518492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rgbClr val="002060"/>
                </a:solidFill>
              </a:rPr>
              <a:t>2</a:t>
            </a:r>
            <a:endParaRPr lang="fr-FR" b="1" dirty="0">
              <a:solidFill>
                <a:srgbClr val="002060"/>
              </a:solidFill>
            </a:endParaRPr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B5EF4BB7-21D6-94F1-7593-E73A0184BE65}"/>
              </a:ext>
            </a:extLst>
          </p:cNvPr>
          <p:cNvSpPr/>
          <p:nvPr/>
        </p:nvSpPr>
        <p:spPr>
          <a:xfrm>
            <a:off x="7349819" y="3968909"/>
            <a:ext cx="469025" cy="518492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rgbClr val="002060"/>
                </a:solidFill>
              </a:rPr>
              <a:t>3</a:t>
            </a:r>
            <a:endParaRPr lang="fr-FR" b="1" dirty="0">
              <a:solidFill>
                <a:srgbClr val="002060"/>
              </a:solidFill>
            </a:endParaRPr>
          </a:p>
        </p:txBody>
      </p:sp>
      <p:sp>
        <p:nvSpPr>
          <p:cNvPr id="11" name="Ellipse 10">
            <a:extLst>
              <a:ext uri="{FF2B5EF4-FFF2-40B4-BE49-F238E27FC236}">
                <a16:creationId xmlns:a16="http://schemas.microsoft.com/office/drawing/2014/main" id="{A36F97B7-885A-1164-28A4-F0D4906266E1}"/>
              </a:ext>
            </a:extLst>
          </p:cNvPr>
          <p:cNvSpPr/>
          <p:nvPr/>
        </p:nvSpPr>
        <p:spPr>
          <a:xfrm>
            <a:off x="7349819" y="4864663"/>
            <a:ext cx="469025" cy="518492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rgbClr val="002060"/>
                </a:solidFill>
              </a:rPr>
              <a:t>4</a:t>
            </a:r>
            <a:endParaRPr lang="fr-FR" b="1" dirty="0">
              <a:solidFill>
                <a:srgbClr val="002060"/>
              </a:solidFill>
            </a:endParaRPr>
          </a:p>
        </p:txBody>
      </p:sp>
      <p:pic>
        <p:nvPicPr>
          <p:cNvPr id="22" name="Image 21" descr="Une image contenant horloge, cercle, symbole, Graphique&#10;&#10;Le contenu généré par l’IA peut être incorrect.">
            <a:extLst>
              <a:ext uri="{FF2B5EF4-FFF2-40B4-BE49-F238E27FC236}">
                <a16:creationId xmlns:a16="http://schemas.microsoft.com/office/drawing/2014/main" id="{80F9C2D2-F861-A1DC-63C7-DEB79BE6EE1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461" y="1414749"/>
            <a:ext cx="605467" cy="696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2716720"/>
      </p:ext>
    </p:extLst>
  </p:cSld>
  <p:clrMapOvr>
    <a:masterClrMapping/>
  </p:clrMapOvr>
  <p:transition spd="slow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FEC81F-4486-49CA-2B26-A16088A06E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78C200-D1A1-8792-31AD-C42398654A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دفاتر البحث. سنصحح الواجب المنزلي.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EDED6B1-4C9B-60E9-4110-7B72C1CFB72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1DF85D81-5517-B320-EBEE-D6B856DDF5F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6D390302-4C32-E8A5-685F-1A4CB3FDF7A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36C29CE7-5B28-A46B-AE05-7191B76053E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6E767F9E-572A-DD0D-AFFF-4ED8FD9AC72E}"/>
              </a:ext>
            </a:extLst>
          </p:cNvPr>
          <p:cNvSpPr>
            <a:spLocks/>
          </p:cNvSpPr>
          <p:nvPr/>
        </p:nvSpPr>
        <p:spPr>
          <a:xfrm>
            <a:off x="6362888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9769714-1B73-AD21-D399-D76056DAFAA3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/>
                </a:solidFill>
              </a:rPr>
              <a:t>قراءة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627A08A-BC36-8A0C-4553-2D559EA4D425}"/>
              </a:ext>
            </a:extLst>
          </p:cNvPr>
          <p:cNvSpPr>
            <a:spLocks/>
          </p:cNvSpPr>
          <p:nvPr/>
        </p:nvSpPr>
        <p:spPr>
          <a:xfrm>
            <a:off x="4387174" y="131694"/>
            <a:ext cx="1453342" cy="3169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تحدث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01AF5BD0-4EFB-1534-EDCF-E4CB0F8C71F5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D8F0C45-B322-9EBA-7953-57FFFE7E78D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Image 2" descr="Une image contenant texte, lettre, capture d’écran, Police&#10;&#10;Le contenu généré par l’IA peut être incorrect.">
            <a:extLst>
              <a:ext uri="{FF2B5EF4-FFF2-40B4-BE49-F238E27FC236}">
                <a16:creationId xmlns:a16="http://schemas.microsoft.com/office/drawing/2014/main" id="{0B7B8EE2-7019-8E7C-352C-A6A4A86CA26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72000" y="1867710"/>
            <a:ext cx="3025486" cy="4124527"/>
          </a:xfrm>
          <a:prstGeom prst="rect">
            <a:avLst/>
          </a:prstGeom>
          <a:ln w="28575">
            <a:solidFill>
              <a:srgbClr val="48B2DC"/>
            </a:solidFill>
          </a:ln>
        </p:spPr>
      </p:pic>
      <p:pic>
        <p:nvPicPr>
          <p:cNvPr id="4" name="Image 3" descr="Une image contenant texte, lettre, capture d’écran, Police&#10;&#10;Le contenu généré par l’IA peut être incorrect.">
            <a:extLst>
              <a:ext uri="{FF2B5EF4-FFF2-40B4-BE49-F238E27FC236}">
                <a16:creationId xmlns:a16="http://schemas.microsoft.com/office/drawing/2014/main" id="{F6F6A704-2011-2878-A4B3-09B963F79A0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24244" y="1867710"/>
            <a:ext cx="3025487" cy="4234290"/>
          </a:xfrm>
          <a:prstGeom prst="rect">
            <a:avLst/>
          </a:prstGeom>
          <a:ln w="28575">
            <a:solidFill>
              <a:srgbClr val="48B2DC"/>
            </a:solidFill>
          </a:ln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882BD4AB-C311-5D30-8471-834C92F91A8C}"/>
              </a:ext>
            </a:extLst>
          </p:cNvPr>
          <p:cNvSpPr/>
          <p:nvPr/>
        </p:nvSpPr>
        <p:spPr>
          <a:xfrm>
            <a:off x="4571999" y="5000018"/>
            <a:ext cx="3025487" cy="992220"/>
          </a:xfrm>
          <a:prstGeom prst="round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D8563CF9-5AF9-86CB-7F7B-187274D73E04}"/>
              </a:ext>
            </a:extLst>
          </p:cNvPr>
          <p:cNvSpPr/>
          <p:nvPr/>
        </p:nvSpPr>
        <p:spPr>
          <a:xfrm>
            <a:off x="1224244" y="2341123"/>
            <a:ext cx="3025487" cy="1413753"/>
          </a:xfrm>
          <a:prstGeom prst="round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81832288"/>
      </p:ext>
    </p:extLst>
  </p:cSld>
  <p:clrMapOvr>
    <a:masterClrMapping/>
  </p:clrMapOvr>
  <p:transition spd="slow"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1A9EEA-9492-BD59-E068-4D2C3121A7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0AD1252-43E9-A4E7-169D-7655D6A963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قبل أن نبدأ بتصحيح الأسئلة،  من يذكرنا بالخطوات التي نسلكها لاستخراج معلومات من النص؟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960E147D-822B-8E7D-2670-36244F13266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67C60A1A-6767-779E-D34C-0F6412FC251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6538DBE0-D384-158D-95F0-6168A748DFB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4FF57333-7B91-05D3-719F-5A67590F329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0EC18D29-BD42-ABF2-1CFE-A866D749B267}"/>
              </a:ext>
            </a:extLst>
          </p:cNvPr>
          <p:cNvSpPr>
            <a:spLocks/>
          </p:cNvSpPr>
          <p:nvPr/>
        </p:nvSpPr>
        <p:spPr>
          <a:xfrm>
            <a:off x="6362888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C810427-9C74-FC12-89F1-BB2C36B7DA7B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/>
                </a:solidFill>
              </a:rPr>
              <a:t>قراءة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18B801C-57C2-7E0C-43DD-F1443706A01A}"/>
              </a:ext>
            </a:extLst>
          </p:cNvPr>
          <p:cNvSpPr>
            <a:spLocks/>
          </p:cNvSpPr>
          <p:nvPr/>
        </p:nvSpPr>
        <p:spPr>
          <a:xfrm>
            <a:off x="4387174" y="131694"/>
            <a:ext cx="1453342" cy="3169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تحدث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CEA1CBD-3B45-48E7-2A1C-CCA91D6FBAA3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pic>
        <p:nvPicPr>
          <p:cNvPr id="10" name="Espace réservé pour une image  9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E8B5798-AC45-82D5-F934-142BC8EF860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806B9AB6-272C-9A16-3AF3-0B9E2368BF4E}"/>
              </a:ext>
            </a:extLst>
          </p:cNvPr>
          <p:cNvSpPr txBox="1"/>
          <p:nvPr/>
        </p:nvSpPr>
        <p:spPr>
          <a:xfrm>
            <a:off x="827215" y="2712720"/>
            <a:ext cx="7413247" cy="1940957"/>
          </a:xfrm>
          <a:prstGeom prst="roundRect">
            <a:avLst/>
          </a:prstGeom>
          <a:noFill/>
          <a:ln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just" rtl="1"/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</a:t>
            </a:r>
            <a:r>
              <a:rPr lang="ar-MA" sz="54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ٱلْخُطواتُ</a:t>
            </a:r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ٱلَّتي نَسْلُكُها لِاسْتِخْراجِ مَعْلومَةٍ مِنَ ٱلنَّصِّ </a:t>
            </a:r>
            <a:r>
              <a:rPr lang="ar-MA" sz="54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ٱنْطِلاقاً</a:t>
            </a:r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مِنْ سُؤالٍ؟</a:t>
            </a:r>
            <a:endParaRPr lang="fr-FR" sz="5400" b="1" dirty="0">
              <a:solidFill>
                <a:srgbClr val="005664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255584811"/>
      </p:ext>
    </p:extLst>
  </p:cSld>
  <p:clrMapOvr>
    <a:masterClrMapping/>
  </p:clrMapOvr>
  <p:transition spd="slow"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7E71EF-C7F6-90FD-DF27-FB388A7837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4264CA3-F088-45D5-5D0E-C7079444D7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 جماعة. من يقرأ؟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BD619F08-2129-A291-FC0D-FDC12F3D737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4E7F849-0B54-9155-A598-9195CA20964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85144AAB-8566-4537-1ECC-D4EAB312DBC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1A840A81-B467-35D9-96E2-A6BE9487870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3005D109-7E5D-BB0E-C854-55CD167B9497}"/>
              </a:ext>
            </a:extLst>
          </p:cNvPr>
          <p:cNvSpPr>
            <a:spLocks/>
          </p:cNvSpPr>
          <p:nvPr/>
        </p:nvSpPr>
        <p:spPr>
          <a:xfrm>
            <a:off x="6362888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3B7B978-7890-5848-EEBF-1B0096AC3FFC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/>
                </a:solidFill>
              </a:rPr>
              <a:t>قراءة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B07ECA8-C678-CBCF-8962-22D611F5C827}"/>
              </a:ext>
            </a:extLst>
          </p:cNvPr>
          <p:cNvSpPr>
            <a:spLocks/>
          </p:cNvSpPr>
          <p:nvPr/>
        </p:nvSpPr>
        <p:spPr>
          <a:xfrm>
            <a:off x="4387174" y="131694"/>
            <a:ext cx="1453342" cy="3169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تحدث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6DE10BD-E281-2BFC-B113-3C63437D7E9A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ED9C02B-3746-6EC2-C139-86F506F2610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C19B2E15-5630-B5D7-41E6-E45E40043985}"/>
              </a:ext>
            </a:extLst>
          </p:cNvPr>
          <p:cNvSpPr/>
          <p:nvPr/>
        </p:nvSpPr>
        <p:spPr>
          <a:xfrm>
            <a:off x="715578" y="1823290"/>
            <a:ext cx="7343192" cy="4278710"/>
          </a:xfrm>
          <a:prstGeom prst="roundRect">
            <a:avLst/>
          </a:prstGeom>
          <a:solidFill>
            <a:sysClr val="window" lastClr="FFFFFF"/>
          </a:solidFill>
          <a:ln w="25400" cap="flat" cmpd="sng" algn="ctr">
            <a:solidFill>
              <a:srgbClr val="48B2DC"/>
            </a:solidFill>
            <a:prstDash val="solid"/>
          </a:ln>
          <a:effectLst/>
        </p:spPr>
        <p:txBody>
          <a:bodyPr rtlCol="0" anchor="ctr"/>
          <a:lstStyle/>
          <a:p>
            <a:pPr marL="742950" marR="0" lvl="0" indent="-742950" algn="just" defTabSz="9144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أَقْرَأُ ٱلسُّؤالَ وَأُحَدِّدُ ٱلْكَلِماتِ ٱلْمَفاتيح</a:t>
            </a:r>
            <a:r>
              <a:rPr lang="ar-MA" sz="4000" b="1" kern="0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َ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000" b="1" kern="0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ٱلَّتي تُساعِدُني عَلى فَهْمِهِ وَتَحْديدِ  </a:t>
            </a:r>
            <a:r>
              <a:rPr lang="ar-MA" sz="4000" b="1" kern="0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ٱلْمَطْلوبِ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؛</a:t>
            </a:r>
          </a:p>
          <a:p>
            <a:pPr marL="742950" marR="0" lvl="0" indent="-742950" algn="just" defTabSz="9144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أَعودُ إِلى ٱلنَّصِّ وَأَقومُ بِقِراءَةٍ مَسْحِيَّةٍ لِلْبَحْثِ عَنِ ٱلْمَعْلومَةِ </a:t>
            </a:r>
            <a:r>
              <a:rPr kumimoji="0" lang="ar-MA" sz="4000" b="1" i="0" u="none" strike="noStrike" kern="0" cap="none" spc="0" normalizeH="0" baseline="0" noProof="0" dirty="0" err="1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ٱلْمَطْلوبَةِ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اِنْطِلاقاً مِنَ ٱلْكَلِماتِ ٱلْمَفاتيحِ أَوْ ما يَدُلُّ عَلَيْها؛</a:t>
            </a:r>
          </a:p>
          <a:p>
            <a:pPr marL="742950" marR="0" lvl="0" indent="-742950" algn="just" defTabSz="9144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AutoNum type="arabicPeriod"/>
              <a:tabLst/>
              <a:defRPr/>
            </a:pPr>
            <a:r>
              <a:rPr lang="ar-MA" sz="4000" b="1" kern="0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أَصوغُ ٱلْإِجابَةَ في جُمْلَةٍ مُفيدَةٍ.</a:t>
            </a:r>
            <a:endParaRPr kumimoji="0" lang="ar-MA" sz="4000" b="1" i="0" u="none" strike="noStrike" kern="0" cap="none" spc="0" normalizeH="0" baseline="0" noProof="0" dirty="0">
              <a:ln>
                <a:noFill/>
              </a:ln>
              <a:solidFill>
                <a:schemeClr val="accent5">
                  <a:lumMod val="50000"/>
                </a:scheme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487413496"/>
      </p:ext>
    </p:extLst>
  </p:cSld>
  <p:clrMapOvr>
    <a:masterClrMapping/>
  </p:clrMapOvr>
  <p:transition spd="slow"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A95292-4BC8-DD30-E567-0268241688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6535BED-016B-F6F9-3B57-6AC3F679C7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يذكرنا بالخطوات التي نسلكها لاستنتاج  معلومات غير واردة بشكل مباشر في النص؟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E2F7377-7AE1-C5DF-85C8-DA97B635AAC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D068CF2-CC01-A7AB-6405-5201F167CCB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15BDA960-5D1E-9BDC-7183-338834559B7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A481285-3A0B-E508-5B86-9984C69A686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371E809D-4146-FC22-4067-324511246526}"/>
              </a:ext>
            </a:extLst>
          </p:cNvPr>
          <p:cNvSpPr>
            <a:spLocks/>
          </p:cNvSpPr>
          <p:nvPr/>
        </p:nvSpPr>
        <p:spPr>
          <a:xfrm>
            <a:off x="6362888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A081334-18A3-58E0-4FE2-5F6C3F8E88FF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/>
                </a:solidFill>
              </a:rPr>
              <a:t>قراءة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3771692-C6D3-01C5-7123-177A77EDAAD3}"/>
              </a:ext>
            </a:extLst>
          </p:cNvPr>
          <p:cNvSpPr>
            <a:spLocks/>
          </p:cNvSpPr>
          <p:nvPr/>
        </p:nvSpPr>
        <p:spPr>
          <a:xfrm>
            <a:off x="4387174" y="131694"/>
            <a:ext cx="1453342" cy="3169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تحدث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F922CCC-683A-1357-0CB2-05C0043F3637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pic>
        <p:nvPicPr>
          <p:cNvPr id="29" name="Espace réservé pour une image  28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62DF4265-8D7D-6EC1-FE04-A71549CFBA7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A2B7F80E-064E-EE6D-4FCA-52355E90D4B5}"/>
              </a:ext>
            </a:extLst>
          </p:cNvPr>
          <p:cNvSpPr txBox="1"/>
          <p:nvPr/>
        </p:nvSpPr>
        <p:spPr>
          <a:xfrm>
            <a:off x="865376" y="2712720"/>
            <a:ext cx="7413247" cy="1940957"/>
          </a:xfrm>
          <a:prstGeom prst="roundRect">
            <a:avLst/>
          </a:prstGeom>
          <a:noFill/>
          <a:ln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just" rtl="1"/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</a:t>
            </a:r>
            <a:r>
              <a:rPr lang="ar-MA" sz="54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ٱلْخُطواتُ</a:t>
            </a:r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ٱلَّتي نَسْلُكُها </a:t>
            </a:r>
            <a:r>
              <a:rPr lang="ar-MA" sz="54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لِٱسْتِنتاجِ</a:t>
            </a:r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مَعْلومَةٍ مِنَ ٱلنَّصِّ </a:t>
            </a:r>
            <a:r>
              <a:rPr lang="ar-MA" sz="54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ٱنْطِلاقاً</a:t>
            </a:r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مِنْ سُؤالٍ؟</a:t>
            </a:r>
            <a:endParaRPr lang="fr-FR" sz="5400" b="1" dirty="0">
              <a:solidFill>
                <a:srgbClr val="005664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276835896"/>
      </p:ext>
    </p:extLst>
  </p:cSld>
  <p:clrMapOvr>
    <a:masterClrMapping/>
  </p:clrMapOvr>
  <p:transition spd="slow"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B30E94-02CC-F3A7-56E6-90A7A4F43E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DA279AD-C9CF-0B3D-18D2-CA86DF42EA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9605" y="728917"/>
            <a:ext cx="7123283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 جماعة. من يقرأ؟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925593BE-69E7-6C67-301A-0FFEC4FED12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95AC09E4-5353-0FDA-7EDC-1DC56264571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6131DD24-2744-0C12-57F0-0AF701FC12A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22ABDC90-5E46-95A4-C5C4-A08516EA8EE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1904EE5F-6BD0-CFD8-2B1A-B4C3CB3AE03C}"/>
              </a:ext>
            </a:extLst>
          </p:cNvPr>
          <p:cNvSpPr>
            <a:spLocks/>
          </p:cNvSpPr>
          <p:nvPr/>
        </p:nvSpPr>
        <p:spPr>
          <a:xfrm>
            <a:off x="6362888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F8CD05D-6836-ECBE-E9EA-BBB3C4872349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/>
                </a:solidFill>
              </a:rPr>
              <a:t>قراءة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05BB3B3-26C7-F5DF-C72A-F2F8CDC007CC}"/>
              </a:ext>
            </a:extLst>
          </p:cNvPr>
          <p:cNvSpPr>
            <a:spLocks/>
          </p:cNvSpPr>
          <p:nvPr/>
        </p:nvSpPr>
        <p:spPr>
          <a:xfrm>
            <a:off x="4387174" y="131694"/>
            <a:ext cx="1453342" cy="3169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تحدث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9497DC6-FEA9-ACC0-B075-1A738581C451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552E390-626B-5930-CD4A-5BBF44C3134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4808BC18-5F94-EE87-F35C-C0448DCF5B26}"/>
              </a:ext>
            </a:extLst>
          </p:cNvPr>
          <p:cNvSpPr/>
          <p:nvPr/>
        </p:nvSpPr>
        <p:spPr>
          <a:xfrm>
            <a:off x="611999" y="1913139"/>
            <a:ext cx="7559662" cy="4624953"/>
          </a:xfrm>
          <a:prstGeom prst="roundRect">
            <a:avLst/>
          </a:prstGeom>
          <a:solidFill>
            <a:sysClr val="window" lastClr="FFFFFF"/>
          </a:solidFill>
          <a:ln w="25400" cap="flat" cmpd="sng" algn="ctr">
            <a:solidFill>
              <a:srgbClr val="48B2DC"/>
            </a:solidFill>
            <a:prstDash val="solid"/>
          </a:ln>
          <a:effectLst/>
        </p:spPr>
        <p:txBody>
          <a:bodyPr rtlCol="0" anchor="ctr"/>
          <a:lstStyle/>
          <a:p>
            <a:pPr marL="742950" marR="0" lvl="0" indent="-742950" algn="just" defTabSz="9144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أَقْرَأُ ٱلسُّؤالَ وَأُحَدِّدُ ٱلْكَلِماتِ ٱلْمَفاتيحَ </a:t>
            </a:r>
            <a:r>
              <a:rPr lang="ar-MA" sz="4000" b="1" kern="0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ٱلَّتي تُساعِدُني عَلى فَهْمِهِ وَتَحْديدِ </a:t>
            </a:r>
            <a:r>
              <a:rPr lang="ar-MA" sz="4000" b="1" kern="0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ٱلْمَطْلوبِ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؛</a:t>
            </a:r>
          </a:p>
          <a:p>
            <a:pPr marL="742950" marR="0" lvl="0" indent="-742950" algn="just" defTabSz="9144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أَعودُ إِلى ٱلنَّصِّ وَأَقومُ بِقِراءَةٍ مَسْحِيَّةٍ لِلْبَحْثِ عَنِ ٱلْكَلِماتِ </a:t>
            </a:r>
            <a:r>
              <a:rPr kumimoji="0" lang="ar-MA" sz="4000" b="1" i="0" u="none" strike="noStrike" kern="0" cap="none" spc="0" normalizeH="0" baseline="0" noProof="0" dirty="0" err="1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وَٱلْعِباراتِ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kumimoji="0" lang="ar-MA" sz="4000" b="1" i="0" u="none" strike="noStrike" kern="0" cap="none" spc="0" normalizeH="0" baseline="0" noProof="0" dirty="0" err="1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ٱلدّالَّةِ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عَلى ٱلْمَعْلومَةِ </a:t>
            </a:r>
            <a:r>
              <a:rPr kumimoji="0" lang="ar-MA" sz="4000" b="1" i="0" u="none" strike="noStrike" kern="0" cap="none" spc="0" normalizeH="0" baseline="0" noProof="0" dirty="0" err="1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ٱلْمَطْلوبَةِ</a:t>
            </a:r>
            <a:r>
              <a:rPr lang="ar-MA" sz="4000" b="1" kern="0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؛</a:t>
            </a:r>
            <a:endParaRPr kumimoji="0" lang="ar-MA" sz="4000" b="1" i="0" u="none" strike="noStrike" kern="0" cap="none" spc="0" normalizeH="0" baseline="0" noProof="0" dirty="0">
              <a:ln>
                <a:noFill/>
              </a:ln>
              <a:solidFill>
                <a:schemeClr val="accent5">
                  <a:lumMod val="50000"/>
                </a:scheme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742950" marR="0" lvl="0" indent="-742950" algn="just" defTabSz="9144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أَسْتَنْتِجُ ٱلْمَعْلومَةَ </a:t>
            </a:r>
            <a:r>
              <a:rPr kumimoji="0" lang="ar-MA" sz="4000" b="1" i="0" u="none" strike="noStrike" kern="0" cap="none" spc="0" normalizeH="0" baseline="0" noProof="0" dirty="0" err="1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ٱلْمَطْلوبَةَ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kumimoji="0" lang="ar-MA" sz="4000" b="1" i="0" u="none" strike="noStrike" kern="0" cap="none" spc="0" normalizeH="0" baseline="0" noProof="0" dirty="0" err="1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وَأَصوغُها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في جُمْلَةٍ مُفيدَةٍ</a:t>
            </a:r>
            <a:r>
              <a:rPr lang="ar-MA" sz="4000" b="1" kern="0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kumimoji="0" lang="ar-MA" sz="4000" b="1" i="0" u="none" strike="noStrike" kern="0" cap="none" spc="0" normalizeH="0" baseline="0" noProof="0" dirty="0">
              <a:ln>
                <a:noFill/>
              </a:ln>
              <a:solidFill>
                <a:schemeClr val="accent5">
                  <a:lumMod val="50000"/>
                </a:scheme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399544830"/>
      </p:ext>
    </p:extLst>
  </p:cSld>
  <p:clrMapOvr>
    <a:masterClrMapping/>
  </p:clrMapOvr>
  <p:transition spd="slow"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214866-4139-47DA-D8E5-07EA65F0E3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687809F-9DF3-862E-3AE5-35B7E98A11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يذكرنا بالخطوات التي نسلكها لتحديد الفكرة الرئيسة لفقرة؟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99082FFB-9744-9DC6-32E2-DB2ED933671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482B9D1C-CED2-1B8C-341A-39C0ACB5F92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E0460C08-2E47-C4DD-C8E9-EA3041F2FED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8E70EBBA-31E8-A141-DE13-F9A9707DD3F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619419E4-7879-F75A-09D1-C7B62298EFC5}"/>
              </a:ext>
            </a:extLst>
          </p:cNvPr>
          <p:cNvSpPr>
            <a:spLocks/>
          </p:cNvSpPr>
          <p:nvPr/>
        </p:nvSpPr>
        <p:spPr>
          <a:xfrm>
            <a:off x="6362888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06E8786-0C20-FDA3-A2F7-39E0D5E782C2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/>
                </a:solidFill>
              </a:rPr>
              <a:t>قراءة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AA48D9C-DF5E-B74E-69C7-8A8451BFBB18}"/>
              </a:ext>
            </a:extLst>
          </p:cNvPr>
          <p:cNvSpPr>
            <a:spLocks/>
          </p:cNvSpPr>
          <p:nvPr/>
        </p:nvSpPr>
        <p:spPr>
          <a:xfrm>
            <a:off x="4387174" y="131694"/>
            <a:ext cx="1453342" cy="3169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تحدث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0585248-29A2-CE14-B0A2-0A356BE2FC4E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pic>
        <p:nvPicPr>
          <p:cNvPr id="29" name="Espace réservé pour une image  28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0AF75A3-AC9D-AA3E-6B52-A7505D11B4B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F97C2B29-B8ED-8749-6473-E99C0CD1629A}"/>
              </a:ext>
            </a:extLst>
          </p:cNvPr>
          <p:cNvSpPr txBox="1"/>
          <p:nvPr/>
        </p:nvSpPr>
        <p:spPr>
          <a:xfrm>
            <a:off x="827215" y="2979783"/>
            <a:ext cx="7363196" cy="1940957"/>
          </a:xfrm>
          <a:prstGeom prst="roundRect">
            <a:avLst/>
          </a:prstGeom>
          <a:noFill/>
          <a:ln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</a:t>
            </a:r>
            <a:r>
              <a:rPr lang="ar-MA" sz="54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ٱلْخُطُواتُ</a:t>
            </a:r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ٱلَّتي نَسْلُكُها لِتَحْديدِ ٱلْفِكْرَةِ </a:t>
            </a:r>
            <a:r>
              <a:rPr lang="ar-MA" sz="54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ٱلرَّئيسَةِ</a:t>
            </a:r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لِفِقْرَةٍ؟</a:t>
            </a:r>
            <a:endParaRPr lang="fr-FR" sz="5400" b="1" dirty="0">
              <a:solidFill>
                <a:srgbClr val="005664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621441462"/>
      </p:ext>
    </p:extLst>
  </p:cSld>
  <p:clrMapOvr>
    <a:masterClrMapping/>
  </p:clrMapOvr>
  <p:transition spd="slow"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1234E5-1028-8FC1-6E34-0CE00B0516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9B1DCAD-BD62-B4A3-446D-BEBAD98B13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9605" y="728917"/>
            <a:ext cx="7123283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 جماعة. من يقرأ؟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390820A5-4E02-D882-0C27-87B065205C9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345E6440-135B-2BC2-18A8-E0F3A6D9828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D2281E24-700D-94CF-7B34-4CE1AAC162A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B541F5CF-33E3-1172-A6F7-368015FDC28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7D45BEBC-E1F7-14A9-0ED7-9DB2D4A3B38F}"/>
              </a:ext>
            </a:extLst>
          </p:cNvPr>
          <p:cNvSpPr>
            <a:spLocks/>
          </p:cNvSpPr>
          <p:nvPr/>
        </p:nvSpPr>
        <p:spPr>
          <a:xfrm>
            <a:off x="6362888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7B28284-C135-E420-8106-A82855162EFD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/>
                </a:solidFill>
              </a:rPr>
              <a:t>قراءة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1398427-9829-32DD-D207-2920C9204EAF}"/>
              </a:ext>
            </a:extLst>
          </p:cNvPr>
          <p:cNvSpPr>
            <a:spLocks/>
          </p:cNvSpPr>
          <p:nvPr/>
        </p:nvSpPr>
        <p:spPr>
          <a:xfrm>
            <a:off x="4387174" y="131694"/>
            <a:ext cx="1453342" cy="3169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تحدث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5D2183B-56B0-BB7F-1370-63DDC48C18E2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B75E0B0-048A-81DC-AB7C-32F1B750711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D20BB22-C50D-4CE5-07A1-4CDBFA918432}"/>
              </a:ext>
            </a:extLst>
          </p:cNvPr>
          <p:cNvSpPr/>
          <p:nvPr/>
        </p:nvSpPr>
        <p:spPr>
          <a:xfrm>
            <a:off x="611999" y="1913139"/>
            <a:ext cx="7559662" cy="4624953"/>
          </a:xfrm>
          <a:prstGeom prst="roundRect">
            <a:avLst/>
          </a:prstGeom>
          <a:solidFill>
            <a:sysClr val="window" lastClr="FFFFFF"/>
          </a:solidFill>
          <a:ln w="25400" cap="flat" cmpd="sng" algn="ctr">
            <a:solidFill>
              <a:srgbClr val="48B2DC"/>
            </a:solidFill>
            <a:prstDash val="solid"/>
          </a:ln>
          <a:effectLst/>
        </p:spPr>
        <p:txBody>
          <a:bodyPr rtlCol="0" anchor="ctr"/>
          <a:lstStyle/>
          <a:p>
            <a:pPr marL="742950" marR="0" lvl="0" indent="-742950" algn="just" defTabSz="9144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أُحَدِّدُ ٱلْكَلِماتِ ٱلْمَفاتيحَ لِلْفِقْرَةِ.</a:t>
            </a:r>
          </a:p>
          <a:p>
            <a:pPr marL="742950" marR="0" lvl="0" indent="-742950" algn="just" defTabSz="9144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أَطْرَحُ ٱلسُّؤالَ: عَمَّ تَتَحَدَّثُ </a:t>
            </a:r>
            <a:r>
              <a:rPr kumimoji="0" lang="ar-MA" sz="4000" b="1" i="0" u="none" strike="noStrike" kern="0" cap="none" spc="0" normalizeH="0" baseline="0" noProof="0" dirty="0" err="1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ٱلْفِقْرَةُ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</a:p>
          <a:p>
            <a:pPr marL="742950" marR="0" lvl="0" indent="-742950" algn="just" defTabSz="9144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أَسْتَعينُ </a:t>
            </a:r>
            <a:r>
              <a:rPr kumimoji="0" lang="ar-MA" sz="4000" b="1" i="0" u="none" strike="noStrike" kern="0" cap="none" spc="0" normalizeH="0" baseline="0" noProof="0" dirty="0" err="1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بِٱلْكَلِماتِ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ٱلْمَفاتيحِ وَأُجيبُ عَنِ ٱلسُّؤالِ بِجُمْلَةٍ مُفيدَةٍ</a:t>
            </a:r>
            <a:r>
              <a:rPr lang="ar-MA" sz="4000" b="1" kern="0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79585618"/>
      </p:ext>
    </p:extLst>
  </p:cSld>
  <p:clrMapOvr>
    <a:masterClrMapping/>
  </p:clrMapOvr>
  <p:transition spd="slow"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0A9607-36B2-1BEE-1A28-847B8ECA8F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BEE5D37-A9CD-B4DB-AF05-F652F33876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8562" y="754004"/>
            <a:ext cx="7123283" cy="612000"/>
          </a:xfrm>
        </p:spPr>
        <p:txBody>
          <a:bodyPr>
            <a:normAutofit fontScale="90000"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 جماعة.  من يجيب عن السؤال الأول؟  </a:t>
            </a:r>
            <a:r>
              <a:rPr lang="ar-MA" sz="22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( مناقشة الأجوبة المقترحة قبل الانتقال إلى السؤال الموالي.) </a:t>
            </a: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A7977BA-3726-2F7D-0599-E5F63BAEB46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6D24DB46-3B1C-F292-7CC3-488ECF95926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51A2D93A-6570-B55B-07DC-5397AB81A6A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5BE780C-D124-9DD6-B457-190EC5977E9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F9548345-22F8-C9CC-3A94-E0620A9D9705}"/>
              </a:ext>
            </a:extLst>
          </p:cNvPr>
          <p:cNvSpPr>
            <a:spLocks/>
          </p:cNvSpPr>
          <p:nvPr/>
        </p:nvSpPr>
        <p:spPr>
          <a:xfrm>
            <a:off x="6362888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325400D-C1A0-7F35-BB9A-30CE48DDE392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/>
                </a:solidFill>
              </a:rPr>
              <a:t>قراءة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529CCEC-61F3-02B8-EC4B-9C2D426B7DC9}"/>
              </a:ext>
            </a:extLst>
          </p:cNvPr>
          <p:cNvSpPr>
            <a:spLocks/>
          </p:cNvSpPr>
          <p:nvPr/>
        </p:nvSpPr>
        <p:spPr>
          <a:xfrm>
            <a:off x="4387174" y="131694"/>
            <a:ext cx="1453342" cy="3169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تحدث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07E7E1D-94EE-F2ED-66D1-A8AA785AAA80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pic>
        <p:nvPicPr>
          <p:cNvPr id="7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2E1B499-E090-5A79-5736-A3C03C4281A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 descr="Une image contenant texte, lettre, capture d’écran, Police&#10;&#10;Le contenu généré par l’IA peut être incorrect.">
            <a:extLst>
              <a:ext uri="{FF2B5EF4-FFF2-40B4-BE49-F238E27FC236}">
                <a16:creationId xmlns:a16="http://schemas.microsoft.com/office/drawing/2014/main" id="{81932F29-A092-607A-B715-34BB8E7D578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24244" y="1867710"/>
            <a:ext cx="3025487" cy="4234290"/>
          </a:xfrm>
          <a:prstGeom prst="rect">
            <a:avLst/>
          </a:prstGeom>
          <a:ln w="28575">
            <a:solidFill>
              <a:srgbClr val="48B2DC"/>
            </a:solidFill>
          </a:ln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BCC3925B-25A2-70C2-B96F-8F00431FE076}"/>
              </a:ext>
            </a:extLst>
          </p:cNvPr>
          <p:cNvSpPr/>
          <p:nvPr/>
        </p:nvSpPr>
        <p:spPr>
          <a:xfrm>
            <a:off x="1224244" y="2341123"/>
            <a:ext cx="3025487" cy="1413753"/>
          </a:xfrm>
          <a:prstGeom prst="round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pic>
        <p:nvPicPr>
          <p:cNvPr id="9" name="Image 8" descr="Une image contenant texte, lettre, capture d’écran, Police&#10;&#10;Le contenu généré par l’IA peut être incorrect.">
            <a:extLst>
              <a:ext uri="{FF2B5EF4-FFF2-40B4-BE49-F238E27FC236}">
                <a16:creationId xmlns:a16="http://schemas.microsoft.com/office/drawing/2014/main" id="{084B9028-4E4A-2DC6-A909-9D541552E17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36436" y="1867710"/>
            <a:ext cx="3025486" cy="4124527"/>
          </a:xfrm>
          <a:prstGeom prst="rect">
            <a:avLst/>
          </a:prstGeom>
          <a:ln w="28575">
            <a:solidFill>
              <a:srgbClr val="48B2DC"/>
            </a:solidFill>
          </a:ln>
        </p:spPr>
      </p:pic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ED046863-3EA8-BB37-8ACC-A971D253F710}"/>
              </a:ext>
            </a:extLst>
          </p:cNvPr>
          <p:cNvSpPr/>
          <p:nvPr/>
        </p:nvSpPr>
        <p:spPr>
          <a:xfrm>
            <a:off x="4736435" y="5000017"/>
            <a:ext cx="3025487" cy="992220"/>
          </a:xfrm>
          <a:prstGeom prst="round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31860533"/>
      </p:ext>
    </p:extLst>
  </p:cSld>
  <p:clrMapOvr>
    <a:masterClrMapping/>
  </p:clrMapOvr>
  <p:transition spd="slow"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55680D-AA1B-6894-0B8A-8EE5CE36B3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3B3E7CE-2CB1-02D0-2E43-5EF2E41A93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 على دفاتركم أسئلة المعجم.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9E8ACACF-B0B8-A927-88D7-1FB684BFFB9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3A44B864-9406-2EF0-82AC-5EEDBE258F8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92AE2F7D-A723-5CFF-D638-DACE507A44C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D991F1F9-E260-D91C-CDAE-AB0AF76273C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6345B0CB-0CDF-D0E2-EB3D-506224FB99D8}"/>
              </a:ext>
            </a:extLst>
          </p:cNvPr>
          <p:cNvSpPr>
            <a:spLocks/>
          </p:cNvSpPr>
          <p:nvPr/>
        </p:nvSpPr>
        <p:spPr>
          <a:xfrm>
            <a:off x="6362888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6CFB91F-8851-A74A-756A-EA492B068706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/>
                </a:solidFill>
              </a:rPr>
              <a:t>قراءة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D4B8A10-A6F6-4854-A3DC-7B34344D0447}"/>
              </a:ext>
            </a:extLst>
          </p:cNvPr>
          <p:cNvSpPr>
            <a:spLocks/>
          </p:cNvSpPr>
          <p:nvPr/>
        </p:nvSpPr>
        <p:spPr>
          <a:xfrm>
            <a:off x="4387174" y="131694"/>
            <a:ext cx="1453342" cy="3169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تحدث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28C0086-868B-2129-EB19-DE66ACD06A9D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EAB8DBC7-02AA-969E-6F03-EB2999110F5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93379C75-21F6-1890-C7C4-76428F77E665}"/>
              </a:ext>
            </a:extLst>
          </p:cNvPr>
          <p:cNvSpPr/>
          <p:nvPr/>
        </p:nvSpPr>
        <p:spPr>
          <a:xfrm>
            <a:off x="582460" y="2000578"/>
            <a:ext cx="7979080" cy="4181568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457200" lvl="0" indent="-457200" algn="r" defTabSz="914400" rtl="1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defRPr/>
            </a:pP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اَلْمَباني - اَلْمَغارات - اَلْكُهوف - </a:t>
            </a:r>
            <a:r>
              <a:rPr lang="ar-MA" sz="36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مَآوٍ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- مَساكِن - اَلْمُدُن - اَلْمَنازِل - اَلْحَجَر - اَلطِّين - اَلْمَخازِن - اَلْمَساجِد - اَلْمَدارِس - اَلْأَقْواس - اَلْقِبَب - اَلزَّخارِف - اَلصَّوامِع - اَلْأَبْراج - اَلْأَسْواق - اَلْأَحْياء - اَلْقَصَبات – اَلتَّصاميمُ-بُنِيَتْ...</a:t>
            </a:r>
          </a:p>
          <a:p>
            <a:pPr marL="457200" marR="0" lvl="0" indent="-457200" algn="r" defTabSz="9144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ar-S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اَلْمِعْمار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ُ-اَلْحَضارَةُ –اَلْمُدُنُ. </a:t>
            </a:r>
          </a:p>
          <a:p>
            <a:pPr marL="457200" marR="0" lvl="0" indent="-457200" algn="r" defTabSz="9144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اَلرّاهِنَةُ: اَلْحالِيَّةُ / اَلْحاضِرَةُ / اَلْمُعاصِرَةُ</a:t>
            </a:r>
            <a:r>
              <a:rPr lang="ar-S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..    -شَهِدَ: عَرَفَ / عاشَ...</a:t>
            </a:r>
          </a:p>
        </p:txBody>
      </p:sp>
    </p:spTree>
    <p:extLst>
      <p:ext uri="{BB962C8B-B14F-4D97-AF65-F5344CB8AC3E}">
        <p14:creationId xmlns:p14="http://schemas.microsoft.com/office/powerpoint/2010/main" val="4132539341"/>
      </p:ext>
    </p:extLst>
  </p:cSld>
  <p:clrMapOvr>
    <a:masterClrMapping/>
  </p:clrMapOvr>
  <p:transition spd="slow">
    <p:fad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D77018-619F-B81A-E131-9F42CEBAAB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B6BAB8E-5D52-6181-0804-245E983636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 على دفاتركم أسئلة الفهم.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011B2A69-FE40-798D-4CEA-A3E55C9B816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2EF9C352-110E-10E4-E826-1E3F7B39CBA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B9986DB9-94E1-13CC-0530-0C2342596D2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E1BEB8FE-4EF5-C64D-D459-B19C16F2D53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8F3D5648-4D96-13DD-51A8-B0EFFF2D3203}"/>
              </a:ext>
            </a:extLst>
          </p:cNvPr>
          <p:cNvSpPr>
            <a:spLocks/>
          </p:cNvSpPr>
          <p:nvPr/>
        </p:nvSpPr>
        <p:spPr>
          <a:xfrm>
            <a:off x="6362888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2312FFF-274B-B6BD-1185-99DDE93E91D6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/>
                </a:solidFill>
              </a:rPr>
              <a:t>قراءة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EF8D845-3B88-5DB1-64BC-1BF64F2D9ADE}"/>
              </a:ext>
            </a:extLst>
          </p:cNvPr>
          <p:cNvSpPr>
            <a:spLocks/>
          </p:cNvSpPr>
          <p:nvPr/>
        </p:nvSpPr>
        <p:spPr>
          <a:xfrm>
            <a:off x="4387174" y="131694"/>
            <a:ext cx="1453342" cy="3169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تحدث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D68D236-817B-E985-BD53-205F6E69A8ED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D7B48DA-A24C-E255-864F-28848F4D30C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8E62B6EC-561F-C961-03F8-9231CAA4848A}"/>
              </a:ext>
            </a:extLst>
          </p:cNvPr>
          <p:cNvSpPr txBox="1"/>
          <p:nvPr/>
        </p:nvSpPr>
        <p:spPr>
          <a:xfrm>
            <a:off x="247322" y="1883173"/>
            <a:ext cx="8279704" cy="40523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63525" marR="0" lvl="0" indent="-263525" algn="r" defTabSz="914400" rtl="1" eaLnBrk="1" fontAlgn="auto" latinLnBrk="0" hangingPunct="1">
              <a:spcBef>
                <a:spcPts val="0"/>
              </a:spcBef>
              <a:spcAft>
                <a:spcPts val="800"/>
              </a:spcAft>
              <a:buClrTx/>
              <a:buSzTx/>
              <a:buAutoNum type="arabicPeriod"/>
              <a:tabLst/>
              <a:defRPr/>
            </a:pP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يَقْصِدُ ٱلْكاتِبُ </a:t>
            </a:r>
            <a:r>
              <a:rPr lang="ar-MA" sz="28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بِٱلْمِعْمارِ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فَنَّ </a:t>
            </a:r>
            <a:r>
              <a:rPr lang="ar-MA" sz="28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ٱلْبِناءِ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8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وَٱلْعِمارَةِ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وَطُرُزَ </a:t>
            </a:r>
            <a:r>
              <a:rPr lang="ar-MA" sz="28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ٱلْمَباني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وَأَشْكالَها.</a:t>
            </a:r>
          </a:p>
          <a:p>
            <a:pPr marL="263525" lvl="0" indent="-263525" algn="r" defTabSz="914400" rtl="1">
              <a:spcAft>
                <a:spcPts val="800"/>
              </a:spcAft>
              <a:buAutoNum type="arabicPeriod"/>
              <a:defRPr/>
            </a:pP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مُمَيِّزاتُ فَتْرَةُ </a:t>
            </a:r>
            <a:r>
              <a:rPr lang="ar-MA" sz="28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ٱلْأمازيغِ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هِيَ: - ظُهورُ </a:t>
            </a:r>
            <a:r>
              <a:rPr lang="ar-MA" sz="28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ٱلْمُدُنِ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8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ٱلْأَمازيغِيَّةِ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-بِناءُ </a:t>
            </a:r>
            <a:r>
              <a:rPr lang="ar-MA" sz="28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ٱلْمَنازِلِ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مِنَ </a:t>
            </a:r>
            <a:r>
              <a:rPr lang="ar-MA" sz="28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ٱلْحَجَرِ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8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وَٱلطِّينِ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-اَلتَّكَيُّفُ مَعَ </a:t>
            </a:r>
            <a:r>
              <a:rPr lang="ar-MA" sz="28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ٱلْبيئَةِ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8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ٱلْمَحَلِّيَّةِ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-بِناءُ </a:t>
            </a:r>
            <a:r>
              <a:rPr lang="ar-MA" sz="28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ٱلْمَخازِنِ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8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ٱلْجَماعِيَّةِ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لِتَخْزينِ </a:t>
            </a:r>
            <a:r>
              <a:rPr lang="ar-MA" sz="28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ٱلْمَوادِّ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8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ٱلْغِذائِيَّةِ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  <a:p>
            <a:pPr marL="263525" marR="0" lvl="0" indent="-263525" algn="r" defTabSz="914400" rtl="1" eaLnBrk="1" fontAlgn="auto" latinLnBrk="0" hangingPunct="1">
              <a:spcBef>
                <a:spcPts val="0"/>
              </a:spcBef>
              <a:spcAft>
                <a:spcPts val="800"/>
              </a:spcAft>
              <a:buClrTx/>
              <a:buSzTx/>
              <a:buAutoNum type="arabicPeriod"/>
              <a:tabLst/>
              <a:defRPr/>
            </a:pP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اَلْفَتْرَةُ </a:t>
            </a:r>
            <a:r>
              <a:rPr lang="ar-MA" sz="28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ٱلْإِسْلامِيَّةُ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  <a:p>
            <a:pPr marL="263525" marR="0" lvl="0" indent="-263525" algn="r" defTabSz="914400" rtl="1" eaLnBrk="1" fontAlgn="auto" latinLnBrk="0" hangingPunct="1">
              <a:spcBef>
                <a:spcPts val="0"/>
              </a:spcBef>
              <a:spcAft>
                <a:spcPts val="800"/>
              </a:spcAft>
              <a:buClrTx/>
              <a:buSzTx/>
              <a:buAutoNum type="arabicPeriod"/>
              <a:tabLst/>
              <a:defRPr/>
            </a:pP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يَدُلُّ عَلى ذلِكَ </a:t>
            </a:r>
            <a:r>
              <a:rPr lang="ar-MA" sz="28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ٱحْتِفاظُ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8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ٱلْمُدُنِ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8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بِٱلْأَسْواقِ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8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ٱلتَّقْليدِيَّةِ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8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وَٱلْأَحْياءِ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ٱلْقَديمَةِ </a:t>
            </a:r>
            <a:r>
              <a:rPr lang="ar-MA" sz="28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وَٱلْقَصَباتِ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  <a:p>
            <a:pPr marL="263525" marR="0" lvl="0" indent="-263525" algn="r" defTabSz="914400" rtl="1" eaLnBrk="1" fontAlgn="auto" latinLnBrk="0" hangingPunct="1">
              <a:spcBef>
                <a:spcPts val="0"/>
              </a:spcBef>
              <a:spcAft>
                <a:spcPts val="800"/>
              </a:spcAft>
              <a:buClrTx/>
              <a:buSzTx/>
              <a:buAutoNum type="arabicPeriod"/>
              <a:tabLst/>
              <a:defRPr/>
            </a:pP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يَدُلُّ عَلى ذلِكَ وُجودُ </a:t>
            </a:r>
            <a:r>
              <a:rPr lang="ar-MA" sz="28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ٱلْمَخازِنِ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8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ٱلْجَماعِيَّةِ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ٱلَّتي كانَتْ تُسْتَخْدَمُ لِتَخْزينِ </a:t>
            </a:r>
            <a:r>
              <a:rPr lang="ar-MA" sz="28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ٱلْمَوادِّ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8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ٱلْغِذائِيَّةِ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8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ٱلْمَحَلِّيَّةِ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وَتَوْزيعِها بَيْنَ أَفْرادِ </a:t>
            </a:r>
            <a:r>
              <a:rPr lang="ar-MA" sz="28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ٱلْمُجْتَمَعِ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  <a:p>
            <a:pPr marL="263525" marR="0" lvl="0" indent="-263525" algn="r" defTabSz="914400" rtl="1" eaLnBrk="1" fontAlgn="auto" latinLnBrk="0" hangingPunct="1">
              <a:spcBef>
                <a:spcPts val="0"/>
              </a:spcBef>
              <a:spcAft>
                <a:spcPts val="800"/>
              </a:spcAft>
              <a:buClrTx/>
              <a:buSzTx/>
              <a:buAutoNum type="arabicPeriod"/>
              <a:tabLst/>
              <a:defRPr/>
            </a:pP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يُمْكِنُ </a:t>
            </a:r>
            <a:r>
              <a:rPr lang="ar-MA" sz="28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ٱسْتِنْتاجُ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أَنَّ </a:t>
            </a:r>
            <a:r>
              <a:rPr lang="ar-MA" sz="28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ٱلْمَغْرِبَ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كانَ مِنْ أَوائِلِ </a:t>
            </a:r>
            <a:r>
              <a:rPr lang="ar-MA" sz="28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ٱلْمَناطِقِ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ٱلَّتي سَكَنَها </a:t>
            </a:r>
            <a:r>
              <a:rPr lang="ar-MA" sz="28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ٱلْإِنْسانُ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في إفْريقْيا.</a:t>
            </a:r>
          </a:p>
        </p:txBody>
      </p:sp>
    </p:spTree>
    <p:extLst>
      <p:ext uri="{BB962C8B-B14F-4D97-AF65-F5344CB8AC3E}">
        <p14:creationId xmlns:p14="http://schemas.microsoft.com/office/powerpoint/2010/main" val="403732196"/>
      </p:ext>
    </p:extLst>
  </p:cSld>
  <p:clrMapOvr>
    <a:masterClrMapping/>
  </p:clrMapOvr>
  <p:transition spd="slow">
    <p:fad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08DF70-4C79-7653-5C5B-B9BD33E8DE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A0DF663-D168-2BAE-8D1D-F94938BEE1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 على دفاتركم باقي أسئلة الفهم.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5ACE1937-FC14-43C7-113E-78947A85353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98D6B28E-FF5C-2B64-8F12-7B134845A88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ED781529-5BB3-04DF-6560-55A13F5569F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0EC45D21-9657-5059-00F6-9FD24050678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9D72A39C-604C-932E-3DA2-0FD9D95099C7}"/>
              </a:ext>
            </a:extLst>
          </p:cNvPr>
          <p:cNvSpPr>
            <a:spLocks/>
          </p:cNvSpPr>
          <p:nvPr/>
        </p:nvSpPr>
        <p:spPr>
          <a:xfrm>
            <a:off x="6362888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9800ABD-27A7-E21E-70F4-0D18C4903E38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/>
                </a:solidFill>
              </a:rPr>
              <a:t>قراءة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1DA36CB-8814-ED76-F4F9-6B175F05E215}"/>
              </a:ext>
            </a:extLst>
          </p:cNvPr>
          <p:cNvSpPr>
            <a:spLocks/>
          </p:cNvSpPr>
          <p:nvPr/>
        </p:nvSpPr>
        <p:spPr>
          <a:xfrm>
            <a:off x="4387174" y="131694"/>
            <a:ext cx="1453342" cy="3169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تحدث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1DCB41E-520B-6066-CF6C-7597FD4FCA83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FC7F0A6-3E31-5F47-6BEA-80A7EF881D4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C6CA9B4A-2C8B-117E-7898-DD2962C5ECB5}"/>
              </a:ext>
            </a:extLst>
          </p:cNvPr>
          <p:cNvSpPr txBox="1"/>
          <p:nvPr/>
        </p:nvSpPr>
        <p:spPr>
          <a:xfrm>
            <a:off x="247322" y="1883173"/>
            <a:ext cx="8279704" cy="44832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r" defTabSz="914400" rtl="1" eaLnBrk="1" fontAlgn="auto" latinLnBrk="0" hangingPunct="1">
              <a:spcBef>
                <a:spcPts val="0"/>
              </a:spcBef>
              <a:spcAft>
                <a:spcPts val="800"/>
              </a:spcAft>
              <a:buClrTx/>
              <a:buSzTx/>
              <a:tabLst/>
              <a:defRPr/>
            </a:pP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7. اَلْمَراحِلُ </a:t>
            </a:r>
            <a:r>
              <a:rPr lang="ar-MA" sz="36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ٱلْأَرْبَعَةُ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هِيَ: </a:t>
            </a:r>
          </a:p>
          <a:p>
            <a:pPr marL="1171575" marR="0" lvl="0" indent="-457200" algn="r" defTabSz="914400" rtl="1" eaLnBrk="1" fontAlgn="auto" latinLnBrk="0" hangingPunct="1"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فَتْرَةُ ما قَبْلَ ٱلتّاريخِ (اَلْمَغاراتُ </a:t>
            </a:r>
            <a:r>
              <a:rPr lang="ar-MA" sz="36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وَٱلْكُهوف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)؛</a:t>
            </a:r>
          </a:p>
          <a:p>
            <a:pPr marL="1171575" marR="0" lvl="0" indent="-457200" algn="r" defTabSz="914400" rtl="1" eaLnBrk="1" fontAlgn="auto" latinLnBrk="0" hangingPunct="1"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فَتْرَةُ </a:t>
            </a:r>
            <a:r>
              <a:rPr lang="ar-MA" sz="36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ٱلْأَمازيغِ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(اَلْمَنازِل </a:t>
            </a:r>
            <a:r>
              <a:rPr lang="ar-MA" sz="36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ٱلْحَجَرِيَّة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6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وَٱلطِينِيَّة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)؛</a:t>
            </a:r>
          </a:p>
          <a:p>
            <a:pPr marL="1171575" marR="0" lvl="0" indent="-457200" algn="r" defTabSz="914400" rtl="1" eaLnBrk="1" fontAlgn="auto" latinLnBrk="0" hangingPunct="1"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اَلْفَتْرَةُ </a:t>
            </a:r>
            <a:r>
              <a:rPr lang="ar-MA" sz="36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ٱلْإِسْلامِيَّةُ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(اَلْمَساجِد </a:t>
            </a:r>
            <a:r>
              <a:rPr lang="ar-MA" sz="36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وَٱلْمَدارِس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)؛</a:t>
            </a:r>
          </a:p>
          <a:p>
            <a:pPr marL="1171575" marR="0" lvl="0" indent="-457200" algn="r" defTabSz="914400" rtl="1" eaLnBrk="1" fontAlgn="auto" latinLnBrk="0" hangingPunct="1"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اَلْفَتْرَةُ </a:t>
            </a:r>
            <a:r>
              <a:rPr lang="ar-MA" sz="36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ٱلرّاهِنَةُ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(اَلتَّمازُجُ بَيْنَ </a:t>
            </a:r>
            <a:r>
              <a:rPr lang="ar-MA" sz="36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ٱلتَّقْليدِيِّ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6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وَٱلْحَديثِ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).</a:t>
            </a:r>
          </a:p>
          <a:p>
            <a:pPr marR="0" lvl="0" algn="r" defTabSz="914400" rtl="1" eaLnBrk="1" fontAlgn="auto" latinLnBrk="0" hangingPunct="1">
              <a:spcBef>
                <a:spcPts val="0"/>
              </a:spcBef>
              <a:spcAft>
                <a:spcPts val="800"/>
              </a:spcAft>
              <a:buClrTx/>
              <a:buSzTx/>
              <a:tabLst/>
              <a:defRPr/>
            </a:pP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8.  شَهِدَ </a:t>
            </a:r>
            <a:r>
              <a:rPr lang="ar-MA" sz="36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ٱلْمِعْمارُ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</a:t>
            </a:r>
            <a:r>
              <a:rPr lang="ar-MA" sz="36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ٱلْمَغْرِبِيُّ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خلِالَ فَتْرَةِ </a:t>
            </a:r>
            <a:r>
              <a:rPr lang="ar-MA" sz="36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ٱلْأَمازيغِ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تَطَوُّراً هامّاً تَمَيَّزَ بِبِناءِ </a:t>
            </a:r>
            <a:r>
              <a:rPr lang="ar-MA" sz="36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ٱلْمُدُنِ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6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وَٱلْمَنازِلِ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6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وَٱلْمَخازِنِ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6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ٱلْجَماعِيَّةِ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336558212"/>
      </p:ext>
    </p:extLst>
  </p:cSld>
  <p:clrMapOvr>
    <a:masterClrMapping/>
  </p:clrMapOvr>
  <p:transition spd="slow">
    <p:fade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5182E4-EEB5-F952-9174-9F1659A808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A8BF5239-5C3D-95BC-484F-07883C2C610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7053" y="1680707"/>
            <a:ext cx="7789894" cy="4824000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6B59BFC9-5120-AA06-2828-5D4433ABD81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403CC685-9232-CF85-B60A-F8A2E630F6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12399"/>
            <a:ext cx="7886700" cy="720000"/>
          </a:xfrm>
        </p:spPr>
        <p:txBody>
          <a:bodyPr>
            <a:normAutofit/>
          </a:bodyPr>
          <a:lstStyle/>
          <a:p>
            <a:r>
              <a:rPr lang="ar-MA" dirty="0">
                <a:solidFill>
                  <a:srgbClr val="424D7C"/>
                </a:solidFill>
              </a:rPr>
              <a:t>اختتام الحصة</a:t>
            </a:r>
            <a:endParaRPr lang="fr-MA" dirty="0">
              <a:solidFill>
                <a:srgbClr val="424D7C"/>
              </a:solidFill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E5B36EE5-C0D7-DBD2-E065-434165B944F8}"/>
              </a:ext>
            </a:extLst>
          </p:cNvPr>
          <p:cNvSpPr txBox="1"/>
          <p:nvPr/>
        </p:nvSpPr>
        <p:spPr>
          <a:xfrm>
            <a:off x="5076825" y="1808769"/>
            <a:ext cx="206692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sz="3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  <a:endParaRPr lang="fr-MA" sz="36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8EE504C-8CD3-5CB6-57E7-CFD362C5698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5600" y="961283"/>
            <a:ext cx="396000" cy="396000"/>
          </a:xfrm>
          <a:prstGeom prst="rect">
            <a:avLst/>
          </a:prstGeom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560E0E01-7B59-1BCA-4B70-88B4CCB8D6F2}"/>
              </a:ext>
            </a:extLst>
          </p:cNvPr>
          <p:cNvSpPr txBox="1"/>
          <p:nvPr/>
        </p:nvSpPr>
        <p:spPr>
          <a:xfrm>
            <a:off x="3517132" y="2738130"/>
            <a:ext cx="34932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ماذا تعلمت اليوم؟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99D24109-5D4C-429C-61FC-ED62F46F6AC3}"/>
              </a:ext>
            </a:extLst>
          </p:cNvPr>
          <p:cNvSpPr txBox="1"/>
          <p:nvPr/>
        </p:nvSpPr>
        <p:spPr>
          <a:xfrm>
            <a:off x="3612381" y="3274714"/>
            <a:ext cx="33980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الواجب المنزلي</a:t>
            </a:r>
          </a:p>
        </p:txBody>
      </p:sp>
    </p:spTree>
    <p:extLst>
      <p:ext uri="{BB962C8B-B14F-4D97-AF65-F5344CB8AC3E}">
        <p14:creationId xmlns:p14="http://schemas.microsoft.com/office/powerpoint/2010/main" val="333445157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E99CFA-5290-B11C-D8AF-BF41C65020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D6330B8-072C-4055-2AAC-47571C26B7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5021" y="756000"/>
            <a:ext cx="6937352" cy="612000"/>
          </a:xfrm>
        </p:spPr>
        <p:txBody>
          <a:bodyPr>
            <a:normAutofit fontScale="90000"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يذكرنا بالأنشطة التي قمتم بها خلال حصة اليوم مستعملا أساليب  من قبيل: في البداية- بعد ذلك- عقبها – في ختام الحصة.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A2D2D505-0C95-4EB2-D09C-42A99054CF6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C740641A-FF61-97E4-18C1-0942885AA86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7A3E6992-423D-01FB-A07D-CF25C029253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5005BFCC-B99D-8E46-238E-9F1E1E1C56E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E28BA960-3C35-CCEA-964D-B724A9DB235D}"/>
              </a:ext>
            </a:extLst>
          </p:cNvPr>
          <p:cNvSpPr>
            <a:spLocks/>
          </p:cNvSpPr>
          <p:nvPr/>
        </p:nvSpPr>
        <p:spPr>
          <a:xfrm>
            <a:off x="6362888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13F3624-B494-49C1-29DE-D09F53F38BA9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قراءة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F67FE84-951B-3B54-7015-8EB0B5E75EFE}"/>
              </a:ext>
            </a:extLst>
          </p:cNvPr>
          <p:cNvSpPr>
            <a:spLocks/>
          </p:cNvSpPr>
          <p:nvPr/>
        </p:nvSpPr>
        <p:spPr>
          <a:xfrm>
            <a:off x="4387174" y="131694"/>
            <a:ext cx="1453342" cy="3169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تحدث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26C872E-C53A-010E-1BFF-5A2576FE0E79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</a:rPr>
              <a:t>اختــتام الحــصة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CC22C643-2C9A-3FE6-AA16-201602F5857A}"/>
              </a:ext>
            </a:extLst>
          </p:cNvPr>
          <p:cNvSpPr txBox="1">
            <a:spLocks/>
          </p:cNvSpPr>
          <p:nvPr/>
        </p:nvSpPr>
        <p:spPr>
          <a:xfrm>
            <a:off x="1882339" y="3075527"/>
            <a:ext cx="5379321" cy="1156005"/>
          </a:xfrm>
          <a:prstGeom prst="roundRect">
            <a:avLst>
              <a:gd name="adj" fmla="val 16667"/>
            </a:avLst>
          </a:prstGeom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 rtl="1"/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أَنْشِطَةُ حِصَّةِ </a:t>
            </a:r>
            <a:r>
              <a:rPr lang="ar-MA" sz="5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ٱلْيَوْمِ</a:t>
            </a:r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lang="ar-MA" sz="54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7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0854D0C-66E5-D2AE-434B-40251BA77E4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240067646"/>
      </p:ext>
    </p:extLst>
  </p:cSld>
  <p:clrMapOvr>
    <a:masterClrMapping/>
  </p:clrMapOvr>
  <p:transition spd="slow">
    <p:fade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18DD85-D772-4803-927F-1853589045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65A99C2-99C1-EA94-C2A2-B38ECF8569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راجعوا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على كراساتكم دروس الظواهر اللغوية الخاصة بالمرحلة الثانية.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D60E067D-82F9-CC5C-BF0A-B78BE7B9C2B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1BF1C3FC-B97E-207E-7CB7-53D42B2811B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50A5D8BE-3402-C6DE-2FD3-F7A83A7DE71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6907754E-7B22-AAD4-FA58-6AC66A2917E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AC630EC5-0C95-F4D2-27DD-BD5AA075564D}"/>
              </a:ext>
            </a:extLst>
          </p:cNvPr>
          <p:cNvSpPr>
            <a:spLocks/>
          </p:cNvSpPr>
          <p:nvPr/>
        </p:nvSpPr>
        <p:spPr>
          <a:xfrm>
            <a:off x="6362888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541F991-029E-20CD-09BD-350400ADE4B3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قراءة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F9B2824-074C-56D1-A391-B51C34BA3C9F}"/>
              </a:ext>
            </a:extLst>
          </p:cNvPr>
          <p:cNvSpPr>
            <a:spLocks/>
          </p:cNvSpPr>
          <p:nvPr/>
        </p:nvSpPr>
        <p:spPr>
          <a:xfrm>
            <a:off x="4387174" y="131694"/>
            <a:ext cx="1453342" cy="3169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تحدث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C45E3B14-BD0D-1AA1-40E4-243983DC0901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</a:rPr>
              <a:t>اختــتام الحــصة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7E507D3-2C26-C566-2768-7461D0C62BA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815C2A7-4195-B67F-A173-6E00B740AA1C}"/>
              </a:ext>
            </a:extLst>
          </p:cNvPr>
          <p:cNvSpPr txBox="1">
            <a:spLocks/>
          </p:cNvSpPr>
          <p:nvPr/>
        </p:nvSpPr>
        <p:spPr>
          <a:xfrm>
            <a:off x="495730" y="2127259"/>
            <a:ext cx="7782887" cy="4160807"/>
          </a:xfrm>
          <a:prstGeom prst="roundRect">
            <a:avLst>
              <a:gd name="adj" fmla="val 16667"/>
            </a:avLst>
          </a:prstGeom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685800" indent="-685800" algn="r" rtl="1">
              <a:buFont typeface="Arial" panose="020B0604020202020204" pitchFamily="34" charset="0"/>
              <a:buChar char="•"/>
            </a:pP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اَلنَّعْتُ </a:t>
            </a:r>
            <a:r>
              <a:rPr lang="ar-MA" sz="4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ٱلْحَقيقِيُّ</a:t>
            </a: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: اَلصَّفْحَةُ رَقْمُ </a:t>
            </a: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72</a:t>
            </a: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</a:p>
          <a:p>
            <a:pPr marL="685800" indent="-685800" algn="r" rtl="1">
              <a:buFont typeface="Arial" panose="020B0604020202020204" pitchFamily="34" charset="0"/>
              <a:buChar char="•"/>
            </a:pP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هَمْزَةُ "اِبْنُ": اَلصَّفْحَةُ رَقْمُ </a:t>
            </a: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73</a:t>
            </a: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</a:p>
          <a:p>
            <a:pPr marL="685800" indent="-685800" algn="r" rtl="1">
              <a:buFont typeface="Arial" panose="020B0604020202020204" pitchFamily="34" charset="0"/>
              <a:buChar char="•"/>
            </a:pP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اَلْحالُ: اَلصَّفْحَةُ رَقْمُ </a:t>
            </a: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86</a:t>
            </a: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</a:p>
          <a:p>
            <a:pPr marL="685800" indent="-685800" algn="r" rtl="1">
              <a:buFont typeface="Arial" panose="020B0604020202020204" pitchFamily="34" charset="0"/>
              <a:buChar char="•"/>
            </a:pP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اَلنَّعْتُ </a:t>
            </a:r>
            <a:r>
              <a:rPr lang="ar-MA" sz="4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ٱلسَّبَبِيُّ</a:t>
            </a: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: اَلصَّفْحَةُ رَقْمُ </a:t>
            </a: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100</a:t>
            </a: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</a:p>
          <a:p>
            <a:pPr marL="685800" indent="-685800" algn="r" rtl="1">
              <a:buFont typeface="Arial" panose="020B0604020202020204" pitchFamily="34" charset="0"/>
              <a:buChar char="•"/>
            </a:pP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إِعْرابُ </a:t>
            </a:r>
            <a:r>
              <a:rPr lang="ar-MA" sz="4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ٱلْمُثَنّى</a:t>
            </a: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: اَلصَّفْحَةُ رَقْمُ </a:t>
            </a: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110</a:t>
            </a: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</a:p>
        </p:txBody>
      </p:sp>
      <p:pic>
        <p:nvPicPr>
          <p:cNvPr id="4" name="Image 3" descr="Une image contenant dessin humoristique, Dessin animé, clipart, Animation&#10;&#10;Le contenu généré par l’IA peut être incorrect.">
            <a:extLst>
              <a:ext uri="{FF2B5EF4-FFF2-40B4-BE49-F238E27FC236}">
                <a16:creationId xmlns:a16="http://schemas.microsoft.com/office/drawing/2014/main" id="{EE0481D5-9ACD-4BA9-9F32-954D622D935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996" y="1309119"/>
            <a:ext cx="904240" cy="904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3696461"/>
      </p:ext>
    </p:extLst>
  </p:cSld>
  <p:clrMapOvr>
    <a:masterClrMapping/>
  </p:clrMapOvr>
  <p:transition spd="slow">
    <p:fade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18DD85-D772-4803-927F-1853589045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65A99C2-99C1-EA94-C2A2-B38ECF8569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الفائزون بنجمة السلوك هم: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D60E067D-82F9-CC5C-BF0A-B78BE7B9C2B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1BF1C3FC-B97E-207E-7CB7-53D42B2811B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50A5D8BE-3402-C6DE-2FD3-F7A83A7DE71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6907754E-7B22-AAD4-FA58-6AC66A2917E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AC630EC5-0C95-F4D2-27DD-BD5AA075564D}"/>
              </a:ext>
            </a:extLst>
          </p:cNvPr>
          <p:cNvSpPr>
            <a:spLocks/>
          </p:cNvSpPr>
          <p:nvPr/>
        </p:nvSpPr>
        <p:spPr>
          <a:xfrm>
            <a:off x="6362888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541F991-029E-20CD-09BD-350400ADE4B3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قراءة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F9B2824-074C-56D1-A391-B51C34BA3C9F}"/>
              </a:ext>
            </a:extLst>
          </p:cNvPr>
          <p:cNvSpPr>
            <a:spLocks/>
          </p:cNvSpPr>
          <p:nvPr/>
        </p:nvSpPr>
        <p:spPr>
          <a:xfrm>
            <a:off x="4387174" y="131694"/>
            <a:ext cx="1453342" cy="3169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تحدث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C45E3B14-BD0D-1AA1-40E4-243983DC0901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</a:rPr>
              <a:t>اختــتام الحــصة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7E507D3-2C26-C566-2768-7461D0C62BA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Joyful_Prize_Celebration_Animation">
            <a:hlinkClick r:id="" action="ppaction://media"/>
            <a:extLst>
              <a:ext uri="{FF2B5EF4-FFF2-40B4-BE49-F238E27FC236}">
                <a16:creationId xmlns:a16="http://schemas.microsoft.com/office/drawing/2014/main" id="{4C61A996-2908-496F-CF84-EEB5287AE7C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rcRect l="22027" r="21803"/>
          <a:stretch>
            <a:fillRect/>
          </a:stretch>
        </p:blipFill>
        <p:spPr>
          <a:xfrm>
            <a:off x="2835612" y="2166095"/>
            <a:ext cx="3472775" cy="34777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37266440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3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C4A956-1637-C68B-E60E-19D3E2D714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B34E5D2-BF70-0653-E20F-9502D82694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إلى اللقاء في الحصة المقبلة.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4FA05ED-45B6-9DFF-ABDA-312637F3EC8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6DC9E5C2-95F5-3D42-AE26-A996A8CBE9E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1C9BF79A-4F10-8F5C-ABA6-2C7855C3ED3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D96E24A0-3A01-FCD4-3EB7-98C61BF97A2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2FC040C3-E6E6-BC3D-CE1C-7F2E4876FC21}"/>
              </a:ext>
            </a:extLst>
          </p:cNvPr>
          <p:cNvSpPr>
            <a:spLocks/>
          </p:cNvSpPr>
          <p:nvPr/>
        </p:nvSpPr>
        <p:spPr>
          <a:xfrm>
            <a:off x="6362888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E6A5467-629D-39E3-D9C6-2877B3908EB3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قراءة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A88AA04-E3F9-F66E-9187-809F45BAB689}"/>
              </a:ext>
            </a:extLst>
          </p:cNvPr>
          <p:cNvSpPr>
            <a:spLocks/>
          </p:cNvSpPr>
          <p:nvPr/>
        </p:nvSpPr>
        <p:spPr>
          <a:xfrm>
            <a:off x="4387174" y="131694"/>
            <a:ext cx="1453342" cy="3169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تحدث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EEEBB11-3C16-84C7-31E4-803FD66C93D8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</a:rPr>
              <a:t>اختــتام الحــصة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EACD1F8E-201E-2661-B5D3-959240AA18A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اختتام الحصة6_1">
            <a:hlinkClick r:id="" action="ppaction://media"/>
            <a:extLst>
              <a:ext uri="{FF2B5EF4-FFF2-40B4-BE49-F238E27FC236}">
                <a16:creationId xmlns:a16="http://schemas.microsoft.com/office/drawing/2014/main" id="{31B6043E-2237-50C4-F6CE-D47B926BE23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052512" y="1920227"/>
            <a:ext cx="7038975" cy="3959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346272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3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5B4AE278-DF46-4A21-C1D7-E90EB0C3EB7B}"/>
              </a:ext>
            </a:extLst>
          </p:cNvPr>
          <p:cNvSpPr txBox="1"/>
          <p:nvPr/>
        </p:nvSpPr>
        <p:spPr>
          <a:xfrm>
            <a:off x="1681258" y="140194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بناء على إنجازات المتعلمين خلال الممارسة المستقلة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47C1E3-1B7F-A87E-8B36-0B2CCD4ED51E}"/>
              </a:ext>
            </a:extLst>
          </p:cNvPr>
          <p:cNvSpPr txBox="1"/>
          <p:nvPr/>
        </p:nvSpPr>
        <p:spPr>
          <a:xfrm>
            <a:off x="1749352" y="402546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4FFAC5B-3A94-CF60-E0F3-FB44EA96AD01}"/>
              </a:ext>
            </a:extLst>
          </p:cNvPr>
          <p:cNvGrpSpPr/>
          <p:nvPr/>
        </p:nvGrpSpPr>
        <p:grpSpPr>
          <a:xfrm>
            <a:off x="1292094" y="2839748"/>
            <a:ext cx="6696000" cy="890781"/>
            <a:chOff x="1331545" y="2851205"/>
            <a:chExt cx="6696000" cy="890781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D29A9D9E-DA16-02EB-A182-E2D45A811C09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450F678-FB89-B61B-431D-D2EE915D0630}"/>
                </a:ext>
              </a:extLst>
            </p:cNvPr>
            <p:cNvSpPr/>
            <p:nvPr/>
          </p:nvSpPr>
          <p:spPr>
            <a:xfrm>
              <a:off x="1438551" y="3070709"/>
              <a:ext cx="489625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ما تقديرك لنسبة التحكم في هدف الدرس؟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63925132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Env-Apprenant_Tmpl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02- معــــــــــجم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03- استماع وتحدث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6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1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2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3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1_03- استماع وتحدث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4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1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1_02- معــــــــــجم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افتتاح الحصة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نشاط اعتيادي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7.xml><?xml version="1.0" encoding="utf-8"?>
<a:theme xmlns:a="http://schemas.openxmlformats.org/drawingml/2006/main" name="معجم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8.xml><?xml version="1.0" encoding="utf-8"?>
<a:theme xmlns:a="http://schemas.openxmlformats.org/drawingml/2006/main" name="استماع وتحدث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9.xml><?xml version="1.0" encoding="utf-8"?>
<a:theme xmlns:a="http://schemas.openxmlformats.org/drawingml/2006/main" name="1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0.xml><?xml version="1.0" encoding="utf-8"?>
<a:theme xmlns:a="http://schemas.openxmlformats.org/drawingml/2006/main" name="3_Env-Apprenant_Tmpl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18418</TotalTime>
  <Words>2346</Words>
  <Application>Microsoft Office PowerPoint</Application>
  <PresentationFormat>Affichage à l'écran (4:3)</PresentationFormat>
  <Paragraphs>401</Paragraphs>
  <Slides>51</Slides>
  <Notes>0</Notes>
  <HiddenSlides>0</HiddenSlides>
  <MMClips>9</MMClips>
  <ScaleCrop>false</ScaleCrop>
  <HeadingPairs>
    <vt:vector size="6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20</vt:i4>
      </vt:variant>
      <vt:variant>
        <vt:lpstr>Titres des diapositives</vt:lpstr>
      </vt:variant>
      <vt:variant>
        <vt:i4>51</vt:i4>
      </vt:variant>
    </vt:vector>
  </HeadingPairs>
  <TitlesOfParts>
    <vt:vector size="81" baseType="lpstr">
      <vt:lpstr>Calibri</vt:lpstr>
      <vt:lpstr>Dosis ExtraBold</vt:lpstr>
      <vt:lpstr>Aptos</vt:lpstr>
      <vt:lpstr>Dosis Medium</vt:lpstr>
      <vt:lpstr>Arial</vt:lpstr>
      <vt:lpstr>Wingdings</vt:lpstr>
      <vt:lpstr>Microsoft Uighur</vt:lpstr>
      <vt:lpstr>Modern Love</vt:lpstr>
      <vt:lpstr>Aptos Display</vt:lpstr>
      <vt:lpstr>Dosis</vt:lpstr>
      <vt:lpstr>00_Env-Enseignant</vt:lpstr>
      <vt:lpstr>2_Env-Apprenant_Tmplt</vt:lpstr>
      <vt:lpstr>01- نشاط اعتيادي</vt:lpstr>
      <vt:lpstr>02- معــــــــــجم</vt:lpstr>
      <vt:lpstr>03- استماع وتحدث</vt:lpstr>
      <vt:lpstr>04- قراءة/ كتابة</vt:lpstr>
      <vt:lpstr>6_04- قراءة/ كتابة</vt:lpstr>
      <vt:lpstr>1_04- قراءة/ كتابة</vt:lpstr>
      <vt:lpstr>2_04- قراءة/ كتابة</vt:lpstr>
      <vt:lpstr>3_04- قراءة/ كتابة</vt:lpstr>
      <vt:lpstr>1_03- استماع وتحدث</vt:lpstr>
      <vt:lpstr>4_04- قراءة/ كتابة</vt:lpstr>
      <vt:lpstr>1_01- نشاط اعتيادي</vt:lpstr>
      <vt:lpstr>1_02- معــــــــــجم</vt:lpstr>
      <vt:lpstr>افتتاح الحصة nv</vt:lpstr>
      <vt:lpstr>نشاط اعتيادي nv</vt:lpstr>
      <vt:lpstr>معجم nv</vt:lpstr>
      <vt:lpstr>استماع وتحدث nv</vt:lpstr>
      <vt:lpstr>1_Conception personnalisée</vt:lpstr>
      <vt:lpstr>3_Env-Apprenant_Tmplt</vt:lpstr>
      <vt:lpstr>Présentation PowerPoint</vt:lpstr>
      <vt:lpstr>Présentation PowerPoint</vt:lpstr>
      <vt:lpstr>تنظيم حصص الأسبوع</vt:lpstr>
      <vt:lpstr>هيكلة حصة اليوم</vt:lpstr>
      <vt:lpstr>عند نهاية الحصة</vt:lpstr>
      <vt:lpstr>افتتاح الحصة</vt:lpstr>
      <vt:lpstr>مرحبا بكم، سنبدأ حصة اللغة العربية.</vt:lpstr>
      <vt:lpstr>تعلمتم مجموعة من السلوكات في الأسابيع الماضية. من يذكرنا بها؟</vt:lpstr>
      <vt:lpstr>نبدأ حصتنا بنشاط الطلاقة. سأسجل نتائجكم على سجل الطلاقة. انتبهوا إلى القواعد التالية. من يقرأ؟</vt:lpstr>
      <vt:lpstr>سأعين من يقرأ النص الأول. التلميذ(ة)....................  (تسجل النتيجة على سجل الطلاقة وتناقش القراءة  على ضوء القواعد السابقة مع تصحيح الأخطاء المرتكبة.)</vt:lpstr>
      <vt:lpstr>سأعين من يقرأ النص الثاني. التلميذ(ة).................... </vt:lpstr>
      <vt:lpstr>سأعين من يقرأ النص الثالث. التلميذ(ة).................... </vt:lpstr>
      <vt:lpstr>سأعين من يقرأ النص الرابع. التلميذ(ة).................... </vt:lpstr>
      <vt:lpstr>سأعين من يقرأ النص الخامس. التلميذ(ة).................... </vt:lpstr>
      <vt:lpstr>من الفائز؟ </vt:lpstr>
      <vt:lpstr>             تحدث : توليف ومراجعة  </vt:lpstr>
      <vt:lpstr>ستتدربون على التحدث باسترسال  خلال دقيقة وفق الضوابط التالية. من يقرأ؟ </vt:lpstr>
      <vt:lpstr> كل منكم يختار موضوعا  من بين المقترحات التالية ويستعد للتحدث. سنحدد الفائزين في نهاية النشاط. (يمكن اعتماد القرعة من أجل  الاشتغال على جميع المواضيع.)</vt:lpstr>
      <vt:lpstr>نبدأ بالموضوع الأول. من يقوم إلى السبورة ويتحدث باسترسال؟</vt:lpstr>
      <vt:lpstr>ننتقل إلى الموضوع الثاني. من يقوم إلى السبورة ويتحدث باسترسال؟</vt:lpstr>
      <vt:lpstr>ننتقل إلى الموضوع الثالث. من يقوم إلى السبورة ويتحدث باسترسال؟</vt:lpstr>
      <vt:lpstr>ننتقل إلى الموضوع الرابع. من يقوم إلى السبورة ويتحدث باسترسال؟</vt:lpstr>
      <vt:lpstr>ننتقل إلى الموضوع الخامس. من يقوم إلى السبورة ويتحدث باسترسال؟</vt:lpstr>
      <vt:lpstr> واجب منزلي: حاولوا إعادة كتابة ما أنتجتموه على دفاتر البحث حول المواضيع الخمسة.</vt:lpstr>
      <vt:lpstr>خذوا ألواحكم. سنلعب لعبة الأضداد. الفائز من استطاع تحديد أضداد جميع الكلمات.</vt:lpstr>
      <vt:lpstr>ما ضد كلمة" عتيقة"؟ ( بعد رفع الألواح يتم إقصاء أصحاب الأجوبة الخاطئة.)</vt:lpstr>
      <vt:lpstr>ما ضد كلمة" عصرية"؟  ( بعد رفع الألواح يتم إقصاء أصحاب الأجوبة الخاطئة.)</vt:lpstr>
      <vt:lpstr>ما ضد كلمة" هان"؟ ( بعد رفع الألواح يتم إقصاء أصحاب الأجوبة الخاطئة.)</vt:lpstr>
      <vt:lpstr>ما ضد كلمة" افتراضي"؟  ( بعد رفع الألواح يتم إقصاء أصحاب الأجوبة الخاطئة.)</vt:lpstr>
      <vt:lpstr>ما ضد كلمة" سلام"؟ ( بعد رفع الألواح يتم إقصاء أصحاب الأجوبة الخاطئة.)</vt:lpstr>
      <vt:lpstr>الفائز هو : .................</vt:lpstr>
      <vt:lpstr>             قراءة  : المعمار المغربي</vt:lpstr>
      <vt:lpstr>خذوا كراساتكم الصفحة-117-. ستقرؤون نص " المعمار المغربي؟" لفهم مضامينه.</vt:lpstr>
      <vt:lpstr>من يقرأ النص مستحضرا الضوابط التالية. ( يتناوب التلاميذ على قراءة أجزاء من  النص.)</vt:lpstr>
      <vt:lpstr>خذوا دفاتر البحث. سنصحح الواجب المنزلي. </vt:lpstr>
      <vt:lpstr>قبل أن نبدأ بتصحيح الأسئلة،  من يذكرنا بالخطوات التي نسلكها لاستخراج معلومات من النص؟ </vt:lpstr>
      <vt:lpstr>نصحح جماعة. من يقرأ؟</vt:lpstr>
      <vt:lpstr>من يذكرنا بالخطوات التي نسلكها لاستنتاج  معلومات غير واردة بشكل مباشر في النص؟ </vt:lpstr>
      <vt:lpstr>نصحح جماعة. من يقرأ؟</vt:lpstr>
      <vt:lpstr>من يذكرنا بالخطوات التي نسلكها لتحديد الفكرة الرئيسة لفقرة؟ </vt:lpstr>
      <vt:lpstr>نصحح جماعة. من يقرأ؟</vt:lpstr>
      <vt:lpstr>نصحح جماعة.  من يجيب عن السؤال الأول؟  ( مناقشة الأجوبة المقترحة قبل الانتقال إلى السؤال الموالي.) </vt:lpstr>
      <vt:lpstr>صححوا على دفاتركم أسئلة المعجم.</vt:lpstr>
      <vt:lpstr>صححوا على دفاتركم أسئلة الفهم.</vt:lpstr>
      <vt:lpstr>صححوا على دفاتركم باقي أسئلة الفهم.</vt:lpstr>
      <vt:lpstr>اختتام الحصة</vt:lpstr>
      <vt:lpstr>من يذكرنا بالأنشطة التي قمتم بها خلال حصة اليوم مستعملا أساليب  من قبيل: في البداية- بعد ذلك- عقبها – في ختام الحصة. </vt:lpstr>
      <vt:lpstr>راجعوا على كراساتكم دروس الظواهر اللغوية الخاصة بالمرحلة الثانية.</vt:lpstr>
      <vt:lpstr>الفائزون بنجمة السلوك هم: </vt:lpstr>
      <vt:lpstr>إلى اللقاء في الحصة المقبلة.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EL HAMDOUNI BTIHAJ</dc:creator>
  <cp:lastModifiedBy>KHAOUA AZEDDIN</cp:lastModifiedBy>
  <cp:revision>228</cp:revision>
  <dcterms:created xsi:type="dcterms:W3CDTF">2023-09-20T21:35:22Z</dcterms:created>
  <dcterms:modified xsi:type="dcterms:W3CDTF">2026-01-11T21:25:18Z</dcterms:modified>
</cp:coreProperties>
</file>