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3.xml" ContentType="application/vnd.openxmlformats-officedocument.theme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4.xml" ContentType="application/vnd.openxmlformats-officedocument.theme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theme/theme5.xml" ContentType="application/vnd.openxmlformats-officedocument.theme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6.xml" ContentType="application/vnd.openxmlformats-officedocument.theme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theme/theme7.xml" ContentType="application/vnd.openxmlformats-officedocument.theme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theme/theme8.xml" ContentType="application/vnd.openxmlformats-officedocument.theme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theme/theme9.xml" ContentType="application/vnd.openxmlformats-officedocument.theme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10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theme/theme11.xml" ContentType="application/vnd.openxmlformats-officedocument.theme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theme/theme12.xml" ContentType="application/vnd.openxmlformats-officedocument.theme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theme/theme13.xml" ContentType="application/vnd.openxmlformats-officedocument.theme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theme/theme14.xml" ContentType="application/vnd.openxmlformats-officedocument.theme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theme/theme15.xml" ContentType="application/vnd.openxmlformats-officedocument.theme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theme/theme16.xml" ContentType="application/vnd.openxmlformats-officedocument.theme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theme/theme17.xml" ContentType="application/vnd.openxmlformats-officedocument.theme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theme/theme18.xml" ContentType="application/vnd.openxmlformats-officedocument.theme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theme/theme19.xml" ContentType="application/vnd.openxmlformats-officedocument.theme+xml"/>
  <Override PartName="/ppt/slideLayouts/slideLayout254.xml" ContentType="application/vnd.openxmlformats-officedocument.presentationml.slideLayout+xml"/>
  <Override PartName="/ppt/slideLayouts/slideLayout255.xml" ContentType="application/vnd.openxmlformats-officedocument.presentationml.slideLayout+xml"/>
  <Override PartName="/ppt/theme/theme20.xml" ContentType="application/vnd.openxmlformats-officedocument.theme+xml"/>
  <Override PartName="/ppt/theme/theme21.xml" ContentType="application/vnd.openxmlformats-officedocument.theme+xml"/>
  <Override PartName="/ppt/theme/theme2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72" r:id="rId1"/>
    <p:sldMasterId id="2147483681" r:id="rId2"/>
    <p:sldMasterId id="2147483689" r:id="rId3"/>
    <p:sldMasterId id="2147483694" r:id="rId4"/>
    <p:sldMasterId id="2147483705" r:id="rId5"/>
    <p:sldMasterId id="2147483714" r:id="rId6"/>
    <p:sldMasterId id="2147483809" r:id="rId7"/>
    <p:sldMasterId id="2147483753" r:id="rId8"/>
    <p:sldMasterId id="2147483764" r:id="rId9"/>
    <p:sldMasterId id="2147483775" r:id="rId10"/>
    <p:sldMasterId id="2147483860" r:id="rId11"/>
    <p:sldMasterId id="2147483786" r:id="rId12"/>
    <p:sldMasterId id="2147483820" r:id="rId13"/>
    <p:sldMasterId id="2147483843" r:id="rId14"/>
    <p:sldMasterId id="2147483878" r:id="rId15"/>
    <p:sldMasterId id="2147483901" r:id="rId16"/>
    <p:sldMasterId id="2147483924" r:id="rId17"/>
    <p:sldMasterId id="2147483947" r:id="rId18"/>
    <p:sldMasterId id="2147483741" r:id="rId19"/>
    <p:sldMasterId id="2147483686" r:id="rId20"/>
  </p:sldMasterIdLst>
  <p:notesMasterIdLst>
    <p:notesMasterId r:id="rId65"/>
  </p:notesMasterIdLst>
  <p:handoutMasterIdLst>
    <p:handoutMasterId r:id="rId66"/>
  </p:handoutMasterIdLst>
  <p:sldIdLst>
    <p:sldId id="2147482625" r:id="rId21"/>
    <p:sldId id="2147482603" r:id="rId22"/>
    <p:sldId id="2147482735" r:id="rId23"/>
    <p:sldId id="2147482382" r:id="rId24"/>
    <p:sldId id="2147482616" r:id="rId25"/>
    <p:sldId id="2147482691" r:id="rId26"/>
    <p:sldId id="2147482658" r:id="rId27"/>
    <p:sldId id="2147482739" r:id="rId28"/>
    <p:sldId id="2147482740" r:id="rId29"/>
    <p:sldId id="2147482754" r:id="rId30"/>
    <p:sldId id="2147482741" r:id="rId31"/>
    <p:sldId id="2147482758" r:id="rId32"/>
    <p:sldId id="2147482756" r:id="rId33"/>
    <p:sldId id="2147482755" r:id="rId34"/>
    <p:sldId id="2147482745" r:id="rId35"/>
    <p:sldId id="2147482734" r:id="rId36"/>
    <p:sldId id="2147482759" r:id="rId37"/>
    <p:sldId id="2147482760" r:id="rId38"/>
    <p:sldId id="2147482763" r:id="rId39"/>
    <p:sldId id="2147482761" r:id="rId40"/>
    <p:sldId id="2147482765" r:id="rId41"/>
    <p:sldId id="2147482766" r:id="rId42"/>
    <p:sldId id="2147482789" r:id="rId43"/>
    <p:sldId id="2147482790" r:id="rId44"/>
    <p:sldId id="2147482791" r:id="rId45"/>
    <p:sldId id="2147482792" r:id="rId46"/>
    <p:sldId id="2147482793" r:id="rId47"/>
    <p:sldId id="2147482772" r:id="rId48"/>
    <p:sldId id="2147482762" r:id="rId49"/>
    <p:sldId id="2147482764" r:id="rId50"/>
    <p:sldId id="2147482773" r:id="rId51"/>
    <p:sldId id="2147482768" r:id="rId52"/>
    <p:sldId id="2147482769" r:id="rId53"/>
    <p:sldId id="2147482784" r:id="rId54"/>
    <p:sldId id="2147482794" r:id="rId55"/>
    <p:sldId id="2147482795" r:id="rId56"/>
    <p:sldId id="2147482770" r:id="rId57"/>
    <p:sldId id="2147482787" r:id="rId58"/>
    <p:sldId id="2147482704" r:id="rId59"/>
    <p:sldId id="2147482751" r:id="rId60"/>
    <p:sldId id="2147482753" r:id="rId61"/>
    <p:sldId id="2147482788" r:id="rId62"/>
    <p:sldId id="2147482752" r:id="rId63"/>
    <p:sldId id="2147482707" r:id="rId64"/>
  </p:sldIdLst>
  <p:sldSz cx="9144000" cy="6858000" type="screen4x3"/>
  <p:notesSz cx="6858000" cy="9144000"/>
  <p:embeddedFontLst>
    <p:embeddedFont>
      <p:font typeface="Dosis" panose="02010703020202060003" pitchFamily="2" charset="0"/>
      <p:regular r:id="rId67"/>
      <p:bold r:id="rId68"/>
    </p:embeddedFont>
    <p:embeddedFont>
      <p:font typeface="Dosis ExtraBold" pitchFamily="2" charset="0"/>
      <p:bold r:id="rId69"/>
    </p:embeddedFont>
    <p:embeddedFont>
      <p:font typeface="Dosis Medium" pitchFamily="2" charset="0"/>
      <p:regular r:id="rId70"/>
    </p:embeddedFont>
    <p:embeddedFont>
      <p:font typeface="Microsoft Uighur" panose="02000000000000000000" pitchFamily="2" charset="-78"/>
      <p:regular r:id="rId71"/>
      <p:bold r:id="rId72"/>
    </p:embeddedFont>
    <p:embeddedFont>
      <p:font typeface="Modern Love" panose="04090805081005020601" pitchFamily="82" charset="0"/>
      <p:regular r:id="rId73"/>
    </p:embeddedFont>
    <p:embeddedFont>
      <p:font typeface="Sakkal Majalla" panose="02000000000000000000" pitchFamily="2" charset="-78"/>
      <p:regular r:id="rId74"/>
      <p:bold r:id="rId75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6B64A"/>
    <a:srgbClr val="48B2DC"/>
    <a:srgbClr val="D0CECE"/>
    <a:srgbClr val="B1EDEA"/>
    <a:srgbClr val="565F88"/>
    <a:srgbClr val="CC0000"/>
    <a:srgbClr val="B5EEF2"/>
    <a:srgbClr val="9CA3C0"/>
    <a:srgbClr val="94E4EA"/>
    <a:srgbClr val="0097B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86433"/>
  </p:normalViewPr>
  <p:slideViewPr>
    <p:cSldViewPr snapToGrid="0">
      <p:cViewPr varScale="1">
        <p:scale>
          <a:sx n="82" d="100"/>
          <a:sy n="82" d="100"/>
        </p:scale>
        <p:origin x="1502" y="72"/>
      </p:cViewPr>
      <p:guideLst/>
    </p:cSldViewPr>
  </p:slideViewPr>
  <p:outlineViewPr>
    <p:cViewPr>
      <p:scale>
        <a:sx n="33" d="100"/>
        <a:sy n="33" d="100"/>
      </p:scale>
      <p:origin x="0" y="-23664"/>
    </p:cViewPr>
  </p:outlin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60" d="100"/>
          <a:sy n="60" d="100"/>
        </p:scale>
        <p:origin x="3187" y="4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6.xml"/><Relationship Id="rId21" Type="http://schemas.openxmlformats.org/officeDocument/2006/relationships/slide" Target="slides/slide1.xml"/><Relationship Id="rId42" Type="http://schemas.openxmlformats.org/officeDocument/2006/relationships/slide" Target="slides/slide22.xml"/><Relationship Id="rId47" Type="http://schemas.openxmlformats.org/officeDocument/2006/relationships/slide" Target="slides/slide27.xml"/><Relationship Id="rId63" Type="http://schemas.openxmlformats.org/officeDocument/2006/relationships/slide" Target="slides/slide43.xml"/><Relationship Id="rId68" Type="http://schemas.openxmlformats.org/officeDocument/2006/relationships/font" Target="fonts/font2.fntdata"/><Relationship Id="rId16" Type="http://schemas.openxmlformats.org/officeDocument/2006/relationships/slideMaster" Target="slideMasters/slideMaster1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4.xml"/><Relationship Id="rId32" Type="http://schemas.openxmlformats.org/officeDocument/2006/relationships/slide" Target="slides/slide12.xml"/><Relationship Id="rId37" Type="http://schemas.openxmlformats.org/officeDocument/2006/relationships/slide" Target="slides/slide17.xml"/><Relationship Id="rId40" Type="http://schemas.openxmlformats.org/officeDocument/2006/relationships/slide" Target="slides/slide20.xml"/><Relationship Id="rId45" Type="http://schemas.openxmlformats.org/officeDocument/2006/relationships/slide" Target="slides/slide25.xml"/><Relationship Id="rId53" Type="http://schemas.openxmlformats.org/officeDocument/2006/relationships/slide" Target="slides/slide33.xml"/><Relationship Id="rId58" Type="http://schemas.openxmlformats.org/officeDocument/2006/relationships/slide" Target="slides/slide38.xml"/><Relationship Id="rId66" Type="http://schemas.openxmlformats.org/officeDocument/2006/relationships/handoutMaster" Target="handoutMasters/handoutMaster1.xml"/><Relationship Id="rId74" Type="http://schemas.openxmlformats.org/officeDocument/2006/relationships/font" Target="fonts/font8.fntdata"/><Relationship Id="rId79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41.xml"/><Relationship Id="rId19" Type="http://schemas.openxmlformats.org/officeDocument/2006/relationships/slideMaster" Target="slideMasters/slideMaster19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2.xml"/><Relationship Id="rId27" Type="http://schemas.openxmlformats.org/officeDocument/2006/relationships/slide" Target="slides/slide7.xml"/><Relationship Id="rId30" Type="http://schemas.openxmlformats.org/officeDocument/2006/relationships/slide" Target="slides/slide10.xml"/><Relationship Id="rId35" Type="http://schemas.openxmlformats.org/officeDocument/2006/relationships/slide" Target="slides/slide15.xml"/><Relationship Id="rId43" Type="http://schemas.openxmlformats.org/officeDocument/2006/relationships/slide" Target="slides/slide23.xml"/><Relationship Id="rId48" Type="http://schemas.openxmlformats.org/officeDocument/2006/relationships/slide" Target="slides/slide28.xml"/><Relationship Id="rId56" Type="http://schemas.openxmlformats.org/officeDocument/2006/relationships/slide" Target="slides/slide36.xml"/><Relationship Id="rId64" Type="http://schemas.openxmlformats.org/officeDocument/2006/relationships/slide" Target="slides/slide44.xml"/><Relationship Id="rId69" Type="http://schemas.openxmlformats.org/officeDocument/2006/relationships/font" Target="fonts/font3.fntdata"/><Relationship Id="rId77" Type="http://schemas.openxmlformats.org/officeDocument/2006/relationships/viewProps" Target="viewProps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1.xml"/><Relationship Id="rId72" Type="http://schemas.openxmlformats.org/officeDocument/2006/relationships/font" Target="fonts/font6.fntdata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" Target="slides/slide5.xml"/><Relationship Id="rId33" Type="http://schemas.openxmlformats.org/officeDocument/2006/relationships/slide" Target="slides/slide13.xml"/><Relationship Id="rId38" Type="http://schemas.openxmlformats.org/officeDocument/2006/relationships/slide" Target="slides/slide18.xml"/><Relationship Id="rId46" Type="http://schemas.openxmlformats.org/officeDocument/2006/relationships/slide" Target="slides/slide26.xml"/><Relationship Id="rId59" Type="http://schemas.openxmlformats.org/officeDocument/2006/relationships/slide" Target="slides/slide39.xml"/><Relationship Id="rId67" Type="http://schemas.openxmlformats.org/officeDocument/2006/relationships/font" Target="fonts/font1.fntdata"/><Relationship Id="rId20" Type="http://schemas.openxmlformats.org/officeDocument/2006/relationships/slideMaster" Target="slideMasters/slideMaster20.xml"/><Relationship Id="rId41" Type="http://schemas.openxmlformats.org/officeDocument/2006/relationships/slide" Target="slides/slide21.xml"/><Relationship Id="rId54" Type="http://schemas.openxmlformats.org/officeDocument/2006/relationships/slide" Target="slides/slide34.xml"/><Relationship Id="rId62" Type="http://schemas.openxmlformats.org/officeDocument/2006/relationships/slide" Target="slides/slide42.xml"/><Relationship Id="rId70" Type="http://schemas.openxmlformats.org/officeDocument/2006/relationships/font" Target="fonts/font4.fntdata"/><Relationship Id="rId75" Type="http://schemas.openxmlformats.org/officeDocument/2006/relationships/font" Target="fonts/font9.fntdata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3.xml"/><Relationship Id="rId28" Type="http://schemas.openxmlformats.org/officeDocument/2006/relationships/slide" Target="slides/slide8.xml"/><Relationship Id="rId36" Type="http://schemas.openxmlformats.org/officeDocument/2006/relationships/slide" Target="slides/slide16.xml"/><Relationship Id="rId49" Type="http://schemas.openxmlformats.org/officeDocument/2006/relationships/slide" Target="slides/slide29.xml"/><Relationship Id="rId57" Type="http://schemas.openxmlformats.org/officeDocument/2006/relationships/slide" Target="slides/slide37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1.xml"/><Relationship Id="rId44" Type="http://schemas.openxmlformats.org/officeDocument/2006/relationships/slide" Target="slides/slide24.xml"/><Relationship Id="rId52" Type="http://schemas.openxmlformats.org/officeDocument/2006/relationships/slide" Target="slides/slide32.xml"/><Relationship Id="rId60" Type="http://schemas.openxmlformats.org/officeDocument/2006/relationships/slide" Target="slides/slide40.xml"/><Relationship Id="rId65" Type="http://schemas.openxmlformats.org/officeDocument/2006/relationships/notesMaster" Target="notesMasters/notesMaster1.xml"/><Relationship Id="rId73" Type="http://schemas.openxmlformats.org/officeDocument/2006/relationships/font" Target="fonts/font7.fntdata"/><Relationship Id="rId78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39" Type="http://schemas.openxmlformats.org/officeDocument/2006/relationships/slide" Target="slides/slide19.xml"/><Relationship Id="rId34" Type="http://schemas.openxmlformats.org/officeDocument/2006/relationships/slide" Target="slides/slide14.xml"/><Relationship Id="rId50" Type="http://schemas.openxmlformats.org/officeDocument/2006/relationships/slide" Target="slides/slide30.xml"/><Relationship Id="rId55" Type="http://schemas.openxmlformats.org/officeDocument/2006/relationships/slide" Target="slides/slide35.xml"/><Relationship Id="rId76" Type="http://schemas.openxmlformats.org/officeDocument/2006/relationships/presProps" Target="presProps.xml"/><Relationship Id="rId7" Type="http://schemas.openxmlformats.org/officeDocument/2006/relationships/slideMaster" Target="slideMasters/slideMaster7.xml"/><Relationship Id="rId71" Type="http://schemas.openxmlformats.org/officeDocument/2006/relationships/font" Target="fonts/font5.fntdata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9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1B2E286-5E95-8978-5B40-9D0192F79B5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90544521-AD86-2D1C-EFE9-E8EF5A9B945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27B0EF-1A52-4AB5-9630-8D2879398148}" type="datetimeFigureOut">
              <a:rPr lang="fr-MA" smtClean="0"/>
              <a:t>11/01/2026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A44AD019-FE9C-4264-A328-02B7419FD91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A2A5E8EA-8DDF-8BEB-CCBB-31E6416AEAB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95E3FE-4EA0-4BBD-8AFE-D3F03DCA612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1064992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CA217-871D-4D7F-8D59-C83A4C9C5EB2}" type="datetimeFigureOut">
              <a:rPr lang="fr-FR" smtClean="0"/>
              <a:t>11/01/2026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3364E-F43C-462A-A32F-C389FF427F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3.xml"/><Relationship Id="rId4" Type="http://schemas.openxmlformats.org/officeDocument/2006/relationships/image" Target="../media/image18.png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5.xml"/><Relationship Id="rId4" Type="http://schemas.openxmlformats.org/officeDocument/2006/relationships/image" Target="../media/image18.png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6.xml"/><Relationship Id="rId4" Type="http://schemas.openxmlformats.org/officeDocument/2006/relationships/image" Target="../media/image18.png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7.xml"/><Relationship Id="rId4" Type="http://schemas.openxmlformats.org/officeDocument/2006/relationships/image" Target="../media/image18.png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8.xml"/><Relationship Id="rId4" Type="http://schemas.openxmlformats.org/officeDocument/2006/relationships/image" Target="../media/image18.png"/></Relationships>
</file>

<file path=ppt/slideLayouts/_rels/slideLayout2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8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5314966"/>
      </p:ext>
    </p:extLst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52877826"/>
      </p:ext>
    </p:extLst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53963547"/>
      </p:ext>
    </p:extLst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72003449"/>
      </p:ext>
    </p:extLst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648289"/>
            <a:ext cx="2234716" cy="360000"/>
          </a:xfrm>
          <a:prstGeom prst="rect">
            <a:avLst/>
          </a:prstGeom>
        </p:spPr>
      </p:pic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استماع وتحدث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</p:spTree>
    <p:extLst>
      <p:ext uri="{BB962C8B-B14F-4D97-AF65-F5344CB8AC3E}">
        <p14:creationId xmlns:p14="http://schemas.microsoft.com/office/powerpoint/2010/main" val="856210312"/>
      </p:ext>
    </p:extLst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استماع وتحدث</a:t>
            </a:r>
          </a:p>
        </p:txBody>
      </p:sp>
    </p:spTree>
    <p:extLst>
      <p:ext uri="{BB962C8B-B14F-4D97-AF65-F5344CB8AC3E}">
        <p14:creationId xmlns:p14="http://schemas.microsoft.com/office/powerpoint/2010/main" val="1120721412"/>
      </p:ext>
    </p:extLst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صرف وتحويل </a:t>
            </a:r>
          </a:p>
        </p:txBody>
      </p:sp>
    </p:spTree>
    <p:extLst>
      <p:ext uri="{BB962C8B-B14F-4D97-AF65-F5344CB8AC3E}">
        <p14:creationId xmlns:p14="http://schemas.microsoft.com/office/powerpoint/2010/main" val="3069382766"/>
      </p:ext>
    </p:extLst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إملاء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إنتاج كتابي </a:t>
            </a:r>
          </a:p>
        </p:txBody>
      </p:sp>
    </p:spTree>
    <p:extLst>
      <p:ext uri="{BB962C8B-B14F-4D97-AF65-F5344CB8AC3E}">
        <p14:creationId xmlns:p14="http://schemas.microsoft.com/office/powerpoint/2010/main" val="991190542"/>
      </p:ext>
    </p:extLst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96702" y="2198203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136199" y="2252203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66489" y="2198203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1962614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720126" y="1962614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96702" y="3884122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136199" y="3938122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166489" y="3884122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3648533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613482" y="3648533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مراجعة وتوليف  </a:t>
            </a:r>
          </a:p>
        </p:txBody>
      </p:sp>
    </p:spTree>
    <p:extLst>
      <p:ext uri="{BB962C8B-B14F-4D97-AF65-F5344CB8AC3E}">
        <p14:creationId xmlns:p14="http://schemas.microsoft.com/office/powerpoint/2010/main" val="547486231"/>
      </p:ext>
    </p:extLst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999137607"/>
      </p:ext>
    </p:extLst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8199918"/>
      </p:ext>
    </p:extLst>
  </p:cSld>
  <p:clrMapOvr>
    <a:masterClrMapping/>
  </p:clrMapOvr>
  <p:transition spd="slow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150228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56838" y="150738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3322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8422191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1488634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45330" y="3250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841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68130" y="144164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94457933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811366" y="321394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811366" y="323604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97873494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7523288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322586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321759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66748162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4533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319630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23651440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83772462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33913536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8456483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59141889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81402800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14146852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26181869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97908397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58257430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2073790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42AA95B1-5491-4975-F445-F499BD3C41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11999" y="1575854"/>
            <a:ext cx="6840001" cy="612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6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293480366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8494010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95138116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317036" y="3685915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26868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336702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F8CA187-277E-D884-A04A-FAC631D20BA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D28D6E13-CE7C-3AA2-BA3B-DC6CD649F412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1317036" y="581551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7" name="Espace réservé du texte 14">
            <a:extLst>
              <a:ext uri="{FF2B5EF4-FFF2-40B4-BE49-F238E27FC236}">
                <a16:creationId xmlns:a16="http://schemas.microsoft.com/office/drawing/2014/main" id="{ECD382B3-33FC-44FE-1048-5D0CE2CE9972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826867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8" name="Espace réservé du texte 14">
            <a:extLst>
              <a:ext uri="{FF2B5EF4-FFF2-40B4-BE49-F238E27FC236}">
                <a16:creationId xmlns:a16="http://schemas.microsoft.com/office/drawing/2014/main" id="{CD8708A4-6F99-5164-BF09-15B2DB4FF88F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6336702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9" name="Espace réservé pour une image  14">
            <a:extLst>
              <a:ext uri="{FF2B5EF4-FFF2-40B4-BE49-F238E27FC236}">
                <a16:creationId xmlns:a16="http://schemas.microsoft.com/office/drawing/2014/main" id="{AE406E7C-D00B-DEB0-24F6-92F072697076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14">
            <a:extLst>
              <a:ext uri="{FF2B5EF4-FFF2-40B4-BE49-F238E27FC236}">
                <a16:creationId xmlns:a16="http://schemas.microsoft.com/office/drawing/2014/main" id="{0524C2B1-20EB-8315-907C-49253251B7F8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14">
            <a:extLst>
              <a:ext uri="{FF2B5EF4-FFF2-40B4-BE49-F238E27FC236}">
                <a16:creationId xmlns:a16="http://schemas.microsoft.com/office/drawing/2014/main" id="{41329BE8-BAA0-EF9E-D4E2-4B4B6608C078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F601B3E1-0300-A2A5-660F-929F9F0FC2FC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88D384C2-3D24-54ED-ECDC-EBB2F11E1BC9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F6F13977-CAA0-99E8-DDF8-6CAE2E046C22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86178253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Voc-03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CD64E387-0E8D-8AF1-4814-8865F3DE654E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920000" y="676800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C80A6BE9-AA1D-D46D-57A5-4AB6E31AC78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674000" y="2160000"/>
            <a:ext cx="2880000" cy="2880000"/>
          </a:xfrm>
          <a:prstGeom prst="round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44681219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122103" y="5219103"/>
            <a:ext cx="2899793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35223703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55661585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59286596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82037477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21610980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5592099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98259614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38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33859306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48325755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949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80453391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76444720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563220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02938404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87774899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88892052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798786060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512823329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39595161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97975786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57953177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78728721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86529793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23940178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90398932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645124718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573949272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94346647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663717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39984101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5772621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91456584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43073573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43717676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324373390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254639444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73975838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71855670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8371438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35698051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12341586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99478156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70974074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851604225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585396743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3763180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66323756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9302795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32671973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09597412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46743191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01300685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53576959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4049696977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80094450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21167873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15615698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97ED421-FA03-EE08-7A45-DC1F5DB40FB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5240287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AAE1FD6-FA32-E9C2-3B4E-D7EA7311570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53093328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AC7F337F-3560-9C7B-95FB-EAD532B0642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94077201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6071AB2-FD89-6999-6BF2-6CCE861AFA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680248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9313EEE-B6BD-1BA7-BADF-2E5354036BF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3043942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2892FE-936C-FF4D-A116-9CE2F3D567B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0819512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32F0DFEC-A9E5-DC8D-C232-E2AFC7F070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37272054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70477A-0E04-9246-F13C-F07BEB34CF8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62759409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554B0B8-4CC4-DB73-565A-ED295FC3E45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61027037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A598A812-1A48-52B0-FC1D-A565B8E90C7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168248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1882EBB-2DBD-68BA-5DBD-D89EE7AD7D7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48202036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59E99C9-2072-2F56-B1B7-33FB969FAC1D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00742850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A0F7819-9964-A31B-4633-13A7E8E86F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8971572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470AE5D-CB82-E085-7F8E-DE83285A7CF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69919333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48A1F5B7-D3F9-C909-EFB4-2DAE15E0AF6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19544032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C42F411-175E-9E6D-D29B-7EAC7E24CF9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6711075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A8877E5-AC23-C627-8AF0-21907F62BC6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05214548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31093905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74501781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11583698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59385578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64668449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845244198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70022363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15498206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11185442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4362376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32815556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89410234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76094209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9962182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43659530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21488633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78702572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0489944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55081454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55315924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5581924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80350414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62223632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22678338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62584662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59374122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14254585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55162880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56134216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07947954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61907098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55096969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10013989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63965354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98229033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96085839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27455891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1350082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7843355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30604362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29165507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11878473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17470395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0522911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0974157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60430696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13337563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26369508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11986683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69173180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78496730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08024455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52356088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6438138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88797867"/>
      </p:ext>
    </p:extLst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91302657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25327228"/>
      </p:ext>
    </p:extLst>
  </p:cSld>
  <p:clrMapOvr>
    <a:masterClrMapping/>
  </p:clrMapOvr>
  <p:transition spd="slow">
    <p:fade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95872823"/>
      </p:ext>
    </p:extLst>
  </p:cSld>
  <p:clrMapOvr>
    <a:masterClrMapping/>
  </p:clrMapOvr>
  <p:transition spd="slow"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91015790"/>
      </p:ext>
    </p:extLst>
  </p:cSld>
  <p:clrMapOvr>
    <a:masterClrMapping/>
  </p:clrMapOvr>
  <p:transition spd="slow">
    <p:fade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36916987"/>
      </p:ext>
    </p:extLst>
  </p:cSld>
  <p:clrMapOvr>
    <a:masterClrMapping/>
  </p:clrMapOvr>
  <p:transition spd="slow">
    <p:fade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35255339"/>
      </p:ext>
    </p:extLst>
  </p:cSld>
  <p:clrMapOvr>
    <a:masterClrMapping/>
  </p:clrMapOvr>
  <p:transition spd="slow">
    <p:fade/>
  </p:transition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51466440"/>
      </p:ext>
    </p:extLst>
  </p:cSld>
  <p:clrMapOvr>
    <a:masterClrMapping/>
  </p:clrMapOvr>
  <p:transition spd="slow">
    <p:fade/>
  </p:transition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12738250"/>
      </p:ext>
    </p:extLst>
  </p:cSld>
  <p:clrMapOvr>
    <a:masterClrMapping/>
  </p:clrMapOvr>
  <p:transition spd="slow">
    <p:fade/>
  </p:transition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43411257"/>
      </p:ext>
    </p:extLst>
  </p:cSld>
  <p:clrMapOvr>
    <a:masterClrMapping/>
  </p:clrMapOvr>
  <p:transition spd="slow">
    <p:fade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53087371"/>
      </p:ext>
    </p:extLst>
  </p:cSld>
  <p:clrMapOvr>
    <a:masterClrMapping/>
  </p:clrMapOvr>
  <p:transition spd="slow">
    <p:fade/>
  </p:transition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48432885"/>
      </p:ext>
    </p:extLst>
  </p:cSld>
  <p:clrMapOvr>
    <a:masterClrMapping/>
  </p:clrMapOvr>
  <p:transition spd="slow">
    <p:fade/>
  </p:transition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90639893"/>
      </p:ext>
    </p:extLst>
  </p:cSld>
  <p:clrMapOvr>
    <a:masterClrMapping/>
  </p:clrMapOvr>
  <p:transition spd="slow">
    <p:fade/>
  </p:transition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18879562"/>
      </p:ext>
    </p:extLst>
  </p:cSld>
  <p:clrMapOvr>
    <a:masterClrMapping/>
  </p:clrMapOvr>
  <p:transition spd="slow">
    <p:fade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78729840"/>
      </p:ext>
    </p:extLst>
  </p:cSld>
  <p:clrMapOvr>
    <a:masterClrMapping/>
  </p:clrMapOvr>
  <p:transition spd="slow">
    <p:fade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85983900"/>
      </p:ext>
    </p:extLst>
  </p:cSld>
  <p:clrMapOvr>
    <a:masterClrMapping/>
  </p:clrMapOvr>
  <p:transition spd="slow"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94394885"/>
      </p:ext>
    </p:extLst>
  </p:cSld>
  <p:clrMapOvr>
    <a:masterClrMapping/>
  </p:clrMapOvr>
  <p:transition spd="slow">
    <p:fade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86073871"/>
      </p:ext>
    </p:extLst>
  </p:cSld>
  <p:clrMapOvr>
    <a:masterClrMapping/>
  </p:clrMapOvr>
  <p:transition spd="slow">
    <p:fade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5679218"/>
      </p:ext>
    </p:extLst>
  </p:cSld>
  <p:clrMapOvr>
    <a:masterClrMapping/>
  </p:clrMapOvr>
  <p:transition spd="slow">
    <p:fade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29974961"/>
      </p:ext>
    </p:extLst>
  </p:cSld>
  <p:clrMapOvr>
    <a:masterClrMapping/>
  </p:clrMapOvr>
  <p:transition spd="slow">
    <p:fade/>
  </p:transition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30183184"/>
      </p:ext>
    </p:extLst>
  </p:cSld>
  <p:clrMapOvr>
    <a:masterClrMapping/>
  </p:clrMapOvr>
  <p:transition spd="slow">
    <p:fade/>
  </p:transition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58061334"/>
      </p:ext>
    </p:extLst>
  </p:cSld>
  <p:clrMapOvr>
    <a:masterClrMapping/>
  </p:clrMapOvr>
  <p:transition spd="slow">
    <p:fade/>
  </p:transition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3882452"/>
      </p:ext>
    </p:extLst>
  </p:cSld>
  <p:clrMapOvr>
    <a:masterClrMapping/>
  </p:clrMapOvr>
  <p:transition spd="slow">
    <p:fade/>
  </p:transition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09925952"/>
      </p:ext>
    </p:extLst>
  </p:cSld>
  <p:clrMapOvr>
    <a:masterClrMapping/>
  </p:clrMapOvr>
  <p:transition spd="slow">
    <p:fade/>
  </p:transition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34755382"/>
      </p:ext>
    </p:extLst>
  </p:cSld>
  <p:clrMapOvr>
    <a:masterClrMapping/>
  </p:clrMapOvr>
  <p:transition spd="slow">
    <p:fade/>
  </p:transition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42701681"/>
      </p:ext>
    </p:extLst>
  </p:cSld>
  <p:clrMapOvr>
    <a:masterClrMapping/>
  </p:clrMapOvr>
  <p:transition spd="slow">
    <p:fade/>
  </p:transition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96420709"/>
      </p:ext>
    </p:extLst>
  </p:cSld>
  <p:clrMapOvr>
    <a:masterClrMapping/>
  </p:clrMapOvr>
  <p:transition spd="slow">
    <p:fade/>
  </p:transition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96588000"/>
      </p:ext>
    </p:extLst>
  </p:cSld>
  <p:clrMapOvr>
    <a:masterClrMapping/>
  </p:clrMapOvr>
  <p:transition spd="slow">
    <p:fade/>
  </p:transition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13183346"/>
      </p:ext>
    </p:extLst>
  </p:cSld>
  <p:clrMapOvr>
    <a:masterClrMapping/>
  </p:clrMapOvr>
  <p:transition spd="slow">
    <p:fade/>
  </p:transition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8650540"/>
      </p:ext>
    </p:extLst>
  </p:cSld>
  <p:clrMapOvr>
    <a:masterClrMapping/>
  </p:clrMapOvr>
  <p:transition spd="slow">
    <p:fade/>
  </p:transition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1426296"/>
      </p:ext>
    </p:extLst>
  </p:cSld>
  <p:clrMapOvr>
    <a:masterClrMapping/>
  </p:clrMapOvr>
  <p:transition spd="slow">
    <p:fade/>
  </p:transition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45458596"/>
      </p:ext>
    </p:extLst>
  </p:cSld>
  <p:clrMapOvr>
    <a:masterClrMapping/>
  </p:clrMapOvr>
  <p:transition spd="slow">
    <p:fade/>
  </p:transition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00185985"/>
      </p:ext>
    </p:extLst>
  </p:cSld>
  <p:clrMapOvr>
    <a:masterClrMapping/>
  </p:clrMapOvr>
  <p:transition spd="slow">
    <p:fade/>
  </p:transition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15213540"/>
      </p:ext>
    </p:extLst>
  </p:cSld>
  <p:clrMapOvr>
    <a:masterClrMapping/>
  </p:clrMapOvr>
  <p:transition spd="slow">
    <p:fade/>
  </p:transition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06689198"/>
      </p:ext>
    </p:extLst>
  </p:cSld>
  <p:clrMapOvr>
    <a:masterClrMapping/>
  </p:clrMapOvr>
  <p:transition spd="slow">
    <p:fade/>
  </p:transition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3694531"/>
      </p:ext>
    </p:extLst>
  </p:cSld>
  <p:clrMapOvr>
    <a:masterClrMapping/>
  </p:clrMapOvr>
  <p:transition spd="slow">
    <p:fade/>
  </p:transition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84941452"/>
      </p:ext>
    </p:extLst>
  </p:cSld>
  <p:clrMapOvr>
    <a:masterClrMapping/>
  </p:clrMapOvr>
  <p:transition spd="slow">
    <p:fade/>
  </p:transition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88210795"/>
      </p:ext>
    </p:extLst>
  </p:cSld>
  <p:clrMapOvr>
    <a:masterClrMapping/>
  </p:clrMapOvr>
  <p:transition spd="slow">
    <p:fade/>
  </p:transition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70085714"/>
      </p:ext>
    </p:extLst>
  </p:cSld>
  <p:clrMapOvr>
    <a:masterClrMapping/>
  </p:clrMapOvr>
  <p:transition spd="slow">
    <p:fade/>
  </p:transition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95396967"/>
      </p:ext>
    </p:extLst>
  </p:cSld>
  <p:clrMapOvr>
    <a:masterClrMapping/>
  </p:clrMapOvr>
  <p:transition spd="slow">
    <p:fade/>
  </p:transition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74722806"/>
      </p:ext>
    </p:extLst>
  </p:cSld>
  <p:clrMapOvr>
    <a:masterClrMapping/>
  </p:clrMapOvr>
  <p:transition spd="slow">
    <p:fade/>
  </p:transition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00465162"/>
      </p:ext>
    </p:extLst>
  </p:cSld>
  <p:clrMapOvr>
    <a:masterClrMapping/>
  </p:clrMapOvr>
  <p:transition spd="slow">
    <p:fade/>
  </p:transition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53123323"/>
      </p:ext>
    </p:extLst>
  </p:cSld>
  <p:clrMapOvr>
    <a:masterClrMapping/>
  </p:clrMapOvr>
  <p:transition spd="slow">
    <p:fade/>
  </p:transition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25513348"/>
      </p:ext>
    </p:extLst>
  </p:cSld>
  <p:clrMapOvr>
    <a:masterClrMapping/>
  </p:clrMapOvr>
  <p:transition spd="slow">
    <p:fade/>
  </p:transition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3477927"/>
      </p:ext>
    </p:extLst>
  </p:cSld>
  <p:clrMapOvr>
    <a:masterClrMapping/>
  </p:clrMapOvr>
  <p:transition spd="slow">
    <p:fade/>
  </p:transition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17361329"/>
      </p:ext>
    </p:extLst>
  </p:cSld>
  <p:clrMapOvr>
    <a:masterClrMapping/>
  </p:clrMapOvr>
  <p:transition spd="slow">
    <p:fade/>
  </p:transition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49308837"/>
      </p:ext>
    </p:extLst>
  </p:cSld>
  <p:clrMapOvr>
    <a:masterClrMapping/>
  </p:clrMapOvr>
  <p:transition spd="slow">
    <p:fade/>
  </p:transition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04664736"/>
      </p:ext>
    </p:extLst>
  </p:cSld>
  <p:clrMapOvr>
    <a:masterClrMapping/>
  </p:clrMapOvr>
  <p:transition spd="slow">
    <p:fade/>
  </p:transition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74252591"/>
      </p:ext>
    </p:extLst>
  </p:cSld>
  <p:clrMapOvr>
    <a:masterClrMapping/>
  </p:clrMapOvr>
  <p:transition spd="slow">
    <p:fade/>
  </p:transition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78046030"/>
      </p:ext>
    </p:extLst>
  </p:cSld>
  <p:clrMapOvr>
    <a:masterClrMapping/>
  </p:clrMapOvr>
  <p:transition spd="slow">
    <p:fade/>
  </p:transition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20907639"/>
      </p:ext>
    </p:extLst>
  </p:cSld>
  <p:clrMapOvr>
    <a:masterClrMapping/>
  </p:clrMapOvr>
  <p:transition spd="slow">
    <p:fade/>
  </p:transition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34581053"/>
      </p:ext>
    </p:extLst>
  </p:cSld>
  <p:clrMapOvr>
    <a:masterClrMapping/>
  </p:clrMapOvr>
  <p:transition spd="slow">
    <p:fade/>
  </p:transition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6653912"/>
      </p:ext>
    </p:extLst>
  </p:cSld>
  <p:clrMapOvr>
    <a:masterClrMapping/>
  </p:clrMapOvr>
  <p:transition spd="slow">
    <p:fade/>
  </p:transition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02585722"/>
      </p:ext>
    </p:extLst>
  </p:cSld>
  <p:clrMapOvr>
    <a:masterClrMapping/>
  </p:clrMapOvr>
  <p:transition spd="slow">
    <p:fade/>
  </p:transition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64009846"/>
      </p:ext>
    </p:extLst>
  </p:cSld>
  <p:clrMapOvr>
    <a:masterClrMapping/>
  </p:clrMapOvr>
  <p:transition spd="slow">
    <p:fade/>
  </p:transition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87394268"/>
      </p:ext>
    </p:extLst>
  </p:cSld>
  <p:clrMapOvr>
    <a:masterClrMapping/>
  </p:clrMapOvr>
  <p:transition spd="slow">
    <p:fade/>
  </p:transition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18382288"/>
      </p:ext>
    </p:extLst>
  </p:cSld>
  <p:clrMapOvr>
    <a:masterClrMapping/>
  </p:clrMapOvr>
  <p:transition spd="slow">
    <p:fade/>
  </p:transition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10180215"/>
      </p:ext>
    </p:extLst>
  </p:cSld>
  <p:clrMapOvr>
    <a:masterClrMapping/>
  </p:clrMapOvr>
  <p:transition spd="slow">
    <p:fade/>
  </p:transition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05838842"/>
      </p:ext>
    </p:extLst>
  </p:cSld>
  <p:clrMapOvr>
    <a:masterClrMapping/>
  </p:clrMapOvr>
  <p:transition spd="slow">
    <p:fade/>
  </p:transition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72026997"/>
      </p:ext>
    </p:extLst>
  </p:cSld>
  <p:clrMapOvr>
    <a:masterClrMapping/>
  </p:clrMapOvr>
  <p:transition spd="slow">
    <p:fade/>
  </p:transition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08411149"/>
      </p:ext>
    </p:extLst>
  </p:cSld>
  <p:clrMapOvr>
    <a:masterClrMapping/>
  </p:clrMapOvr>
  <p:transition spd="slow">
    <p:fade/>
  </p:transition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24471286"/>
      </p:ext>
    </p:extLst>
  </p:cSld>
  <p:clrMapOvr>
    <a:masterClrMapping/>
  </p:clrMapOvr>
  <p:transition spd="slow">
    <p:fade/>
  </p:transition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85314325"/>
      </p:ext>
    </p:extLst>
  </p:cSld>
  <p:clrMapOvr>
    <a:masterClrMapping/>
  </p:clrMapOvr>
  <p:transition spd="slow">
    <p:fade/>
  </p:transition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04594099"/>
      </p:ext>
    </p:extLst>
  </p:cSld>
  <p:clrMapOvr>
    <a:masterClrMapping/>
  </p:clrMapOvr>
  <p:transition spd="slow">
    <p:fade/>
  </p:transition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97487184"/>
      </p:ext>
    </p:extLst>
  </p:cSld>
  <p:clrMapOvr>
    <a:masterClrMapping/>
  </p:clrMapOvr>
  <p:transition spd="slow">
    <p:fade/>
  </p:transition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5150122"/>
      </p:ext>
    </p:extLst>
  </p:cSld>
  <p:clrMapOvr>
    <a:masterClrMapping/>
  </p:clrMapOvr>
  <p:transition spd="slow">
    <p:fade/>
  </p:transition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09253553"/>
      </p:ext>
    </p:extLst>
  </p:cSld>
  <p:clrMapOvr>
    <a:masterClrMapping/>
  </p:clrMapOvr>
  <p:transition spd="slow">
    <p:fade/>
  </p:transition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44448693"/>
      </p:ext>
    </p:extLst>
  </p:cSld>
  <p:clrMapOvr>
    <a:masterClrMapping/>
  </p:clrMapOvr>
  <p:transition spd="slow">
    <p:fade/>
  </p:transition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25464665"/>
      </p:ext>
    </p:extLst>
  </p:cSld>
  <p:clrMapOvr>
    <a:masterClrMapping/>
  </p:clrMapOvr>
  <p:transition spd="slow">
    <p:fade/>
  </p:transition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26702264"/>
      </p:ext>
    </p:extLst>
  </p:cSld>
  <p:clrMapOvr>
    <a:masterClrMapping/>
  </p:clrMapOvr>
  <p:transition spd="slow">
    <p:fade/>
  </p:transition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71206498"/>
      </p:ext>
    </p:extLst>
  </p:cSld>
  <p:clrMapOvr>
    <a:masterClrMapping/>
  </p:clrMapOvr>
  <p:transition spd="slow">
    <p:fade/>
  </p:transition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04230241"/>
      </p:ext>
    </p:extLst>
  </p:cSld>
  <p:clrMapOvr>
    <a:masterClrMapping/>
  </p:clrMapOvr>
  <p:transition spd="slow">
    <p:fade/>
  </p:transition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88855073"/>
      </p:ext>
    </p:extLst>
  </p:cSld>
  <p:clrMapOvr>
    <a:masterClrMapping/>
  </p:clrMapOvr>
  <p:transition spd="slow">
    <p:fade/>
  </p:transition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89172695"/>
      </p:ext>
    </p:extLst>
  </p:cSld>
  <p:clrMapOvr>
    <a:masterClrMapping/>
  </p:clrMapOvr>
  <p:transition spd="slow">
    <p:fade/>
  </p:transition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5148796"/>
      </p:ext>
    </p:extLst>
  </p:cSld>
  <p:clrMapOvr>
    <a:masterClrMapping/>
  </p:clrMapOvr>
  <p:transition spd="slow">
    <p:fade/>
  </p:transition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22346033"/>
      </p:ext>
    </p:extLst>
  </p:cSld>
  <p:clrMapOvr>
    <a:masterClrMapping/>
  </p:clrMapOvr>
  <p:transition spd="slow">
    <p:fade/>
  </p:transition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04756428"/>
      </p:ext>
    </p:extLst>
  </p:cSld>
  <p:clrMapOvr>
    <a:masterClrMapping/>
  </p:clrMapOvr>
  <p:transition spd="slow">
    <p:fade/>
  </p:transition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38094802"/>
      </p:ext>
    </p:extLst>
  </p:cSld>
  <p:clrMapOvr>
    <a:masterClrMapping/>
  </p:clrMapOvr>
  <p:transition spd="slow">
    <p:fade/>
  </p:transition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49810151"/>
      </p:ext>
    </p:extLst>
  </p:cSld>
  <p:clrMapOvr>
    <a:masterClrMapping/>
  </p:clrMapOvr>
  <p:transition spd="slow">
    <p:fade/>
  </p:transition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40329852"/>
      </p:ext>
    </p:extLst>
  </p:cSld>
  <p:clrMapOvr>
    <a:masterClrMapping/>
  </p:clrMapOvr>
  <p:transition spd="slow">
    <p:fade/>
  </p:transition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54033148"/>
      </p:ext>
    </p:extLst>
  </p:cSld>
  <p:clrMapOvr>
    <a:masterClrMapping/>
  </p:clrMapOvr>
  <p:transition spd="slow">
    <p:fade/>
  </p:transition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71644554"/>
      </p:ext>
    </p:extLst>
  </p:cSld>
  <p:clrMapOvr>
    <a:masterClrMapping/>
  </p:clrMapOvr>
  <p:transition spd="slow">
    <p:fade/>
  </p:transition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73708009"/>
      </p:ext>
    </p:extLst>
  </p:cSld>
  <p:clrMapOvr>
    <a:masterClrMapping/>
  </p:clrMapOvr>
  <p:transition spd="slow">
    <p:fade/>
  </p:transition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0E8D51B-DFAF-3743-C725-525184A50D9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3D9E917-BD93-D5A4-2408-4C1D3C9CDD6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992DDAF-6675-904B-2E7C-6344470C4E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11/01/2026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FED7634-73BC-E4E8-5359-29B51A5254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AAF4D63-896B-AE76-F7D2-F3247C4EA1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15283509"/>
      </p:ext>
    </p:extLst>
  </p:cSld>
  <p:clrMapOvr>
    <a:masterClrMapping/>
  </p:clrMapOvr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7770A24-B470-1A8A-1A1C-63F2C2EA2A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6AB1951-15A0-41C8-87F6-F8F07D9786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6A7E44C-9E3A-1921-65EE-9C3ECCE0F0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11/01/2026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9DEE22A-624C-090C-039B-E5B0210A0D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29C0BA7-B9B8-8121-75F3-8530875AEA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43802043"/>
      </p:ext>
    </p:extLst>
  </p:cSld>
  <p:clrMapOvr>
    <a:masterClrMapping/>
  </p:clrMapOvr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046D81D-1B2B-3900-E5F8-51DA8C973E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67521C7-5D95-FEC4-4148-A29C9FB1D8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07D0A58-2BE5-02CC-EEC8-BC5154F442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11/01/2026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C922A69-ADBB-8BB1-52E8-B5EEAD6B85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6E759BB-8B7E-5B52-F321-D698DDEEE1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16373702"/>
      </p:ext>
    </p:extLst>
  </p:cSld>
  <p:clrMapOvr>
    <a:masterClrMapping/>
  </p:clrMapOvr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2682738-8FBB-4F3C-47F7-FF7B26226D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0A47FCF-944D-3FB0-C22D-A84F0FEDAB8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B22073C-529C-5DE2-3BA6-56BF70A5DF0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FD9C1E4-2E42-128F-FF69-DD63C90584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11/01/2026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7A7A5A7-F5D2-4CD8-48DB-103148356F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8450E0C-C18F-ADE0-D58A-8647AC1ACD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1973990"/>
      </p:ext>
    </p:extLst>
  </p:cSld>
  <p:clrMapOvr>
    <a:masterClrMapping/>
  </p:clrMapOvr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28F2E98-A9C4-3C1D-D4BE-78C8C48487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F561CA1-4184-E444-585E-083FEE8693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52D0BE03-3EF9-85FC-981E-A80DE03D5D2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DC2D984-5E03-A255-C56C-DEA98B9822E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F1F4EBAC-2853-3F10-6761-2AC1438C010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17EDA8F7-06DE-E44D-83BD-AFDE45760F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11/01/2026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E3AE6D69-8A9E-1C76-1539-2C8E96E9FF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137C5BE3-4EDF-8494-A29C-F1664D5C8B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42484764"/>
      </p:ext>
    </p:extLst>
  </p:cSld>
  <p:clrMapOvr>
    <a:masterClrMapping/>
  </p:clrMapOvr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67C1A74-BA69-C56B-393E-1FB8459305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3333F3E-B043-DA65-2E7C-FB3EF2FEE1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11/01/2026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51118A55-3B14-302E-773D-3AB5F2EAB4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19F64F96-8B17-5A5D-2A2F-06389AB338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3224821"/>
      </p:ext>
    </p:extLst>
  </p:cSld>
  <p:clrMapOvr>
    <a:masterClrMapping/>
  </p:clrMapOvr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F8F2BF79-0BD6-8388-A1DE-27A3EBD0A1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11/01/2026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65F72B84-9A59-2764-D090-5917F8F7A7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8694D7D-3F4D-5D29-BF77-1DED5EB10A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90045715"/>
      </p:ext>
    </p:extLst>
  </p:cSld>
  <p:clrMapOvr>
    <a:masterClrMapping/>
  </p:clrMapOvr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2E46FD4-063C-9413-22CC-4B8F49C419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0B8771E-3366-4E8E-D96B-B60550CA05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C75BE921-8D16-3688-1684-C6F36AC155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9D133F5-1480-C7EC-3360-7FDB80B8BD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11/01/2026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3E9C2C2-55D7-19EF-4ECA-23E46B177D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63F6159-F3C8-E237-3B4A-C4E22B77A6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5461538"/>
      </p:ext>
    </p:extLst>
  </p:cSld>
  <p:clrMapOvr>
    <a:masterClrMapping/>
  </p:clrMapOvr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3721DFB-BA95-E609-243F-6CE510F3AF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4FCE0EF3-EA3D-3ADC-C259-3DF5155CFBF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7F454E2C-E0FB-AE0A-075A-EA421F04CBF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8A28029-BA51-7E0F-A0C5-457F04D7D9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11/01/2026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4A256DC-1B6E-7FC1-DF86-6160C22229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E36B1A1-8B54-D848-74CF-AD2F08838E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1636682"/>
      </p:ext>
    </p:extLst>
  </p:cSld>
  <p:clrMapOvr>
    <a:masterClrMapping/>
  </p:clrMapOvr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5DF3A4-EA03-3A71-DF01-BF025223AF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044364F6-6B22-CEDF-384C-8218CFA7B7F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FEEA660-53D1-761D-577E-46E77FA6D7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11/01/2026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FB0E1E0-1263-F200-17B6-4227EE3D24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4100B59-6D92-0AC1-4B53-95FE2C7D90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02579938"/>
      </p:ext>
    </p:extLst>
  </p:cSld>
  <p:clrMapOvr>
    <a:masterClrMapping/>
  </p:clrMapOvr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79C84115-D6ED-52B2-0710-39848492EE7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0609E7F5-98F0-A753-5B7A-68023D55283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8F8C8B0-9B40-209D-87C0-5731A76FA7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11/01/2026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D8B666A-8BB7-7EA2-4A6A-D3BEDBAFDF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219B37F-5130-9CF8-2FB1-50F9FDC341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95255591"/>
      </p:ext>
    </p:extLst>
  </p:cSld>
  <p:clrMapOvr>
    <a:masterClrMapping/>
  </p:clrMapOvr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3311149"/>
      </p:ext>
    </p:extLst>
  </p:cSld>
  <p:clrMapOvr>
    <a:masterClrMapping/>
  </p:clrMapOvr>
  <p:transition spd="slow">
    <p:fade/>
  </p:transition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68601832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1.jp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theme" Target="../theme/theme2.xml"/><Relationship Id="rId7" Type="http://schemas.openxmlformats.org/officeDocument/2006/relationships/image" Target="../media/image7.png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jpg"/><Relationship Id="rId9" Type="http://schemas.openxmlformats.org/officeDocument/2006/relationships/image" Target="../media/image9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27.xml"/><Relationship Id="rId7" Type="http://schemas.openxmlformats.org/officeDocument/2006/relationships/image" Target="../media/image4.jpg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theme" Target="../theme/theme3.xml"/><Relationship Id="rId11" Type="http://schemas.openxmlformats.org/officeDocument/2006/relationships/image" Target="../media/image8.png"/><Relationship Id="rId5" Type="http://schemas.openxmlformats.org/officeDocument/2006/relationships/slideLayout" Target="../slideLayouts/slideLayout29.xml"/><Relationship Id="rId10" Type="http://schemas.openxmlformats.org/officeDocument/2006/relationships/image" Target="../media/image7.png"/><Relationship Id="rId4" Type="http://schemas.openxmlformats.org/officeDocument/2006/relationships/slideLayout" Target="../slideLayouts/slideLayout28.xml"/><Relationship Id="rId9" Type="http://schemas.openxmlformats.org/officeDocument/2006/relationships/image" Target="../media/image6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7.xml"/><Relationship Id="rId13" Type="http://schemas.openxmlformats.org/officeDocument/2006/relationships/image" Target="../media/image7.png"/><Relationship Id="rId3" Type="http://schemas.openxmlformats.org/officeDocument/2006/relationships/slideLayout" Target="../slideLayouts/slideLayout32.xml"/><Relationship Id="rId7" Type="http://schemas.openxmlformats.org/officeDocument/2006/relationships/slideLayout" Target="../slideLayouts/slideLayout36.xml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31.xml"/><Relationship Id="rId1" Type="http://schemas.openxmlformats.org/officeDocument/2006/relationships/slideLayout" Target="../slideLayouts/slideLayout30.xml"/><Relationship Id="rId6" Type="http://schemas.openxmlformats.org/officeDocument/2006/relationships/slideLayout" Target="../slideLayouts/slideLayout35.xml"/><Relationship Id="rId11" Type="http://schemas.openxmlformats.org/officeDocument/2006/relationships/image" Target="../media/image5.png"/><Relationship Id="rId5" Type="http://schemas.openxmlformats.org/officeDocument/2006/relationships/slideLayout" Target="../slideLayouts/slideLayout34.xml"/><Relationship Id="rId15" Type="http://schemas.openxmlformats.org/officeDocument/2006/relationships/image" Target="../media/image9.png"/><Relationship Id="rId10" Type="http://schemas.openxmlformats.org/officeDocument/2006/relationships/image" Target="../media/image4.jpg"/><Relationship Id="rId4" Type="http://schemas.openxmlformats.org/officeDocument/2006/relationships/slideLayout" Target="../slideLayouts/slideLayout33.xml"/><Relationship Id="rId9" Type="http://schemas.openxmlformats.org/officeDocument/2006/relationships/theme" Target="../theme/theme4.xml"/><Relationship Id="rId14" Type="http://schemas.openxmlformats.org/officeDocument/2006/relationships/image" Target="../media/image8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g"/><Relationship Id="rId13" Type="http://schemas.openxmlformats.org/officeDocument/2006/relationships/image" Target="../media/image7.png"/><Relationship Id="rId3" Type="http://schemas.openxmlformats.org/officeDocument/2006/relationships/slideLayout" Target="../slideLayouts/slideLayout40.xml"/><Relationship Id="rId7" Type="http://schemas.openxmlformats.org/officeDocument/2006/relationships/theme" Target="../theme/theme5.xml"/><Relationship Id="rId12" Type="http://schemas.openxmlformats.org/officeDocument/2006/relationships/image" Target="../media/image5.png"/><Relationship Id="rId2" Type="http://schemas.openxmlformats.org/officeDocument/2006/relationships/slideLayout" Target="../slideLayouts/slideLayout39.xml"/><Relationship Id="rId1" Type="http://schemas.openxmlformats.org/officeDocument/2006/relationships/slideLayout" Target="../slideLayouts/slideLayout38.xml"/><Relationship Id="rId6" Type="http://schemas.openxmlformats.org/officeDocument/2006/relationships/slideLayout" Target="../slideLayouts/slideLayout43.xml"/><Relationship Id="rId11" Type="http://schemas.openxmlformats.org/officeDocument/2006/relationships/image" Target="../media/image9.png"/><Relationship Id="rId5" Type="http://schemas.openxmlformats.org/officeDocument/2006/relationships/slideLayout" Target="../slideLayouts/slideLayout42.xml"/><Relationship Id="rId10" Type="http://schemas.openxmlformats.org/officeDocument/2006/relationships/image" Target="../media/image8.png"/><Relationship Id="rId4" Type="http://schemas.openxmlformats.org/officeDocument/2006/relationships/slideLayout" Target="../slideLayouts/slideLayout41.xml"/><Relationship Id="rId9" Type="http://schemas.openxmlformats.org/officeDocument/2006/relationships/image" Target="../media/image6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1.xml"/><Relationship Id="rId13" Type="http://schemas.openxmlformats.org/officeDocument/2006/relationships/image" Target="../media/image7.png"/><Relationship Id="rId3" Type="http://schemas.openxmlformats.org/officeDocument/2006/relationships/slideLayout" Target="../slideLayouts/slideLayout46.xml"/><Relationship Id="rId7" Type="http://schemas.openxmlformats.org/officeDocument/2006/relationships/slideLayout" Target="../slideLayouts/slideLayout50.xml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45.xml"/><Relationship Id="rId16" Type="http://schemas.openxmlformats.org/officeDocument/2006/relationships/image" Target="../media/image9.png"/><Relationship Id="rId1" Type="http://schemas.openxmlformats.org/officeDocument/2006/relationships/slideLayout" Target="../slideLayouts/slideLayout44.xml"/><Relationship Id="rId6" Type="http://schemas.openxmlformats.org/officeDocument/2006/relationships/slideLayout" Target="../slideLayouts/slideLayout49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48.xml"/><Relationship Id="rId15" Type="http://schemas.openxmlformats.org/officeDocument/2006/relationships/image" Target="../media/image5.png"/><Relationship Id="rId10" Type="http://schemas.openxmlformats.org/officeDocument/2006/relationships/theme" Target="../theme/theme6.xml"/><Relationship Id="rId4" Type="http://schemas.openxmlformats.org/officeDocument/2006/relationships/slideLayout" Target="../slideLayouts/slideLayout47.xml"/><Relationship Id="rId9" Type="http://schemas.openxmlformats.org/officeDocument/2006/relationships/slideLayout" Target="../slideLayouts/slideLayout52.xml"/><Relationship Id="rId14" Type="http://schemas.openxmlformats.org/officeDocument/2006/relationships/image" Target="../media/image8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0.xml"/><Relationship Id="rId13" Type="http://schemas.openxmlformats.org/officeDocument/2006/relationships/image" Target="../media/image7.png"/><Relationship Id="rId3" Type="http://schemas.openxmlformats.org/officeDocument/2006/relationships/slideLayout" Target="../slideLayouts/slideLayout55.xml"/><Relationship Id="rId7" Type="http://schemas.openxmlformats.org/officeDocument/2006/relationships/slideLayout" Target="../slideLayouts/slideLayout59.xml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54.xml"/><Relationship Id="rId16" Type="http://schemas.openxmlformats.org/officeDocument/2006/relationships/image" Target="../media/image9.png"/><Relationship Id="rId1" Type="http://schemas.openxmlformats.org/officeDocument/2006/relationships/slideLayout" Target="../slideLayouts/slideLayout53.xml"/><Relationship Id="rId6" Type="http://schemas.openxmlformats.org/officeDocument/2006/relationships/slideLayout" Target="../slideLayouts/slideLayout58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57.xml"/><Relationship Id="rId15" Type="http://schemas.openxmlformats.org/officeDocument/2006/relationships/image" Target="../media/image5.png"/><Relationship Id="rId10" Type="http://schemas.openxmlformats.org/officeDocument/2006/relationships/theme" Target="../theme/theme7.xml"/><Relationship Id="rId4" Type="http://schemas.openxmlformats.org/officeDocument/2006/relationships/slideLayout" Target="../slideLayouts/slideLayout56.xml"/><Relationship Id="rId9" Type="http://schemas.openxmlformats.org/officeDocument/2006/relationships/slideLayout" Target="../slideLayouts/slideLayout61.xml"/><Relationship Id="rId14" Type="http://schemas.openxmlformats.org/officeDocument/2006/relationships/image" Target="../media/image8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9.xml"/><Relationship Id="rId13" Type="http://schemas.openxmlformats.org/officeDocument/2006/relationships/image" Target="../media/image8.png"/><Relationship Id="rId3" Type="http://schemas.openxmlformats.org/officeDocument/2006/relationships/slideLayout" Target="../slideLayouts/slideLayout64.xml"/><Relationship Id="rId7" Type="http://schemas.openxmlformats.org/officeDocument/2006/relationships/slideLayout" Target="../slideLayouts/slideLayout68.xml"/><Relationship Id="rId12" Type="http://schemas.openxmlformats.org/officeDocument/2006/relationships/image" Target="../media/image7.png"/><Relationship Id="rId2" Type="http://schemas.openxmlformats.org/officeDocument/2006/relationships/slideLayout" Target="../slideLayouts/slideLayout63.xml"/><Relationship Id="rId16" Type="http://schemas.openxmlformats.org/officeDocument/2006/relationships/image" Target="../media/image5.png"/><Relationship Id="rId1" Type="http://schemas.openxmlformats.org/officeDocument/2006/relationships/slideLayout" Target="../slideLayouts/slideLayout62.xml"/><Relationship Id="rId6" Type="http://schemas.openxmlformats.org/officeDocument/2006/relationships/slideLayout" Target="../slideLayouts/slideLayout67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66.xml"/><Relationship Id="rId15" Type="http://schemas.openxmlformats.org/officeDocument/2006/relationships/image" Target="../media/image9.png"/><Relationship Id="rId10" Type="http://schemas.openxmlformats.org/officeDocument/2006/relationships/theme" Target="../theme/theme8.xml"/><Relationship Id="rId4" Type="http://schemas.openxmlformats.org/officeDocument/2006/relationships/slideLayout" Target="../slideLayouts/slideLayout65.xml"/><Relationship Id="rId9" Type="http://schemas.openxmlformats.org/officeDocument/2006/relationships/slideLayout" Target="../slideLayouts/slideLayout70.xml"/><Relationship Id="rId14" Type="http://schemas.openxmlformats.org/officeDocument/2006/relationships/image" Target="../media/image6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8.xml"/><Relationship Id="rId13" Type="http://schemas.openxmlformats.org/officeDocument/2006/relationships/image" Target="../media/image8.png"/><Relationship Id="rId3" Type="http://schemas.openxmlformats.org/officeDocument/2006/relationships/slideLayout" Target="../slideLayouts/slideLayout73.xml"/><Relationship Id="rId7" Type="http://schemas.openxmlformats.org/officeDocument/2006/relationships/slideLayout" Target="../slideLayouts/slideLayout77.xml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72.xml"/><Relationship Id="rId16" Type="http://schemas.openxmlformats.org/officeDocument/2006/relationships/image" Target="../media/image5.png"/><Relationship Id="rId1" Type="http://schemas.openxmlformats.org/officeDocument/2006/relationships/slideLayout" Target="../slideLayouts/slideLayout71.xml"/><Relationship Id="rId6" Type="http://schemas.openxmlformats.org/officeDocument/2006/relationships/slideLayout" Target="../slideLayouts/slideLayout76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75.xml"/><Relationship Id="rId15" Type="http://schemas.openxmlformats.org/officeDocument/2006/relationships/image" Target="../media/image9.png"/><Relationship Id="rId10" Type="http://schemas.openxmlformats.org/officeDocument/2006/relationships/theme" Target="../theme/theme9.xml"/><Relationship Id="rId4" Type="http://schemas.openxmlformats.org/officeDocument/2006/relationships/slideLayout" Target="../slideLayouts/slideLayout74.xml"/><Relationship Id="rId9" Type="http://schemas.openxmlformats.org/officeDocument/2006/relationships/slideLayout" Target="../slideLayouts/slideLayout79.xml"/><Relationship Id="rId14" Type="http://schemas.openxmlformats.org/officeDocument/2006/relationships/image" Target="../media/image7.pn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7.xml"/><Relationship Id="rId13" Type="http://schemas.openxmlformats.org/officeDocument/2006/relationships/image" Target="../media/image7.png"/><Relationship Id="rId3" Type="http://schemas.openxmlformats.org/officeDocument/2006/relationships/slideLayout" Target="../slideLayouts/slideLayout82.xml"/><Relationship Id="rId7" Type="http://schemas.openxmlformats.org/officeDocument/2006/relationships/slideLayout" Target="../slideLayouts/slideLayout86.xml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81.xml"/><Relationship Id="rId16" Type="http://schemas.openxmlformats.org/officeDocument/2006/relationships/image" Target="../media/image5.png"/><Relationship Id="rId1" Type="http://schemas.openxmlformats.org/officeDocument/2006/relationships/slideLayout" Target="../slideLayouts/slideLayout80.xml"/><Relationship Id="rId6" Type="http://schemas.openxmlformats.org/officeDocument/2006/relationships/slideLayout" Target="../slideLayouts/slideLayout85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84.xml"/><Relationship Id="rId15" Type="http://schemas.openxmlformats.org/officeDocument/2006/relationships/image" Target="../media/image9.png"/><Relationship Id="rId10" Type="http://schemas.openxmlformats.org/officeDocument/2006/relationships/theme" Target="../theme/theme10.xml"/><Relationship Id="rId4" Type="http://schemas.openxmlformats.org/officeDocument/2006/relationships/slideLayout" Target="../slideLayouts/slideLayout83.xml"/><Relationship Id="rId9" Type="http://schemas.openxmlformats.org/officeDocument/2006/relationships/slideLayout" Target="../slideLayouts/slideLayout88.xml"/><Relationship Id="rId14" Type="http://schemas.openxmlformats.org/officeDocument/2006/relationships/image" Target="../media/image8.png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slideLayout" Target="../slideLayouts/slideLayout101.xml"/><Relationship Id="rId18" Type="http://schemas.openxmlformats.org/officeDocument/2006/relationships/theme" Target="../theme/theme11.xml"/><Relationship Id="rId3" Type="http://schemas.openxmlformats.org/officeDocument/2006/relationships/slideLayout" Target="../slideLayouts/slideLayout91.xml"/><Relationship Id="rId21" Type="http://schemas.openxmlformats.org/officeDocument/2006/relationships/image" Target="../media/image12.png"/><Relationship Id="rId7" Type="http://schemas.openxmlformats.org/officeDocument/2006/relationships/slideLayout" Target="../slideLayouts/slideLayout95.xml"/><Relationship Id="rId12" Type="http://schemas.openxmlformats.org/officeDocument/2006/relationships/slideLayout" Target="../slideLayouts/slideLayout100.xml"/><Relationship Id="rId17" Type="http://schemas.openxmlformats.org/officeDocument/2006/relationships/slideLayout" Target="../slideLayouts/slideLayout105.xml"/><Relationship Id="rId2" Type="http://schemas.openxmlformats.org/officeDocument/2006/relationships/slideLayout" Target="../slideLayouts/slideLayout90.xml"/><Relationship Id="rId16" Type="http://schemas.openxmlformats.org/officeDocument/2006/relationships/slideLayout" Target="../slideLayouts/slideLayout104.xml"/><Relationship Id="rId20" Type="http://schemas.openxmlformats.org/officeDocument/2006/relationships/image" Target="../media/image11.png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24" Type="http://schemas.openxmlformats.org/officeDocument/2006/relationships/image" Target="../media/image15.png"/><Relationship Id="rId5" Type="http://schemas.openxmlformats.org/officeDocument/2006/relationships/slideLayout" Target="../slideLayouts/slideLayout93.xml"/><Relationship Id="rId15" Type="http://schemas.openxmlformats.org/officeDocument/2006/relationships/slideLayout" Target="../slideLayouts/slideLayout103.xml"/><Relationship Id="rId23" Type="http://schemas.openxmlformats.org/officeDocument/2006/relationships/image" Target="../media/image14.png"/><Relationship Id="rId10" Type="http://schemas.openxmlformats.org/officeDocument/2006/relationships/slideLayout" Target="../slideLayouts/slideLayout98.xml"/><Relationship Id="rId19" Type="http://schemas.openxmlformats.org/officeDocument/2006/relationships/image" Target="../media/image10.bin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Relationship Id="rId14" Type="http://schemas.openxmlformats.org/officeDocument/2006/relationships/slideLayout" Target="../slideLayouts/slideLayout102.xml"/><Relationship Id="rId22" Type="http://schemas.openxmlformats.org/officeDocument/2006/relationships/image" Target="../media/image13.png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3.xml"/><Relationship Id="rId13" Type="http://schemas.openxmlformats.org/officeDocument/2006/relationships/image" Target="../media/image7.png"/><Relationship Id="rId3" Type="http://schemas.openxmlformats.org/officeDocument/2006/relationships/slideLayout" Target="../slideLayouts/slideLayout108.xml"/><Relationship Id="rId7" Type="http://schemas.openxmlformats.org/officeDocument/2006/relationships/slideLayout" Target="../slideLayouts/slideLayout112.xml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107.xml"/><Relationship Id="rId16" Type="http://schemas.openxmlformats.org/officeDocument/2006/relationships/image" Target="../media/image9.png"/><Relationship Id="rId1" Type="http://schemas.openxmlformats.org/officeDocument/2006/relationships/slideLayout" Target="../slideLayouts/slideLayout106.xml"/><Relationship Id="rId6" Type="http://schemas.openxmlformats.org/officeDocument/2006/relationships/slideLayout" Target="../slideLayouts/slideLayout111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110.xml"/><Relationship Id="rId15" Type="http://schemas.openxmlformats.org/officeDocument/2006/relationships/image" Target="../media/image5.png"/><Relationship Id="rId10" Type="http://schemas.openxmlformats.org/officeDocument/2006/relationships/theme" Target="../theme/theme12.xml"/><Relationship Id="rId4" Type="http://schemas.openxmlformats.org/officeDocument/2006/relationships/slideLayout" Target="../slideLayouts/slideLayout109.xml"/><Relationship Id="rId9" Type="http://schemas.openxmlformats.org/officeDocument/2006/relationships/slideLayout" Target="../slideLayouts/slideLayout114.xml"/><Relationship Id="rId14" Type="http://schemas.openxmlformats.org/officeDocument/2006/relationships/image" Target="../media/image8.png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2.xml"/><Relationship Id="rId13" Type="http://schemas.openxmlformats.org/officeDocument/2006/relationships/slideLayout" Target="../slideLayouts/slideLayout127.xml"/><Relationship Id="rId18" Type="http://schemas.openxmlformats.org/officeDocument/2006/relationships/slideLayout" Target="../slideLayouts/slideLayout132.xml"/><Relationship Id="rId26" Type="http://schemas.openxmlformats.org/officeDocument/2006/relationships/image" Target="../media/image12.png"/><Relationship Id="rId3" Type="http://schemas.openxmlformats.org/officeDocument/2006/relationships/slideLayout" Target="../slideLayouts/slideLayout117.xml"/><Relationship Id="rId21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21.xml"/><Relationship Id="rId12" Type="http://schemas.openxmlformats.org/officeDocument/2006/relationships/slideLayout" Target="../slideLayouts/slideLayout126.xml"/><Relationship Id="rId17" Type="http://schemas.openxmlformats.org/officeDocument/2006/relationships/slideLayout" Target="../slideLayouts/slideLayout131.xml"/><Relationship Id="rId25" Type="http://schemas.openxmlformats.org/officeDocument/2006/relationships/image" Target="../media/image11.png"/><Relationship Id="rId2" Type="http://schemas.openxmlformats.org/officeDocument/2006/relationships/slideLayout" Target="../slideLayouts/slideLayout116.xml"/><Relationship Id="rId16" Type="http://schemas.openxmlformats.org/officeDocument/2006/relationships/slideLayout" Target="../slideLayouts/slideLayout130.xml"/><Relationship Id="rId20" Type="http://schemas.openxmlformats.org/officeDocument/2006/relationships/slideLayout" Target="../slideLayouts/slideLayout134.xml"/><Relationship Id="rId29" Type="http://schemas.openxmlformats.org/officeDocument/2006/relationships/image" Target="../media/image15.png"/><Relationship Id="rId1" Type="http://schemas.openxmlformats.org/officeDocument/2006/relationships/slideLayout" Target="../slideLayouts/slideLayout115.xml"/><Relationship Id="rId6" Type="http://schemas.openxmlformats.org/officeDocument/2006/relationships/slideLayout" Target="../slideLayouts/slideLayout120.xml"/><Relationship Id="rId11" Type="http://schemas.openxmlformats.org/officeDocument/2006/relationships/slideLayout" Target="../slideLayouts/slideLayout125.xml"/><Relationship Id="rId24" Type="http://schemas.openxmlformats.org/officeDocument/2006/relationships/image" Target="../media/image10.bin"/><Relationship Id="rId5" Type="http://schemas.openxmlformats.org/officeDocument/2006/relationships/slideLayout" Target="../slideLayouts/slideLayout119.xml"/><Relationship Id="rId15" Type="http://schemas.openxmlformats.org/officeDocument/2006/relationships/slideLayout" Target="../slideLayouts/slideLayout129.xml"/><Relationship Id="rId23" Type="http://schemas.openxmlformats.org/officeDocument/2006/relationships/theme" Target="../theme/theme13.xml"/><Relationship Id="rId28" Type="http://schemas.openxmlformats.org/officeDocument/2006/relationships/image" Target="../media/image14.png"/><Relationship Id="rId10" Type="http://schemas.openxmlformats.org/officeDocument/2006/relationships/slideLayout" Target="../slideLayouts/slideLayout124.xml"/><Relationship Id="rId19" Type="http://schemas.openxmlformats.org/officeDocument/2006/relationships/slideLayout" Target="../slideLayouts/slideLayout133.xml"/><Relationship Id="rId4" Type="http://schemas.openxmlformats.org/officeDocument/2006/relationships/slideLayout" Target="../slideLayouts/slideLayout118.xml"/><Relationship Id="rId9" Type="http://schemas.openxmlformats.org/officeDocument/2006/relationships/slideLayout" Target="../slideLayouts/slideLayout123.xml"/><Relationship Id="rId14" Type="http://schemas.openxmlformats.org/officeDocument/2006/relationships/slideLayout" Target="../slideLayouts/slideLayout128.xml"/><Relationship Id="rId22" Type="http://schemas.openxmlformats.org/officeDocument/2006/relationships/slideLayout" Target="../slideLayouts/slideLayout136.xml"/><Relationship Id="rId27" Type="http://schemas.openxmlformats.org/officeDocument/2006/relationships/image" Target="../media/image13.png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4.xml"/><Relationship Id="rId13" Type="http://schemas.openxmlformats.org/officeDocument/2006/relationships/slideLayout" Target="../slideLayouts/slideLayout149.xml"/><Relationship Id="rId18" Type="http://schemas.openxmlformats.org/officeDocument/2006/relationships/image" Target="../media/image10.bin"/><Relationship Id="rId3" Type="http://schemas.openxmlformats.org/officeDocument/2006/relationships/slideLayout" Target="../slideLayouts/slideLayout139.xml"/><Relationship Id="rId21" Type="http://schemas.openxmlformats.org/officeDocument/2006/relationships/image" Target="../media/image13.png"/><Relationship Id="rId7" Type="http://schemas.openxmlformats.org/officeDocument/2006/relationships/slideLayout" Target="../slideLayouts/slideLayout143.xml"/><Relationship Id="rId12" Type="http://schemas.openxmlformats.org/officeDocument/2006/relationships/slideLayout" Target="../slideLayouts/slideLayout148.xml"/><Relationship Id="rId17" Type="http://schemas.openxmlformats.org/officeDocument/2006/relationships/theme" Target="../theme/theme14.xml"/><Relationship Id="rId2" Type="http://schemas.openxmlformats.org/officeDocument/2006/relationships/slideLayout" Target="../slideLayouts/slideLayout138.xml"/><Relationship Id="rId16" Type="http://schemas.openxmlformats.org/officeDocument/2006/relationships/slideLayout" Target="../slideLayouts/slideLayout152.xml"/><Relationship Id="rId20" Type="http://schemas.openxmlformats.org/officeDocument/2006/relationships/image" Target="../media/image12.png"/><Relationship Id="rId1" Type="http://schemas.openxmlformats.org/officeDocument/2006/relationships/slideLayout" Target="../slideLayouts/slideLayout137.xml"/><Relationship Id="rId6" Type="http://schemas.openxmlformats.org/officeDocument/2006/relationships/slideLayout" Target="../slideLayouts/slideLayout142.xml"/><Relationship Id="rId11" Type="http://schemas.openxmlformats.org/officeDocument/2006/relationships/slideLayout" Target="../slideLayouts/slideLayout147.xml"/><Relationship Id="rId5" Type="http://schemas.openxmlformats.org/officeDocument/2006/relationships/slideLayout" Target="../slideLayouts/slideLayout141.xml"/><Relationship Id="rId15" Type="http://schemas.openxmlformats.org/officeDocument/2006/relationships/slideLayout" Target="../slideLayouts/slideLayout151.xml"/><Relationship Id="rId23" Type="http://schemas.openxmlformats.org/officeDocument/2006/relationships/image" Target="../media/image15.png"/><Relationship Id="rId10" Type="http://schemas.openxmlformats.org/officeDocument/2006/relationships/slideLayout" Target="../slideLayouts/slideLayout146.xml"/><Relationship Id="rId19" Type="http://schemas.openxmlformats.org/officeDocument/2006/relationships/image" Target="../media/image11.png"/><Relationship Id="rId4" Type="http://schemas.openxmlformats.org/officeDocument/2006/relationships/slideLayout" Target="../slideLayouts/slideLayout140.xml"/><Relationship Id="rId9" Type="http://schemas.openxmlformats.org/officeDocument/2006/relationships/slideLayout" Target="../slideLayouts/slideLayout145.xml"/><Relationship Id="rId14" Type="http://schemas.openxmlformats.org/officeDocument/2006/relationships/slideLayout" Target="../slideLayouts/slideLayout150.xml"/><Relationship Id="rId22" Type="http://schemas.openxmlformats.org/officeDocument/2006/relationships/image" Target="../media/image14.png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0.xml"/><Relationship Id="rId13" Type="http://schemas.openxmlformats.org/officeDocument/2006/relationships/slideLayout" Target="../slideLayouts/slideLayout165.xml"/><Relationship Id="rId18" Type="http://schemas.openxmlformats.org/officeDocument/2006/relationships/slideLayout" Target="../slideLayouts/slideLayout170.xml"/><Relationship Id="rId3" Type="http://schemas.openxmlformats.org/officeDocument/2006/relationships/slideLayout" Target="../slideLayouts/slideLayout155.xml"/><Relationship Id="rId21" Type="http://schemas.openxmlformats.org/officeDocument/2006/relationships/slideLayout" Target="../slideLayouts/slideLayout173.xml"/><Relationship Id="rId7" Type="http://schemas.openxmlformats.org/officeDocument/2006/relationships/slideLayout" Target="../slideLayouts/slideLayout159.xml"/><Relationship Id="rId12" Type="http://schemas.openxmlformats.org/officeDocument/2006/relationships/slideLayout" Target="../slideLayouts/slideLayout164.xml"/><Relationship Id="rId17" Type="http://schemas.openxmlformats.org/officeDocument/2006/relationships/slideLayout" Target="../slideLayouts/slideLayout169.xml"/><Relationship Id="rId25" Type="http://schemas.openxmlformats.org/officeDocument/2006/relationships/image" Target="../media/image10.bin"/><Relationship Id="rId2" Type="http://schemas.openxmlformats.org/officeDocument/2006/relationships/slideLayout" Target="../slideLayouts/slideLayout154.xml"/><Relationship Id="rId16" Type="http://schemas.openxmlformats.org/officeDocument/2006/relationships/slideLayout" Target="../slideLayouts/slideLayout168.xml"/><Relationship Id="rId20" Type="http://schemas.openxmlformats.org/officeDocument/2006/relationships/slideLayout" Target="../slideLayouts/slideLayout172.xml"/><Relationship Id="rId1" Type="http://schemas.openxmlformats.org/officeDocument/2006/relationships/slideLayout" Target="../slideLayouts/slideLayout153.xml"/><Relationship Id="rId6" Type="http://schemas.openxmlformats.org/officeDocument/2006/relationships/slideLayout" Target="../slideLayouts/slideLayout158.xml"/><Relationship Id="rId11" Type="http://schemas.openxmlformats.org/officeDocument/2006/relationships/slideLayout" Target="../slideLayouts/slideLayout163.xml"/><Relationship Id="rId24" Type="http://schemas.openxmlformats.org/officeDocument/2006/relationships/theme" Target="../theme/theme15.xml"/><Relationship Id="rId5" Type="http://schemas.openxmlformats.org/officeDocument/2006/relationships/slideLayout" Target="../slideLayouts/slideLayout157.xml"/><Relationship Id="rId15" Type="http://schemas.openxmlformats.org/officeDocument/2006/relationships/slideLayout" Target="../slideLayouts/slideLayout167.xml"/><Relationship Id="rId23" Type="http://schemas.openxmlformats.org/officeDocument/2006/relationships/slideLayout" Target="../slideLayouts/slideLayout175.xml"/><Relationship Id="rId10" Type="http://schemas.openxmlformats.org/officeDocument/2006/relationships/slideLayout" Target="../slideLayouts/slideLayout162.xml"/><Relationship Id="rId19" Type="http://schemas.openxmlformats.org/officeDocument/2006/relationships/slideLayout" Target="../slideLayouts/slideLayout171.xml"/><Relationship Id="rId4" Type="http://schemas.openxmlformats.org/officeDocument/2006/relationships/slideLayout" Target="../slideLayouts/slideLayout156.xml"/><Relationship Id="rId9" Type="http://schemas.openxmlformats.org/officeDocument/2006/relationships/slideLayout" Target="../slideLayouts/slideLayout161.xml"/><Relationship Id="rId14" Type="http://schemas.openxmlformats.org/officeDocument/2006/relationships/slideLayout" Target="../slideLayouts/slideLayout166.xml"/><Relationship Id="rId22" Type="http://schemas.openxmlformats.org/officeDocument/2006/relationships/slideLayout" Target="../slideLayouts/slideLayout174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3.xml"/><Relationship Id="rId13" Type="http://schemas.openxmlformats.org/officeDocument/2006/relationships/slideLayout" Target="../slideLayouts/slideLayout188.xml"/><Relationship Id="rId18" Type="http://schemas.openxmlformats.org/officeDocument/2006/relationships/slideLayout" Target="../slideLayouts/slideLayout193.xml"/><Relationship Id="rId3" Type="http://schemas.openxmlformats.org/officeDocument/2006/relationships/slideLayout" Target="../slideLayouts/slideLayout178.xml"/><Relationship Id="rId21" Type="http://schemas.openxmlformats.org/officeDocument/2006/relationships/slideLayout" Target="../slideLayouts/slideLayout196.xml"/><Relationship Id="rId7" Type="http://schemas.openxmlformats.org/officeDocument/2006/relationships/slideLayout" Target="../slideLayouts/slideLayout182.xml"/><Relationship Id="rId12" Type="http://schemas.openxmlformats.org/officeDocument/2006/relationships/slideLayout" Target="../slideLayouts/slideLayout187.xml"/><Relationship Id="rId17" Type="http://schemas.openxmlformats.org/officeDocument/2006/relationships/slideLayout" Target="../slideLayouts/slideLayout192.xml"/><Relationship Id="rId2" Type="http://schemas.openxmlformats.org/officeDocument/2006/relationships/slideLayout" Target="../slideLayouts/slideLayout177.xml"/><Relationship Id="rId16" Type="http://schemas.openxmlformats.org/officeDocument/2006/relationships/slideLayout" Target="../slideLayouts/slideLayout191.xml"/><Relationship Id="rId20" Type="http://schemas.openxmlformats.org/officeDocument/2006/relationships/slideLayout" Target="../slideLayouts/slideLayout195.xml"/><Relationship Id="rId1" Type="http://schemas.openxmlformats.org/officeDocument/2006/relationships/slideLayout" Target="../slideLayouts/slideLayout176.xml"/><Relationship Id="rId6" Type="http://schemas.openxmlformats.org/officeDocument/2006/relationships/slideLayout" Target="../slideLayouts/slideLayout181.xml"/><Relationship Id="rId11" Type="http://schemas.openxmlformats.org/officeDocument/2006/relationships/slideLayout" Target="../slideLayouts/slideLayout186.xml"/><Relationship Id="rId24" Type="http://schemas.openxmlformats.org/officeDocument/2006/relationships/image" Target="../media/image10.bin"/><Relationship Id="rId5" Type="http://schemas.openxmlformats.org/officeDocument/2006/relationships/slideLayout" Target="../slideLayouts/slideLayout180.xml"/><Relationship Id="rId15" Type="http://schemas.openxmlformats.org/officeDocument/2006/relationships/slideLayout" Target="../slideLayouts/slideLayout190.xml"/><Relationship Id="rId23" Type="http://schemas.openxmlformats.org/officeDocument/2006/relationships/theme" Target="../theme/theme16.xml"/><Relationship Id="rId10" Type="http://schemas.openxmlformats.org/officeDocument/2006/relationships/slideLayout" Target="../slideLayouts/slideLayout185.xml"/><Relationship Id="rId19" Type="http://schemas.openxmlformats.org/officeDocument/2006/relationships/slideLayout" Target="../slideLayouts/slideLayout194.xml"/><Relationship Id="rId4" Type="http://schemas.openxmlformats.org/officeDocument/2006/relationships/slideLayout" Target="../slideLayouts/slideLayout179.xml"/><Relationship Id="rId9" Type="http://schemas.openxmlformats.org/officeDocument/2006/relationships/slideLayout" Target="../slideLayouts/slideLayout184.xml"/><Relationship Id="rId14" Type="http://schemas.openxmlformats.org/officeDocument/2006/relationships/slideLayout" Target="../slideLayouts/slideLayout189.xml"/><Relationship Id="rId22" Type="http://schemas.openxmlformats.org/officeDocument/2006/relationships/slideLayout" Target="../slideLayouts/slideLayout197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5.xml"/><Relationship Id="rId13" Type="http://schemas.openxmlformats.org/officeDocument/2006/relationships/slideLayout" Target="../slideLayouts/slideLayout210.xml"/><Relationship Id="rId18" Type="http://schemas.openxmlformats.org/officeDocument/2006/relationships/slideLayout" Target="../slideLayouts/slideLayout215.xml"/><Relationship Id="rId3" Type="http://schemas.openxmlformats.org/officeDocument/2006/relationships/slideLayout" Target="../slideLayouts/slideLayout200.xml"/><Relationship Id="rId21" Type="http://schemas.openxmlformats.org/officeDocument/2006/relationships/slideLayout" Target="../slideLayouts/slideLayout218.xml"/><Relationship Id="rId7" Type="http://schemas.openxmlformats.org/officeDocument/2006/relationships/slideLayout" Target="../slideLayouts/slideLayout204.xml"/><Relationship Id="rId12" Type="http://schemas.openxmlformats.org/officeDocument/2006/relationships/slideLayout" Target="../slideLayouts/slideLayout209.xml"/><Relationship Id="rId17" Type="http://schemas.openxmlformats.org/officeDocument/2006/relationships/slideLayout" Target="../slideLayouts/slideLayout214.xml"/><Relationship Id="rId2" Type="http://schemas.openxmlformats.org/officeDocument/2006/relationships/slideLayout" Target="../slideLayouts/slideLayout199.xml"/><Relationship Id="rId16" Type="http://schemas.openxmlformats.org/officeDocument/2006/relationships/slideLayout" Target="../slideLayouts/slideLayout213.xml"/><Relationship Id="rId20" Type="http://schemas.openxmlformats.org/officeDocument/2006/relationships/slideLayout" Target="../slideLayouts/slideLayout217.xml"/><Relationship Id="rId1" Type="http://schemas.openxmlformats.org/officeDocument/2006/relationships/slideLayout" Target="../slideLayouts/slideLayout198.xml"/><Relationship Id="rId6" Type="http://schemas.openxmlformats.org/officeDocument/2006/relationships/slideLayout" Target="../slideLayouts/slideLayout203.xml"/><Relationship Id="rId11" Type="http://schemas.openxmlformats.org/officeDocument/2006/relationships/slideLayout" Target="../slideLayouts/slideLayout208.xml"/><Relationship Id="rId24" Type="http://schemas.openxmlformats.org/officeDocument/2006/relationships/image" Target="../media/image10.bin"/><Relationship Id="rId5" Type="http://schemas.openxmlformats.org/officeDocument/2006/relationships/slideLayout" Target="../slideLayouts/slideLayout202.xml"/><Relationship Id="rId15" Type="http://schemas.openxmlformats.org/officeDocument/2006/relationships/slideLayout" Target="../slideLayouts/slideLayout212.xml"/><Relationship Id="rId23" Type="http://schemas.openxmlformats.org/officeDocument/2006/relationships/theme" Target="../theme/theme17.xml"/><Relationship Id="rId10" Type="http://schemas.openxmlformats.org/officeDocument/2006/relationships/slideLayout" Target="../slideLayouts/slideLayout207.xml"/><Relationship Id="rId19" Type="http://schemas.openxmlformats.org/officeDocument/2006/relationships/slideLayout" Target="../slideLayouts/slideLayout216.xml"/><Relationship Id="rId4" Type="http://schemas.openxmlformats.org/officeDocument/2006/relationships/slideLayout" Target="../slideLayouts/slideLayout201.xml"/><Relationship Id="rId9" Type="http://schemas.openxmlformats.org/officeDocument/2006/relationships/slideLayout" Target="../slideLayouts/slideLayout206.xml"/><Relationship Id="rId14" Type="http://schemas.openxmlformats.org/officeDocument/2006/relationships/slideLayout" Target="../slideLayouts/slideLayout211.xml"/><Relationship Id="rId22" Type="http://schemas.openxmlformats.org/officeDocument/2006/relationships/slideLayout" Target="../slideLayouts/slideLayout219.x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7.xml"/><Relationship Id="rId13" Type="http://schemas.openxmlformats.org/officeDocument/2006/relationships/slideLayout" Target="../slideLayouts/slideLayout232.xml"/><Relationship Id="rId18" Type="http://schemas.openxmlformats.org/officeDocument/2006/relationships/slideLayout" Target="../slideLayouts/slideLayout237.xml"/><Relationship Id="rId3" Type="http://schemas.openxmlformats.org/officeDocument/2006/relationships/slideLayout" Target="../slideLayouts/slideLayout222.xml"/><Relationship Id="rId21" Type="http://schemas.openxmlformats.org/officeDocument/2006/relationships/slideLayout" Target="../slideLayouts/slideLayout240.xml"/><Relationship Id="rId7" Type="http://schemas.openxmlformats.org/officeDocument/2006/relationships/slideLayout" Target="../slideLayouts/slideLayout226.xml"/><Relationship Id="rId12" Type="http://schemas.openxmlformats.org/officeDocument/2006/relationships/slideLayout" Target="../slideLayouts/slideLayout231.xml"/><Relationship Id="rId17" Type="http://schemas.openxmlformats.org/officeDocument/2006/relationships/slideLayout" Target="../slideLayouts/slideLayout236.xml"/><Relationship Id="rId25" Type="http://schemas.openxmlformats.org/officeDocument/2006/relationships/image" Target="../media/image10.bin"/><Relationship Id="rId2" Type="http://schemas.openxmlformats.org/officeDocument/2006/relationships/slideLayout" Target="../slideLayouts/slideLayout221.xml"/><Relationship Id="rId16" Type="http://schemas.openxmlformats.org/officeDocument/2006/relationships/slideLayout" Target="../slideLayouts/slideLayout235.xml"/><Relationship Id="rId20" Type="http://schemas.openxmlformats.org/officeDocument/2006/relationships/slideLayout" Target="../slideLayouts/slideLayout239.xml"/><Relationship Id="rId1" Type="http://schemas.openxmlformats.org/officeDocument/2006/relationships/slideLayout" Target="../slideLayouts/slideLayout220.xml"/><Relationship Id="rId6" Type="http://schemas.openxmlformats.org/officeDocument/2006/relationships/slideLayout" Target="../slideLayouts/slideLayout225.xml"/><Relationship Id="rId11" Type="http://schemas.openxmlformats.org/officeDocument/2006/relationships/slideLayout" Target="../slideLayouts/slideLayout230.xml"/><Relationship Id="rId24" Type="http://schemas.openxmlformats.org/officeDocument/2006/relationships/theme" Target="../theme/theme18.xml"/><Relationship Id="rId5" Type="http://schemas.openxmlformats.org/officeDocument/2006/relationships/slideLayout" Target="../slideLayouts/slideLayout224.xml"/><Relationship Id="rId15" Type="http://schemas.openxmlformats.org/officeDocument/2006/relationships/slideLayout" Target="../slideLayouts/slideLayout234.xml"/><Relationship Id="rId23" Type="http://schemas.openxmlformats.org/officeDocument/2006/relationships/slideLayout" Target="../slideLayouts/slideLayout242.xml"/><Relationship Id="rId10" Type="http://schemas.openxmlformats.org/officeDocument/2006/relationships/slideLayout" Target="../slideLayouts/slideLayout229.xml"/><Relationship Id="rId19" Type="http://schemas.openxmlformats.org/officeDocument/2006/relationships/slideLayout" Target="../slideLayouts/slideLayout238.xml"/><Relationship Id="rId4" Type="http://schemas.openxmlformats.org/officeDocument/2006/relationships/slideLayout" Target="../slideLayouts/slideLayout223.xml"/><Relationship Id="rId9" Type="http://schemas.openxmlformats.org/officeDocument/2006/relationships/slideLayout" Target="../slideLayouts/slideLayout228.xml"/><Relationship Id="rId14" Type="http://schemas.openxmlformats.org/officeDocument/2006/relationships/slideLayout" Target="../slideLayouts/slideLayout233.xml"/><Relationship Id="rId22" Type="http://schemas.openxmlformats.org/officeDocument/2006/relationships/slideLayout" Target="../slideLayouts/slideLayout241.xml"/></Relationships>
</file>

<file path=ppt/slideMasters/_rels/slideMaster1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0.xml"/><Relationship Id="rId3" Type="http://schemas.openxmlformats.org/officeDocument/2006/relationships/slideLayout" Target="../slideLayouts/slideLayout245.xml"/><Relationship Id="rId7" Type="http://schemas.openxmlformats.org/officeDocument/2006/relationships/slideLayout" Target="../slideLayouts/slideLayout249.xml"/><Relationship Id="rId12" Type="http://schemas.openxmlformats.org/officeDocument/2006/relationships/theme" Target="../theme/theme19.xml"/><Relationship Id="rId2" Type="http://schemas.openxmlformats.org/officeDocument/2006/relationships/slideLayout" Target="../slideLayouts/slideLayout244.xml"/><Relationship Id="rId1" Type="http://schemas.openxmlformats.org/officeDocument/2006/relationships/slideLayout" Target="../slideLayouts/slideLayout243.xml"/><Relationship Id="rId6" Type="http://schemas.openxmlformats.org/officeDocument/2006/relationships/slideLayout" Target="../slideLayouts/slideLayout248.xml"/><Relationship Id="rId11" Type="http://schemas.openxmlformats.org/officeDocument/2006/relationships/slideLayout" Target="../slideLayouts/slideLayout253.xml"/><Relationship Id="rId5" Type="http://schemas.openxmlformats.org/officeDocument/2006/relationships/slideLayout" Target="../slideLayouts/slideLayout247.xml"/><Relationship Id="rId10" Type="http://schemas.openxmlformats.org/officeDocument/2006/relationships/slideLayout" Target="../slideLayouts/slideLayout252.xml"/><Relationship Id="rId4" Type="http://schemas.openxmlformats.org/officeDocument/2006/relationships/slideLayout" Target="../slideLayouts/slideLayout246.xml"/><Relationship Id="rId9" Type="http://schemas.openxmlformats.org/officeDocument/2006/relationships/slideLayout" Target="../slideLayouts/slideLayout251.xml"/></Relationships>
</file>

<file path=ppt/slideMasters/_rels/slideMaster20.xml.rels><?xml version="1.0" encoding="UTF-8" standalone="yes"?>
<Relationships xmlns="http://schemas.openxmlformats.org/package/2006/relationships"><Relationship Id="rId3" Type="http://schemas.openxmlformats.org/officeDocument/2006/relationships/theme" Target="../theme/theme20.xml"/><Relationship Id="rId2" Type="http://schemas.openxmlformats.org/officeDocument/2006/relationships/slideLayout" Target="../slideLayouts/slideLayout255.xml"/><Relationship Id="rId1" Type="http://schemas.openxmlformats.org/officeDocument/2006/relationships/slideLayout" Target="../slideLayouts/slideLayout254.xml"/><Relationship Id="rId4" Type="http://schemas.openxmlformats.org/officeDocument/2006/relationships/image" Target="../media/image4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527917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93" r:id="rId3"/>
    <p:sldLayoutId id="2147483721" r:id="rId4"/>
    <p:sldLayoutId id="2147483678" r:id="rId5"/>
    <p:sldLayoutId id="2147483734" r:id="rId6"/>
    <p:sldLayoutId id="2147483735" r:id="rId7"/>
    <p:sldLayoutId id="2147483736" r:id="rId8"/>
    <p:sldLayoutId id="2147483737" r:id="rId9"/>
    <p:sldLayoutId id="2147483685" r:id="rId10"/>
    <p:sldLayoutId id="2147483684" r:id="rId11"/>
    <p:sldLayoutId id="2147483679" r:id="rId12"/>
    <p:sldLayoutId id="2147483731" r:id="rId13"/>
    <p:sldLayoutId id="2147483730" r:id="rId14"/>
    <p:sldLayoutId id="2147483680" r:id="rId15"/>
    <p:sldLayoutId id="2147483732" r:id="rId16"/>
    <p:sldLayoutId id="2147483733" r:id="rId17"/>
    <p:sldLayoutId id="2147483675" r:id="rId18"/>
    <p:sldLayoutId id="2147483676" r:id="rId19"/>
    <p:sldLayoutId id="2147483677" r:id="rId20"/>
    <p:sldLayoutId id="2147483971" r:id="rId21"/>
    <p:sldLayoutId id="2147483974" r:id="rId22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2627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1139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6489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9356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A64FE-029A-D058-1457-7B396E66D1A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0771" y="176162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432627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3337683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220513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4894558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1779098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31682615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0183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8695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5497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6912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A64FE-029A-D058-1457-7B396E66D1A9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8327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9279270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9" r:id="rId3"/>
    <p:sldLayoutId id="2147483692" r:id="rId4"/>
    <p:sldLayoutId id="2147483728" r:id="rId5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8C672FF-D059-2364-A963-FC086371020F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0183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5FF7B44-1932-2617-0EDC-6908863C44DB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2114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205A615-1503-28EB-B901-5BFC87861A4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5497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99F7D7D-2090-3400-190B-845DA2CB88E3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6912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CE2E54B-FD28-B52D-DCCC-12DBFE8C42DF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8327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018DDF5-8871-9FAE-A723-2B7794A61F68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CE8E6AF-9897-FC71-A344-E7665DFB0556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3DCDF16-70F3-CAE8-4328-3353317D1154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63F6C8B-4F28-90BE-5C66-387580110C3D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1EA09A5-75C3-736E-6991-D5332F66BE09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899942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29" r:id="rId3"/>
    <p:sldLayoutId id="2147483703" r:id="rId4"/>
    <p:sldLayoutId id="2147483704" r:id="rId5"/>
    <p:sldLayoutId id="2147483695" r:id="rId6"/>
    <p:sldLayoutId id="2147483696" r:id="rId7"/>
    <p:sldLayoutId id="2147483697" r:id="rId8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8695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8135" y="156376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A64FE-029A-D058-1457-7B396E66D1A9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8327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507382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E016904-6F46-09E8-C1C0-78260130546E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0183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0672C625-EB13-11A3-6F6A-D6FD7C8C046F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3DD0163-06DF-56BF-33D4-597DEAB73571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5497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6CD619C3-84E1-C72B-7D79-7E9C4B86B28E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</p:spTree>
    <p:extLst>
      <p:ext uri="{BB962C8B-B14F-4D97-AF65-F5344CB8AC3E}">
        <p14:creationId xmlns:p14="http://schemas.microsoft.com/office/powerpoint/2010/main" val="26421681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08" r:id="rId3"/>
    <p:sldLayoutId id="2147483709" r:id="rId4"/>
    <p:sldLayoutId id="2147483711" r:id="rId5"/>
    <p:sldLayoutId id="2147483710" r:id="rId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6407" y="154800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7949" y="19153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95530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732916" y="18625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9699" y="17354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3C2F26A1-D8D2-BF46-AD86-026A04E4CCEB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1160" y="15480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39" name="Rectangle 38">
            <a:extLst>
              <a:ext uri="{FF2B5EF4-FFF2-40B4-BE49-F238E27FC236}">
                <a16:creationId xmlns:a16="http://schemas.microsoft.com/office/drawing/2014/main" id="{2F9BB967-0439-B0C8-C546-5974D71B3FEF}"/>
              </a:ext>
            </a:extLst>
          </p:cNvPr>
          <p:cNvSpPr>
            <a:spLocks/>
          </p:cNvSpPr>
          <p:nvPr userDrawn="1"/>
        </p:nvSpPr>
        <p:spPr>
          <a:xfrm>
            <a:off x="6755234" y="17563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الحـصة</a:t>
            </a:r>
          </a:p>
        </p:txBody>
      </p:sp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5244075" y="17593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</p:spTree>
    <p:extLst>
      <p:ext uri="{BB962C8B-B14F-4D97-AF65-F5344CB8AC3E}">
        <p14:creationId xmlns:p14="http://schemas.microsoft.com/office/powerpoint/2010/main" val="7410623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23" r:id="rId4"/>
    <p:sldLayoutId id="2147483718" r:id="rId5"/>
    <p:sldLayoutId id="2147483719" r:id="rId6"/>
    <p:sldLayoutId id="2147483724" r:id="rId7"/>
    <p:sldLayoutId id="2147483722" r:id="rId8"/>
    <p:sldLayoutId id="2147483720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6407" y="154800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7949" y="19153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95530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 ح2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732916" y="18625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أساليب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9699" y="17354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3C2F26A1-D8D2-BF46-AD86-026A04E4CCEB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1160" y="15480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39" name="Rectangle 38">
            <a:extLst>
              <a:ext uri="{FF2B5EF4-FFF2-40B4-BE49-F238E27FC236}">
                <a16:creationId xmlns:a16="http://schemas.microsoft.com/office/drawing/2014/main" id="{2F9BB967-0439-B0C8-C546-5974D71B3FEF}"/>
              </a:ext>
            </a:extLst>
          </p:cNvPr>
          <p:cNvSpPr>
            <a:spLocks/>
          </p:cNvSpPr>
          <p:nvPr userDrawn="1"/>
        </p:nvSpPr>
        <p:spPr>
          <a:xfrm>
            <a:off x="6755234" y="17563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الحـصة</a:t>
            </a:r>
          </a:p>
        </p:txBody>
      </p:sp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331AE74D-D15D-AD5B-B6D8-C2641A0D1CD0}"/>
              </a:ext>
            </a:extLst>
          </p:cNvPr>
          <p:cNvSpPr>
            <a:spLocks/>
          </p:cNvSpPr>
          <p:nvPr userDrawn="1"/>
        </p:nvSpPr>
        <p:spPr>
          <a:xfrm>
            <a:off x="5282132" y="19153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 </a:t>
            </a:r>
          </a:p>
        </p:txBody>
      </p:sp>
    </p:spTree>
    <p:extLst>
      <p:ext uri="{BB962C8B-B14F-4D97-AF65-F5344CB8AC3E}">
        <p14:creationId xmlns:p14="http://schemas.microsoft.com/office/powerpoint/2010/main" val="28162642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0" r:id="rId1"/>
    <p:sldLayoutId id="2147483811" r:id="rId2"/>
    <p:sldLayoutId id="2147483813" r:id="rId3"/>
    <p:sldLayoutId id="2147483814" r:id="rId4"/>
    <p:sldLayoutId id="2147483815" r:id="rId5"/>
    <p:sldLayoutId id="2147483816" r:id="rId6"/>
    <p:sldLayoutId id="2147483817" r:id="rId7"/>
    <p:sldLayoutId id="2147483818" r:id="rId8"/>
    <p:sldLayoutId id="2147483819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7949" y="19153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95530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732916" y="18625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B52C542-B97F-9E53-8AD4-B55CA90690B9}"/>
              </a:ext>
            </a:extLst>
          </p:cNvPr>
          <p:cNvSpPr>
            <a:spLocks/>
          </p:cNvSpPr>
          <p:nvPr userDrawn="1"/>
        </p:nvSpPr>
        <p:spPr>
          <a:xfrm>
            <a:off x="5232379" y="183604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7A0DE8-5D2B-CB79-CE14-7673A2DCA02B}"/>
              </a:ext>
            </a:extLst>
          </p:cNvPr>
          <p:cNvSpPr>
            <a:spLocks/>
          </p:cNvSpPr>
          <p:nvPr userDrawn="1"/>
        </p:nvSpPr>
        <p:spPr>
          <a:xfrm>
            <a:off x="6709463" y="1772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 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0779" y="18361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12851666-CA08-248E-1EC1-74F07D7C1A6B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1394" y="18493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CC1EB39-4FF6-DC85-DA3C-9B1751BC307F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825588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4" r:id="rId1"/>
    <p:sldLayoutId id="2147483755" r:id="rId2"/>
    <p:sldLayoutId id="2147483757" r:id="rId3"/>
    <p:sldLayoutId id="2147483758" r:id="rId4"/>
    <p:sldLayoutId id="2147483759" r:id="rId5"/>
    <p:sldLayoutId id="2147483760" r:id="rId6"/>
    <p:sldLayoutId id="2147483761" r:id="rId7"/>
    <p:sldLayoutId id="2147483762" r:id="rId8"/>
    <p:sldLayoutId id="2147483763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9613" y="177261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95530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CAEE67F-0A9F-E980-F405-FA2CDFBFEEE0}"/>
              </a:ext>
            </a:extLst>
          </p:cNvPr>
          <p:cNvSpPr>
            <a:spLocks/>
          </p:cNvSpPr>
          <p:nvPr userDrawn="1"/>
        </p:nvSpPr>
        <p:spPr>
          <a:xfrm>
            <a:off x="3928698" y="1791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معجم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7A0DE8-5D2B-CB79-CE14-7673A2DCA02B}"/>
              </a:ext>
            </a:extLst>
          </p:cNvPr>
          <p:cNvSpPr>
            <a:spLocks/>
          </p:cNvSpPr>
          <p:nvPr userDrawn="1"/>
        </p:nvSpPr>
        <p:spPr>
          <a:xfrm>
            <a:off x="6709463" y="1772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 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0779" y="18361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37" name="Image 36">
            <a:extLst>
              <a:ext uri="{FF2B5EF4-FFF2-40B4-BE49-F238E27FC236}">
                <a16:creationId xmlns:a16="http://schemas.microsoft.com/office/drawing/2014/main" id="{9AA3FC70-CECB-F831-36B3-C2D38F5981FC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2917" y="1975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5215119" y="1887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CC1EB39-4FF6-DC85-DA3C-9B1751BC307F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476395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5" r:id="rId1"/>
    <p:sldLayoutId id="2147483766" r:id="rId2"/>
    <p:sldLayoutId id="2147483768" r:id="rId3"/>
    <p:sldLayoutId id="2147483769" r:id="rId4"/>
    <p:sldLayoutId id="2147483770" r:id="rId5"/>
    <p:sldLayoutId id="2147483771" r:id="rId6"/>
    <p:sldLayoutId id="2147483772" r:id="rId7"/>
    <p:sldLayoutId id="2147483773" r:id="rId8"/>
    <p:sldLayoutId id="2147483774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9613" y="177261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8897" y="177261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684371" y="15842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7A0DE8-5D2B-CB79-CE14-7673A2DCA02B}"/>
              </a:ext>
            </a:extLst>
          </p:cNvPr>
          <p:cNvSpPr>
            <a:spLocks/>
          </p:cNvSpPr>
          <p:nvPr userDrawn="1"/>
        </p:nvSpPr>
        <p:spPr>
          <a:xfrm>
            <a:off x="6709463" y="1772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 </a:t>
            </a:r>
          </a:p>
        </p:txBody>
      </p:sp>
      <p:pic>
        <p:nvPicPr>
          <p:cNvPr id="38" name="Image 37">
            <a:extLst>
              <a:ext uri="{FF2B5EF4-FFF2-40B4-BE49-F238E27FC236}">
                <a16:creationId xmlns:a16="http://schemas.microsoft.com/office/drawing/2014/main" id="{4287C116-D2A2-DC9D-508D-FA53184EE0EC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9497" y="188708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0" name="Rectangle 39">
            <a:extLst>
              <a:ext uri="{FF2B5EF4-FFF2-40B4-BE49-F238E27FC236}">
                <a16:creationId xmlns:a16="http://schemas.microsoft.com/office/drawing/2014/main" id="{B9BCAAFD-BD58-66BE-0EA8-97E5245F122B}"/>
              </a:ext>
            </a:extLst>
          </p:cNvPr>
          <p:cNvSpPr>
            <a:spLocks/>
          </p:cNvSpPr>
          <p:nvPr userDrawn="1"/>
        </p:nvSpPr>
        <p:spPr>
          <a:xfrm>
            <a:off x="2148945" y="16789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استماع وتحدث </a:t>
            </a:r>
          </a:p>
        </p:txBody>
      </p:sp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5215119" y="1887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CC1EB39-4FF6-DC85-DA3C-9B1751BC307F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59784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6" r:id="rId1"/>
    <p:sldLayoutId id="2147483777" r:id="rId2"/>
    <p:sldLayoutId id="2147483779" r:id="rId3"/>
    <p:sldLayoutId id="2147483780" r:id="rId4"/>
    <p:sldLayoutId id="2147483781" r:id="rId5"/>
    <p:sldLayoutId id="2147483782" r:id="rId6"/>
    <p:sldLayoutId id="2147483783" r:id="rId7"/>
    <p:sldLayoutId id="2147483784" r:id="rId8"/>
    <p:sldLayoutId id="2147483785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F6952A21-0283-DA83-F4AB-FF301C68E2C7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782B3F89-CC24-F876-79F8-E276036F8BCF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EAB8C590-D8A3-CC27-A0EB-61D88D8F5D1A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C5B19C4A-5FA5-3A8B-FAE6-9CDC0F54077D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1943BB83-4617-CF64-03FC-28D26CFD831A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76D7276-9009-A3A8-85E6-E22B47CC9647}"/>
              </a:ext>
            </a:extLst>
          </p:cNvPr>
          <p:cNvPicPr>
            <a:picLocks noChangeAspect="1"/>
          </p:cNvPicPr>
          <p:nvPr userDrawn="1"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6FD65BC-A39D-B5CB-77C1-9458D2118306}"/>
              </a:ext>
            </a:extLst>
          </p:cNvPr>
          <p:cNvPicPr>
            <a:picLocks noChangeAspect="1"/>
          </p:cNvPicPr>
          <p:nvPr userDrawn="1"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B55C830-8825-E728-DDAD-878580BD100D}"/>
              </a:ext>
            </a:extLst>
          </p:cNvPr>
          <p:cNvPicPr>
            <a:picLocks noChangeAspect="1"/>
          </p:cNvPicPr>
          <p:nvPr userDrawn="1"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F5ED0BC-9F95-856F-EFDF-E256E5E4A2DE}"/>
              </a:ext>
            </a:extLst>
          </p:cNvPr>
          <p:cNvPicPr>
            <a:picLocks noChangeAspect="1"/>
          </p:cNvPicPr>
          <p:nvPr userDrawn="1"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ACF24C4-D435-9C6F-8853-4EB18B09D042}"/>
              </a:ext>
            </a:extLst>
          </p:cNvPr>
          <p:cNvPicPr>
            <a:picLocks noChangeAspect="1"/>
          </p:cNvPicPr>
          <p:nvPr userDrawn="1"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124163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1" r:id="rId1"/>
    <p:sldLayoutId id="2147483862" r:id="rId2"/>
    <p:sldLayoutId id="2147483863" r:id="rId3"/>
    <p:sldLayoutId id="2147483864" r:id="rId4"/>
    <p:sldLayoutId id="2147483865" r:id="rId5"/>
    <p:sldLayoutId id="2147483866" r:id="rId6"/>
    <p:sldLayoutId id="2147483867" r:id="rId7"/>
    <p:sldLayoutId id="2147483868" r:id="rId8"/>
    <p:sldLayoutId id="2147483869" r:id="rId9"/>
    <p:sldLayoutId id="2147483870" r:id="rId10"/>
    <p:sldLayoutId id="2147483871" r:id="rId11"/>
    <p:sldLayoutId id="2147483872" r:id="rId12"/>
    <p:sldLayoutId id="2147483873" r:id="rId13"/>
    <p:sldLayoutId id="2147483874" r:id="rId14"/>
    <p:sldLayoutId id="2147483875" r:id="rId15"/>
    <p:sldLayoutId id="2147483876" r:id="rId16"/>
    <p:sldLayoutId id="2147483877" r:id="rId17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9613" y="177261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8897" y="177261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81889" y="15842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684371" y="15842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7A0DE8-5D2B-CB79-CE14-7673A2DCA02B}"/>
              </a:ext>
            </a:extLst>
          </p:cNvPr>
          <p:cNvSpPr>
            <a:spLocks/>
          </p:cNvSpPr>
          <p:nvPr userDrawn="1"/>
        </p:nvSpPr>
        <p:spPr>
          <a:xfrm>
            <a:off x="6709463" y="1772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 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1889" y="158426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0" name="Rectangle 39">
            <a:extLst>
              <a:ext uri="{FF2B5EF4-FFF2-40B4-BE49-F238E27FC236}">
                <a16:creationId xmlns:a16="http://schemas.microsoft.com/office/drawing/2014/main" id="{B9BCAAFD-BD58-66BE-0EA8-97E5245F122B}"/>
              </a:ext>
            </a:extLst>
          </p:cNvPr>
          <p:cNvSpPr>
            <a:spLocks/>
          </p:cNvSpPr>
          <p:nvPr userDrawn="1"/>
        </p:nvSpPr>
        <p:spPr>
          <a:xfrm>
            <a:off x="445736" y="17391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 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5215119" y="1887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CC1EB39-4FF6-DC85-DA3C-9B1751BC307F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7FF7DE59-122C-CDF7-A114-BDE7D7121A8A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57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316045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  <p:sldLayoutId id="2147483788" r:id="rId2"/>
    <p:sldLayoutId id="2147483790" r:id="rId3"/>
    <p:sldLayoutId id="2147483791" r:id="rId4"/>
    <p:sldLayoutId id="2147483792" r:id="rId5"/>
    <p:sldLayoutId id="2147483793" r:id="rId6"/>
    <p:sldLayoutId id="2147483794" r:id="rId7"/>
    <p:sldLayoutId id="2147483795" r:id="rId8"/>
    <p:sldLayoutId id="2147483796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1FF2608-4F6C-BB52-8A3C-04CB2DCC8000}"/>
              </a:ext>
            </a:extLst>
          </p:cNvPr>
          <p:cNvPicPr>
            <a:picLocks noChangeAspect="1"/>
          </p:cNvPicPr>
          <p:nvPr userDrawn="1"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7677C2E-1E41-0D9F-5A3C-6ED65F2768AB}"/>
              </a:ext>
            </a:extLst>
          </p:cNvPr>
          <p:cNvPicPr>
            <a:picLocks noChangeAspect="1"/>
          </p:cNvPicPr>
          <p:nvPr userDrawn="1"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DA5108C-3DCE-088D-20FE-2B1F4BBDED2F}"/>
              </a:ext>
            </a:extLst>
          </p:cNvPr>
          <p:cNvPicPr>
            <a:picLocks noChangeAspect="1"/>
          </p:cNvPicPr>
          <p:nvPr userDrawn="1"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04DD6F6-FDA1-18F6-F9B5-0C556C4339F7}"/>
              </a:ext>
            </a:extLst>
          </p:cNvPr>
          <p:cNvPicPr>
            <a:picLocks noChangeAspect="1"/>
          </p:cNvPicPr>
          <p:nvPr userDrawn="1"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36E378F-61B4-745C-429C-DB2D8C76DD4F}"/>
              </a:ext>
            </a:extLst>
          </p:cNvPr>
          <p:cNvPicPr>
            <a:picLocks noChangeAspect="1"/>
          </p:cNvPicPr>
          <p:nvPr userDrawn="1"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25EF1D0C-E184-2CC7-5850-32716F201A61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772F4AC-E23C-8D86-4FAB-CA6FCA974596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D46C98A-E5C7-8311-F654-3604E5A0DA96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25C6CEB-EB14-95A4-577B-94B6A55E1E09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BF6CE9F-8B86-6CBF-1FEA-673E4688F292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775310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1" r:id="rId1"/>
    <p:sldLayoutId id="2147483822" r:id="rId2"/>
    <p:sldLayoutId id="2147483823" r:id="rId3"/>
    <p:sldLayoutId id="2147483824" r:id="rId4"/>
    <p:sldLayoutId id="2147483825" r:id="rId5"/>
    <p:sldLayoutId id="2147483826" r:id="rId6"/>
    <p:sldLayoutId id="2147483827" r:id="rId7"/>
    <p:sldLayoutId id="2147483828" r:id="rId8"/>
    <p:sldLayoutId id="2147483829" r:id="rId9"/>
    <p:sldLayoutId id="2147483830" r:id="rId10"/>
    <p:sldLayoutId id="2147483831" r:id="rId11"/>
    <p:sldLayoutId id="2147483832" r:id="rId12"/>
    <p:sldLayoutId id="2147483833" r:id="rId13"/>
    <p:sldLayoutId id="2147483834" r:id="rId14"/>
    <p:sldLayoutId id="2147483835" r:id="rId15"/>
    <p:sldLayoutId id="2147483836" r:id="rId16"/>
    <p:sldLayoutId id="2147483837" r:id="rId17"/>
    <p:sldLayoutId id="2147483838" r:id="rId18"/>
    <p:sldLayoutId id="2147483839" r:id="rId19"/>
    <p:sldLayoutId id="2147483840" r:id="rId20"/>
    <p:sldLayoutId id="2147483841" r:id="rId21"/>
    <p:sldLayoutId id="2147483842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183267F-929C-48B9-6665-4C625D98F949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E099AA5-1E55-7CD9-BDA4-52611AB69DA1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5B879D6-DD8F-9ADE-71B6-EEAF0BD12F30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D94A887-E24C-8CC4-7077-4472C0BA62C7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D114A99-41E1-ACEC-893A-0714AC99D1A5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225ACC60-8B5C-28C3-46B4-957C8075B212}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BF81B862-B674-B048-4938-ACFE9BA03B43}"/>
              </a:ext>
            </a:extLst>
          </p:cNvPr>
          <p:cNvPicPr>
            <a:picLocks noChangeAspect="1"/>
          </p:cNvPicPr>
          <p:nvPr userDrawn="1"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F9DCEFE3-14F3-9640-1B27-B7A15C0CE121}"/>
              </a:ext>
            </a:extLst>
          </p:cNvPr>
          <p:cNvPicPr>
            <a:picLocks noChangeAspect="1"/>
          </p:cNvPicPr>
          <p:nvPr userDrawn="1"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25DD9A40-A515-2F93-D5FF-77728696A3C1}"/>
              </a:ext>
            </a:extLst>
          </p:cNvPr>
          <p:cNvPicPr>
            <a:picLocks noChangeAspect="1"/>
          </p:cNvPicPr>
          <p:nvPr userDrawn="1"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CB6ECC50-043E-F539-E430-491C4F11FE0C}"/>
              </a:ext>
            </a:extLst>
          </p:cNvPr>
          <p:cNvPicPr>
            <a:picLocks noChangeAspect="1"/>
          </p:cNvPicPr>
          <p:nvPr userDrawn="1"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044580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4" r:id="rId1"/>
    <p:sldLayoutId id="2147483845" r:id="rId2"/>
    <p:sldLayoutId id="2147483846" r:id="rId3"/>
    <p:sldLayoutId id="2147483847" r:id="rId4"/>
    <p:sldLayoutId id="2147483848" r:id="rId5"/>
    <p:sldLayoutId id="2147483849" r:id="rId6"/>
    <p:sldLayoutId id="2147483850" r:id="rId7"/>
    <p:sldLayoutId id="2147483851" r:id="rId8"/>
    <p:sldLayoutId id="2147483852" r:id="rId9"/>
    <p:sldLayoutId id="2147483853" r:id="rId10"/>
    <p:sldLayoutId id="2147483854" r:id="rId11"/>
    <p:sldLayoutId id="2147483855" r:id="rId12"/>
    <p:sldLayoutId id="2147483856" r:id="rId13"/>
    <p:sldLayoutId id="2147483857" r:id="rId14"/>
    <p:sldLayoutId id="2147483858" r:id="rId15"/>
    <p:sldLayoutId id="2147483859" r:id="rId1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99873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9" r:id="rId1"/>
    <p:sldLayoutId id="2147483880" r:id="rId2"/>
    <p:sldLayoutId id="2147483881" r:id="rId3"/>
    <p:sldLayoutId id="2147483882" r:id="rId4"/>
    <p:sldLayoutId id="2147483883" r:id="rId5"/>
    <p:sldLayoutId id="2147483884" r:id="rId6"/>
    <p:sldLayoutId id="2147483885" r:id="rId7"/>
    <p:sldLayoutId id="2147483886" r:id="rId8"/>
    <p:sldLayoutId id="2147483887" r:id="rId9"/>
    <p:sldLayoutId id="2147483888" r:id="rId10"/>
    <p:sldLayoutId id="2147483889" r:id="rId11"/>
    <p:sldLayoutId id="2147483890" r:id="rId12"/>
    <p:sldLayoutId id="2147483891" r:id="rId13"/>
    <p:sldLayoutId id="2147483892" r:id="rId14"/>
    <p:sldLayoutId id="2147483893" r:id="rId15"/>
    <p:sldLayoutId id="2147483894" r:id="rId16"/>
    <p:sldLayoutId id="2147483895" r:id="rId17"/>
    <p:sldLayoutId id="2147483896" r:id="rId18"/>
    <p:sldLayoutId id="2147483897" r:id="rId19"/>
    <p:sldLayoutId id="2147483898" r:id="rId20"/>
    <p:sldLayoutId id="2147483899" r:id="rId21"/>
    <p:sldLayoutId id="2147483900" r:id="rId22"/>
    <p:sldLayoutId id="2147483976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95629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2" r:id="rId1"/>
    <p:sldLayoutId id="2147483903" r:id="rId2"/>
    <p:sldLayoutId id="2147483904" r:id="rId3"/>
    <p:sldLayoutId id="2147483905" r:id="rId4"/>
    <p:sldLayoutId id="2147483906" r:id="rId5"/>
    <p:sldLayoutId id="2147483907" r:id="rId6"/>
    <p:sldLayoutId id="2147483908" r:id="rId7"/>
    <p:sldLayoutId id="2147483909" r:id="rId8"/>
    <p:sldLayoutId id="2147483910" r:id="rId9"/>
    <p:sldLayoutId id="2147483911" r:id="rId10"/>
    <p:sldLayoutId id="2147483912" r:id="rId11"/>
    <p:sldLayoutId id="2147483913" r:id="rId12"/>
    <p:sldLayoutId id="2147483914" r:id="rId13"/>
    <p:sldLayoutId id="2147483915" r:id="rId14"/>
    <p:sldLayoutId id="2147483916" r:id="rId15"/>
    <p:sldLayoutId id="2147483917" r:id="rId16"/>
    <p:sldLayoutId id="2147483918" r:id="rId17"/>
    <p:sldLayoutId id="2147483919" r:id="rId18"/>
    <p:sldLayoutId id="2147483920" r:id="rId19"/>
    <p:sldLayoutId id="2147483921" r:id="rId20"/>
    <p:sldLayoutId id="2147483922" r:id="rId21"/>
    <p:sldLayoutId id="2147483923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29202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5" r:id="rId1"/>
    <p:sldLayoutId id="2147483926" r:id="rId2"/>
    <p:sldLayoutId id="2147483927" r:id="rId3"/>
    <p:sldLayoutId id="2147483928" r:id="rId4"/>
    <p:sldLayoutId id="2147483929" r:id="rId5"/>
    <p:sldLayoutId id="2147483930" r:id="rId6"/>
    <p:sldLayoutId id="2147483931" r:id="rId7"/>
    <p:sldLayoutId id="2147483932" r:id="rId8"/>
    <p:sldLayoutId id="2147483933" r:id="rId9"/>
    <p:sldLayoutId id="2147483934" r:id="rId10"/>
    <p:sldLayoutId id="2147483935" r:id="rId11"/>
    <p:sldLayoutId id="2147483936" r:id="rId12"/>
    <p:sldLayoutId id="2147483937" r:id="rId13"/>
    <p:sldLayoutId id="2147483938" r:id="rId14"/>
    <p:sldLayoutId id="2147483939" r:id="rId15"/>
    <p:sldLayoutId id="2147483940" r:id="rId16"/>
    <p:sldLayoutId id="2147483941" r:id="rId17"/>
    <p:sldLayoutId id="2147483942" r:id="rId18"/>
    <p:sldLayoutId id="2147483943" r:id="rId19"/>
    <p:sldLayoutId id="2147483944" r:id="rId20"/>
    <p:sldLayoutId id="2147483945" r:id="rId21"/>
    <p:sldLayoutId id="2147483946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817887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8" r:id="rId1"/>
    <p:sldLayoutId id="2147483949" r:id="rId2"/>
    <p:sldLayoutId id="2147483950" r:id="rId3"/>
    <p:sldLayoutId id="2147483951" r:id="rId4"/>
    <p:sldLayoutId id="2147483952" r:id="rId5"/>
    <p:sldLayoutId id="2147483953" r:id="rId6"/>
    <p:sldLayoutId id="2147483954" r:id="rId7"/>
    <p:sldLayoutId id="2147483955" r:id="rId8"/>
    <p:sldLayoutId id="2147483956" r:id="rId9"/>
    <p:sldLayoutId id="2147483957" r:id="rId10"/>
    <p:sldLayoutId id="2147483958" r:id="rId11"/>
    <p:sldLayoutId id="2147483959" r:id="rId12"/>
    <p:sldLayoutId id="2147483960" r:id="rId13"/>
    <p:sldLayoutId id="2147483961" r:id="rId14"/>
    <p:sldLayoutId id="2147483962" r:id="rId15"/>
    <p:sldLayoutId id="2147483963" r:id="rId16"/>
    <p:sldLayoutId id="2147483964" r:id="rId17"/>
    <p:sldLayoutId id="2147483965" r:id="rId18"/>
    <p:sldLayoutId id="2147483966" r:id="rId19"/>
    <p:sldLayoutId id="2147483967" r:id="rId20"/>
    <p:sldLayoutId id="2147483968" r:id="rId21"/>
    <p:sldLayoutId id="2147483969" r:id="rId22"/>
    <p:sldLayoutId id="2147483973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710CBE1A-C2C9-A7CC-185E-F066375AA9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C5F8E6B-18FC-D537-1010-927FA25A79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38655D9-BA12-5581-E69F-8FAF4ABC47D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196CE0A-8990-4755-8532-77D8833A784F}" type="datetimeFigureOut">
              <a:rPr lang="fr-FR" smtClean="0"/>
              <a:t>11/01/2026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E37E95E-A629-5C44-26EA-10C1DF32710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3971E86-CABA-1FE5-CE3A-642D542BDA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54224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  <p:sldLayoutId id="2147483743" r:id="rId2"/>
    <p:sldLayoutId id="2147483744" r:id="rId3"/>
    <p:sldLayoutId id="2147483745" r:id="rId4"/>
    <p:sldLayoutId id="2147483746" r:id="rId5"/>
    <p:sldLayoutId id="2147483747" r:id="rId6"/>
    <p:sldLayoutId id="2147483748" r:id="rId7"/>
    <p:sldLayoutId id="2147483749" r:id="rId8"/>
    <p:sldLayoutId id="2147483750" r:id="rId9"/>
    <p:sldLayoutId id="2147483751" r:id="rId10"/>
    <p:sldLayoutId id="214748375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427507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5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25.gif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2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gif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2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34.bin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75.xml"/><Relationship Id="rId6" Type="http://schemas.openxmlformats.org/officeDocument/2006/relationships/image" Target="../media/image21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12.png"/><Relationship Id="rId7" Type="http://schemas.openxmlformats.org/officeDocument/2006/relationships/image" Target="../media/image35.png"/><Relationship Id="rId12" Type="http://schemas.openxmlformats.org/officeDocument/2006/relationships/image" Target="../media/image2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75.xml"/><Relationship Id="rId6" Type="http://schemas.openxmlformats.org/officeDocument/2006/relationships/image" Target="../media/image21.png"/><Relationship Id="rId11" Type="http://schemas.openxmlformats.org/officeDocument/2006/relationships/image" Target="../media/image39.png"/><Relationship Id="rId5" Type="http://schemas.openxmlformats.org/officeDocument/2006/relationships/image" Target="../media/image14.png"/><Relationship Id="rId10" Type="http://schemas.openxmlformats.org/officeDocument/2006/relationships/image" Target="../media/image38.png"/><Relationship Id="rId4" Type="http://schemas.openxmlformats.org/officeDocument/2006/relationships/image" Target="../media/image13.png"/><Relationship Id="rId9" Type="http://schemas.openxmlformats.org/officeDocument/2006/relationships/image" Target="../media/image3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75.xml"/><Relationship Id="rId6" Type="http://schemas.openxmlformats.org/officeDocument/2006/relationships/image" Target="../media/image21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75.xml"/><Relationship Id="rId6" Type="http://schemas.openxmlformats.org/officeDocument/2006/relationships/image" Target="../media/image21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75.xml"/><Relationship Id="rId6" Type="http://schemas.openxmlformats.org/officeDocument/2006/relationships/image" Target="../media/image21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75.xml"/><Relationship Id="rId6" Type="http://schemas.openxmlformats.org/officeDocument/2006/relationships/image" Target="../media/image21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75.xml"/><Relationship Id="rId6" Type="http://schemas.openxmlformats.org/officeDocument/2006/relationships/image" Target="../media/image21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75.xml"/><Relationship Id="rId6" Type="http://schemas.openxmlformats.org/officeDocument/2006/relationships/image" Target="../media/image21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slideLayout" Target="../slideLayouts/slideLayout175.xml"/><Relationship Id="rId7" Type="http://schemas.openxmlformats.org/officeDocument/2006/relationships/image" Target="../media/image14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Relationship Id="rId9" Type="http://schemas.openxmlformats.org/officeDocument/2006/relationships/image" Target="../media/image4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3.gif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1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75.xml"/><Relationship Id="rId6" Type="http://schemas.openxmlformats.org/officeDocument/2006/relationships/image" Target="../media/image20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41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75.xml"/><Relationship Id="rId6" Type="http://schemas.openxmlformats.org/officeDocument/2006/relationships/image" Target="../media/image21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2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75.xml"/><Relationship Id="rId6" Type="http://schemas.openxmlformats.org/officeDocument/2006/relationships/image" Target="../media/image42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4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75.xml"/><Relationship Id="rId6" Type="http://schemas.openxmlformats.org/officeDocument/2006/relationships/image" Target="../media/image21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75.xml"/><Relationship Id="rId6" Type="http://schemas.openxmlformats.org/officeDocument/2006/relationships/image" Target="../media/image21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75.xml"/><Relationship Id="rId6" Type="http://schemas.openxmlformats.org/officeDocument/2006/relationships/image" Target="../media/image21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75.xml"/><Relationship Id="rId6" Type="http://schemas.openxmlformats.org/officeDocument/2006/relationships/image" Target="../media/image21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75.xml"/><Relationship Id="rId6" Type="http://schemas.openxmlformats.org/officeDocument/2006/relationships/image" Target="../media/image21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75.xml"/><Relationship Id="rId6" Type="http://schemas.openxmlformats.org/officeDocument/2006/relationships/image" Target="../media/image21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75.xml"/><Relationship Id="rId6" Type="http://schemas.openxmlformats.org/officeDocument/2006/relationships/image" Target="../media/image21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75.xml"/><Relationship Id="rId6" Type="http://schemas.openxmlformats.org/officeDocument/2006/relationships/image" Target="../media/image21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slideLayout" Target="../slideLayouts/slideLayout175.xml"/><Relationship Id="rId7" Type="http://schemas.openxmlformats.org/officeDocument/2006/relationships/image" Target="../media/image14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Relationship Id="rId9" Type="http://schemas.openxmlformats.org/officeDocument/2006/relationships/image" Target="../media/image44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45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75.xml"/><Relationship Id="rId6" Type="http://schemas.openxmlformats.org/officeDocument/2006/relationships/image" Target="../media/image21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12.png"/><Relationship Id="rId7" Type="http://schemas.openxmlformats.org/officeDocument/2006/relationships/image" Target="../media/image4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75.xml"/><Relationship Id="rId6" Type="http://schemas.openxmlformats.org/officeDocument/2006/relationships/image" Target="../media/image20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3.gif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13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75.xml"/><Relationship Id="rId6" Type="http://schemas.openxmlformats.org/officeDocument/2006/relationships/image" Target="../media/image20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75.xml"/><Relationship Id="rId6" Type="http://schemas.openxmlformats.org/officeDocument/2006/relationships/image" Target="../media/image20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2.png"/><Relationship Id="rId7" Type="http://schemas.openxmlformats.org/officeDocument/2006/relationships/image" Target="../media/image4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75.xml"/><Relationship Id="rId6" Type="http://schemas.openxmlformats.org/officeDocument/2006/relationships/image" Target="../media/image47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75.xml"/><Relationship Id="rId6" Type="http://schemas.openxmlformats.org/officeDocument/2006/relationships/image" Target="../media/image20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75.xml"/><Relationship Id="rId6" Type="http://schemas.openxmlformats.org/officeDocument/2006/relationships/image" Target="../media/image20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12.png"/><Relationship Id="rId7" Type="http://schemas.openxmlformats.org/officeDocument/2006/relationships/image" Target="../media/image45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75.xml"/><Relationship Id="rId6" Type="http://schemas.openxmlformats.org/officeDocument/2006/relationships/image" Target="../media/image21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45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75.xml"/><Relationship Id="rId6" Type="http://schemas.openxmlformats.org/officeDocument/2006/relationships/image" Target="../media/image20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3.gif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14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75.xml"/><Relationship Id="rId6" Type="http://schemas.openxmlformats.org/officeDocument/2006/relationships/image" Target="../media/image20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12.png"/><Relationship Id="rId7" Type="http://schemas.openxmlformats.org/officeDocument/2006/relationships/image" Target="../media/image49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75.xml"/><Relationship Id="rId6" Type="http://schemas.openxmlformats.org/officeDocument/2006/relationships/image" Target="../media/image21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Relationship Id="rId9" Type="http://schemas.openxmlformats.org/officeDocument/2006/relationships/image" Target="../media/image39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slideLayout" Target="../slideLayouts/slideLayout175.xml"/><Relationship Id="rId7" Type="http://schemas.openxmlformats.org/officeDocument/2006/relationships/image" Target="../media/image14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Relationship Id="rId9" Type="http://schemas.openxmlformats.org/officeDocument/2006/relationships/image" Target="../media/image44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slideLayout" Target="../slideLayouts/slideLayout175.xml"/><Relationship Id="rId7" Type="http://schemas.openxmlformats.org/officeDocument/2006/relationships/image" Target="../media/image14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Relationship Id="rId9" Type="http://schemas.openxmlformats.org/officeDocument/2006/relationships/image" Target="../media/image51.png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4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53209608-E20A-B6E8-594B-8E4A792FE7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78134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Espace réservé pour une image  3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3DC75A-2015-19E1-1E39-E1663D38576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/>
          <a:stretch>
            <a:fillRect/>
          </a:stretch>
        </p:blipFill>
        <p:spPr/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EF1EEB-1F40-EA99-607B-F22A6821DCF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/>
          <a:stretch>
            <a:fillRect/>
          </a:stretch>
        </p:blipFill>
        <p:spPr/>
      </p:pic>
      <p:pic>
        <p:nvPicPr>
          <p:cNvPr id="3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F93AB83-9CA3-5F80-6D06-9BC5A29C6E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/>
          <a:srcRect/>
          <a:stretch>
            <a:fillRect/>
          </a:stretch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8E3DEC7-EDF8-3A04-93CB-4981563836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/>
          <a:srcRect/>
          <a:stretch>
            <a:fillRect/>
          </a:stretch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A61E3F4-6777-A2C5-4DDB-664D3F42A61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/>
          <a:srcRect/>
          <a:stretch/>
        </p:blipFill>
        <p:spPr/>
      </p:pic>
      <p:sp>
        <p:nvSpPr>
          <p:cNvPr id="21" name="Espace réservé pour une image  20">
            <a:extLst>
              <a:ext uri="{FF2B5EF4-FFF2-40B4-BE49-F238E27FC236}">
                <a16:creationId xmlns:a16="http://schemas.microsoft.com/office/drawing/2014/main" id="{A2246453-977E-1804-FB4B-6EF5DA94353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9B930BFD-D933-1735-B8A7-CC562C90B09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تعيين تلميذ(ة) للإجابة</a:t>
            </a:r>
            <a:endParaRPr lang="fr-MA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8996AF3B-A528-4707-FCB6-B291F8C7C08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توجيهات و شرح التعليمات</a:t>
            </a:r>
            <a:endParaRPr lang="fr-MA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49905370-11BD-3654-8734-1BB5729C31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عرض فيديو</a:t>
            </a:r>
            <a:endParaRPr lang="fr-MA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2DE2D423-DFDD-F18A-A3B9-AFF3B3B8881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المرور بين الصفوف للمساعدة و تصحيح الإنجازات</a:t>
            </a:r>
            <a:endParaRPr lang="fr-MA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E3F5F3B-8967-6834-358B-508ACECF21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عمل في ثنائيات</a:t>
            </a:r>
            <a:endParaRPr lang="fr-MA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E4065A23-EDF8-69CB-1A07-FBB4DE2BB50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نهاية الشريط، المرور إلى الشريحة الموالية</a:t>
            </a:r>
            <a:endParaRPr lang="fr-MA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76C046-DDA7-71FD-0BA2-C6C915112E6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32986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5724064-2AF4-2711-5742-1F849F51B6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</p:spPr>
        <p:txBody>
          <a:bodyPr/>
          <a:lstStyle/>
          <a:p>
            <a:r>
              <a:rPr lang="ar-MA" dirty="0"/>
              <a:t>تنظيم حصص الأسبوع</a:t>
            </a:r>
            <a:endParaRPr lang="fr-MA" dirty="0"/>
          </a:p>
        </p:txBody>
      </p:sp>
      <p:pic>
        <p:nvPicPr>
          <p:cNvPr id="28" name="Image 27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BEC6D4D8-A159-D282-7008-6D82765602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683930" y="1910926"/>
            <a:ext cx="3831420" cy="1362012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C183201-D18D-4935-B177-DA999DC256D1}"/>
              </a:ext>
            </a:extLst>
          </p:cNvPr>
          <p:cNvSpPr txBox="1">
            <a:spLocks/>
          </p:cNvSpPr>
          <p:nvPr/>
        </p:nvSpPr>
        <p:spPr>
          <a:xfrm>
            <a:off x="4864353" y="2380103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dirty="0">
                <a:solidFill>
                  <a:srgbClr val="424D7B"/>
                </a:solidFill>
              </a:rPr>
              <a:t> نشاط اعتيادي (10)د؛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dirty="0">
                <a:solidFill>
                  <a:srgbClr val="424D7B"/>
                </a:solidFill>
              </a:rPr>
              <a:t>معجم : مراجعة وتوليف (30د)؛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dirty="0">
                <a:solidFill>
                  <a:srgbClr val="424D7B"/>
                </a:solidFill>
              </a:rPr>
              <a:t>أساليب : مراجعة وتوليف( 30د)</a:t>
            </a:r>
          </a:p>
        </p:txBody>
      </p:sp>
      <p:sp>
        <p:nvSpPr>
          <p:cNvPr id="30" name="Organigramme : Terminateur 29">
            <a:extLst>
              <a:ext uri="{FF2B5EF4-FFF2-40B4-BE49-F238E27FC236}">
                <a16:creationId xmlns:a16="http://schemas.microsoft.com/office/drawing/2014/main" id="{5E67F533-0003-670A-8653-7D0C6E21111B}"/>
              </a:ext>
            </a:extLst>
          </p:cNvPr>
          <p:cNvSpPr/>
          <p:nvPr/>
        </p:nvSpPr>
        <p:spPr>
          <a:xfrm>
            <a:off x="7024611" y="1910926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/>
            <a:r>
              <a:rPr lang="ar-MA" sz="1600" b="1" dirty="0">
                <a:solidFill>
                  <a:srgbClr val="474F71"/>
                </a:solidFill>
                <a:latin typeface="Dosis ExtraBold" pitchFamily="2" charset="0"/>
              </a:rPr>
              <a:t>اليوم</a:t>
            </a:r>
            <a:r>
              <a:rPr lang="fr-MA" sz="1600" b="1" dirty="0">
                <a:solidFill>
                  <a:srgbClr val="474F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1 - </a:t>
            </a:r>
            <a:endParaRPr lang="ar-MA" sz="1600" b="1" dirty="0">
              <a:solidFill>
                <a:srgbClr val="474F7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CAE19904-F025-9D70-0C02-58C0F63B0EB8}"/>
              </a:ext>
            </a:extLst>
          </p:cNvPr>
          <p:cNvGrpSpPr/>
          <p:nvPr/>
        </p:nvGrpSpPr>
        <p:grpSpPr>
          <a:xfrm flipH="1">
            <a:off x="502085" y="1980000"/>
            <a:ext cx="3780000" cy="1332000"/>
            <a:chOff x="4735350" y="5023288"/>
            <a:chExt cx="3780000" cy="1332000"/>
          </a:xfrm>
        </p:grpSpPr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3BA9EC7F-CBF7-7B36-6667-527D498CCE78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3" name="Organigramme : Terminateur 32">
              <a:extLst>
                <a:ext uri="{FF2B5EF4-FFF2-40B4-BE49-F238E27FC236}">
                  <a16:creationId xmlns:a16="http://schemas.microsoft.com/office/drawing/2014/main" id="{84917BCC-A7BB-4497-4BC4-FEE3E753238E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3 - </a:t>
              </a:r>
            </a:p>
          </p:txBody>
        </p:sp>
      </p:grpSp>
      <p:grpSp>
        <p:nvGrpSpPr>
          <p:cNvPr id="37" name="Groupe 36">
            <a:extLst>
              <a:ext uri="{FF2B5EF4-FFF2-40B4-BE49-F238E27FC236}">
                <a16:creationId xmlns:a16="http://schemas.microsoft.com/office/drawing/2014/main" id="{8ABDE56B-B1D8-87F7-43A2-3543B491E169}"/>
              </a:ext>
            </a:extLst>
          </p:cNvPr>
          <p:cNvGrpSpPr/>
          <p:nvPr/>
        </p:nvGrpSpPr>
        <p:grpSpPr>
          <a:xfrm flipH="1">
            <a:off x="4696085" y="3936813"/>
            <a:ext cx="3780000" cy="1332000"/>
            <a:chOff x="4735350" y="3482113"/>
            <a:chExt cx="3780000" cy="1332000"/>
          </a:xfrm>
        </p:grpSpPr>
        <p:sp>
          <p:nvSpPr>
            <p:cNvPr id="38" name="Rectangle : coins arrondis 37">
              <a:extLst>
                <a:ext uri="{FF2B5EF4-FFF2-40B4-BE49-F238E27FC236}">
                  <a16:creationId xmlns:a16="http://schemas.microsoft.com/office/drawing/2014/main" id="{967FFCD5-B508-B459-DD21-A60CF1BB3513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9" name="Organigramme : Terminateur 38">
              <a:extLst>
                <a:ext uri="{FF2B5EF4-FFF2-40B4-BE49-F238E27FC236}">
                  <a16:creationId xmlns:a16="http://schemas.microsoft.com/office/drawing/2014/main" id="{BB1C06D9-07BD-CBE9-D343-BB038D386741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44" name="Groupe 43">
            <a:extLst>
              <a:ext uri="{FF2B5EF4-FFF2-40B4-BE49-F238E27FC236}">
                <a16:creationId xmlns:a16="http://schemas.microsoft.com/office/drawing/2014/main" id="{56260B1B-8DE6-97FE-27D5-91548C304DA6}"/>
              </a:ext>
            </a:extLst>
          </p:cNvPr>
          <p:cNvGrpSpPr/>
          <p:nvPr/>
        </p:nvGrpSpPr>
        <p:grpSpPr>
          <a:xfrm flipH="1">
            <a:off x="502085" y="3936813"/>
            <a:ext cx="3780000" cy="1332000"/>
            <a:chOff x="648000" y="1944000"/>
            <a:chExt cx="3780000" cy="1332000"/>
          </a:xfrm>
        </p:grpSpPr>
        <p:sp>
          <p:nvSpPr>
            <p:cNvPr id="45" name="Rectangle : coins arrondis 44">
              <a:extLst>
                <a:ext uri="{FF2B5EF4-FFF2-40B4-BE49-F238E27FC236}">
                  <a16:creationId xmlns:a16="http://schemas.microsoft.com/office/drawing/2014/main" id="{89FC8FA4-306D-E0C3-A1C8-05E7899780F8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46" name="Organigramme : Terminateur 45">
              <a:extLst>
                <a:ext uri="{FF2B5EF4-FFF2-40B4-BE49-F238E27FC236}">
                  <a16:creationId xmlns:a16="http://schemas.microsoft.com/office/drawing/2014/main" id="{CF100113-88B0-819E-A10A-33944C554FDF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4 - </a:t>
              </a:r>
            </a:p>
          </p:txBody>
        </p:sp>
      </p:grpSp>
      <p:sp>
        <p:nvSpPr>
          <p:cNvPr id="47" name="Espace réservé du texte 25">
            <a:extLst>
              <a:ext uri="{FF2B5EF4-FFF2-40B4-BE49-F238E27FC236}">
                <a16:creationId xmlns:a16="http://schemas.microsoft.com/office/drawing/2014/main" id="{F617E492-3EFB-29FF-095B-0BFAB3F63C0C}"/>
              </a:ext>
            </a:extLst>
          </p:cNvPr>
          <p:cNvSpPr txBox="1">
            <a:spLocks/>
          </p:cNvSpPr>
          <p:nvPr/>
        </p:nvSpPr>
        <p:spPr>
          <a:xfrm>
            <a:off x="675877" y="4332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نشاط اعتيادي (10)د</a:t>
            </a:r>
            <a:endParaRPr lang="ar-MA" dirty="0"/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ar-MA" dirty="0"/>
              <a:t>إنتاج كتابي: نص وصفي (30د)</a:t>
            </a:r>
            <a:endParaRPr lang="ar-SA" dirty="0"/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ar-MA" dirty="0"/>
              <a:t>أنشطة داعمة (30د)</a:t>
            </a:r>
          </a:p>
        </p:txBody>
      </p:sp>
      <p:sp>
        <p:nvSpPr>
          <p:cNvPr id="49" name="Espace réservé du texte 25">
            <a:extLst>
              <a:ext uri="{FF2B5EF4-FFF2-40B4-BE49-F238E27FC236}">
                <a16:creationId xmlns:a16="http://schemas.microsoft.com/office/drawing/2014/main" id="{BFA1D6E0-8215-9912-4645-47469A888AEE}"/>
              </a:ext>
            </a:extLst>
          </p:cNvPr>
          <p:cNvSpPr txBox="1">
            <a:spLocks/>
          </p:cNvSpPr>
          <p:nvPr/>
        </p:nvSpPr>
        <p:spPr>
          <a:xfrm>
            <a:off x="4861331" y="4384674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 نشاط اعتيادي (10)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التحدث (30د)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قراءة : استثمار إستراتيجية الفهم (30د)</a:t>
            </a:r>
            <a:endParaRPr lang="ar-SA" dirty="0"/>
          </a:p>
        </p:txBody>
      </p:sp>
      <p:sp>
        <p:nvSpPr>
          <p:cNvPr id="51" name="Espace réservé du texte 25">
            <a:extLst>
              <a:ext uri="{FF2B5EF4-FFF2-40B4-BE49-F238E27FC236}">
                <a16:creationId xmlns:a16="http://schemas.microsoft.com/office/drawing/2014/main" id="{1EF54809-9346-163C-D59E-77AB4FA092E6}"/>
              </a:ext>
            </a:extLst>
          </p:cNvPr>
          <p:cNvSpPr txBox="1">
            <a:spLocks/>
          </p:cNvSpPr>
          <p:nvPr/>
        </p:nvSpPr>
        <p:spPr>
          <a:xfrm>
            <a:off x="675877" y="2431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نشاط اعتيادي  </a:t>
            </a:r>
            <a:r>
              <a:rPr lang="ar-SA" dirty="0"/>
              <a:t>(10)د</a:t>
            </a:r>
          </a:p>
          <a:p>
            <a:pPr marL="273050" lvl="1" indent="-27305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ar-MA" dirty="0"/>
              <a:t>قراءة  ح2 : استثمار الظواهر اللغوية </a:t>
            </a:r>
            <a:r>
              <a:rPr lang="ar-SA" dirty="0"/>
              <a:t>(</a:t>
            </a:r>
            <a:r>
              <a:rPr lang="ar-MA" dirty="0"/>
              <a:t>40</a:t>
            </a:r>
            <a:r>
              <a:rPr lang="ar-SA" dirty="0"/>
              <a:t>د)</a:t>
            </a:r>
            <a:endParaRPr lang="ar-MA" dirty="0"/>
          </a:p>
          <a:p>
            <a:pPr marL="273050" lvl="1" indent="-27305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ar-MA" dirty="0"/>
              <a:t>تصحيح الإنتاج الكتابي (كتابة نص وصفي) (20د)</a:t>
            </a:r>
          </a:p>
          <a:p>
            <a:pPr marL="273050" lvl="1" indent="-27305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253020198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343148-13BE-E3B3-B215-39952649D5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3">
            <a:extLst>
              <a:ext uri="{FF2B5EF4-FFF2-40B4-BE49-F238E27FC236}">
                <a16:creationId xmlns:a16="http://schemas.microsoft.com/office/drawing/2014/main" id="{6EE256CC-ABA3-3B01-5503-8108B8682B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817" y="789099"/>
            <a:ext cx="7886700" cy="720000"/>
          </a:xfrm>
        </p:spPr>
        <p:txBody>
          <a:bodyPr/>
          <a:lstStyle/>
          <a:p>
            <a:r>
              <a:rPr lang="ar-MA" sz="4000" dirty="0"/>
              <a:t>هيكلة حصة اليوم</a:t>
            </a:r>
            <a:endParaRPr lang="fr-MA" sz="4000" dirty="0">
              <a:solidFill>
                <a:srgbClr val="424D7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4" name="Image 3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E05D5509-3856-DB7A-3B4A-E3829BC286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6706" y="1448384"/>
            <a:ext cx="5488778" cy="1559300"/>
          </a:xfrm>
          <a:prstGeom prst="rect">
            <a:avLst/>
          </a:prstGeom>
        </p:spPr>
      </p:pic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8789AB45-6FBD-593A-E97D-F7FBE338288D}"/>
              </a:ext>
            </a:extLst>
          </p:cNvPr>
          <p:cNvSpPr txBox="1">
            <a:spLocks/>
          </p:cNvSpPr>
          <p:nvPr/>
        </p:nvSpPr>
        <p:spPr>
          <a:xfrm>
            <a:off x="2122822" y="247793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defRPr/>
            </a:pPr>
            <a:endParaRPr lang="ar-MA" b="1" dirty="0">
              <a:cs typeface="Microsoft Uighur" panose="02000000000000000000" pitchFamily="2" charset="-78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4C1929B8-EF3D-B6AC-C28F-C083F5B83CAD}"/>
              </a:ext>
            </a:extLst>
          </p:cNvPr>
          <p:cNvSpPr txBox="1"/>
          <p:nvPr/>
        </p:nvSpPr>
        <p:spPr>
          <a:xfrm>
            <a:off x="5429542" y="1737537"/>
            <a:ext cx="121379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 01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AAA44DA1-D6F0-FE69-7419-E3E7F0FF5AB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20525" y="1749527"/>
            <a:ext cx="544953" cy="540000"/>
          </a:xfrm>
          <a:prstGeom prst="rect">
            <a:avLst/>
          </a:prstGeom>
        </p:spPr>
      </p:pic>
      <p:pic>
        <p:nvPicPr>
          <p:cNvPr id="8" name="Espace réservé pour une image  20">
            <a:extLst>
              <a:ext uri="{FF2B5EF4-FFF2-40B4-BE49-F238E27FC236}">
                <a16:creationId xmlns:a16="http://schemas.microsoft.com/office/drawing/2014/main" id="{22B3382F-79D4-189D-59BB-AF7940C3914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676377" y="1583658"/>
            <a:ext cx="468000" cy="468000"/>
          </a:xfrm>
          <a:prstGeom prst="rect">
            <a:avLst/>
          </a:prstGeom>
        </p:spPr>
      </p:pic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807C312B-10E6-0EE9-FC88-3747B5506930}"/>
              </a:ext>
            </a:extLst>
          </p:cNvPr>
          <p:cNvSpPr txBox="1">
            <a:spLocks/>
          </p:cNvSpPr>
          <p:nvPr/>
        </p:nvSpPr>
        <p:spPr>
          <a:xfrm>
            <a:off x="2020383" y="2019527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SzPct val="50000"/>
            </a:pPr>
            <a:r>
              <a:rPr lang="ar-MA" sz="1600" b="1" dirty="0">
                <a:cs typeface="Microsoft Uighur" panose="02000000000000000000" pitchFamily="2" charset="-78"/>
              </a:rPr>
              <a:t>ترحيب ؛</a:t>
            </a:r>
          </a:p>
          <a:p>
            <a:pPr algn="r" rtl="1">
              <a:buClr>
                <a:srgbClr val="424D7B"/>
              </a:buClr>
              <a:buSzPct val="50000"/>
            </a:pPr>
            <a:r>
              <a:rPr lang="ar-MA" sz="1600" b="1" dirty="0">
                <a:cs typeface="Microsoft Uighur" panose="02000000000000000000" pitchFamily="2" charset="-78"/>
              </a:rPr>
              <a:t>تدبير  السلوك؛</a:t>
            </a:r>
          </a:p>
          <a:p>
            <a:pPr algn="r" rtl="1">
              <a:buClr>
                <a:srgbClr val="424D7B"/>
              </a:buClr>
              <a:buSzPct val="50000"/>
            </a:pPr>
            <a:r>
              <a:rPr lang="ar-MA" sz="1600" b="1" dirty="0">
                <a:cs typeface="Microsoft Uighur" panose="02000000000000000000" pitchFamily="2" charset="-78"/>
              </a:rPr>
              <a:t>نشاط اعتيادي .</a:t>
            </a:r>
          </a:p>
        </p:txBody>
      </p:sp>
      <p:pic>
        <p:nvPicPr>
          <p:cNvPr id="24" name="Image 23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C737407A-AB37-E362-72C5-A16CC5A177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0377" y="2799955"/>
            <a:ext cx="5472000" cy="1959463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8987F893-037F-CDE8-2046-FBAE9491115A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741826" y="3279376"/>
            <a:ext cx="536339" cy="540000"/>
          </a:xfrm>
          <a:prstGeom prst="rect">
            <a:avLst/>
          </a:prstGeom>
        </p:spPr>
      </p:pic>
      <p:sp>
        <p:nvSpPr>
          <p:cNvPr id="26" name="Espace réservé du texte 5">
            <a:extLst>
              <a:ext uri="{FF2B5EF4-FFF2-40B4-BE49-F238E27FC236}">
                <a16:creationId xmlns:a16="http://schemas.microsoft.com/office/drawing/2014/main" id="{34DB0C5C-0D2A-6F3E-C5E6-64FE3D2E2443}"/>
              </a:ext>
            </a:extLst>
          </p:cNvPr>
          <p:cNvSpPr txBox="1">
            <a:spLocks/>
          </p:cNvSpPr>
          <p:nvPr/>
        </p:nvSpPr>
        <p:spPr>
          <a:xfrm>
            <a:off x="2020383" y="3258362"/>
            <a:ext cx="4500000" cy="1065886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SzPct val="50000"/>
            </a:pPr>
            <a:r>
              <a:rPr lang="ar-MA" sz="1600" b="1" dirty="0">
                <a:cs typeface="Microsoft Uighur" panose="02000000000000000000" pitchFamily="2" charset="-78"/>
              </a:rPr>
              <a:t>مراجعة  وتوليف المعجم؛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4914794A-B3F2-C020-194E-10AF8F2B299E}"/>
              </a:ext>
            </a:extLst>
          </p:cNvPr>
          <p:cNvSpPr txBox="1"/>
          <p:nvPr/>
        </p:nvSpPr>
        <p:spPr>
          <a:xfrm>
            <a:off x="5781558" y="3110099"/>
            <a:ext cx="7457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>
              <a:defRPr/>
            </a:pPr>
            <a:r>
              <a:rPr lang="a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02- معجم </a:t>
            </a:r>
          </a:p>
        </p:txBody>
      </p:sp>
      <p:pic>
        <p:nvPicPr>
          <p:cNvPr id="10" name="Image 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41DC767E-E959-893B-229A-8C5392E380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3484" y="4498194"/>
            <a:ext cx="5472000" cy="1959463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A43018A0-F9E2-99D1-D913-B4BCBAB1F690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767977" y="4811439"/>
            <a:ext cx="536339" cy="540000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2398CBB5-4FB4-1B8B-13F4-153B10C4F68A}"/>
              </a:ext>
            </a:extLst>
          </p:cNvPr>
          <p:cNvSpPr txBox="1"/>
          <p:nvPr/>
        </p:nvSpPr>
        <p:spPr>
          <a:xfrm>
            <a:off x="5697721" y="4791058"/>
            <a:ext cx="8226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>
              <a:defRPr/>
            </a:pPr>
            <a:r>
              <a:rPr lang="a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03- أساليب </a:t>
            </a:r>
          </a:p>
        </p:txBody>
      </p:sp>
      <p:sp>
        <p:nvSpPr>
          <p:cNvPr id="13" name="Espace réservé du texte 5">
            <a:extLst>
              <a:ext uri="{FF2B5EF4-FFF2-40B4-BE49-F238E27FC236}">
                <a16:creationId xmlns:a16="http://schemas.microsoft.com/office/drawing/2014/main" id="{BFC738A1-D625-E0DD-3292-5EB5F301B419}"/>
              </a:ext>
            </a:extLst>
          </p:cNvPr>
          <p:cNvSpPr txBox="1">
            <a:spLocks/>
          </p:cNvSpPr>
          <p:nvPr/>
        </p:nvSpPr>
        <p:spPr>
          <a:xfrm>
            <a:off x="2033069" y="5003015"/>
            <a:ext cx="4500000" cy="1065886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SzPct val="50000"/>
            </a:pPr>
            <a:r>
              <a:rPr lang="ar-MA" sz="1600" b="1" dirty="0">
                <a:cs typeface="Microsoft Uighur" panose="02000000000000000000" pitchFamily="2" charset="-78"/>
              </a:rPr>
              <a:t>مراجعة وتوليف الأساليب.؛</a:t>
            </a:r>
          </a:p>
        </p:txBody>
      </p:sp>
      <p:pic>
        <p:nvPicPr>
          <p:cNvPr id="14" name="Espace réservé pour une image  20">
            <a:extLst>
              <a:ext uri="{FF2B5EF4-FFF2-40B4-BE49-F238E27FC236}">
                <a16:creationId xmlns:a16="http://schemas.microsoft.com/office/drawing/2014/main" id="{BA2241A7-754D-BD26-4B72-670EB86C0AB1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11382" y="3085009"/>
            <a:ext cx="468000" cy="468000"/>
          </a:xfrm>
          <a:prstGeom prst="rect">
            <a:avLst/>
          </a:prstGeom>
        </p:spPr>
      </p:pic>
      <p:pic>
        <p:nvPicPr>
          <p:cNvPr id="15" name="Espace réservé pour une image  20">
            <a:extLst>
              <a:ext uri="{FF2B5EF4-FFF2-40B4-BE49-F238E27FC236}">
                <a16:creationId xmlns:a16="http://schemas.microsoft.com/office/drawing/2014/main" id="{65218BA9-2C15-D2E1-71BE-41FE8D7059B0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34277" y="4788471"/>
            <a:ext cx="468000" cy="4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0153089"/>
      </p:ext>
    </p:extLst>
  </p:cSld>
  <p:clrMapOvr>
    <a:masterClrMapping/>
  </p:clrMapOvr>
  <p:transition spd="slow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628474C2-95CD-8397-D01D-B3E298C554A1}"/>
              </a:ext>
            </a:extLst>
          </p:cNvPr>
          <p:cNvGrpSpPr/>
          <p:nvPr/>
        </p:nvGrpSpPr>
        <p:grpSpPr>
          <a:xfrm>
            <a:off x="1177279" y="2948767"/>
            <a:ext cx="6696000" cy="890781"/>
            <a:chOff x="1331545" y="2851205"/>
            <a:chExt cx="6696000" cy="890781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E6AAFCAA-897C-A1DB-AB2E-D48D1C618A7D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780FEC5A-07B4-5566-C962-9EE4C1E6BFC4}"/>
                </a:ext>
              </a:extLst>
            </p:cNvPr>
            <p:cNvSpPr/>
            <p:nvPr/>
          </p:nvSpPr>
          <p:spPr>
            <a:xfrm>
              <a:off x="1479176" y="3134373"/>
              <a:ext cx="4787153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2800" b="1" kern="1200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فقرة دون أخطاء.</a:t>
              </a: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D78C3405-B803-2AE8-37E1-58F59AC7A94E}"/>
              </a:ext>
            </a:extLst>
          </p:cNvPr>
          <p:cNvGrpSpPr/>
          <p:nvPr/>
        </p:nvGrpSpPr>
        <p:grpSpPr>
          <a:xfrm>
            <a:off x="1177279" y="3839548"/>
            <a:ext cx="6696000" cy="890781"/>
            <a:chOff x="1331545" y="2851205"/>
            <a:chExt cx="6696000" cy="890781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4BD77F55-7221-A84E-114C-AD48A7997C91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F3EEF8E-39CE-17C0-233D-32E83AC695A9}"/>
                </a:ext>
              </a:extLst>
            </p:cNvPr>
            <p:cNvSpPr/>
            <p:nvPr/>
          </p:nvSpPr>
          <p:spPr>
            <a:xfrm>
              <a:off x="1479176" y="3134373"/>
              <a:ext cx="4934784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2400" b="1" kern="1200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توظيف المعجم المجالي في إنتاجاتهم اللغوية.</a:t>
              </a: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4FAA6850-C36A-7DBF-7B5B-130D689161F0}"/>
              </a:ext>
            </a:extLst>
          </p:cNvPr>
          <p:cNvGrpSpPr/>
          <p:nvPr/>
        </p:nvGrpSpPr>
        <p:grpSpPr>
          <a:xfrm>
            <a:off x="1177279" y="4730329"/>
            <a:ext cx="6696000" cy="890781"/>
            <a:chOff x="1331545" y="2851205"/>
            <a:chExt cx="6696000" cy="890781"/>
          </a:xfrm>
        </p:grpSpPr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D299309B-9414-8C00-BBAA-F86B32EBCC73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86D788B6-029D-3F9B-688A-6EEA3BD6E06F}"/>
                </a:ext>
              </a:extLst>
            </p:cNvPr>
            <p:cNvSpPr/>
            <p:nvPr/>
          </p:nvSpPr>
          <p:spPr>
            <a:xfrm>
              <a:off x="1331545" y="3134373"/>
              <a:ext cx="5204065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2400" b="1" kern="1200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توظيف أساليب الوصف وصيغه لوصف شخص أو مكان.</a:t>
              </a:r>
            </a:p>
          </p:txBody>
        </p:sp>
      </p:grpSp>
      <p:sp>
        <p:nvSpPr>
          <p:cNvPr id="7" name="Titre 3">
            <a:extLst>
              <a:ext uri="{FF2B5EF4-FFF2-40B4-BE49-F238E27FC236}">
                <a16:creationId xmlns:a16="http://schemas.microsoft.com/office/drawing/2014/main" id="{B9C2DADD-1530-3D32-CC88-F70055FAAC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3280" y="1022838"/>
            <a:ext cx="7886700" cy="720000"/>
          </a:xfrm>
        </p:spPr>
        <p:txBody>
          <a:bodyPr/>
          <a:lstStyle/>
          <a:p>
            <a:pPr rtl="1"/>
            <a:r>
              <a:rPr lang="ar-MA" sz="4400" dirty="0">
                <a:solidFill>
                  <a:srgbClr val="424D7B"/>
                </a:solidFill>
                <a:latin typeface="Microsoft Uighur" panose="02000000000000000000" pitchFamily="2" charset="-78"/>
              </a:rPr>
              <a:t>عند نهاية الحصة</a:t>
            </a:r>
            <a:endParaRPr lang="fr-MA" sz="4400" dirty="0">
              <a:solidFill>
                <a:srgbClr val="424D7B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38945775-D3D4-C97E-2D81-A72B0DBE896C}"/>
              </a:ext>
            </a:extLst>
          </p:cNvPr>
          <p:cNvSpPr txBox="1"/>
          <p:nvPr/>
        </p:nvSpPr>
        <p:spPr>
          <a:xfrm>
            <a:off x="1177279" y="1888786"/>
            <a:ext cx="617594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32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سيكونون المتعلمون قادرين على</a:t>
            </a:r>
            <a:r>
              <a:rPr lang="en-GB" sz="32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 </a:t>
            </a:r>
            <a:endParaRPr lang="fr-FR" sz="32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811784053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MA" sz="4000" dirty="0"/>
              <a:t>افتتاح الحصة</a:t>
            </a:r>
            <a:endParaRPr lang="fr-MA" sz="4400" dirty="0"/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20350" y="1022470"/>
            <a:ext cx="360000" cy="36000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6FAA037-4AB3-CA39-790F-44BD0952952D}"/>
              </a:ext>
            </a:extLst>
          </p:cNvPr>
          <p:cNvSpPr txBox="1">
            <a:spLocks/>
          </p:cNvSpPr>
          <p:nvPr/>
        </p:nvSpPr>
        <p:spPr>
          <a:xfrm>
            <a:off x="2447260" y="2453704"/>
            <a:ext cx="4500000" cy="1292583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</a:pPr>
            <a:r>
              <a:rPr lang="ar-MA" sz="2800" b="1" dirty="0">
                <a:cs typeface="Microsoft Uighur" panose="02000000000000000000" pitchFamily="2" charset="-78"/>
              </a:rPr>
              <a:t>ترحيب ؛</a:t>
            </a:r>
          </a:p>
          <a:p>
            <a:pPr algn="r" rtl="1">
              <a:buClr>
                <a:srgbClr val="424D7B"/>
              </a:buClr>
            </a:pPr>
            <a:r>
              <a:rPr lang="ar-MA" sz="2800" b="1" dirty="0">
                <a:cs typeface="Microsoft Uighur" panose="02000000000000000000" pitchFamily="2" charset="-78"/>
              </a:rPr>
              <a:t>تدبير  السلوك؛</a:t>
            </a:r>
          </a:p>
          <a:p>
            <a:pPr algn="r" rtl="1">
              <a:buClr>
                <a:srgbClr val="424D7B"/>
              </a:buClr>
            </a:pPr>
            <a:r>
              <a:rPr lang="ar-MA" sz="2800" b="1" dirty="0">
                <a:cs typeface="Microsoft Uighur" panose="02000000000000000000" pitchFamily="2" charset="-78"/>
              </a:rPr>
              <a:t>نشاط اعتيادي.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450872" y="1777877"/>
            <a:ext cx="17203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692612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276682-A17B-E1C4-657B-E3C81EFC05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060627B-8985-735E-E933-7766FBAB9C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مرحبا بكم، سنبدأ  حصة اللغة العربية.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B59F2C95-45F5-F2AD-71F3-9D3EF0811D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6CA9A37E-BC5A-4B79-1190-E3AED686D9F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DA26BB4B-26D4-B22B-145B-7D3D3B23245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9C4CC80-798D-4C74-CF2F-914066439A6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B03D0615-C488-5903-53C6-693EDA7548C2}"/>
              </a:ext>
            </a:extLst>
          </p:cNvPr>
          <p:cNvSpPr>
            <a:spLocks/>
          </p:cNvSpPr>
          <p:nvPr/>
        </p:nvSpPr>
        <p:spPr>
          <a:xfrm>
            <a:off x="6362888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AAE4BBC-D094-AA19-9A44-36EFFC2D201B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أساليب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6D9B64B-DD9B-9A94-92A8-6FDED1F00AE6}"/>
              </a:ext>
            </a:extLst>
          </p:cNvPr>
          <p:cNvSpPr>
            <a:spLocks/>
          </p:cNvSpPr>
          <p:nvPr/>
        </p:nvSpPr>
        <p:spPr>
          <a:xfrm>
            <a:off x="4387174" y="131694"/>
            <a:ext cx="1453342" cy="3169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معجم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0E265C8-23A6-0CF0-2BCF-29664D0CDD92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57D4D8D-970F-FA68-CD87-4EFD9DD4813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8" name="Espace réservé pour une image  19">
            <a:extLst>
              <a:ext uri="{FF2B5EF4-FFF2-40B4-BE49-F238E27FC236}">
                <a16:creationId xmlns:a16="http://schemas.microsoft.com/office/drawing/2014/main" id="{FC87D805-BADB-315D-A6D2-A02D7D97A0EF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96" t="5684" r="5359" b="14000"/>
          <a:stretch>
            <a:fillRect/>
          </a:stretch>
        </p:blipFill>
        <p:spPr>
          <a:xfrm>
            <a:off x="1457215" y="1817627"/>
            <a:ext cx="6031880" cy="4525432"/>
          </a:xfrm>
          <a:prstGeom prst="roundRect">
            <a:avLst>
              <a:gd name="adj" fmla="val 13580"/>
            </a:avLst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410479516"/>
      </p:ext>
    </p:extLst>
  </p:cSld>
  <p:clrMapOvr>
    <a:masterClrMapping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E3FC3B-6B4B-7A86-2464-F338840D8B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303CC58-4FBD-67E1-ADC1-493F1D8666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1845" y="819854"/>
            <a:ext cx="6840000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تعلمتم مجموعة من </a:t>
            </a:r>
            <a:r>
              <a:rPr lang="ar-MA" sz="2400" b="1" dirty="0" err="1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السلوكات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الأسابيع الماضية. من يذكرنا بها؟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9A130848-F3F0-3B40-6E73-B14FD8726E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4FC8F13-26D3-FEAD-F088-FE5DB0F01CE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16AD04AA-B081-02AD-87CB-E8536E899E7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107EE47-0788-CD00-A35F-B0CFE7992BD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F5198303-6D6B-70CF-8983-1E993FF465E5}"/>
              </a:ext>
            </a:extLst>
          </p:cNvPr>
          <p:cNvSpPr>
            <a:spLocks/>
          </p:cNvSpPr>
          <p:nvPr/>
        </p:nvSpPr>
        <p:spPr>
          <a:xfrm>
            <a:off x="6362888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57F3D0C-3BC7-6D1C-7AC6-2B683B907C69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أساليب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91E4823-1BDB-4E4B-0D85-6E0F3993D397}"/>
              </a:ext>
            </a:extLst>
          </p:cNvPr>
          <p:cNvSpPr>
            <a:spLocks/>
          </p:cNvSpPr>
          <p:nvPr/>
        </p:nvSpPr>
        <p:spPr>
          <a:xfrm>
            <a:off x="4387174" y="131694"/>
            <a:ext cx="1453342" cy="3169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معجم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9BE69A8-FFF1-2538-F8CF-77220279CD57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DF33BBF-E3A8-1EAA-A5A1-C38D7854287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985F60A-5855-A7DA-F5A1-88133FACF9AA}"/>
              </a:ext>
            </a:extLst>
          </p:cNvPr>
          <p:cNvSpPr txBox="1">
            <a:spLocks/>
          </p:cNvSpPr>
          <p:nvPr/>
        </p:nvSpPr>
        <p:spPr>
          <a:xfrm>
            <a:off x="1558427" y="3310833"/>
            <a:ext cx="4698960" cy="683605"/>
          </a:xfrm>
          <a:prstGeom prst="roundRect">
            <a:avLst>
              <a:gd name="adj" fmla="val 16667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 rtl="1"/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أُصَحِّحُ أَخْطائي عَلى كُرّاسَتي وَدَفْتَري.</a:t>
            </a:r>
            <a:endParaRPr lang="ar-MA" sz="3200" b="1" dirty="0">
              <a:solidFill>
                <a:srgbClr val="424D7B"/>
              </a:solidFill>
            </a:endParaRPr>
          </a:p>
        </p:txBody>
      </p:sp>
      <p:pic>
        <p:nvPicPr>
          <p:cNvPr id="8" name="Image 7" descr="Une image contenant dessin humoristique, Animation, Dessin animé, clipart&#10;&#10;Le contenu généré par l’IA peut être incorrect.">
            <a:extLst>
              <a:ext uri="{FF2B5EF4-FFF2-40B4-BE49-F238E27FC236}">
                <a16:creationId xmlns:a16="http://schemas.microsoft.com/office/drawing/2014/main" id="{1133E016-38D6-2521-B9D7-A0D007425E5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2515" y="5102937"/>
            <a:ext cx="1047241" cy="935209"/>
          </a:xfrm>
          <a:prstGeom prst="ellipse">
            <a:avLst/>
          </a:prstGeom>
          <a:ln w="63500" cap="rnd">
            <a:solidFill>
              <a:srgbClr val="FF000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9" name="Image 8" descr="Une image contenant Animation, dessin humoristique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4AE979C-35C8-F2E8-CDE4-6D04B5920D4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080" y="2020184"/>
            <a:ext cx="955347" cy="955347"/>
          </a:xfrm>
          <a:prstGeom prst="ellipse">
            <a:avLst/>
          </a:prstGeom>
          <a:ln w="63500" cap="rnd">
            <a:solidFill>
              <a:srgbClr val="48B2D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0" name="Ellipse 9">
            <a:extLst>
              <a:ext uri="{FF2B5EF4-FFF2-40B4-BE49-F238E27FC236}">
                <a16:creationId xmlns:a16="http://schemas.microsoft.com/office/drawing/2014/main" id="{D3A12167-BFDE-661D-F578-A68CB6C46DC3}"/>
              </a:ext>
            </a:extLst>
          </p:cNvPr>
          <p:cNvSpPr/>
          <p:nvPr/>
        </p:nvSpPr>
        <p:spPr>
          <a:xfrm>
            <a:off x="6761247" y="2070249"/>
            <a:ext cx="958027" cy="955347"/>
          </a:xfrm>
          <a:prstGeom prst="ellipse">
            <a:avLst/>
          </a:prstGeom>
          <a:blipFill>
            <a:blip r:embed="rId9"/>
            <a:stretch>
              <a:fillRect/>
            </a:stretch>
          </a:blipFill>
          <a:ln w="76200" cap="flat" cmpd="sng" algn="ctr">
            <a:solidFill>
              <a:srgbClr val="48B2DC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fr-MA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pic>
        <p:nvPicPr>
          <p:cNvPr id="12" name="Image 11" descr="Une image contenant dessin humoristique, jouet, Anim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F2A5723-88E8-B03A-C5B3-31B97BB02A1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4212" y="2133356"/>
            <a:ext cx="1047240" cy="935209"/>
          </a:xfrm>
          <a:prstGeom prst="ellipse">
            <a:avLst/>
          </a:prstGeom>
          <a:ln w="63500" cap="rnd">
            <a:solidFill>
              <a:srgbClr val="48B2D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97500B95-6CAB-F3A6-CADF-F11A32699BB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8571" y="2175491"/>
            <a:ext cx="1047240" cy="857862"/>
          </a:xfrm>
          <a:prstGeom prst="ellipse">
            <a:avLst/>
          </a:prstGeom>
          <a:ln w="63500" cap="rnd">
            <a:solidFill>
              <a:srgbClr val="48B2D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2" name="Image 21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88013C7A-A2B9-B02F-1364-1205487583AF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5955" y="2090387"/>
            <a:ext cx="1070218" cy="935209"/>
          </a:xfrm>
          <a:prstGeom prst="ellipse">
            <a:avLst/>
          </a:prstGeom>
          <a:ln w="63500" cap="rnd">
            <a:solidFill>
              <a:srgbClr val="48B2D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23" name="Espace réservé du texte 2">
            <a:extLst>
              <a:ext uri="{FF2B5EF4-FFF2-40B4-BE49-F238E27FC236}">
                <a16:creationId xmlns:a16="http://schemas.microsoft.com/office/drawing/2014/main" id="{9627103F-A8D8-E144-D5A2-3A87A63021FD}"/>
              </a:ext>
            </a:extLst>
          </p:cNvPr>
          <p:cNvSpPr txBox="1">
            <a:spLocks/>
          </p:cNvSpPr>
          <p:nvPr/>
        </p:nvSpPr>
        <p:spPr>
          <a:xfrm>
            <a:off x="1539232" y="4256966"/>
            <a:ext cx="4698960" cy="683605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 rtl="1"/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أَتَحَدَّثُ بِلُغَةٍ عَرَبِيَّةٍ سَليمَةٍ مِنَ ٱلأَخْطاءِ.</a:t>
            </a:r>
            <a:endParaRPr lang="ar-MA" sz="3600" b="1" dirty="0">
              <a:solidFill>
                <a:srgbClr val="424D7B"/>
              </a:solidFill>
            </a:endParaRPr>
          </a:p>
        </p:txBody>
      </p:sp>
      <p:sp>
        <p:nvSpPr>
          <p:cNvPr id="24" name="Espace réservé du texte 2">
            <a:extLst>
              <a:ext uri="{FF2B5EF4-FFF2-40B4-BE49-F238E27FC236}">
                <a16:creationId xmlns:a16="http://schemas.microsoft.com/office/drawing/2014/main" id="{773B9465-FBCD-64D3-784C-2B8F3CEDDFA1}"/>
              </a:ext>
            </a:extLst>
          </p:cNvPr>
          <p:cNvSpPr txBox="1">
            <a:spLocks/>
          </p:cNvSpPr>
          <p:nvPr/>
        </p:nvSpPr>
        <p:spPr>
          <a:xfrm>
            <a:off x="1605454" y="5354925"/>
            <a:ext cx="4604906" cy="518492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 rtl="1"/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أُراجِعُ دُروسي </a:t>
            </a:r>
            <a:r>
              <a:rPr lang="ar-MA" sz="24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ٱسْتِعْداداً</a:t>
            </a: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لِاخْتِبارِ </a:t>
            </a:r>
            <a:r>
              <a:rPr lang="ar-MA" sz="24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ٱلْمُراقَبَةِ</a:t>
            </a: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lang="ar-MA" sz="24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ٱلْمُسْتَمِرَّةِ</a:t>
            </a: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lang="ar-MA" sz="24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ٱلْمُقْبِلِ</a:t>
            </a: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lang="ar-MA" sz="2400" b="1" dirty="0">
              <a:solidFill>
                <a:srgbClr val="424D7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4095977"/>
      </p:ext>
    </p:extLst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327B8E-4483-4013-406D-07062C7419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40C65F1-E492-33B7-F122-7844AF8A9E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834" y="756000"/>
            <a:ext cx="7224053" cy="612000"/>
          </a:xfrm>
        </p:spPr>
        <p:txBody>
          <a:bodyPr>
            <a:normAutofit fontScale="90000"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نبدأ بنشاط الطلاقة. سأسجل نتائجكم على سجل الطلاقة. ركزوا وانتبهوا إلى القواعد التالية: من يقرأ؟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69735761-7703-EE52-7233-60BC8FEA5B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4E10FBC5-7130-CE5E-B8E9-17E84027550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F009AB09-47EC-425B-2644-E644497A243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61FB4E1B-9780-6057-9BA0-B3973456B99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DEEF698E-312A-963F-8775-086CC47DFA84}"/>
              </a:ext>
            </a:extLst>
          </p:cNvPr>
          <p:cNvSpPr>
            <a:spLocks/>
          </p:cNvSpPr>
          <p:nvPr/>
        </p:nvSpPr>
        <p:spPr>
          <a:xfrm>
            <a:off x="6362888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324B1BA-0A42-0C75-E5E7-3FBCDA7BACD8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أساليب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E7FA4A3-E159-21D0-F7B3-F866EEDD4DA4}"/>
              </a:ext>
            </a:extLst>
          </p:cNvPr>
          <p:cNvSpPr>
            <a:spLocks/>
          </p:cNvSpPr>
          <p:nvPr/>
        </p:nvSpPr>
        <p:spPr>
          <a:xfrm>
            <a:off x="4387174" y="131694"/>
            <a:ext cx="1453342" cy="3169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معجم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9733759-C532-168E-2BF0-FEB2FDAA216C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4AD1499-370E-8C85-BEE0-EA02419E3F7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6" name="Espace réservé du texte 2">
            <a:extLst>
              <a:ext uri="{FF2B5EF4-FFF2-40B4-BE49-F238E27FC236}">
                <a16:creationId xmlns:a16="http://schemas.microsoft.com/office/drawing/2014/main" id="{0DEBC456-31FC-D8A1-C295-4220148528F1}"/>
              </a:ext>
            </a:extLst>
          </p:cNvPr>
          <p:cNvSpPr txBox="1">
            <a:spLocks/>
          </p:cNvSpPr>
          <p:nvPr/>
        </p:nvSpPr>
        <p:spPr>
          <a:xfrm>
            <a:off x="1225686" y="2111354"/>
            <a:ext cx="5924616" cy="518492"/>
          </a:xfrm>
          <a:prstGeom prst="roundRect">
            <a:avLst>
              <a:gd name="adj" fmla="val 16667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 rtl="1"/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أَتَذَكَّرُ أَنَّ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ٱلْقِراءَةَ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بِشَكْلٍ سَريعٍ جِدّاً تَجْعَلُني أَرْتَكِبُ أَخْطاءً كَثيرَةً.</a:t>
            </a:r>
          </a:p>
        </p:txBody>
      </p:sp>
      <p:sp>
        <p:nvSpPr>
          <p:cNvPr id="7" name="Espace réservé du texte 2">
            <a:extLst>
              <a:ext uri="{FF2B5EF4-FFF2-40B4-BE49-F238E27FC236}">
                <a16:creationId xmlns:a16="http://schemas.microsoft.com/office/drawing/2014/main" id="{3B0EEEC4-B960-171F-37FD-134AEB9CD12D}"/>
              </a:ext>
            </a:extLst>
          </p:cNvPr>
          <p:cNvSpPr txBox="1">
            <a:spLocks/>
          </p:cNvSpPr>
          <p:nvPr/>
        </p:nvSpPr>
        <p:spPr>
          <a:xfrm>
            <a:off x="1246560" y="3059659"/>
            <a:ext cx="5924616" cy="518492"/>
          </a:xfrm>
          <a:prstGeom prst="roundRect">
            <a:avLst>
              <a:gd name="adj" fmla="val 16667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R="0" lvl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1" i="0" u="none" strike="noStrike" cap="none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ar-MA" dirty="0"/>
              <a:t> أُرَكِّزُ أَثْناءَ </a:t>
            </a:r>
            <a:r>
              <a:rPr lang="ar-MA" dirty="0" err="1"/>
              <a:t>ٱلْقِراءَةِ</a:t>
            </a:r>
            <a:r>
              <a:rPr lang="ar-MA" dirty="0"/>
              <a:t> لِتَجَنُّبِ ٱلْأَخْطاءِ. </a:t>
            </a:r>
          </a:p>
        </p:txBody>
      </p:sp>
      <p:sp>
        <p:nvSpPr>
          <p:cNvPr id="22" name="Espace réservé du texte 2">
            <a:extLst>
              <a:ext uri="{FF2B5EF4-FFF2-40B4-BE49-F238E27FC236}">
                <a16:creationId xmlns:a16="http://schemas.microsoft.com/office/drawing/2014/main" id="{1BF840AF-6C14-0C76-C188-5BD999092719}"/>
              </a:ext>
            </a:extLst>
          </p:cNvPr>
          <p:cNvSpPr txBox="1">
            <a:spLocks/>
          </p:cNvSpPr>
          <p:nvPr/>
        </p:nvSpPr>
        <p:spPr>
          <a:xfrm>
            <a:off x="1246560" y="3969035"/>
            <a:ext cx="5903741" cy="518492"/>
          </a:xfrm>
          <a:prstGeom prst="roundRect">
            <a:avLst>
              <a:gd name="adj" fmla="val 16667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R="0" lvl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1" i="0" u="none" strike="noStrike" cap="none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ar-MA" dirty="0"/>
              <a:t>لا أَنْطِقُ هَمْزَةَ </a:t>
            </a:r>
            <a:r>
              <a:rPr lang="ar-MA" dirty="0" err="1"/>
              <a:t>ٱلْوَصْلِ</a:t>
            </a:r>
            <a:r>
              <a:rPr lang="ar-MA" dirty="0"/>
              <a:t> وَسْطَ </a:t>
            </a:r>
            <a:r>
              <a:rPr lang="ar-MA" dirty="0" err="1"/>
              <a:t>ٱلْكَلامِ</a:t>
            </a:r>
            <a:r>
              <a:rPr lang="ar-MA" dirty="0"/>
              <a:t>.</a:t>
            </a:r>
          </a:p>
        </p:txBody>
      </p:sp>
      <p:sp>
        <p:nvSpPr>
          <p:cNvPr id="23" name="Espace réservé du texte 2">
            <a:extLst>
              <a:ext uri="{FF2B5EF4-FFF2-40B4-BE49-F238E27FC236}">
                <a16:creationId xmlns:a16="http://schemas.microsoft.com/office/drawing/2014/main" id="{E8598546-A511-4198-50AD-CA4803EBB32A}"/>
              </a:ext>
            </a:extLst>
          </p:cNvPr>
          <p:cNvSpPr txBox="1">
            <a:spLocks/>
          </p:cNvSpPr>
          <p:nvPr/>
        </p:nvSpPr>
        <p:spPr>
          <a:xfrm>
            <a:off x="1246561" y="4878411"/>
            <a:ext cx="5924616" cy="518492"/>
          </a:xfrm>
          <a:prstGeom prst="roundRect">
            <a:avLst>
              <a:gd name="adj" fmla="val 16667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R="0" lvl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1" i="0" u="none" strike="noStrike" cap="none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ar-MA" dirty="0"/>
              <a:t>أَتَوَقَّفُ عِنْدَ عَلاماتِ </a:t>
            </a:r>
            <a:r>
              <a:rPr lang="ar-MA" dirty="0" err="1"/>
              <a:t>ٱلْتَّرْقيمِ</a:t>
            </a:r>
            <a:r>
              <a:rPr lang="ar-MA" dirty="0"/>
              <a:t> ثُمَّ أُواصِلُ.</a:t>
            </a:r>
          </a:p>
        </p:txBody>
      </p:sp>
      <p:sp>
        <p:nvSpPr>
          <p:cNvPr id="24" name="Ellipse 23">
            <a:extLst>
              <a:ext uri="{FF2B5EF4-FFF2-40B4-BE49-F238E27FC236}">
                <a16:creationId xmlns:a16="http://schemas.microsoft.com/office/drawing/2014/main" id="{21FC0FA7-0B76-BC9C-7254-6DC750BCA475}"/>
              </a:ext>
            </a:extLst>
          </p:cNvPr>
          <p:cNvSpPr/>
          <p:nvPr/>
        </p:nvSpPr>
        <p:spPr>
          <a:xfrm>
            <a:off x="7349817" y="2111354"/>
            <a:ext cx="469025" cy="518492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rgbClr val="002060"/>
                </a:solidFill>
              </a:rPr>
              <a:t>1</a:t>
            </a:r>
            <a:endParaRPr lang="fr-FR" b="1" dirty="0">
              <a:solidFill>
                <a:srgbClr val="002060"/>
              </a:solidFill>
            </a:endParaRPr>
          </a:p>
        </p:txBody>
      </p:sp>
      <p:sp>
        <p:nvSpPr>
          <p:cNvPr id="25" name="Ellipse 24">
            <a:extLst>
              <a:ext uri="{FF2B5EF4-FFF2-40B4-BE49-F238E27FC236}">
                <a16:creationId xmlns:a16="http://schemas.microsoft.com/office/drawing/2014/main" id="{B4919402-5B1E-BBB1-F828-78A59B77AF2E}"/>
              </a:ext>
            </a:extLst>
          </p:cNvPr>
          <p:cNvSpPr/>
          <p:nvPr/>
        </p:nvSpPr>
        <p:spPr>
          <a:xfrm>
            <a:off x="7349818" y="3059659"/>
            <a:ext cx="469025" cy="518492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rgbClr val="002060"/>
                </a:solidFill>
              </a:rPr>
              <a:t>2</a:t>
            </a:r>
            <a:endParaRPr lang="fr-FR" b="1" dirty="0">
              <a:solidFill>
                <a:srgbClr val="002060"/>
              </a:solidFill>
            </a:endParaRPr>
          </a:p>
        </p:txBody>
      </p:sp>
      <p:sp>
        <p:nvSpPr>
          <p:cNvPr id="26" name="Ellipse 25">
            <a:extLst>
              <a:ext uri="{FF2B5EF4-FFF2-40B4-BE49-F238E27FC236}">
                <a16:creationId xmlns:a16="http://schemas.microsoft.com/office/drawing/2014/main" id="{49F9C699-71AA-5BC5-05AE-6184E51E17EF}"/>
              </a:ext>
            </a:extLst>
          </p:cNvPr>
          <p:cNvSpPr/>
          <p:nvPr/>
        </p:nvSpPr>
        <p:spPr>
          <a:xfrm>
            <a:off x="7349819" y="3968909"/>
            <a:ext cx="469025" cy="518492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rgbClr val="002060"/>
                </a:solidFill>
              </a:rPr>
              <a:t>3</a:t>
            </a:r>
            <a:endParaRPr lang="fr-FR" b="1" dirty="0">
              <a:solidFill>
                <a:srgbClr val="002060"/>
              </a:solidFill>
            </a:endParaRPr>
          </a:p>
        </p:txBody>
      </p:sp>
      <p:sp>
        <p:nvSpPr>
          <p:cNvPr id="27" name="Ellipse 26">
            <a:extLst>
              <a:ext uri="{FF2B5EF4-FFF2-40B4-BE49-F238E27FC236}">
                <a16:creationId xmlns:a16="http://schemas.microsoft.com/office/drawing/2014/main" id="{DACF1E3F-12BE-BE93-5E55-7E4EE7F5BFDD}"/>
              </a:ext>
            </a:extLst>
          </p:cNvPr>
          <p:cNvSpPr/>
          <p:nvPr/>
        </p:nvSpPr>
        <p:spPr>
          <a:xfrm>
            <a:off x="7349819" y="4864663"/>
            <a:ext cx="469025" cy="518492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rgbClr val="002060"/>
                </a:solidFill>
              </a:rPr>
              <a:t>4</a:t>
            </a:r>
            <a:endParaRPr lang="fr-FR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0651748"/>
      </p:ext>
    </p:extLst>
  </p:cSld>
  <p:clrMapOvr>
    <a:masterClrMapping/>
  </p:clrMapOvr>
  <p:transition spd="slow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756B6B-953F-FE1E-5BE9-C1FD5DC908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031ED8B-BFED-F0FC-5C61-A8FA5F9CEF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834" y="756000"/>
            <a:ext cx="7224053" cy="612000"/>
          </a:xfrm>
        </p:spPr>
        <p:txBody>
          <a:bodyPr>
            <a:normAutofit fontScale="90000"/>
          </a:bodyPr>
          <a:lstStyle/>
          <a:p>
            <a:r>
              <a:rPr lang="ar-MA" sz="27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سأعين من يقرأ النص الأول. التلميذ(ة).................... </a:t>
            </a:r>
            <a:br>
              <a:rPr lang="ar-MA" sz="2200" b="1" dirty="0">
                <a:solidFill>
                  <a:schemeClr val="bg1">
                    <a:lumMod val="7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200" b="1" dirty="0">
                <a:solidFill>
                  <a:schemeClr val="bg1">
                    <a:lumMod val="7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(تسجل النتيجة على سجل الطلاقة وتناقش القراءة  على ضوء القواعد السابقة مع تصحيح الأخطاء المرتكبة.)</a:t>
            </a:r>
            <a:endParaRPr lang="ar-MA" sz="2400" b="1" dirty="0">
              <a:solidFill>
                <a:schemeClr val="bg1">
                  <a:lumMod val="7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E8B75A7E-1970-3CAA-83F4-74CBA95775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59650246-E211-4D0B-4910-18D8AB5778F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486992F0-5661-3D90-C7B3-A0F81A4C566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474BEB9-6E0F-1AFE-D348-39C0CEE8B7D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FF08B762-F6CF-7C25-E6E3-FBA5E80982C1}"/>
              </a:ext>
            </a:extLst>
          </p:cNvPr>
          <p:cNvSpPr>
            <a:spLocks/>
          </p:cNvSpPr>
          <p:nvPr/>
        </p:nvSpPr>
        <p:spPr>
          <a:xfrm>
            <a:off x="6362888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331FC4F-1C58-8E7A-6110-15B99FB236CA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أساليب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B24633D-E37B-A88F-9F5E-982B1C0C9078}"/>
              </a:ext>
            </a:extLst>
          </p:cNvPr>
          <p:cNvSpPr>
            <a:spLocks/>
          </p:cNvSpPr>
          <p:nvPr/>
        </p:nvSpPr>
        <p:spPr>
          <a:xfrm>
            <a:off x="4387174" y="131694"/>
            <a:ext cx="1453342" cy="3169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معجم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74F7352-B192-4D94-74E0-7A64A92CA31C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21" name="Espace réservé pour une image  2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A20D115-BC0A-2F93-2CE9-0A64990231F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2E781F3B-1CAA-7E52-8DAE-17227FFB0CB2}"/>
              </a:ext>
            </a:extLst>
          </p:cNvPr>
          <p:cNvSpPr/>
          <p:nvPr/>
        </p:nvSpPr>
        <p:spPr>
          <a:xfrm>
            <a:off x="401359" y="1368000"/>
            <a:ext cx="2163966" cy="532614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3600" b="1" dirty="0">
                <a:solidFill>
                  <a:srgbClr val="0070C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اَلنَّصُّ  ٱلْأَوَّلُ </a:t>
            </a:r>
            <a:endParaRPr lang="fr-FR" sz="3600" b="1" dirty="0">
              <a:solidFill>
                <a:srgbClr val="0070C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C2DE6B0C-08C7-DE98-7D4A-9C0750C08B30}"/>
              </a:ext>
            </a:extLst>
          </p:cNvPr>
          <p:cNvSpPr txBox="1"/>
          <p:nvPr/>
        </p:nvSpPr>
        <p:spPr>
          <a:xfrm>
            <a:off x="637161" y="1912159"/>
            <a:ext cx="7500025" cy="465460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R="270510" indent="269875" algn="just" defTabSz="458788" rtl="1">
              <a:lnSpc>
                <a:spcPct val="115000"/>
              </a:lnSpc>
              <a:spcAft>
                <a:spcPts val="800"/>
              </a:spcAft>
              <a:tabLst>
                <a:tab pos="7529513" algn="l"/>
              </a:tabLst>
              <a:defRPr sz="3200" b="1">
                <a:solidFill>
                  <a:srgbClr val="0070C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defRPr>
            </a:lvl1pPr>
          </a:lstStyle>
          <a:p>
            <a:r>
              <a:rPr lang="ar-MA" sz="2800" dirty="0"/>
              <a:t>في كُلِّ صَباحٍ، تُلْقي </a:t>
            </a:r>
            <a:r>
              <a:rPr lang="ar-MA" sz="2800" dirty="0" err="1"/>
              <a:t>ٱلشَّمْسُ</a:t>
            </a:r>
            <a:r>
              <a:rPr lang="ar-MA" sz="2800" dirty="0"/>
              <a:t> أَشِعَّتَها </a:t>
            </a:r>
            <a:r>
              <a:rPr lang="ar-MA" sz="2800" dirty="0" err="1"/>
              <a:t>ٱلذَّهَبِيَّةَ</a:t>
            </a:r>
            <a:r>
              <a:rPr lang="ar-MA" sz="2800" dirty="0"/>
              <a:t> عَلى </a:t>
            </a:r>
            <a:r>
              <a:rPr lang="ar-MA" sz="2800" dirty="0" err="1"/>
              <a:t>ٱلْبُسْتانِ</a:t>
            </a:r>
            <a:r>
              <a:rPr lang="ar-MA" sz="2800" dirty="0"/>
              <a:t>، لِتُداعِبَ </a:t>
            </a:r>
            <a:r>
              <a:rPr lang="ar-MA" sz="2800" dirty="0" err="1"/>
              <a:t>ٱلْأَزْهارَ</a:t>
            </a:r>
            <a:r>
              <a:rPr lang="ar-MA" sz="2800" dirty="0"/>
              <a:t> </a:t>
            </a:r>
            <a:r>
              <a:rPr lang="ar-MA" sz="2800" dirty="0" err="1"/>
              <a:t>ٱلْمُتَفَتِّحَةَ</a:t>
            </a:r>
            <a:r>
              <a:rPr lang="ar-MA" sz="2800" dirty="0"/>
              <a:t>، وَهِيَ تَتَمايَلُ مَعَ هَبَّاتِ </a:t>
            </a:r>
            <a:r>
              <a:rPr lang="ar-MA" sz="2800" dirty="0" err="1"/>
              <a:t>ٱلنَّسيمِ</a:t>
            </a:r>
            <a:r>
              <a:rPr lang="ar-MA" sz="2800" dirty="0"/>
              <a:t> </a:t>
            </a:r>
            <a:r>
              <a:rPr lang="ar-MA" sz="2800" dirty="0" err="1"/>
              <a:t>ٱللَّطيفَةِ</a:t>
            </a:r>
            <a:r>
              <a:rPr lang="ar-MA" sz="2800" dirty="0"/>
              <a:t> ناشِرَةً أَريجَها </a:t>
            </a:r>
            <a:r>
              <a:rPr lang="ar-MA" sz="2800" dirty="0" err="1"/>
              <a:t>ٱلْفَوّاحَ</a:t>
            </a:r>
            <a:r>
              <a:rPr lang="ar-MA" sz="2800" dirty="0"/>
              <a:t> في </a:t>
            </a:r>
            <a:r>
              <a:rPr lang="ar-MA" sz="2800" dirty="0" err="1"/>
              <a:t>ٱلْأَرْجاءِ</a:t>
            </a:r>
            <a:r>
              <a:rPr lang="ar-MA" sz="2800" dirty="0"/>
              <a:t>، عَلى إيقاعِ حَفيفِ </a:t>
            </a:r>
            <a:r>
              <a:rPr lang="ar-MA" sz="2800" dirty="0" err="1"/>
              <a:t>ٱلْأَشْجارِ</a:t>
            </a:r>
            <a:r>
              <a:rPr lang="ar-MA" sz="2800" dirty="0"/>
              <a:t>، </a:t>
            </a:r>
            <a:r>
              <a:rPr lang="ar-MA" sz="2800" dirty="0" err="1"/>
              <a:t>وَأُغْروداتِ</a:t>
            </a:r>
            <a:r>
              <a:rPr lang="ar-MA" sz="2800" dirty="0"/>
              <a:t> </a:t>
            </a:r>
            <a:r>
              <a:rPr lang="ar-MA" sz="2800" dirty="0" err="1"/>
              <a:t>ٱلْعَصافيرِ</a:t>
            </a:r>
            <a:r>
              <a:rPr lang="ar-MA" sz="2800" dirty="0"/>
              <a:t> </a:t>
            </a:r>
            <a:r>
              <a:rPr lang="ar-MA" sz="2800" dirty="0" err="1"/>
              <a:t>ٱلنّاشِبَةِ</a:t>
            </a:r>
            <a:r>
              <a:rPr lang="ar-MA" sz="2800" dirty="0"/>
              <a:t> في </a:t>
            </a:r>
            <a:r>
              <a:rPr lang="ar-MA" sz="2800" dirty="0" err="1"/>
              <a:t>ٱلشَّبابيكِ</a:t>
            </a:r>
            <a:r>
              <a:rPr lang="ar-MA" sz="2800" dirty="0"/>
              <a:t>، في مَقْطوعَةٍ موسيقِيَّةٍ بَديعَةٍ، تَنْسابُ أَلْحانُها مِنْ أَعْماقِ ٱلطَّبيعَةِ </a:t>
            </a:r>
            <a:r>
              <a:rPr lang="ar-MA" sz="2800" dirty="0" err="1"/>
              <a:t>ٱلْفاتِنَةِ</a:t>
            </a:r>
            <a:r>
              <a:rPr lang="ar-MA" sz="2800" dirty="0"/>
              <a:t>.</a:t>
            </a:r>
          </a:p>
          <a:p>
            <a:r>
              <a:rPr lang="ar-MA" sz="2800" dirty="0"/>
              <a:t>ها هُوَ ذا نورُ </a:t>
            </a:r>
            <a:r>
              <a:rPr lang="ar-MA" sz="2800" dirty="0" err="1"/>
              <a:t>ٱلشَّمْسِ</a:t>
            </a:r>
            <a:r>
              <a:rPr lang="ar-MA" sz="2800" dirty="0"/>
              <a:t> </a:t>
            </a:r>
            <a:r>
              <a:rPr lang="ar-MA" sz="2800" dirty="0" err="1"/>
              <a:t>ٱلدّافِئُ</a:t>
            </a:r>
            <a:r>
              <a:rPr lang="ar-MA" sz="2800" dirty="0"/>
              <a:t>، يَتَسَلَّلُ بِلُطْفٍ مِنْ بَيْنِ </a:t>
            </a:r>
            <a:r>
              <a:rPr lang="ar-MA" sz="2800" dirty="0" err="1"/>
              <a:t>ٱلْأَشْجارِ</a:t>
            </a:r>
            <a:r>
              <a:rPr lang="ar-MA" sz="2800" dirty="0"/>
              <a:t> </a:t>
            </a:r>
            <a:r>
              <a:rPr lang="ar-MA" sz="2800" dirty="0" err="1"/>
              <a:t>ٱلْمُثْقَلَةِ</a:t>
            </a:r>
            <a:r>
              <a:rPr lang="ar-MA" sz="2800" dirty="0"/>
              <a:t> أَغْصانُها بِحُبَيْباتِ </a:t>
            </a:r>
            <a:r>
              <a:rPr lang="ar-MA" sz="2800" dirty="0" err="1"/>
              <a:t>ٱلنَّدى</a:t>
            </a:r>
            <a:r>
              <a:rPr lang="ar-MA" sz="2800" dirty="0"/>
              <a:t>، فَيَرْسُمُ عَلى </a:t>
            </a:r>
            <a:r>
              <a:rPr lang="ar-MA" sz="2800" dirty="0" err="1"/>
              <a:t>ٱلْأَرْضِ</a:t>
            </a:r>
            <a:r>
              <a:rPr lang="ar-MA" sz="2800" dirty="0"/>
              <a:t> ظِلالاً مُتَشابِكَةً، كَأَنَّها لَوْحَةٌ فَنِّيَّةٌ تَجْلُبُ </a:t>
            </a:r>
            <a:r>
              <a:rPr lang="ar-MA" sz="2800" dirty="0" err="1"/>
              <a:t>ٱلْأَلْبابَ</a:t>
            </a:r>
            <a:r>
              <a:rPr lang="ar-MA" sz="2800" dirty="0"/>
              <a:t>. وَفي كُلِّ زاوِيَةٍ، تَتَراقَصُ </a:t>
            </a:r>
            <a:r>
              <a:rPr lang="ar-MA" sz="2800" dirty="0" err="1"/>
              <a:t>ٱلْفَراشاتُ</a:t>
            </a:r>
            <a:r>
              <a:rPr lang="ar-MA" sz="2800" dirty="0"/>
              <a:t> فَوْقَ </a:t>
            </a:r>
            <a:r>
              <a:rPr lang="ar-MA" sz="2800" dirty="0" err="1"/>
              <a:t>ٱلْأَزْهارِ</a:t>
            </a:r>
            <a:r>
              <a:rPr lang="ar-MA" sz="2800" dirty="0"/>
              <a:t>، مُزَيِّنَةً فَضاءَ </a:t>
            </a:r>
            <a:r>
              <a:rPr lang="ar-MA" sz="2800" dirty="0" err="1"/>
              <a:t>ٱلرَّوْضَةِ</a:t>
            </a:r>
            <a:r>
              <a:rPr lang="ar-MA" sz="2800" dirty="0"/>
              <a:t> بِأَجْنِحَتِها </a:t>
            </a:r>
            <a:r>
              <a:rPr lang="ar-MA" sz="2800" dirty="0" err="1"/>
              <a:t>ٱلْمُوَشَّاةِ</a:t>
            </a:r>
            <a:r>
              <a:rPr lang="ar-MA" sz="2800" dirty="0"/>
              <a:t> بِأَلْوانِ </a:t>
            </a:r>
            <a:r>
              <a:rPr lang="ar-MA" sz="2800" dirty="0" err="1"/>
              <a:t>ٱلطّاووسِ</a:t>
            </a:r>
            <a:r>
              <a:rPr lang="ar-MA" sz="2800" dirty="0"/>
              <a:t>، </a:t>
            </a:r>
            <a:r>
              <a:rPr lang="ar-MA" sz="2800" dirty="0" err="1"/>
              <a:t>وَٱلْمُرَقَّشَةِ</a:t>
            </a:r>
            <a:r>
              <a:rPr lang="ar-MA" sz="2800" dirty="0"/>
              <a:t> بِبَهاءِ </a:t>
            </a:r>
            <a:r>
              <a:rPr lang="ar-MA" sz="2800" dirty="0" err="1"/>
              <a:t>ٱلْكُرومِ</a:t>
            </a:r>
            <a:r>
              <a:rPr lang="ar-MA" sz="2800" dirty="0"/>
              <a:t>. وَفي وَسَطِ </a:t>
            </a:r>
            <a:r>
              <a:rPr lang="ar-MA" sz="2800" dirty="0" err="1"/>
              <a:t>ٱلْبُسْتانِ</a:t>
            </a:r>
            <a:r>
              <a:rPr lang="ar-MA" sz="2800" dirty="0"/>
              <a:t>، يَتَدَفَّقُ جَدْوَلٌ صَغيرٌ بِمائِهِ </a:t>
            </a:r>
            <a:r>
              <a:rPr lang="ar-MA" sz="2800" dirty="0" err="1"/>
              <a:t>ٱلصّافي</a:t>
            </a:r>
            <a:r>
              <a:rPr lang="ar-MA" sz="2800" dirty="0"/>
              <a:t>، مُطْلِقاً خَريراً مِنْ عالَمِ </a:t>
            </a:r>
            <a:r>
              <a:rPr lang="ar-MA" sz="2800" dirty="0" err="1"/>
              <a:t>ٱلْأَحْلامِ</a:t>
            </a:r>
            <a:r>
              <a:rPr lang="ar-MA" sz="28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281297740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0966E0-82B1-92A5-2BF0-1DB46EA87A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DF8DDD8-4BDC-E971-7B0F-AFA64B9B69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1359" y="756000"/>
            <a:ext cx="7071014" cy="612000"/>
          </a:xfrm>
        </p:spPr>
        <p:txBody>
          <a:bodyPr>
            <a:normAutofit/>
          </a:bodyPr>
          <a:lstStyle/>
          <a:p>
            <a:r>
              <a:rPr lang="ar-MA" sz="27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سأعين من يقرأ النص الثاني. التلميذ(ة).................... </a:t>
            </a:r>
            <a:endParaRPr lang="ar-MA" sz="2400" b="1" dirty="0">
              <a:solidFill>
                <a:schemeClr val="bg1">
                  <a:lumMod val="7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14C85769-1280-2BA9-49FA-4F7769AC9E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85E8C289-9C1E-2C38-095E-2CBE5AD8BE6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AA34EA0C-057E-5B42-9498-3C6C9FF63F1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08A46D59-EBED-985E-B087-5001E98565E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9E958897-22BC-9505-5D6C-163D6D80EB22}"/>
              </a:ext>
            </a:extLst>
          </p:cNvPr>
          <p:cNvSpPr>
            <a:spLocks/>
          </p:cNvSpPr>
          <p:nvPr/>
        </p:nvSpPr>
        <p:spPr>
          <a:xfrm>
            <a:off x="6362888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1EC6436-FED6-850F-3A99-7A9F3775A7F5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أساليب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026F1E8-84C6-BF0C-1DCD-FC00402E9211}"/>
              </a:ext>
            </a:extLst>
          </p:cNvPr>
          <p:cNvSpPr>
            <a:spLocks/>
          </p:cNvSpPr>
          <p:nvPr/>
        </p:nvSpPr>
        <p:spPr>
          <a:xfrm>
            <a:off x="4387174" y="131694"/>
            <a:ext cx="1453342" cy="3169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معجم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814DD0C-32E2-73EA-44F2-1BA48431AFC8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B65132F7-A3F3-978F-3E6C-233BAE659FAD}"/>
              </a:ext>
            </a:extLst>
          </p:cNvPr>
          <p:cNvSpPr/>
          <p:nvPr/>
        </p:nvSpPr>
        <p:spPr>
          <a:xfrm>
            <a:off x="401359" y="1368000"/>
            <a:ext cx="2163966" cy="532614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3600" b="1" dirty="0">
                <a:solidFill>
                  <a:srgbClr val="0070C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اَلنَّصُّ  </a:t>
            </a:r>
            <a:r>
              <a:rPr lang="ar-MA" sz="3600" b="1" dirty="0" err="1">
                <a:solidFill>
                  <a:srgbClr val="0070C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ٱلثّاني</a:t>
            </a:r>
            <a:r>
              <a:rPr lang="ar-MA" sz="3600" b="1" dirty="0">
                <a:solidFill>
                  <a:srgbClr val="0070C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fr-FR" sz="3600" b="1" dirty="0">
              <a:solidFill>
                <a:srgbClr val="0070C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1" name="Espace réservé pour une image  2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CCDF37F-A340-5B77-92FE-5A9817C9B2C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Zone de texte 138">
            <a:extLst>
              <a:ext uri="{FF2B5EF4-FFF2-40B4-BE49-F238E27FC236}">
                <a16:creationId xmlns:a16="http://schemas.microsoft.com/office/drawing/2014/main" id="{35DBAB78-EE93-531C-9654-5FBBAC208044}"/>
              </a:ext>
            </a:extLst>
          </p:cNvPr>
          <p:cNvSpPr txBox="1"/>
          <p:nvPr/>
        </p:nvSpPr>
        <p:spPr>
          <a:xfrm>
            <a:off x="505205" y="1980000"/>
            <a:ext cx="7763937" cy="415908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R="270510" indent="269875" algn="just" defTabSz="458788" rtl="1">
              <a:lnSpc>
                <a:spcPct val="115000"/>
              </a:lnSpc>
              <a:spcAft>
                <a:spcPts val="800"/>
              </a:spcAft>
              <a:tabLst>
                <a:tab pos="7529513" algn="l"/>
              </a:tabLst>
              <a:defRPr sz="3200" b="1">
                <a:solidFill>
                  <a:srgbClr val="0070C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ar-MA" sz="2800" dirty="0"/>
              <a:t>فَجْأَةً، وَفي غَمْرَةِ </a:t>
            </a:r>
            <a:r>
              <a:rPr lang="ar-MA" sz="2800" dirty="0" err="1"/>
              <a:t>ٱلْهُدوءِ</a:t>
            </a:r>
            <a:r>
              <a:rPr lang="ar-MA" sz="2800" dirty="0"/>
              <a:t>، يَلوحُ طَيْفُ أَخَوَيْنِ عابِثَيْنِ، وَهُما يَتَراكَضانِ في مَرَحٍ بَيْنَ </a:t>
            </a:r>
            <a:r>
              <a:rPr lang="ar-MA" sz="2800" dirty="0" err="1"/>
              <a:t>ٱلْأَشْجارِ</a:t>
            </a:r>
            <a:r>
              <a:rPr lang="ar-MA" sz="2800" dirty="0"/>
              <a:t>، وَقَدْ أَضاءَتْ مَلامِحُهُما </a:t>
            </a:r>
            <a:r>
              <a:rPr lang="ar-MA" sz="2800" dirty="0" err="1"/>
              <a:t>بِٱلْبَهْجَةِ</a:t>
            </a:r>
            <a:r>
              <a:rPr lang="ar-MA" sz="2800" dirty="0"/>
              <a:t> </a:t>
            </a:r>
            <a:r>
              <a:rPr lang="ar-MA" sz="2800" dirty="0" err="1"/>
              <a:t>وَٱلْحُبورِ</a:t>
            </a:r>
            <a:r>
              <a:rPr lang="ar-MA" sz="2800" dirty="0"/>
              <a:t>. تَتَعالى ضَحَكاتُ </a:t>
            </a:r>
            <a:r>
              <a:rPr lang="ar-MA" sz="2800" dirty="0" err="1"/>
              <a:t>ٱلصَّبِيِّ</a:t>
            </a:r>
            <a:r>
              <a:rPr lang="ar-MA" sz="2800" dirty="0"/>
              <a:t>، وَهُوَ يُلاحِقُ إِحْدى </a:t>
            </a:r>
            <a:r>
              <a:rPr lang="ar-MA" sz="2800" dirty="0" err="1"/>
              <a:t>ٱلْفَراشاتِ</a:t>
            </a:r>
            <a:r>
              <a:rPr lang="ar-MA" sz="2800" dirty="0"/>
              <a:t>. وَكُلَّما مَدَّ يَدَيْهِ لِيُمْسِكَها، تَفَلَّتَتْ مِنْ بَيْنِ أَنامِلِهِ، كَأَنَّما تَحُثُّهُ عَلى </a:t>
            </a:r>
            <a:r>
              <a:rPr lang="ar-MA" sz="2800" dirty="0" err="1"/>
              <a:t>ٱللِّحاقِ</a:t>
            </a:r>
            <a:r>
              <a:rPr lang="ar-MA" sz="2800" dirty="0"/>
              <a:t> بِها. يَتَوَقَّفُ لِالْتِقاطِ أَنْفاسِهِ لِلَحَظاتٍ، ثُمَّ ما يَلْبَثُ أَنْ يَنْطَلِقَ خَلْفَها مِنْ جَديدٍ.</a:t>
            </a:r>
          </a:p>
          <a:p>
            <a:r>
              <a:rPr lang="ar-MA" sz="2800" dirty="0"/>
              <a:t>وَعَلى مَقْرُبَةٍ مِنْهُ، تَجْلِسُ </a:t>
            </a:r>
            <a:r>
              <a:rPr lang="ar-MA" sz="2800" dirty="0" err="1"/>
              <a:t>ٱلطِّفْلَةُ</a:t>
            </a:r>
            <a:r>
              <a:rPr lang="ar-MA" sz="2800" dirty="0"/>
              <a:t> عَلى بِساطِ </a:t>
            </a:r>
            <a:r>
              <a:rPr lang="ar-MA" sz="2800" dirty="0" err="1"/>
              <a:t>ٱلْعُشْبِ</a:t>
            </a:r>
            <a:r>
              <a:rPr lang="ar-MA" sz="2800" dirty="0"/>
              <a:t>، وَهِيَ تُشَكِّلُ بِأَصابِعِها إِكْليلاً مِنَ </a:t>
            </a:r>
            <a:r>
              <a:rPr lang="ar-MA" sz="2800" dirty="0" err="1"/>
              <a:t>ٱلْأَزْهارِ</a:t>
            </a:r>
            <a:r>
              <a:rPr lang="ar-MA" sz="2800" dirty="0"/>
              <a:t>. تُديرُهُ في يَدَيْها بُرْهَةً، ثُمَّ تَرْفَعُهُ نَحْوَ </a:t>
            </a:r>
            <a:r>
              <a:rPr lang="ar-MA" sz="2800" dirty="0" err="1"/>
              <a:t>ٱلشَّمْسِ</a:t>
            </a:r>
            <a:r>
              <a:rPr lang="ar-MA" sz="2800" dirty="0"/>
              <a:t> مُبْتَسِمَةً. تَنْهَضُ في حَماسٍ، ثُمَّ تَرْكُضُ نَحْوَ أَخيها، مُحاوِلَةً وَضْعَ </a:t>
            </a:r>
            <a:r>
              <a:rPr lang="ar-MA" sz="2800" dirty="0" err="1"/>
              <a:t>ٱلْإِكْليلِ</a:t>
            </a:r>
            <a:r>
              <a:rPr lang="ar-MA" sz="2800" dirty="0"/>
              <a:t> عَلى رَأْسِهِ، لَكِنَّهُ يُراوِغُها في رَشاقَةٍ، فَتَبْدَأُ لُعْبَةُ </a:t>
            </a:r>
            <a:r>
              <a:rPr lang="ar-MA" sz="2800" dirty="0" err="1"/>
              <a:t>ٱلْمُطارَدَةِ</a:t>
            </a:r>
            <a:r>
              <a:rPr lang="ar-MA" sz="2800" dirty="0"/>
              <a:t> بَيْنَهُما، لِتَمْلَأَ ضَحَكاتُهُما </a:t>
            </a:r>
            <a:r>
              <a:rPr lang="ar-MA" sz="2800" dirty="0" err="1"/>
              <a:t>ٱلْفَضاءَ</a:t>
            </a:r>
            <a:r>
              <a:rPr lang="ar-MA" sz="2800" dirty="0"/>
              <a:t>.</a:t>
            </a:r>
            <a:endParaRPr lang="fr-FR" sz="2800" dirty="0"/>
          </a:p>
        </p:txBody>
      </p:sp>
    </p:spTree>
    <p:extLst>
      <p:ext uri="{BB962C8B-B14F-4D97-AF65-F5344CB8AC3E}">
        <p14:creationId xmlns:p14="http://schemas.microsoft.com/office/powerpoint/2010/main" val="2627977082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675E26-C66D-3CD0-FABC-5FFEC63353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8CD7D72-ABB5-9E71-10CD-29DED3717E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سأعين من يقرأ النص الثالث. التلميذ(ة)....................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DAE0D49B-5568-1FBE-07AE-EAE3B04612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61521103-ECA8-6ADD-C37C-86BBA0367A1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DB90BCF2-3BEA-7DB5-DCE7-58A74B4315F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7D95BDE-DF67-AA39-F717-223BA500485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AEB77E9A-7CF7-A632-FD3B-12C21EFEFA9C}"/>
              </a:ext>
            </a:extLst>
          </p:cNvPr>
          <p:cNvSpPr>
            <a:spLocks/>
          </p:cNvSpPr>
          <p:nvPr/>
        </p:nvSpPr>
        <p:spPr>
          <a:xfrm>
            <a:off x="6362888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BA0DC45-BE7B-4222-BC88-9EE8B58DAD6D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أساليب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CD1310C-2D34-98E6-6833-5D51F780EEB4}"/>
              </a:ext>
            </a:extLst>
          </p:cNvPr>
          <p:cNvSpPr>
            <a:spLocks/>
          </p:cNvSpPr>
          <p:nvPr/>
        </p:nvSpPr>
        <p:spPr>
          <a:xfrm>
            <a:off x="4387174" y="131694"/>
            <a:ext cx="1453342" cy="3169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معجم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581D88C-3EAC-8160-5ACE-52739DC896A0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2EC0AD27-FF28-744F-306B-AB9C6650BF8A}"/>
              </a:ext>
            </a:extLst>
          </p:cNvPr>
          <p:cNvSpPr/>
          <p:nvPr/>
        </p:nvSpPr>
        <p:spPr>
          <a:xfrm>
            <a:off x="401359" y="1368000"/>
            <a:ext cx="2163966" cy="532614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3600" b="1" dirty="0">
                <a:solidFill>
                  <a:srgbClr val="0070C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اَلنَّصُّ  ٱلثّالثُ </a:t>
            </a:r>
            <a:endParaRPr lang="fr-FR" sz="3600" b="1" dirty="0">
              <a:solidFill>
                <a:srgbClr val="0070C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8" name="Espace réservé pour une image  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86C3457-C20F-FB4C-4FED-26A247DB884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Zone de texte 138">
            <a:extLst>
              <a:ext uri="{FF2B5EF4-FFF2-40B4-BE49-F238E27FC236}">
                <a16:creationId xmlns:a16="http://schemas.microsoft.com/office/drawing/2014/main" id="{522697E7-5DD7-FB26-426F-998873740F55}"/>
              </a:ext>
            </a:extLst>
          </p:cNvPr>
          <p:cNvSpPr txBox="1"/>
          <p:nvPr/>
        </p:nvSpPr>
        <p:spPr>
          <a:xfrm>
            <a:off x="510385" y="1954790"/>
            <a:ext cx="8123229" cy="465460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R="270510" indent="269875" algn="just" defTabSz="458788" rtl="1">
              <a:lnSpc>
                <a:spcPct val="115000"/>
              </a:lnSpc>
              <a:spcAft>
                <a:spcPts val="800"/>
              </a:spcAft>
              <a:tabLst>
                <a:tab pos="7529513" algn="l"/>
              </a:tabLst>
              <a:defRPr sz="3200" b="1">
                <a:solidFill>
                  <a:srgbClr val="0070C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ar-MA" sz="2800" dirty="0"/>
              <a:t>مُرّاكُشُ مَدينَةٌ مَبْسوطَةٌ في واحاتِ </a:t>
            </a:r>
            <a:r>
              <a:rPr lang="ar-MA" sz="2800" dirty="0" err="1"/>
              <a:t>ٱلنَّخيلِ</a:t>
            </a:r>
            <a:r>
              <a:rPr lang="ar-MA" sz="2800" dirty="0"/>
              <a:t>. أَزِقَّتُها ضَيِّقَةٌ وَمَرْصوفَةٌ </a:t>
            </a:r>
            <a:r>
              <a:rPr lang="ar-MA" sz="2800" dirty="0" err="1"/>
              <a:t>بِٱلْحِجارَةِ</a:t>
            </a:r>
            <a:r>
              <a:rPr lang="ar-MA" sz="2800" dirty="0"/>
              <a:t>، وَأَسْوارُها ٱلْعَتيقَةُ تَفوحُ مِنْها رائِحَةُ </a:t>
            </a:r>
            <a:r>
              <a:rPr lang="ar-MA" sz="2800" dirty="0" err="1"/>
              <a:t>ٱلتَّوابِلِ</a:t>
            </a:r>
            <a:r>
              <a:rPr lang="ar-MA" sz="2800" dirty="0"/>
              <a:t> </a:t>
            </a:r>
            <a:r>
              <a:rPr lang="ar-MA" sz="2800" dirty="0" err="1"/>
              <a:t>ٱلنَّفّاذَةِ</a:t>
            </a:r>
            <a:r>
              <a:rPr lang="ar-MA" sz="2800" dirty="0"/>
              <a:t>، مَمْزوجَةً بِعِطْرِ </a:t>
            </a:r>
            <a:r>
              <a:rPr lang="ar-MA" sz="2800" dirty="0" err="1"/>
              <a:t>ٱلْحِنّاءِ</a:t>
            </a:r>
            <a:r>
              <a:rPr lang="ar-MA" sz="2800" dirty="0"/>
              <a:t> </a:t>
            </a:r>
            <a:r>
              <a:rPr lang="ar-MA" sz="2800" dirty="0" err="1"/>
              <a:t>وَٱلزَّيْتونِ</a:t>
            </a:r>
            <a:r>
              <a:rPr lang="ar-MA" sz="2800" dirty="0"/>
              <a:t>. وَأَنْتَ تَجوبُ تِلْكَ </a:t>
            </a:r>
            <a:r>
              <a:rPr lang="ar-MA" sz="2800" dirty="0" err="1"/>
              <a:t>ٱلدُّروبَ</a:t>
            </a:r>
            <a:r>
              <a:rPr lang="ar-MA" sz="2800" dirty="0"/>
              <a:t> </a:t>
            </a:r>
            <a:r>
              <a:rPr lang="ar-MA" sz="2800" dirty="0" err="1"/>
              <a:t>ٱلظَّليلَةَ</a:t>
            </a:r>
            <a:r>
              <a:rPr lang="ar-MA" sz="2800" dirty="0"/>
              <a:t>، يَأْخُذُكَ </a:t>
            </a:r>
            <a:r>
              <a:rPr lang="ar-MA" sz="2800" dirty="0" err="1"/>
              <a:t>ٱلْحَنينُ</a:t>
            </a:r>
            <a:r>
              <a:rPr lang="ar-MA" sz="2800" dirty="0"/>
              <a:t> إِلى </a:t>
            </a:r>
            <a:r>
              <a:rPr lang="ar-MA" sz="2800" dirty="0" err="1"/>
              <a:t>ٱلْأَزْمِنَةِ</a:t>
            </a:r>
            <a:r>
              <a:rPr lang="ar-MA" sz="2800" dirty="0"/>
              <a:t> </a:t>
            </a:r>
            <a:r>
              <a:rPr lang="ar-MA" sz="2800" dirty="0" err="1"/>
              <a:t>ٱلْخَوالي</a:t>
            </a:r>
            <a:r>
              <a:rPr lang="ar-MA" sz="2800" dirty="0"/>
              <a:t>. فَكَمْ مِنَ </a:t>
            </a:r>
            <a:r>
              <a:rPr lang="ar-MA" sz="2800" dirty="0" err="1"/>
              <a:t>ٱلْمُلوكِ</a:t>
            </a:r>
            <a:r>
              <a:rPr lang="ar-MA" sz="2800" dirty="0"/>
              <a:t> </a:t>
            </a:r>
            <a:r>
              <a:rPr lang="ar-MA" sz="2800" dirty="0" err="1"/>
              <a:t>وَٱلسَّلاطينِ</a:t>
            </a:r>
            <a:r>
              <a:rPr lang="ar-MA" sz="2800" dirty="0"/>
              <a:t> </a:t>
            </a:r>
            <a:r>
              <a:rPr lang="ar-MA" sz="2800" dirty="0" err="1"/>
              <a:t>وَٱلْفُقَهاءِ</a:t>
            </a:r>
            <a:r>
              <a:rPr lang="ar-MA" sz="2800" dirty="0"/>
              <a:t> </a:t>
            </a:r>
            <a:r>
              <a:rPr lang="ar-MA" sz="2800" dirty="0" err="1"/>
              <a:t>وَٱلتُّجّارِ</a:t>
            </a:r>
            <a:r>
              <a:rPr lang="ar-MA" sz="2800" dirty="0"/>
              <a:t> مَرّوا مِنْ هذِهِ </a:t>
            </a:r>
            <a:r>
              <a:rPr lang="ar-MA" sz="2800" dirty="0" err="1"/>
              <a:t>ٱلْأَرْضِ</a:t>
            </a:r>
            <a:r>
              <a:rPr lang="ar-MA" sz="2800" dirty="0"/>
              <a:t> </a:t>
            </a:r>
            <a:r>
              <a:rPr lang="ar-MA" sz="2800" dirty="0" err="1"/>
              <a:t>ٱلطَّيِّبَةِ</a:t>
            </a:r>
            <a:r>
              <a:rPr lang="ar-MA" sz="2800" dirty="0"/>
              <a:t>! وَكَمْ مِنَ </a:t>
            </a:r>
            <a:r>
              <a:rPr lang="ar-MA" sz="2800" dirty="0" err="1"/>
              <a:t>ٱلْقَصائِدِ</a:t>
            </a:r>
            <a:r>
              <a:rPr lang="ar-MA" sz="2800" dirty="0"/>
              <a:t> تَغَنَّتْ بِجَمالِها </a:t>
            </a:r>
            <a:r>
              <a:rPr lang="ar-MA" sz="2800" dirty="0" err="1"/>
              <a:t>ٱلْفاتِنِ</a:t>
            </a:r>
            <a:r>
              <a:rPr lang="ar-MA" sz="2800" dirty="0"/>
              <a:t>، وَبِأَسْوارِها وَمَبانيها </a:t>
            </a:r>
            <a:r>
              <a:rPr lang="ar-MA" sz="2800" dirty="0" err="1"/>
              <a:t>ٱلْمَبْنِيَّةِ</a:t>
            </a:r>
            <a:r>
              <a:rPr lang="ar-MA" sz="2800" dirty="0"/>
              <a:t> </a:t>
            </a:r>
            <a:r>
              <a:rPr lang="ar-MA" sz="2800" dirty="0" err="1"/>
              <a:t>بِٱلْحَجَرِ</a:t>
            </a:r>
            <a:r>
              <a:rPr lang="ar-MA" sz="2800" dirty="0"/>
              <a:t> </a:t>
            </a:r>
            <a:r>
              <a:rPr lang="ar-MA" sz="2800" dirty="0" err="1"/>
              <a:t>ٱلطّينِيِّ</a:t>
            </a:r>
            <a:r>
              <a:rPr lang="ar-MA" sz="2800" dirty="0"/>
              <a:t> ٱلَّذي يُعْطيها لَوْنَها </a:t>
            </a:r>
            <a:r>
              <a:rPr lang="ar-MA" sz="2800" dirty="0" err="1"/>
              <a:t>ٱلْأَحْمَرَ</a:t>
            </a:r>
            <a:r>
              <a:rPr lang="ar-MA" sz="2800" dirty="0"/>
              <a:t> </a:t>
            </a:r>
            <a:r>
              <a:rPr lang="ar-MA" sz="2800" dirty="0" err="1"/>
              <a:t>ٱلْمُمَيَّزَ</a:t>
            </a:r>
            <a:r>
              <a:rPr lang="fr-FR" sz="2800" dirty="0"/>
              <a:t>!</a:t>
            </a:r>
            <a:endParaRPr lang="ar-MA" sz="2800" dirty="0"/>
          </a:p>
          <a:p>
            <a:r>
              <a:rPr lang="ar-MA" sz="2800" dirty="0"/>
              <a:t>وَإِذا ما رَفَعَ </a:t>
            </a:r>
            <a:r>
              <a:rPr lang="ar-MA" sz="2800" dirty="0" err="1"/>
              <a:t>ٱلزّائِرُ</a:t>
            </a:r>
            <a:r>
              <a:rPr lang="ar-MA" sz="2800" dirty="0"/>
              <a:t> بَصَرَهُ لِيُطالِعَ عِمارَةَ مُرّاكُشَ، أَدْهَشَهُ جَلالُ </a:t>
            </a:r>
            <a:r>
              <a:rPr lang="ar-MA" sz="2800" dirty="0" err="1"/>
              <a:t>ٱلْمَآذِنِ</a:t>
            </a:r>
            <a:r>
              <a:rPr lang="ar-MA" sz="2800" dirty="0"/>
              <a:t>، وَرَوْعَةُ زَخارِفِها. فَهذا قَصْرُ </a:t>
            </a:r>
            <a:r>
              <a:rPr lang="ar-MA" sz="2800" dirty="0" err="1"/>
              <a:t>ٱلْبَديعِ</a:t>
            </a:r>
            <a:r>
              <a:rPr lang="ar-MA" sz="2800" dirty="0"/>
              <a:t> تَحْكي جُدْرانُهُ عَنْ مَجْدِ </a:t>
            </a:r>
            <a:r>
              <a:rPr lang="ar-MA" sz="2800" dirty="0" err="1"/>
              <a:t>ٱلْأَسْلافِ</a:t>
            </a:r>
            <a:r>
              <a:rPr lang="ar-MA" sz="2800" dirty="0"/>
              <a:t>، وَذاكَ قَصْرُ </a:t>
            </a:r>
            <a:r>
              <a:rPr lang="ar-MA" sz="2800" dirty="0" err="1"/>
              <a:t>ٱلْباهِيَةِ</a:t>
            </a:r>
            <a:r>
              <a:rPr lang="ar-MA" sz="2800" dirty="0"/>
              <a:t> يَزْدانُ بِأَرْوِقَتِهِ </a:t>
            </a:r>
            <a:r>
              <a:rPr lang="ar-MA" sz="2800" dirty="0" err="1"/>
              <a:t>ٱلْمُزَخْرَفَةِ</a:t>
            </a:r>
            <a:r>
              <a:rPr lang="ar-MA" sz="2800" dirty="0"/>
              <a:t>، شاهِداً عَلى رَوْعَةِ ٱلْعِمارَةِ </a:t>
            </a:r>
            <a:r>
              <a:rPr lang="ar-MA" sz="2800" dirty="0" err="1"/>
              <a:t>ٱلْمَغْرِبِيَّةِ</a:t>
            </a:r>
            <a:r>
              <a:rPr lang="ar-MA" sz="2800" dirty="0"/>
              <a:t>. وَفي حَديقَةِ "</a:t>
            </a:r>
            <a:r>
              <a:rPr lang="ar-MA" sz="2800" dirty="0" err="1"/>
              <a:t>ماجوريل</a:t>
            </a:r>
            <a:r>
              <a:rPr lang="ar-MA" sz="2800" dirty="0"/>
              <a:t>"، تَتَمايَلُ </a:t>
            </a:r>
            <a:r>
              <a:rPr lang="ar-MA" sz="2800" dirty="0" err="1"/>
              <a:t>ٱلْأَشْجارُ</a:t>
            </a:r>
            <a:r>
              <a:rPr lang="ar-MA" sz="2800" dirty="0"/>
              <a:t> </a:t>
            </a:r>
            <a:r>
              <a:rPr lang="ar-MA" sz="2800" dirty="0" err="1"/>
              <a:t>وَٱلنَّباتاتُ</a:t>
            </a:r>
            <a:r>
              <a:rPr lang="ar-MA" sz="2800" dirty="0"/>
              <a:t> </a:t>
            </a:r>
            <a:r>
              <a:rPr lang="ar-MA" sz="2800" dirty="0" err="1"/>
              <a:t>ٱلنّادِرَةُ</a:t>
            </a:r>
            <a:r>
              <a:rPr lang="ar-MA" sz="2800" dirty="0"/>
              <a:t> عَلى كَفِّ </a:t>
            </a:r>
            <a:r>
              <a:rPr lang="ar-MA" sz="2800" dirty="0" err="1"/>
              <a:t>ٱلنَّسيمِ</a:t>
            </a:r>
            <a:r>
              <a:rPr lang="ar-MA" sz="2800" dirty="0"/>
              <a:t>.</a:t>
            </a:r>
            <a:endParaRPr lang="fr-FR" sz="2800" dirty="0"/>
          </a:p>
        </p:txBody>
      </p:sp>
    </p:spTree>
    <p:extLst>
      <p:ext uri="{BB962C8B-B14F-4D97-AF65-F5344CB8AC3E}">
        <p14:creationId xmlns:p14="http://schemas.microsoft.com/office/powerpoint/2010/main" val="406481918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411DF6-FD33-47FC-F844-867AA47A41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E4114B7-EA8F-E1D6-2529-EE8868C4A1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834" y="756000"/>
            <a:ext cx="7224053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سأعين من يقرأ النص الرابع. التلميذ(ة).................... </a:t>
            </a:r>
            <a:endParaRPr lang="ar-MA" sz="2400" b="1" dirty="0">
              <a:solidFill>
                <a:schemeClr val="bg1">
                  <a:lumMod val="7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B4D000F4-30D8-6596-A7FC-01790A121B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1AA404CF-6AF2-7F66-9831-1FDBCA0CD2A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DAB14F6F-3A1C-DD73-B612-E19354FB0C0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C0985988-9012-FC49-CD62-AF6E1DEEFA6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F8FA2184-86B2-9C4F-F036-ABBD8AF910CB}"/>
              </a:ext>
            </a:extLst>
          </p:cNvPr>
          <p:cNvSpPr>
            <a:spLocks/>
          </p:cNvSpPr>
          <p:nvPr/>
        </p:nvSpPr>
        <p:spPr>
          <a:xfrm>
            <a:off x="6362888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419B80D-05B9-479C-5674-3A4E5637A3B7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أساليب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CE2A406-9770-6D50-AD91-962B1037B2A8}"/>
              </a:ext>
            </a:extLst>
          </p:cNvPr>
          <p:cNvSpPr>
            <a:spLocks/>
          </p:cNvSpPr>
          <p:nvPr/>
        </p:nvSpPr>
        <p:spPr>
          <a:xfrm>
            <a:off x="4387174" y="131694"/>
            <a:ext cx="1453342" cy="3169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معجم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5B935CC-6BB7-AEB7-DC5A-69923FBD1211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E41A088D-2264-E214-6327-C4EBAA78C2AB}"/>
              </a:ext>
            </a:extLst>
          </p:cNvPr>
          <p:cNvSpPr/>
          <p:nvPr/>
        </p:nvSpPr>
        <p:spPr>
          <a:xfrm>
            <a:off x="401359" y="1368000"/>
            <a:ext cx="2024931" cy="532614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3600" b="1" dirty="0">
                <a:solidFill>
                  <a:srgbClr val="0070C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اَلنَّصُّ  ٱلرّابِعُ </a:t>
            </a:r>
            <a:endParaRPr lang="fr-FR" sz="3600" b="1" dirty="0">
              <a:solidFill>
                <a:srgbClr val="0070C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1" name="Espace réservé pour une image  2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AC43296-B7DA-FEC8-02E1-35EF9D217A4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BF0B36EA-EEE2-72EF-1B36-A2B3F22BB530}"/>
              </a:ext>
            </a:extLst>
          </p:cNvPr>
          <p:cNvSpPr txBox="1"/>
          <p:nvPr/>
        </p:nvSpPr>
        <p:spPr>
          <a:xfrm>
            <a:off x="398833" y="1878730"/>
            <a:ext cx="8343807" cy="481388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R="270510" indent="269875" algn="just" defTabSz="458788" rtl="1">
              <a:lnSpc>
                <a:spcPct val="115000"/>
              </a:lnSpc>
              <a:spcAft>
                <a:spcPts val="800"/>
              </a:spcAft>
              <a:tabLst>
                <a:tab pos="7529513" algn="l"/>
              </a:tabLst>
              <a:defRPr sz="3200" b="1">
                <a:solidFill>
                  <a:srgbClr val="0070C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defRPr>
            </a:lvl1pPr>
          </a:lstStyle>
          <a:p>
            <a:r>
              <a:rPr lang="ar-MA" sz="2900" dirty="0"/>
              <a:t>أَمّا أَهْلُ مُرَّاكُشَ، فَهُمْ وَدودونَ كُرَماءُ، يَسْتَقْبِلونَ </a:t>
            </a:r>
            <a:r>
              <a:rPr lang="ar-MA" sz="2900" dirty="0" err="1"/>
              <a:t>ٱلضُّيوفَ</a:t>
            </a:r>
            <a:r>
              <a:rPr lang="ar-MA" sz="2900" dirty="0"/>
              <a:t> بِحَفاوَةٍ بالِغَةٍ، أَحاديثُهُمْ دافِئَةٌ، لا تَخْلو مِنَ </a:t>
            </a:r>
            <a:r>
              <a:rPr lang="ar-MA" sz="2900" dirty="0" err="1"/>
              <a:t>ٱلْحِكْمَةِ</a:t>
            </a:r>
            <a:r>
              <a:rPr lang="ar-MA" sz="2900" dirty="0"/>
              <a:t> </a:t>
            </a:r>
            <a:r>
              <a:rPr lang="ar-MA" sz="2900" dirty="0" err="1"/>
              <a:t>وَٱلطَّرافَةِ</a:t>
            </a:r>
            <a:r>
              <a:rPr lang="ar-MA" sz="2900" dirty="0"/>
              <a:t>. يَرْتَدونَ </a:t>
            </a:r>
            <a:r>
              <a:rPr lang="ar-MA" sz="2900" dirty="0" err="1"/>
              <a:t>ٱلْجَلابيبَ</a:t>
            </a:r>
            <a:r>
              <a:rPr lang="ar-MA" sz="2900" dirty="0"/>
              <a:t> </a:t>
            </a:r>
            <a:r>
              <a:rPr lang="ar-MA" sz="2900" dirty="0" err="1"/>
              <a:t>ٱلتَّقْليدِيَّةَ</a:t>
            </a:r>
            <a:r>
              <a:rPr lang="ar-MA" sz="2900" dirty="0"/>
              <a:t> </a:t>
            </a:r>
            <a:r>
              <a:rPr lang="ar-MA" sz="2900" dirty="0" err="1"/>
              <a:t>ٱلْمَطْروزَةَ</a:t>
            </a:r>
            <a:r>
              <a:rPr lang="ar-MA" sz="2900" dirty="0"/>
              <a:t> بِأَلْوانٍ زاهِيَةٍ، وَيُفْرِدونَ أَذْرُعَهُمْ، وَقَدْ عَلَتِ </a:t>
            </a:r>
            <a:r>
              <a:rPr lang="ar-MA" sz="2900" dirty="0" err="1"/>
              <a:t>ٱلاِبْتِساماتُ</a:t>
            </a:r>
            <a:r>
              <a:rPr lang="ar-MA" sz="2900" dirty="0"/>
              <a:t> شِفاهَهُمْ تَرْحيباً بِزُوّارِهِمْ. كُلَّما تَوَغَّلْتَ بَيْنَ </a:t>
            </a:r>
            <a:r>
              <a:rPr lang="ar-MA" sz="2900" dirty="0" err="1"/>
              <a:t>ٱلدُّروبِ</a:t>
            </a:r>
            <a:r>
              <a:rPr lang="ar-MA" sz="2900" dirty="0"/>
              <a:t> </a:t>
            </a:r>
            <a:r>
              <a:rPr lang="ar-MA" sz="2900" dirty="0" err="1"/>
              <a:t>وَٱلْأَزِقَّةِ</a:t>
            </a:r>
            <a:r>
              <a:rPr lang="ar-MA" sz="2900" dirty="0"/>
              <a:t> </a:t>
            </a:r>
            <a:r>
              <a:rPr lang="ar-MA" sz="2900" dirty="0" err="1"/>
              <a:t>ٱلضَّيِّقَةِ</a:t>
            </a:r>
            <a:r>
              <a:rPr lang="ar-MA" sz="2900" dirty="0"/>
              <a:t> ٱلْعَتيقَةِ، رَأَيْتَ </a:t>
            </a:r>
            <a:r>
              <a:rPr lang="ar-MA" sz="2900" dirty="0" err="1"/>
              <a:t>ٱلصُّنّاعَ</a:t>
            </a:r>
            <a:r>
              <a:rPr lang="ar-MA" sz="2900" dirty="0"/>
              <a:t> مُنْهَمِكينَ في أَعْمالِهِمْ بِمَهارَةٍ فائِقَةٍ وَإِتْقانٍ مُدْهِشٍ، وَهُمْ يُعالِجونَ </a:t>
            </a:r>
            <a:r>
              <a:rPr lang="ar-MA" sz="2900" dirty="0" err="1"/>
              <a:t>ٱلْخَزَفَ</a:t>
            </a:r>
            <a:r>
              <a:rPr lang="ar-MA" sz="2900" dirty="0"/>
              <a:t> </a:t>
            </a:r>
            <a:r>
              <a:rPr lang="ar-MA" sz="2900" dirty="0" err="1"/>
              <a:t>وَٱلْجُلودَ</a:t>
            </a:r>
            <a:r>
              <a:rPr lang="ar-MA" sz="2900" dirty="0"/>
              <a:t> </a:t>
            </a:r>
            <a:r>
              <a:rPr lang="ar-MA" sz="2900" dirty="0" err="1"/>
              <a:t>وَٱلْخَشَبَ</a:t>
            </a:r>
            <a:r>
              <a:rPr lang="ar-MA" sz="2900" dirty="0"/>
              <a:t> بِأَنامِلِهِمْ، </a:t>
            </a:r>
            <a:r>
              <a:rPr lang="ar-MA" sz="2900" dirty="0" err="1"/>
              <a:t>وَٱلْإِبَرِ</a:t>
            </a:r>
            <a:r>
              <a:rPr lang="ar-MA" sz="2900" dirty="0"/>
              <a:t> وَمَطارِقِ </a:t>
            </a:r>
            <a:r>
              <a:rPr lang="ar-MA" sz="2900" dirty="0" err="1"/>
              <a:t>ٱلنُّحاسِ</a:t>
            </a:r>
            <a:r>
              <a:rPr lang="ar-MA" sz="2900" dirty="0"/>
              <a:t>، وَغَيْرِها مِنَ </a:t>
            </a:r>
            <a:r>
              <a:rPr lang="ar-MA" sz="2900" dirty="0" err="1"/>
              <a:t>ٱلْأَدَواتِ</a:t>
            </a:r>
            <a:r>
              <a:rPr lang="ar-MA" sz="2900" dirty="0"/>
              <a:t> </a:t>
            </a:r>
            <a:r>
              <a:rPr lang="ar-MA" sz="2900" dirty="0" err="1"/>
              <a:t>ٱلتَّقْليدِيَّةِ</a:t>
            </a:r>
            <a:r>
              <a:rPr lang="ar-MA" sz="2900" dirty="0"/>
              <a:t> </a:t>
            </a:r>
            <a:r>
              <a:rPr lang="ar-MA" sz="2900" dirty="0" err="1"/>
              <a:t>ٱلْبَسيطَةِ</a:t>
            </a:r>
            <a:r>
              <a:rPr lang="ar-MA" sz="2900" dirty="0"/>
              <a:t>. </a:t>
            </a:r>
          </a:p>
          <a:p>
            <a:r>
              <a:rPr lang="ar-MA" sz="2900" dirty="0"/>
              <a:t>ما أَرْوَعَ </a:t>
            </a:r>
            <a:r>
              <a:rPr lang="ar-MA" sz="2900" dirty="0" err="1"/>
              <a:t>ٱلنُّزْهَةَ</a:t>
            </a:r>
            <a:r>
              <a:rPr lang="ar-MA" sz="2900" dirty="0"/>
              <a:t> في أَكْنافِ مُرّاكُشَ </a:t>
            </a:r>
            <a:r>
              <a:rPr lang="ar-MA" sz="2900" dirty="0" err="1"/>
              <a:t>ٱلْحَمْراءِ</a:t>
            </a:r>
            <a:r>
              <a:rPr lang="ar-MA" sz="2900" dirty="0"/>
              <a:t>، وَما أَحْلى </a:t>
            </a:r>
            <a:r>
              <a:rPr lang="ar-MA" sz="2900" dirty="0" err="1"/>
              <a:t>ٱلْإِقامَةَ</a:t>
            </a:r>
            <a:r>
              <a:rPr lang="ar-MA" sz="2900" dirty="0"/>
              <a:t> بَيْنَ أَسْوارِها ٱلْعَتيقَةِ! فَهِيَ </a:t>
            </a:r>
            <a:r>
              <a:rPr lang="ar-MA" sz="2900" dirty="0" err="1"/>
              <a:t>ٱلْحِضْنُ</a:t>
            </a:r>
            <a:r>
              <a:rPr lang="ar-MA" sz="2900" dirty="0"/>
              <a:t> </a:t>
            </a:r>
            <a:r>
              <a:rPr lang="ar-MA" sz="2900" dirty="0" err="1"/>
              <a:t>ٱلدّافِئُ</a:t>
            </a:r>
            <a:r>
              <a:rPr lang="ar-MA" sz="2900" dirty="0"/>
              <a:t> لِمَنْ يَتوقُ إِلى </a:t>
            </a:r>
            <a:r>
              <a:rPr lang="ar-MA" sz="2900" dirty="0" err="1"/>
              <a:t>ٱلرّاحَةِ</a:t>
            </a:r>
            <a:r>
              <a:rPr lang="ar-MA" sz="2900" dirty="0"/>
              <a:t>، </a:t>
            </a:r>
            <a:r>
              <a:rPr lang="ar-MA" sz="2900" dirty="0" err="1"/>
              <a:t>وَٱلْمَلاذُ</a:t>
            </a:r>
            <a:r>
              <a:rPr lang="ar-MA" sz="2900" dirty="0"/>
              <a:t> </a:t>
            </a:r>
            <a:r>
              <a:rPr lang="ar-MA" sz="2900" dirty="0" err="1"/>
              <a:t>ٱلْآسِرُ</a:t>
            </a:r>
            <a:r>
              <a:rPr lang="ar-MA" sz="2900" dirty="0"/>
              <a:t> لِمَنْ يَهْوى </a:t>
            </a:r>
            <a:r>
              <a:rPr lang="ar-MA" sz="2900" dirty="0" err="1"/>
              <a:t>ٱلْجَمالَ</a:t>
            </a:r>
            <a:r>
              <a:rPr lang="ar-MA" sz="2900" dirty="0"/>
              <a:t> </a:t>
            </a:r>
            <a:r>
              <a:rPr lang="ar-MA" sz="2900" dirty="0" err="1"/>
              <a:t>وَٱلتّارِيخَ</a:t>
            </a:r>
            <a:r>
              <a:rPr lang="ar-MA" sz="2900" dirty="0"/>
              <a:t> </a:t>
            </a:r>
            <a:r>
              <a:rPr lang="ar-MA" sz="2900" dirty="0" err="1"/>
              <a:t>وَٱلْأَصالَةَ</a:t>
            </a:r>
            <a:r>
              <a:rPr lang="ar-MA" sz="2900" dirty="0"/>
              <a:t> </a:t>
            </a:r>
            <a:r>
              <a:rPr lang="ar-MA" sz="2900" dirty="0" err="1"/>
              <a:t>ٱلْعَريقَةَ</a:t>
            </a:r>
            <a:r>
              <a:rPr lang="ar-MA" sz="29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316495316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A45C47-0E10-EF99-A526-5EB00F18BA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798916D-9088-0BB4-A069-A16FDDA2F3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سأعين من يقرأ النص الخامس. التلميذ(ة)....................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33A41945-3C55-A701-6789-3104B3B9EF2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959D395A-2A54-E77D-C7BC-2B497E72643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E4B360FC-337E-C81E-A33E-FE65ACB6E41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66D56AD4-83D5-387C-1F19-961E44E015F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86E5C8EB-20CB-0B33-5E9D-383AE38CAE31}"/>
              </a:ext>
            </a:extLst>
          </p:cNvPr>
          <p:cNvSpPr>
            <a:spLocks/>
          </p:cNvSpPr>
          <p:nvPr/>
        </p:nvSpPr>
        <p:spPr>
          <a:xfrm>
            <a:off x="6362888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8783DEB-E26C-47C1-803A-7398483ADA3F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أساليب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0BFF297-CBAD-5436-63A8-2963EF297F41}"/>
              </a:ext>
            </a:extLst>
          </p:cNvPr>
          <p:cNvSpPr>
            <a:spLocks/>
          </p:cNvSpPr>
          <p:nvPr/>
        </p:nvSpPr>
        <p:spPr>
          <a:xfrm>
            <a:off x="4387174" y="131694"/>
            <a:ext cx="1453342" cy="3169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معجم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EB9C3A2-7D35-09A4-7786-57831F74D6A2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26621114-DDD8-98CD-1F6D-92ADEAC3E753}"/>
              </a:ext>
            </a:extLst>
          </p:cNvPr>
          <p:cNvSpPr/>
          <p:nvPr/>
        </p:nvSpPr>
        <p:spPr>
          <a:xfrm>
            <a:off x="324244" y="1272737"/>
            <a:ext cx="2163966" cy="532614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3600" b="1" dirty="0">
                <a:solidFill>
                  <a:srgbClr val="0070C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اَلنَّصُّ  </a:t>
            </a:r>
            <a:r>
              <a:rPr lang="ar-MA" sz="3600" b="1" dirty="0" err="1">
                <a:solidFill>
                  <a:srgbClr val="0070C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ٱلخامِسُ</a:t>
            </a:r>
            <a:r>
              <a:rPr lang="ar-MA" sz="3600" b="1" dirty="0">
                <a:solidFill>
                  <a:srgbClr val="0070C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fr-FR" sz="3600" b="1" dirty="0">
              <a:solidFill>
                <a:srgbClr val="0070C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1" name="Espace réservé pour une image  2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30EA4C3-7F43-87CB-F9BE-3A6D0B64348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Zone de texte 138">
            <a:extLst>
              <a:ext uri="{FF2B5EF4-FFF2-40B4-BE49-F238E27FC236}">
                <a16:creationId xmlns:a16="http://schemas.microsoft.com/office/drawing/2014/main" id="{5FE7BEF2-DA47-45C4-C37B-A4187D36CEFE}"/>
              </a:ext>
            </a:extLst>
          </p:cNvPr>
          <p:cNvSpPr txBox="1"/>
          <p:nvPr/>
        </p:nvSpPr>
        <p:spPr>
          <a:xfrm>
            <a:off x="324244" y="1842496"/>
            <a:ext cx="8323645" cy="47572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R="270510" indent="269875" algn="just" defTabSz="458788" rtl="1">
              <a:lnSpc>
                <a:spcPct val="115000"/>
              </a:lnSpc>
              <a:spcAft>
                <a:spcPts val="800"/>
              </a:spcAft>
              <a:tabLst>
                <a:tab pos="7529513" algn="l"/>
              </a:tabLst>
              <a:defRPr sz="3200" b="1">
                <a:solidFill>
                  <a:srgbClr val="0070C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ar-MA" sz="2800" dirty="0"/>
              <a:t>غادَرَتِ </a:t>
            </a:r>
            <a:r>
              <a:rPr lang="ar-MA" sz="2800" dirty="0" err="1"/>
              <a:t>ٱلطِّفْلَةُ</a:t>
            </a:r>
            <a:r>
              <a:rPr lang="ar-MA" sz="2800" dirty="0"/>
              <a:t> ياسَمينُ مَدينَتَها </a:t>
            </a:r>
            <a:r>
              <a:rPr lang="ar-MA" sz="2800" dirty="0" err="1"/>
              <a:t>ٱلْواسِعَةَ</a:t>
            </a:r>
            <a:r>
              <a:rPr lang="ar-MA" sz="2800" dirty="0"/>
              <a:t>، تَحْمِلُ في قَلْبِها دَهْشَةَ </a:t>
            </a:r>
            <a:r>
              <a:rPr lang="ar-MA" sz="2800" dirty="0" err="1"/>
              <a:t>ٱلرَّحيلِ</a:t>
            </a:r>
            <a:r>
              <a:rPr lang="ar-MA" sz="2800" dirty="0"/>
              <a:t>. أَلْقَتْ بِبَصَرِها مِنْ نافِذَةِ </a:t>
            </a:r>
            <a:r>
              <a:rPr lang="ar-MA" sz="2800" dirty="0" err="1"/>
              <a:t>ٱلسَّيّارَةِ</a:t>
            </a:r>
            <a:r>
              <a:rPr lang="ar-MA" sz="2800" dirty="0"/>
              <a:t>، وَهِيَ تُلَوِّحُ لِلْمَباني </a:t>
            </a:r>
            <a:r>
              <a:rPr lang="ar-MA" sz="2800" dirty="0" err="1"/>
              <a:t>ٱلْعالِيَةِ</a:t>
            </a:r>
            <a:r>
              <a:rPr lang="ar-MA" sz="2800" dirty="0"/>
              <a:t> </a:t>
            </a:r>
            <a:r>
              <a:rPr lang="ar-MA" sz="2800" dirty="0" err="1"/>
              <a:t>وَٱلشَّوارِعِ</a:t>
            </a:r>
            <a:r>
              <a:rPr lang="ar-MA" sz="2800" dirty="0"/>
              <a:t> ٱلَّتي </a:t>
            </a:r>
            <a:r>
              <a:rPr lang="ar-MA" sz="2800" dirty="0" err="1"/>
              <a:t>ٱعْتادَتِ</a:t>
            </a:r>
            <a:r>
              <a:rPr lang="ar-MA" sz="2800" dirty="0"/>
              <a:t> </a:t>
            </a:r>
            <a:r>
              <a:rPr lang="ar-MA" sz="2800" dirty="0" err="1"/>
              <a:t>ٱلرَّكْضَ</a:t>
            </a:r>
            <a:r>
              <a:rPr lang="ar-MA" sz="2800" dirty="0"/>
              <a:t> بَيْنَها، </a:t>
            </a:r>
            <a:r>
              <a:rPr lang="ar-MA" sz="2800" dirty="0" err="1"/>
              <a:t>وَٱلْمُزَيَّنَةِ</a:t>
            </a:r>
            <a:r>
              <a:rPr lang="ar-MA" sz="2800" dirty="0"/>
              <a:t> بِأَعْلامٍ حَمْراءَ تَتَوَسَّطُها نَجْماتٌ خَضْراءُ.</a:t>
            </a:r>
          </a:p>
          <a:p>
            <a:r>
              <a:rPr lang="ar-MA" sz="2800" dirty="0"/>
              <a:t>في رِحْلَتِها </a:t>
            </a:r>
            <a:r>
              <a:rPr lang="ar-MA" sz="2800" dirty="0" err="1"/>
              <a:t>ٱلْبَعيدَةِ</a:t>
            </a:r>
            <a:r>
              <a:rPr lang="ar-MA" sz="2800" dirty="0"/>
              <a:t>، حَمَلَتْ ياسَمينُ صُوَراً عَنْ مَدينَتِها عَزاءً في غُرْبَتِها. وَحينَ وَصَلَتْ إِلى باريس، وَقَفَتْ مَبْهورَةً أَمامَ </a:t>
            </a:r>
            <a:r>
              <a:rPr lang="ar-MA" sz="2800"/>
              <a:t>بُرْجِ إيفِلْ </a:t>
            </a:r>
            <a:r>
              <a:rPr lang="ar-MA" sz="2800" dirty="0"/>
              <a:t>بِأَضْوائِهِ </a:t>
            </a:r>
            <a:r>
              <a:rPr lang="ar-MA" sz="2800" dirty="0" err="1"/>
              <a:t>ٱلذَّهَبِيَّةِ</a:t>
            </a:r>
            <a:r>
              <a:rPr lang="ar-MA" sz="2800" dirty="0"/>
              <a:t>. جابَتْ شَوارِعَها ٱلْعَريضَةَ، تُراقِبُ </a:t>
            </a:r>
            <a:r>
              <a:rPr lang="ar-MA" sz="2800" dirty="0" err="1"/>
              <a:t>ٱلْمَحَلّاتِ</a:t>
            </a:r>
            <a:r>
              <a:rPr lang="ar-MA" sz="2800" dirty="0"/>
              <a:t> </a:t>
            </a:r>
            <a:r>
              <a:rPr lang="ar-MA" sz="2800" dirty="0" err="1"/>
              <a:t>ٱلْفاخِرَةَ</a:t>
            </a:r>
            <a:r>
              <a:rPr lang="ar-MA" sz="2800" dirty="0"/>
              <a:t> </a:t>
            </a:r>
            <a:r>
              <a:rPr lang="ar-MA" sz="2800" dirty="0" err="1"/>
              <a:t>وَٱلْجُسورَ</a:t>
            </a:r>
            <a:r>
              <a:rPr lang="ar-MA" sz="2800" dirty="0"/>
              <a:t> </a:t>
            </a:r>
            <a:r>
              <a:rPr lang="ar-MA" sz="2800" dirty="0" err="1"/>
              <a:t>ٱلْمُزَيَّنَةَ</a:t>
            </a:r>
            <a:r>
              <a:rPr lang="ar-MA" sz="2800" dirty="0"/>
              <a:t> </a:t>
            </a:r>
            <a:r>
              <a:rPr lang="ar-MA" sz="2800" dirty="0" err="1"/>
              <a:t>بِٱلْوُرودِ</a:t>
            </a:r>
            <a:r>
              <a:rPr lang="ar-MA" sz="2800" dirty="0"/>
              <a:t>. زارَتْ مُتْحَفَ </a:t>
            </a:r>
            <a:r>
              <a:rPr lang="ar-MA" sz="2800" dirty="0" err="1"/>
              <a:t>ٱللّوفْرِ</a:t>
            </a:r>
            <a:r>
              <a:rPr lang="ar-MA" sz="2800" dirty="0"/>
              <a:t>، تَأَمَّلَتِ </a:t>
            </a:r>
            <a:r>
              <a:rPr lang="ar-MA" sz="2800" dirty="0" err="1"/>
              <a:t>ٱلْموناليزا</a:t>
            </a:r>
            <a:r>
              <a:rPr lang="ar-MA" sz="2800" dirty="0"/>
              <a:t> </a:t>
            </a:r>
            <a:r>
              <a:rPr lang="ar-MA" sz="2800" dirty="0" err="1"/>
              <a:t>وَٱلتَّماثيلَ</a:t>
            </a:r>
            <a:r>
              <a:rPr lang="ar-MA" sz="2800" dirty="0"/>
              <a:t> </a:t>
            </a:r>
            <a:r>
              <a:rPr lang="ar-MA" sz="2800" dirty="0" err="1"/>
              <a:t>ٱلنّادِرَةَ</a:t>
            </a:r>
            <a:r>
              <a:rPr lang="ar-MA" sz="2800" dirty="0"/>
              <a:t> بِدَهْشَةٍ.</a:t>
            </a:r>
          </a:p>
          <a:p>
            <a:r>
              <a:rPr lang="ar-MA" sz="2800" dirty="0"/>
              <a:t>تَوَجَّهَتْ بَعْدَ ذلِكَ إِلى مَدينَةِ دُبَي، لِتَجِدَ نَفْسَها وَسْطَ ناطِحاتِ </a:t>
            </a:r>
            <a:r>
              <a:rPr lang="ar-MA" sz="2800" dirty="0" err="1"/>
              <a:t>ٱلسَّحابِ</a:t>
            </a:r>
            <a:r>
              <a:rPr lang="ar-MA" sz="2800" dirty="0"/>
              <a:t> ٱلَّتي لَمْ تَزُرْ مِثْلَها، حَيْثُ </a:t>
            </a:r>
            <a:r>
              <a:rPr lang="ar-MA" sz="2800" dirty="0" err="1"/>
              <a:t>ٱلْأَبْراجُ</a:t>
            </a:r>
            <a:r>
              <a:rPr lang="ar-MA" sz="2800" dirty="0"/>
              <a:t> تُعانِقُ </a:t>
            </a:r>
            <a:r>
              <a:rPr lang="ar-MA" sz="2800" dirty="0" err="1"/>
              <a:t>ٱلسَّحابَ</a:t>
            </a:r>
            <a:r>
              <a:rPr lang="ar-MA" sz="2800" dirty="0"/>
              <a:t> بِأَشْكالِها </a:t>
            </a:r>
            <a:r>
              <a:rPr lang="ar-MA" sz="2800" dirty="0" err="1"/>
              <a:t>ٱلْمُبْهِرَةِ</a:t>
            </a:r>
            <a:r>
              <a:rPr lang="ar-MA" sz="2800" dirty="0"/>
              <a:t>.</a:t>
            </a:r>
            <a:endParaRPr lang="fr-FR" sz="2800" dirty="0"/>
          </a:p>
        </p:txBody>
      </p:sp>
    </p:spTree>
    <p:extLst>
      <p:ext uri="{BB962C8B-B14F-4D97-AF65-F5344CB8AC3E}">
        <p14:creationId xmlns:p14="http://schemas.microsoft.com/office/powerpoint/2010/main" val="1576692556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C3DC0C-172F-A7D3-0303-0B9752B1F2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D8AA553-C3DD-F6CC-F228-6D499AE022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الفائز؟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08489AC4-5AB0-1611-3036-F7A0A63BBDC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1817E50D-F773-8014-8A73-5FAD04BBF5C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80384D0A-96D6-61AE-BDA6-1CA1AD6F802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39C8FB01-EFCB-BDEE-1994-826100DC53D3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59FA2D03-2FD2-1E85-38FE-54B37EAFD403}"/>
              </a:ext>
            </a:extLst>
          </p:cNvPr>
          <p:cNvSpPr>
            <a:spLocks/>
          </p:cNvSpPr>
          <p:nvPr/>
        </p:nvSpPr>
        <p:spPr>
          <a:xfrm>
            <a:off x="6362888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DD7E713-EAD0-CB1F-4A71-B917D390CD76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أساليب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8F070F2-F0D8-3EF1-19A7-C451BD78E24D}"/>
              </a:ext>
            </a:extLst>
          </p:cNvPr>
          <p:cNvSpPr>
            <a:spLocks/>
          </p:cNvSpPr>
          <p:nvPr/>
        </p:nvSpPr>
        <p:spPr>
          <a:xfrm>
            <a:off x="4387174" y="131694"/>
            <a:ext cx="1453342" cy="3169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معجم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382AEB8-B4FD-48DB-F311-70993EA9B086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6E0F7CC-8609-0A51-85D1-F57C5464708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2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330E1436-E1B1-C43B-7B1E-1CFB19A2052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rcRect l="22027" r="21803"/>
          <a:stretch>
            <a:fillRect/>
          </a:stretch>
        </p:blipFill>
        <p:spPr>
          <a:xfrm>
            <a:off x="2835612" y="2166095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59618160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07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12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4D3D67-6CCB-AB1F-525B-0324B4DD7D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26E1C68B-CFB0-88FD-74BC-A30CC625B2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331" y="905038"/>
            <a:ext cx="7886700" cy="720000"/>
          </a:xfrm>
        </p:spPr>
        <p:txBody>
          <a:bodyPr/>
          <a:lstStyle/>
          <a:p>
            <a:r>
              <a:rPr lang="ar-MA" sz="2800" dirty="0"/>
              <a:t>             معجم : توليف ومراجعة  </a:t>
            </a:r>
            <a:endParaRPr lang="fr-MA" sz="3200" dirty="0"/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6EAC7167-9209-3D38-E488-8609FE1003C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7053" y="1875467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4B0F4B46-9F6D-6658-2989-4571AA63F6A9}"/>
              </a:ext>
            </a:extLst>
          </p:cNvPr>
          <p:cNvSpPr txBox="1">
            <a:spLocks/>
          </p:cNvSpPr>
          <p:nvPr/>
        </p:nvSpPr>
        <p:spPr>
          <a:xfrm>
            <a:off x="1300715" y="2330694"/>
            <a:ext cx="5962196" cy="1597096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SzPct val="50000"/>
            </a:pPr>
            <a:r>
              <a:rPr lang="ar-MA" sz="2800" b="1" dirty="0">
                <a:cs typeface="Microsoft Uighur" panose="02000000000000000000" pitchFamily="2" charset="-78"/>
              </a:rPr>
              <a:t>مراجعة وتوليف معجم ؛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B46FCFC0-829C-CA46-3A1C-CFF88D46EEF3}"/>
              </a:ext>
            </a:extLst>
          </p:cNvPr>
          <p:cNvSpPr txBox="1"/>
          <p:nvPr/>
        </p:nvSpPr>
        <p:spPr>
          <a:xfrm>
            <a:off x="5169430" y="1827529"/>
            <a:ext cx="199605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مراجعة وتوليف 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E021CB4E-BBF2-02D3-175F-39C90562F07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725D4E49-499F-FB3B-AD8D-487DFDD94C8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50097" y="985792"/>
            <a:ext cx="457111" cy="457111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287362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5888F1-EBB1-67E9-467B-CE0F03065C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EC274BD-330A-5A3F-B5E8-069A266A71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تعلمتم في الأسابيع السابقة مفردات مهمة. من يذكرنا بها؟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9B94D8AB-1D71-F37F-2878-4C9E1EA2700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717AF7CE-B3F8-4ABB-712D-B71BA752755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A6F297AF-F3E4-675F-9C4D-FAD5CA97A4F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B423294-2DAF-29AA-4916-8D9F1C8F7DA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1C45B702-4594-77DF-959F-FEB4C72949E6}"/>
              </a:ext>
            </a:extLst>
          </p:cNvPr>
          <p:cNvSpPr>
            <a:spLocks/>
          </p:cNvSpPr>
          <p:nvPr/>
        </p:nvSpPr>
        <p:spPr>
          <a:xfrm>
            <a:off x="6362888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2888879-79BC-CD0A-9B2E-4A7A1EEBAD2F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أساليب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845A62D-A731-985B-2181-40F7CECA5F7A}"/>
              </a:ext>
            </a:extLst>
          </p:cNvPr>
          <p:cNvSpPr>
            <a:spLocks/>
          </p:cNvSpPr>
          <p:nvPr/>
        </p:nvSpPr>
        <p:spPr>
          <a:xfrm>
            <a:off x="4387174" y="131694"/>
            <a:ext cx="1453342" cy="3169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/>
                </a:solidFill>
              </a:rPr>
              <a:t>معجم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08EFBF2-0FB0-E580-EE11-1A4B20E60849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sp>
        <p:nvSpPr>
          <p:cNvPr id="22" name="Espace réservé du texte 2">
            <a:extLst>
              <a:ext uri="{FF2B5EF4-FFF2-40B4-BE49-F238E27FC236}">
                <a16:creationId xmlns:a16="http://schemas.microsoft.com/office/drawing/2014/main" id="{2D4C4128-5925-C217-E213-58B15EF90A25}"/>
              </a:ext>
            </a:extLst>
          </p:cNvPr>
          <p:cNvSpPr txBox="1">
            <a:spLocks/>
          </p:cNvSpPr>
          <p:nvPr/>
        </p:nvSpPr>
        <p:spPr>
          <a:xfrm>
            <a:off x="1698272" y="2789307"/>
            <a:ext cx="5924616" cy="1073420"/>
          </a:xfrm>
          <a:prstGeom prst="roundRect">
            <a:avLst>
              <a:gd name="adj" fmla="val 16667"/>
            </a:avLst>
          </a:prstGeom>
          <a:solidFill>
            <a:schemeClr val="bg2">
              <a:lumMod val="90000"/>
            </a:schemeClr>
          </a:solidFill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 rtl="1"/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مُعْجَمي خِلالَ </a:t>
            </a:r>
            <a:r>
              <a:rPr lang="ar-MA" sz="4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ٱلْمَرْحَلَةِ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lang="ar-MA" sz="4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ٱلثانية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lang="ar-MA" sz="48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6" name="Espace réservé pour une image  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8071C34-8D14-28A9-F384-65C115A8897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601135403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129CF8-8702-551D-8AAA-0E89F1796C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58FBC71-0311-8AFF-A7DF-9E264AF7D2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سنتذكر  جماعة. خذوا كراساتكم الصفحة  116.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2B23E7BB-DDE6-2692-B9EE-5A7A379B165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9CB22A96-FF50-9216-746E-DE96D1B9B76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81ACF2CE-EC4A-6AFA-FE7E-1C775430682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420E198D-7B77-2AE2-1904-ED21B68C384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0B88445A-2773-D2F0-2DD0-3B48A994C9AB}"/>
              </a:ext>
            </a:extLst>
          </p:cNvPr>
          <p:cNvSpPr>
            <a:spLocks/>
          </p:cNvSpPr>
          <p:nvPr/>
        </p:nvSpPr>
        <p:spPr>
          <a:xfrm>
            <a:off x="6362888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F434D75-625F-0578-D53D-7349345C3DD3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أساليب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E567E12-0E20-071D-1115-F9B1191671C8}"/>
              </a:ext>
            </a:extLst>
          </p:cNvPr>
          <p:cNvSpPr>
            <a:spLocks/>
          </p:cNvSpPr>
          <p:nvPr/>
        </p:nvSpPr>
        <p:spPr>
          <a:xfrm>
            <a:off x="4387174" y="131694"/>
            <a:ext cx="1453342" cy="3169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/>
                </a:solidFill>
              </a:rPr>
              <a:t>معجم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2EC29B2-1B37-1461-3B8D-E326D39769D7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6C9C660-B63A-205E-D8AD-DCB940A310C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 descr="Une image contenant texte, capture d’écran, conception&#10;&#10;Le contenu généré par l’IA peut être incorrect.">
            <a:extLst>
              <a:ext uri="{FF2B5EF4-FFF2-40B4-BE49-F238E27FC236}">
                <a16:creationId xmlns:a16="http://schemas.microsoft.com/office/drawing/2014/main" id="{FE6D9AD5-370C-7431-3DE7-51F7623844F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98034" y="1441379"/>
            <a:ext cx="3580777" cy="4862144"/>
          </a:xfrm>
          <a:prstGeom prst="rect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B3F98C21-FF68-2021-FEA7-A1505D34C608}"/>
              </a:ext>
            </a:extLst>
          </p:cNvPr>
          <p:cNvSpPr/>
          <p:nvPr/>
        </p:nvSpPr>
        <p:spPr>
          <a:xfrm>
            <a:off x="3161489" y="2316869"/>
            <a:ext cx="2891779" cy="1428280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47094834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393252-08E7-F7D8-E50B-9916F2ED56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DE6A55D-B8D5-43DC-1310-211D65EBE1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مفردات المجال  الأول ؟ وآخر يقرأ مفردات المجال الثاني.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101952E5-C6B1-C6AF-A5A7-4C1D850761D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080831C3-F1A4-B6E6-CAF7-B0A82235BDC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D070A082-BB2E-48A6-7EE2-291C78948D4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E0653464-B885-E863-5B1D-83FF2081229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1B761EA3-8E1B-4969-DD03-70828FB37138}"/>
              </a:ext>
            </a:extLst>
          </p:cNvPr>
          <p:cNvSpPr>
            <a:spLocks/>
          </p:cNvSpPr>
          <p:nvPr/>
        </p:nvSpPr>
        <p:spPr>
          <a:xfrm>
            <a:off x="6362888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85B2324-696E-3E2E-8138-EBF0F1E7FE7A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أساليب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83EEB37-B580-90CD-B7A9-37DD14F713DE}"/>
              </a:ext>
            </a:extLst>
          </p:cNvPr>
          <p:cNvSpPr>
            <a:spLocks/>
          </p:cNvSpPr>
          <p:nvPr/>
        </p:nvSpPr>
        <p:spPr>
          <a:xfrm>
            <a:off x="4387174" y="131694"/>
            <a:ext cx="1453342" cy="3169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/>
                </a:solidFill>
              </a:rPr>
              <a:t>معجم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64A4D59-36A6-B8EA-54C3-72903ADA7EDE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3157B05C-9453-9635-3C39-3C78613D3F3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14336" y="1368000"/>
            <a:ext cx="3600830" cy="5010616"/>
          </a:xfrm>
          <a:prstGeom prst="rect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24824E9B-FB78-0707-2E44-64254E053CD7}"/>
              </a:ext>
            </a:extLst>
          </p:cNvPr>
          <p:cNvSpPr/>
          <p:nvPr/>
        </p:nvSpPr>
        <p:spPr>
          <a:xfrm>
            <a:off x="2565325" y="2160627"/>
            <a:ext cx="3173994" cy="2119543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7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B4FB13F-B9FC-3115-4212-A33C8DA3DB1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582216354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62B43B-45EF-37D4-0A47-CC4CDE6851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9A62B0-F7B8-F123-0D25-38F4AE92D9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8288" y="756000"/>
            <a:ext cx="7204599" cy="612000"/>
          </a:xfrm>
        </p:spPr>
        <p:txBody>
          <a:bodyPr>
            <a:normAutofit fontScale="90000"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سنلعب لعبة المعاني. الصف الفائز  هو الذي استطاع تحديد معاني أكبر عدد من الكلمات.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2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( يختار تلميذ من كل  صف كلمة ويقدم معناها . الصف الفائز هو الذي استمر في التحدي إلى نهاية المسابقة.) 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AF185AC0-EB1E-8945-1217-6E51ECAB6DA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76BEDE92-9181-F0E6-F55E-19DA038FB7D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6A965B36-8DE0-BE73-C74A-6D8E2DD7DAE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C33E136-E63B-9F3D-C395-3148CB79B0C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FF7F321C-E553-EE27-5660-1007D8142F04}"/>
              </a:ext>
            </a:extLst>
          </p:cNvPr>
          <p:cNvSpPr>
            <a:spLocks/>
          </p:cNvSpPr>
          <p:nvPr/>
        </p:nvSpPr>
        <p:spPr>
          <a:xfrm>
            <a:off x="6362888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2FD53FE-EA12-3E0A-D6E0-3B85151DF7EA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أساليب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FCF3855-16A0-5793-4B41-3045761492C3}"/>
              </a:ext>
            </a:extLst>
          </p:cNvPr>
          <p:cNvSpPr>
            <a:spLocks/>
          </p:cNvSpPr>
          <p:nvPr/>
        </p:nvSpPr>
        <p:spPr>
          <a:xfrm>
            <a:off x="4387174" y="131694"/>
            <a:ext cx="1453342" cy="3169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معجم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9E06713-19A5-77FA-E5C1-433B991465B4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3A60C64-7145-2232-1B0A-7C7457DBD37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5" name="Image 4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DAF9B8E5-BB08-AAAB-A679-D8F178FAD3A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8288" y="2023179"/>
            <a:ext cx="8142052" cy="4145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7178209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B6E5C0-9488-976C-1A70-D41C12D486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35CB7EE-B7D4-1784-B609-1C0D330FCF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4244" y="819854"/>
            <a:ext cx="7298644" cy="612000"/>
          </a:xfrm>
        </p:spPr>
        <p:txBody>
          <a:bodyPr>
            <a:noAutofit/>
          </a:bodyPr>
          <a:lstStyle/>
          <a:p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ألواحكم. سنلعب لعبة الرصيد  اللغوي. سأعرض عليكم تعاريف وأنتم تحددون المفردة المناسبة.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80FEA877-587F-CC0D-0FDA-B9D3F529469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96F282F-0DD0-E5AF-390B-C0142F99934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4F22A847-598B-E0C4-85B6-3C8B2281AFB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B2BEF4AB-39C4-6835-B95E-07EA9DCC505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26CB7155-6893-0E60-2EA4-5E7C776FFED0}"/>
              </a:ext>
            </a:extLst>
          </p:cNvPr>
          <p:cNvSpPr>
            <a:spLocks/>
          </p:cNvSpPr>
          <p:nvPr/>
        </p:nvSpPr>
        <p:spPr>
          <a:xfrm>
            <a:off x="6362888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83429B4-1340-C8D6-AC3F-465558446FCE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أساليب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740B929-C38E-8615-10A9-C75AA53C1427}"/>
              </a:ext>
            </a:extLst>
          </p:cNvPr>
          <p:cNvSpPr>
            <a:spLocks/>
          </p:cNvSpPr>
          <p:nvPr/>
        </p:nvSpPr>
        <p:spPr>
          <a:xfrm>
            <a:off x="4387174" y="131694"/>
            <a:ext cx="1453342" cy="3169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/>
                </a:solidFill>
              </a:rPr>
              <a:t>معجم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57CC9CC-FA85-410D-FE3B-52AE6B779BA9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D244D77-F3FE-21B1-5A03-58C7DB7309B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Espace réservé du texte 2">
            <a:extLst>
              <a:ext uri="{FF2B5EF4-FFF2-40B4-BE49-F238E27FC236}">
                <a16:creationId xmlns:a16="http://schemas.microsoft.com/office/drawing/2014/main" id="{B7C58907-7F74-DF1B-C01C-9F8573665258}"/>
              </a:ext>
            </a:extLst>
          </p:cNvPr>
          <p:cNvSpPr txBox="1">
            <a:spLocks/>
          </p:cNvSpPr>
          <p:nvPr/>
        </p:nvSpPr>
        <p:spPr>
          <a:xfrm>
            <a:off x="2028217" y="3046345"/>
            <a:ext cx="5087565" cy="1446247"/>
          </a:xfrm>
          <a:prstGeom prst="roundRect">
            <a:avLst>
              <a:gd name="adj" fmla="val 16667"/>
            </a:avLst>
          </a:prstGeom>
          <a:solidFill>
            <a:schemeClr val="bg2">
              <a:lumMod val="90000"/>
            </a:schemeClr>
          </a:solidFill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 rtl="1"/>
            <a:r>
              <a:rPr lang="ar-MA" sz="7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لُعْبَةُ </a:t>
            </a:r>
            <a:r>
              <a:rPr lang="ar-MA" sz="7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ٱلرَّصيدِ</a:t>
            </a:r>
            <a:r>
              <a:rPr lang="ar-MA" sz="7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lang="ar-MA" sz="7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ٱللُّغَوِيِّ</a:t>
            </a:r>
            <a:endParaRPr lang="ar-MA" sz="7200" b="1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9520191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4D0E5D-84BE-7D42-D372-33AD2FC7D8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7D2379-1773-7C9B-B3B2-C473D6E035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9731" y="751760"/>
            <a:ext cx="7333157" cy="612000"/>
          </a:xfrm>
        </p:spPr>
        <p:txBody>
          <a:bodyPr>
            <a:noAutofit/>
          </a:bodyPr>
          <a:lstStyle/>
          <a:p>
            <a:r>
              <a:rPr lang="ar-MA" sz="21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 على ألواحكم  الكلمة المناسبة للتعريف التالي. (بعد رفع الألواح ، يتم إقصاء أصحاب الإجابات الخاطئة.)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ADD978EC-9F22-6E55-A067-64CE06A1EAC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75C905E6-2EE3-C23B-CC5C-47E17D311B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806C23FD-382B-216B-14FE-848F320539C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4B6123DA-2F5A-EE64-354B-7095F38AF03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D295A2D6-CC5D-0930-7DB4-19A8BFD181BB}"/>
              </a:ext>
            </a:extLst>
          </p:cNvPr>
          <p:cNvSpPr>
            <a:spLocks/>
          </p:cNvSpPr>
          <p:nvPr/>
        </p:nvSpPr>
        <p:spPr>
          <a:xfrm>
            <a:off x="6362888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D27E7E9-8ADE-D472-1928-D7549DE21DEF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أساليب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CA01F58-EB56-7A58-FC3D-5DBBAC03763A}"/>
              </a:ext>
            </a:extLst>
          </p:cNvPr>
          <p:cNvSpPr>
            <a:spLocks/>
          </p:cNvSpPr>
          <p:nvPr/>
        </p:nvSpPr>
        <p:spPr>
          <a:xfrm>
            <a:off x="4387174" y="131694"/>
            <a:ext cx="1453342" cy="3169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/>
                </a:solidFill>
              </a:rPr>
              <a:t>معجم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6DCCC3D-7399-ED62-4958-F5542251C1BE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8AB0DB6-1343-893A-2386-76F63EDCB7D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6" name="Google Shape;452;p158">
            <a:extLst>
              <a:ext uri="{FF2B5EF4-FFF2-40B4-BE49-F238E27FC236}">
                <a16:creationId xmlns:a16="http://schemas.microsoft.com/office/drawing/2014/main" id="{111687A4-C96F-C642-EAC8-64A284A3344C}"/>
              </a:ext>
            </a:extLst>
          </p:cNvPr>
          <p:cNvSpPr txBox="1"/>
          <p:nvPr/>
        </p:nvSpPr>
        <p:spPr>
          <a:xfrm>
            <a:off x="1126634" y="3221336"/>
            <a:ext cx="7055513" cy="1123667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lvl="0">
              <a:defRPr/>
            </a:pPr>
            <a:r>
              <a:rPr lang="ar-MA" sz="6000" dirty="0">
                <a:solidFill>
                  <a:prstClr val="black"/>
                </a:solidFill>
                <a:sym typeface="Sakkal Majalla"/>
              </a:rPr>
              <a:t>تَبادُلُ </a:t>
            </a:r>
            <a:r>
              <a:rPr lang="ar-MA" sz="6000" dirty="0" err="1">
                <a:solidFill>
                  <a:prstClr val="black"/>
                </a:solidFill>
                <a:sym typeface="Sakkal Majalla"/>
              </a:rPr>
              <a:t>ٱلْمَعْلوماتِ</a:t>
            </a:r>
            <a:r>
              <a:rPr lang="ar-MA" sz="6000" dirty="0">
                <a:solidFill>
                  <a:prstClr val="black"/>
                </a:solidFill>
                <a:sym typeface="Sakkal Majalla"/>
              </a:rPr>
              <a:t> </a:t>
            </a:r>
            <a:r>
              <a:rPr lang="ar-MA" sz="6000" dirty="0" err="1">
                <a:solidFill>
                  <a:prstClr val="black"/>
                </a:solidFill>
                <a:sym typeface="Sakkal Majalla"/>
              </a:rPr>
              <a:t>وَٱلْأَفْكارِ</a:t>
            </a:r>
            <a:r>
              <a:rPr lang="ar-MA" sz="6000" dirty="0">
                <a:solidFill>
                  <a:prstClr val="black"/>
                </a:solidFill>
                <a:sym typeface="Sakkal Majalla"/>
              </a:rPr>
              <a:t> بَيْنَ </a:t>
            </a:r>
            <a:r>
              <a:rPr lang="ar-MA" sz="6000" dirty="0" err="1">
                <a:solidFill>
                  <a:prstClr val="black"/>
                </a:solidFill>
                <a:sym typeface="Sakkal Majalla"/>
              </a:rPr>
              <a:t>ٱلنّاسِ</a:t>
            </a:r>
            <a:r>
              <a:rPr lang="ar-MA" sz="6000" dirty="0">
                <a:solidFill>
                  <a:prstClr val="black"/>
                </a:solidFill>
                <a:sym typeface="Sakkal Majalla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54667270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DD6C33-2511-64AD-2D86-98CE37DB2C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85088D6-4FAF-86D7-153C-12002BE9B5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9731" y="751760"/>
            <a:ext cx="7333157" cy="612000"/>
          </a:xfrm>
        </p:spPr>
        <p:txBody>
          <a:bodyPr>
            <a:noAutofit/>
          </a:bodyPr>
          <a:lstStyle/>
          <a:p>
            <a:r>
              <a:rPr lang="ar-MA" sz="21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 على ألواحكم  الكلمة المناسبة للتعريف التالي. (بعد رفع الألواح ، يتم إقصاء أصحاب الإجابات الخاطئة.)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D48F924A-BF0B-C44C-307A-1827C8E8329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21309844-DDB1-BBDE-90CB-6FA1964030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7C88227E-122E-3883-E363-2FEDADE7008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4C80CD15-EE5D-3565-1AD3-7A6E3459513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F18209BE-F911-C1EE-30D7-04AB100E2D35}"/>
              </a:ext>
            </a:extLst>
          </p:cNvPr>
          <p:cNvSpPr>
            <a:spLocks/>
          </p:cNvSpPr>
          <p:nvPr/>
        </p:nvSpPr>
        <p:spPr>
          <a:xfrm>
            <a:off x="6362888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FC39D61-8A93-E4D8-FF8B-F3E904379A9E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أساليب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33F4A17-C4B5-4BC3-492B-4D987471381F}"/>
              </a:ext>
            </a:extLst>
          </p:cNvPr>
          <p:cNvSpPr>
            <a:spLocks/>
          </p:cNvSpPr>
          <p:nvPr/>
        </p:nvSpPr>
        <p:spPr>
          <a:xfrm>
            <a:off x="4387174" y="131694"/>
            <a:ext cx="1453342" cy="3169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/>
                </a:solidFill>
              </a:rPr>
              <a:t>معجم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FB434A1-4F8B-68C0-454C-90175731D82C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D73FB56-4DB6-9350-7A19-7DAD760D248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Google Shape;452;p158">
            <a:extLst>
              <a:ext uri="{FF2B5EF4-FFF2-40B4-BE49-F238E27FC236}">
                <a16:creationId xmlns:a16="http://schemas.microsoft.com/office/drawing/2014/main" id="{97E8ED12-6EF2-A975-E069-40747D078E13}"/>
              </a:ext>
            </a:extLst>
          </p:cNvPr>
          <p:cNvSpPr txBox="1"/>
          <p:nvPr/>
        </p:nvSpPr>
        <p:spPr>
          <a:xfrm>
            <a:off x="462152" y="3429000"/>
            <a:ext cx="8357604" cy="1123667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lvl="0">
              <a:defRPr/>
            </a:pPr>
            <a:r>
              <a:rPr lang="ar-MA" sz="6000" dirty="0">
                <a:solidFill>
                  <a:prstClr val="black"/>
                </a:solidFill>
                <a:sym typeface="Sakkal Majalla"/>
              </a:rPr>
              <a:t>مِنَصَّةٌ إِلِكْترونِيَّةٌ لِتَبادُلِ </a:t>
            </a:r>
            <a:r>
              <a:rPr lang="ar-MA" sz="6000" dirty="0" err="1">
                <a:solidFill>
                  <a:prstClr val="black"/>
                </a:solidFill>
                <a:sym typeface="Sakkal Majalla"/>
              </a:rPr>
              <a:t>ٱلْمَعْلوماتِ</a:t>
            </a:r>
            <a:r>
              <a:rPr lang="ar-MA" sz="6000" dirty="0">
                <a:solidFill>
                  <a:prstClr val="black"/>
                </a:solidFill>
                <a:sym typeface="Sakkal Majalla"/>
              </a:rPr>
              <a:t> </a:t>
            </a:r>
            <a:r>
              <a:rPr lang="ar-MA" sz="6000" dirty="0" err="1">
                <a:solidFill>
                  <a:prstClr val="black"/>
                </a:solidFill>
                <a:sym typeface="Sakkal Majalla"/>
              </a:rPr>
              <a:t>وَٱلْأَخْبارِ</a:t>
            </a:r>
            <a:r>
              <a:rPr lang="ar-MA" sz="6000" dirty="0">
                <a:solidFill>
                  <a:prstClr val="black"/>
                </a:solidFill>
                <a:sym typeface="Sakkal Majalla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43678580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261C38-CE9E-0E75-1291-60F7B886F3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F62EB37-205F-90F8-C0F7-B12D8D1361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9731" y="751760"/>
            <a:ext cx="7333157" cy="612000"/>
          </a:xfrm>
        </p:spPr>
        <p:txBody>
          <a:bodyPr>
            <a:noAutofit/>
          </a:bodyPr>
          <a:lstStyle/>
          <a:p>
            <a:r>
              <a:rPr lang="ar-MA" sz="21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 على ألواحكم  الكلمة المناسبة للتعريف التالي. (بعد رفع الألواح ، يتم إقصاء أصحاب الإجابات الخاطئة.)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DB1A02D1-04A4-C845-0846-82BA711966F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EEA3676A-B351-C1F5-EE13-47B6A255F3C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69048A7B-D88C-92F7-DE4F-9ACE988A20B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BFD15807-8836-0951-AF91-E32E17516FE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817A8953-E35A-29A3-C690-3D0C88CED5E3}"/>
              </a:ext>
            </a:extLst>
          </p:cNvPr>
          <p:cNvSpPr>
            <a:spLocks/>
          </p:cNvSpPr>
          <p:nvPr/>
        </p:nvSpPr>
        <p:spPr>
          <a:xfrm>
            <a:off x="6362888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52F0107-6E3C-59AD-6FCB-08872E2A2F42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أساليب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78C07F9-7001-1D17-4503-11888DFCD7EF}"/>
              </a:ext>
            </a:extLst>
          </p:cNvPr>
          <p:cNvSpPr>
            <a:spLocks/>
          </p:cNvSpPr>
          <p:nvPr/>
        </p:nvSpPr>
        <p:spPr>
          <a:xfrm>
            <a:off x="4387174" y="131694"/>
            <a:ext cx="1453342" cy="3169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/>
                </a:solidFill>
              </a:rPr>
              <a:t>معجم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D3CA8E8-FDB9-2764-1B82-8EBABFDF8CE9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311165B-C6D2-CD6C-1E4C-2390B9A6519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Google Shape;452;p158">
            <a:extLst>
              <a:ext uri="{FF2B5EF4-FFF2-40B4-BE49-F238E27FC236}">
                <a16:creationId xmlns:a16="http://schemas.microsoft.com/office/drawing/2014/main" id="{C557EE24-1F26-7989-947D-824F0CEB05A3}"/>
              </a:ext>
            </a:extLst>
          </p:cNvPr>
          <p:cNvSpPr txBox="1"/>
          <p:nvPr/>
        </p:nvSpPr>
        <p:spPr>
          <a:xfrm>
            <a:off x="393198" y="2981528"/>
            <a:ext cx="8357604" cy="2145223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lvl="0">
              <a:defRPr/>
            </a:pPr>
            <a:r>
              <a:rPr lang="ar-MA" sz="6000" dirty="0">
                <a:solidFill>
                  <a:prstClr val="black"/>
                </a:solidFill>
                <a:sym typeface="Sakkal Majalla"/>
              </a:rPr>
              <a:t>اَلْعاداتُ </a:t>
            </a:r>
            <a:r>
              <a:rPr lang="ar-MA" sz="6000" dirty="0" err="1">
                <a:solidFill>
                  <a:prstClr val="black"/>
                </a:solidFill>
                <a:sym typeface="Sakkal Majalla"/>
              </a:rPr>
              <a:t>وَٱلتقاليدُ</a:t>
            </a:r>
            <a:r>
              <a:rPr lang="ar-MA" sz="6000" dirty="0">
                <a:solidFill>
                  <a:prstClr val="black"/>
                </a:solidFill>
                <a:sym typeface="Sakkal Majalla"/>
              </a:rPr>
              <a:t> </a:t>
            </a:r>
            <a:r>
              <a:rPr lang="ar-MA" sz="6000" dirty="0" err="1">
                <a:solidFill>
                  <a:prstClr val="black"/>
                </a:solidFill>
                <a:sym typeface="Sakkal Majalla"/>
              </a:rPr>
              <a:t>وَٱلْمَعارِفُ</a:t>
            </a:r>
            <a:r>
              <a:rPr lang="ar-MA" sz="6000" dirty="0">
                <a:solidFill>
                  <a:prstClr val="black"/>
                </a:solidFill>
                <a:sym typeface="Sakkal Majalla"/>
              </a:rPr>
              <a:t> </a:t>
            </a:r>
            <a:r>
              <a:rPr lang="ar-MA" sz="6000" dirty="0" err="1">
                <a:solidFill>
                  <a:prstClr val="black"/>
                </a:solidFill>
                <a:sym typeface="Sakkal Majalla"/>
              </a:rPr>
              <a:t>وَٱلمُنْجَزاتُ</a:t>
            </a:r>
            <a:r>
              <a:rPr lang="ar-MA" sz="6000" dirty="0">
                <a:solidFill>
                  <a:prstClr val="black"/>
                </a:solidFill>
                <a:sym typeface="Sakkal Majalla"/>
              </a:rPr>
              <a:t> ٱلَّتي تُمَيِّزُ </a:t>
            </a:r>
            <a:r>
              <a:rPr lang="ar-MA" sz="6000" dirty="0" err="1">
                <a:solidFill>
                  <a:prstClr val="black"/>
                </a:solidFill>
                <a:sym typeface="Sakkal Majalla"/>
              </a:rPr>
              <a:t>ٱلْإِنْسانَ</a:t>
            </a:r>
            <a:r>
              <a:rPr lang="ar-MA" sz="6000" dirty="0">
                <a:solidFill>
                  <a:prstClr val="black"/>
                </a:solidFill>
                <a:sym typeface="Sakkal Majalla"/>
              </a:rPr>
              <a:t> عَبْرَ ٱلتّاريخِ.</a:t>
            </a:r>
          </a:p>
        </p:txBody>
      </p:sp>
    </p:spTree>
    <p:extLst>
      <p:ext uri="{BB962C8B-B14F-4D97-AF65-F5344CB8AC3E}">
        <p14:creationId xmlns:p14="http://schemas.microsoft.com/office/powerpoint/2010/main" val="4191866601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134122-ED23-8BBB-F933-16D7572095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243C25C-6B49-A394-8774-79B555C33A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9731" y="751760"/>
            <a:ext cx="7333157" cy="612000"/>
          </a:xfrm>
        </p:spPr>
        <p:txBody>
          <a:bodyPr>
            <a:noAutofit/>
          </a:bodyPr>
          <a:lstStyle/>
          <a:p>
            <a:r>
              <a:rPr lang="ar-MA" sz="21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 على ألواحكم  الكلمة المناسبة للتعريف التالي. (بعد رفع الألواح ، يتم إقصاء أصحاب الإجابات الخاطئة.)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6C53B545-20D6-97B3-A4B1-C34816AAED7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58810A5A-D01E-ACA7-9ACE-3806C99E754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C8710BE9-5D11-2EAB-6823-7D699AF0B47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62D3682-E2EA-BFBE-B995-A0664B35F3A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AE0C4E61-AFFD-EFFC-723D-E75DF305136B}"/>
              </a:ext>
            </a:extLst>
          </p:cNvPr>
          <p:cNvSpPr>
            <a:spLocks/>
          </p:cNvSpPr>
          <p:nvPr/>
        </p:nvSpPr>
        <p:spPr>
          <a:xfrm>
            <a:off x="6362888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123213C-5C29-E16D-0831-07DC61B31091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أساليب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A0788AC-71CF-8EC8-07C4-693602E7A12D}"/>
              </a:ext>
            </a:extLst>
          </p:cNvPr>
          <p:cNvSpPr>
            <a:spLocks/>
          </p:cNvSpPr>
          <p:nvPr/>
        </p:nvSpPr>
        <p:spPr>
          <a:xfrm>
            <a:off x="4387174" y="131694"/>
            <a:ext cx="1453342" cy="3169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/>
                </a:solidFill>
              </a:rPr>
              <a:t>معجم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01BBE0B-8377-69B0-BCF3-080B44252337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79703AA7-7AB0-9C5D-C919-0B9A540B56F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Google Shape;452;p158">
            <a:extLst>
              <a:ext uri="{FF2B5EF4-FFF2-40B4-BE49-F238E27FC236}">
                <a16:creationId xmlns:a16="http://schemas.microsoft.com/office/drawing/2014/main" id="{3FE07F4A-622C-56F6-888D-4A000B4E0140}"/>
              </a:ext>
            </a:extLst>
          </p:cNvPr>
          <p:cNvSpPr txBox="1"/>
          <p:nvPr/>
        </p:nvSpPr>
        <p:spPr>
          <a:xfrm>
            <a:off x="393198" y="2981528"/>
            <a:ext cx="8357604" cy="2145223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lvl="0">
              <a:defRPr/>
            </a:pPr>
            <a:r>
              <a:rPr lang="ar-MA" sz="6000" dirty="0">
                <a:solidFill>
                  <a:prstClr val="black"/>
                </a:solidFill>
                <a:sym typeface="Sakkal Majalla"/>
              </a:rPr>
              <a:t>اَلْعُثورُ عَلى شَيْءٍ جَديدٍ، أَوْ مَعْلومَةٍ جَديدَةٍ لَمْ تَكُنْ مَعْروفَةً سابِقاً. </a:t>
            </a:r>
          </a:p>
        </p:txBody>
      </p:sp>
    </p:spTree>
    <p:extLst>
      <p:ext uri="{BB962C8B-B14F-4D97-AF65-F5344CB8AC3E}">
        <p14:creationId xmlns:p14="http://schemas.microsoft.com/office/powerpoint/2010/main" val="2999444263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F876E8-4E26-5FC5-D732-D499CB139D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8C34019-13EC-F0F1-95FF-C910215B66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9731" y="751760"/>
            <a:ext cx="7333157" cy="612000"/>
          </a:xfrm>
        </p:spPr>
        <p:txBody>
          <a:bodyPr>
            <a:noAutofit/>
          </a:bodyPr>
          <a:lstStyle/>
          <a:p>
            <a:r>
              <a:rPr lang="ar-MA" sz="21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 على ألواحكم  الكلمة المناسبة للتعريف التالي. (بعد رفع الألواح ، يتم إقصاء أصحاب الإجابات الخاطئة.)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477ECBC7-4883-AD8C-8C07-2FC6117F02C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76318600-DEDB-CF66-8D49-9CF0102561F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B6F3B13-9A4D-5582-511E-71E974F62F7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180FDD2-3DA2-CEAB-B999-4785D0D903E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3D329209-DC2B-C9BB-F8CD-098D51D5EB97}"/>
              </a:ext>
            </a:extLst>
          </p:cNvPr>
          <p:cNvSpPr>
            <a:spLocks/>
          </p:cNvSpPr>
          <p:nvPr/>
        </p:nvSpPr>
        <p:spPr>
          <a:xfrm>
            <a:off x="6362888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D924CC0-1E18-E606-8D93-C27BAB05A2B4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أساليب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407F82B-5E2F-4AF4-9998-211F091341F2}"/>
              </a:ext>
            </a:extLst>
          </p:cNvPr>
          <p:cNvSpPr>
            <a:spLocks/>
          </p:cNvSpPr>
          <p:nvPr/>
        </p:nvSpPr>
        <p:spPr>
          <a:xfrm>
            <a:off x="4387174" y="131694"/>
            <a:ext cx="1453342" cy="3169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/>
                </a:solidFill>
              </a:rPr>
              <a:t>معجم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99816B3-3D5D-1957-D0DD-E6C46D66833D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5CE7C1D-963F-5C21-51D0-84CDE3936B3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Google Shape;452;p158">
            <a:extLst>
              <a:ext uri="{FF2B5EF4-FFF2-40B4-BE49-F238E27FC236}">
                <a16:creationId xmlns:a16="http://schemas.microsoft.com/office/drawing/2014/main" id="{95BD1049-A765-3B7A-E5C8-BF6E7D2C7EB0}"/>
              </a:ext>
            </a:extLst>
          </p:cNvPr>
          <p:cNvSpPr txBox="1"/>
          <p:nvPr/>
        </p:nvSpPr>
        <p:spPr>
          <a:xfrm>
            <a:off x="393198" y="2981528"/>
            <a:ext cx="8357604" cy="1123667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lvl="0">
              <a:defRPr/>
            </a:pPr>
            <a:r>
              <a:rPr lang="ar-MA" sz="6000" dirty="0">
                <a:solidFill>
                  <a:prstClr val="black"/>
                </a:solidFill>
                <a:sym typeface="Sakkal Majalla"/>
              </a:rPr>
              <a:t>اَلْعَيْشُ في سَلامٍ وَتَعاوُنٍ دونَ صِراعٍ. </a:t>
            </a:r>
          </a:p>
        </p:txBody>
      </p:sp>
    </p:spTree>
    <p:extLst>
      <p:ext uri="{BB962C8B-B14F-4D97-AF65-F5344CB8AC3E}">
        <p14:creationId xmlns:p14="http://schemas.microsoft.com/office/powerpoint/2010/main" val="944944837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8D178A-C82F-DB88-8C81-C5D0360C06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8397A73-65AB-3F77-0419-26C9354578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9731" y="751760"/>
            <a:ext cx="7333157" cy="612000"/>
          </a:xfrm>
        </p:spPr>
        <p:txBody>
          <a:bodyPr>
            <a:noAutofit/>
          </a:bodyPr>
          <a:lstStyle/>
          <a:p>
            <a:r>
              <a:rPr lang="ar-MA" sz="21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 على ألواحكم  الكلمة المناسبة للتعريف التالي. (بعد رفع الألواح ، يتم إقصاء أصحاب الإجابات الخاطئة.)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1487CD84-5636-65F9-E505-B2F304EA8EF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106C3F08-7024-0777-5AC7-478D761F0D1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53BBF14-8D57-D4B7-CD51-D7147945D38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B0D019FE-2054-8239-00ED-A5E1E3E576F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566C837A-BBD0-FE46-1D29-C5D4281614D4}"/>
              </a:ext>
            </a:extLst>
          </p:cNvPr>
          <p:cNvSpPr>
            <a:spLocks/>
          </p:cNvSpPr>
          <p:nvPr/>
        </p:nvSpPr>
        <p:spPr>
          <a:xfrm>
            <a:off x="6362888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E0CC5EC-C577-BE62-7907-D38ED75B81EA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أساليب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191DC5A-DC89-6312-6A8C-0388E0AEE086}"/>
              </a:ext>
            </a:extLst>
          </p:cNvPr>
          <p:cNvSpPr>
            <a:spLocks/>
          </p:cNvSpPr>
          <p:nvPr/>
        </p:nvSpPr>
        <p:spPr>
          <a:xfrm>
            <a:off x="4387174" y="131694"/>
            <a:ext cx="1453342" cy="3169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/>
                </a:solidFill>
              </a:rPr>
              <a:t>معجم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5340169-1AF1-48DB-767F-BD001ADD5D93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EB1AADB-7DB5-0CD2-C17A-89F6176DBCF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Google Shape;452;p158">
            <a:extLst>
              <a:ext uri="{FF2B5EF4-FFF2-40B4-BE49-F238E27FC236}">
                <a16:creationId xmlns:a16="http://schemas.microsoft.com/office/drawing/2014/main" id="{82A6606F-6B18-54BB-B92D-85613DA79F96}"/>
              </a:ext>
            </a:extLst>
          </p:cNvPr>
          <p:cNvSpPr txBox="1"/>
          <p:nvPr/>
        </p:nvSpPr>
        <p:spPr>
          <a:xfrm>
            <a:off x="393198" y="2981528"/>
            <a:ext cx="8357604" cy="2145223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lvl="0">
              <a:defRPr/>
            </a:pPr>
            <a:r>
              <a:rPr lang="ar-MA" sz="6000" dirty="0">
                <a:solidFill>
                  <a:prstClr val="black"/>
                </a:solidFill>
                <a:sym typeface="Sakkal Majalla"/>
              </a:rPr>
              <a:t>تَقْديرُ ٱلْآخَرينَ </a:t>
            </a:r>
            <a:r>
              <a:rPr lang="ar-MA" sz="6000" dirty="0" err="1">
                <a:solidFill>
                  <a:prstClr val="black"/>
                </a:solidFill>
                <a:sym typeface="Sakkal Majalla"/>
              </a:rPr>
              <a:t>وَٱلتَّعامُلُ</a:t>
            </a:r>
            <a:r>
              <a:rPr lang="ar-MA" sz="6000" dirty="0">
                <a:solidFill>
                  <a:prstClr val="black"/>
                </a:solidFill>
                <a:sym typeface="Sakkal Majalla"/>
              </a:rPr>
              <a:t> مَعَهُمْ بِمُروءَةٍ وَلُطْفٍ وَتَفاهُمٍ.</a:t>
            </a:r>
          </a:p>
        </p:txBody>
      </p:sp>
    </p:spTree>
    <p:extLst>
      <p:ext uri="{BB962C8B-B14F-4D97-AF65-F5344CB8AC3E}">
        <p14:creationId xmlns:p14="http://schemas.microsoft.com/office/powerpoint/2010/main" val="4045894330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7D0909-AB95-6962-AFF2-E6C18E3949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57DE0ED-47BA-7580-78A2-D2B5396DCC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الفائز هو : .................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809AED5E-DEE1-5889-4289-277BFEA637D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13A609B4-7AF1-BACE-8D4F-93FC884C000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175865B3-D82B-E6D2-1962-150A921B7FC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1E1558D6-E460-C61F-A576-BC33053DB4BB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A29ABA26-0C25-4370-EBF4-03C4310184FC}"/>
              </a:ext>
            </a:extLst>
          </p:cNvPr>
          <p:cNvSpPr>
            <a:spLocks/>
          </p:cNvSpPr>
          <p:nvPr/>
        </p:nvSpPr>
        <p:spPr>
          <a:xfrm>
            <a:off x="6362888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D5B64FA-9A62-1BDA-0C4C-6FAA6B45717D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أساليب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D7E7445-D75A-02D1-D879-EFAA6F809B6F}"/>
              </a:ext>
            </a:extLst>
          </p:cNvPr>
          <p:cNvSpPr>
            <a:spLocks/>
          </p:cNvSpPr>
          <p:nvPr/>
        </p:nvSpPr>
        <p:spPr>
          <a:xfrm>
            <a:off x="4387174" y="131694"/>
            <a:ext cx="1453342" cy="3169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/>
                </a:solidFill>
              </a:rPr>
              <a:t>معجم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EB056D2-2690-C663-0158-1821D45CF6B4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6498E17-34F0-7989-902D-A2CEBCDA8F9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6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1E90197D-ACB4-48AF-5182-189EC2482E2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rcRect l="22027" r="21803"/>
          <a:stretch>
            <a:fillRect/>
          </a:stretch>
        </p:blipFill>
        <p:spPr>
          <a:xfrm>
            <a:off x="2835612" y="2166095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45557191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35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C69960-E485-359D-AEC4-E71C7D28E9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E2A6C38-A321-90FC-EF09-215122AE94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756000"/>
            <a:ext cx="7015173" cy="612000"/>
          </a:xfrm>
        </p:spPr>
        <p:txBody>
          <a:bodyPr>
            <a:normAutofit fontScale="90000"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كراساتكم ص: 116. اكتبوا خمس جمل  باستعمال أكبر عدد من الكلمات الواردة في الجدول.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3C9B2EAC-E98D-E0CD-A2B1-DD6FF090F92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83E1DFA4-8D69-5568-A4E8-E6EA3D81971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A179CEC2-2D83-B4E4-BC4F-A05008EBB48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C67A3103-B00A-45DC-5202-4B50129E739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404F4FDE-E8DE-1699-C084-BD8FB1496BEE}"/>
              </a:ext>
            </a:extLst>
          </p:cNvPr>
          <p:cNvSpPr>
            <a:spLocks/>
          </p:cNvSpPr>
          <p:nvPr/>
        </p:nvSpPr>
        <p:spPr>
          <a:xfrm>
            <a:off x="6362888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BE20028-811A-DBFA-C1C2-346FC4AA8633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أساليب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2BB596A-6B69-C9E1-3418-3F1BCFD8E97D}"/>
              </a:ext>
            </a:extLst>
          </p:cNvPr>
          <p:cNvSpPr>
            <a:spLocks/>
          </p:cNvSpPr>
          <p:nvPr/>
        </p:nvSpPr>
        <p:spPr>
          <a:xfrm>
            <a:off x="4387174" y="131694"/>
            <a:ext cx="1453342" cy="3169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/>
                </a:solidFill>
              </a:rPr>
              <a:t>معجم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2BE6277-0E34-9C1D-B44B-BFF9067DF965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441A27E-3DAC-D565-9444-99465BC5995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7" name="Image 6" descr="Une image contenant texte, capture d’écran, conception&#10;&#10;Le contenu généré par l’IA peut être incorrect.">
            <a:extLst>
              <a:ext uri="{FF2B5EF4-FFF2-40B4-BE49-F238E27FC236}">
                <a16:creationId xmlns:a16="http://schemas.microsoft.com/office/drawing/2014/main" id="{C411E1EA-E874-96AC-C49E-EEAE03D88E0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99409" y="1575854"/>
            <a:ext cx="3175529" cy="4747125"/>
          </a:xfrm>
          <a:prstGeom prst="rect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986B395D-8260-04C8-4272-77B15A7B5693}"/>
              </a:ext>
            </a:extLst>
          </p:cNvPr>
          <p:cNvSpPr/>
          <p:nvPr/>
        </p:nvSpPr>
        <p:spPr>
          <a:xfrm>
            <a:off x="2799409" y="3701937"/>
            <a:ext cx="3175529" cy="908974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48534486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141C3D-8042-CD43-2EA4-A97D347EB7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121C2E2-AECA-DD47-A520-CD6E687AF1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 جماعة.  من يقرأ  الجمل التي قام بكتابتها؟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22C11105-B4BA-A849-DA8D-F673329F63D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4D39A909-2F5F-17C8-A377-ADA1F884BE7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6B8FFF8A-3227-0636-7C85-3D0BC482854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E694A92-F55F-0AE0-3925-58D3B7295D1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A95347FB-15F5-7A58-8B73-0F51583FFAA6}"/>
              </a:ext>
            </a:extLst>
          </p:cNvPr>
          <p:cNvSpPr>
            <a:spLocks/>
          </p:cNvSpPr>
          <p:nvPr/>
        </p:nvSpPr>
        <p:spPr>
          <a:xfrm>
            <a:off x="6362888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A8212FD-0140-43BD-48B1-0FFF751F4F2B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أساليب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23735F0-FDB4-375A-B50F-C9C48EE513C6}"/>
              </a:ext>
            </a:extLst>
          </p:cNvPr>
          <p:cNvSpPr>
            <a:spLocks/>
          </p:cNvSpPr>
          <p:nvPr/>
        </p:nvSpPr>
        <p:spPr>
          <a:xfrm>
            <a:off x="4387174" y="131694"/>
            <a:ext cx="1453342" cy="3169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/>
                </a:solidFill>
              </a:rPr>
              <a:t>معجم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E50A7D4-D28F-6FE7-7C4D-FD21548611C3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8" name="Espace réservé pour une image  7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9E9A578-9C87-479E-BFA6-9CA0A70D71A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6" name="Image 5" descr="Une image contenant horloge, cercle, symbole, Graphique&#10;&#10;Le contenu généré par l’IA peut être incorrect.">
            <a:extLst>
              <a:ext uri="{FF2B5EF4-FFF2-40B4-BE49-F238E27FC236}">
                <a16:creationId xmlns:a16="http://schemas.microsoft.com/office/drawing/2014/main" id="{8FC46308-2124-A5A6-B288-F78698F00F3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616" y="1368000"/>
            <a:ext cx="605467" cy="696605"/>
          </a:xfrm>
          <a:prstGeom prst="rect">
            <a:avLst/>
          </a:prstGeom>
        </p:spPr>
      </p:pic>
      <p:pic>
        <p:nvPicPr>
          <p:cNvPr id="9" name="Image 8" descr="Une image contenant texte, capture d’écran, conception&#10;&#10;Le contenu généré par l’IA peut être incorrect.">
            <a:extLst>
              <a:ext uri="{FF2B5EF4-FFF2-40B4-BE49-F238E27FC236}">
                <a16:creationId xmlns:a16="http://schemas.microsoft.com/office/drawing/2014/main" id="{04FA4775-B3F3-E800-98F6-AF6DB0375B2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799409" y="1575854"/>
            <a:ext cx="3175529" cy="4747125"/>
          </a:xfrm>
          <a:prstGeom prst="rect">
            <a:avLst/>
          </a:prstGeom>
        </p:spPr>
      </p:pic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2DEA902A-25B8-C0FF-DF99-D41CED3ADE71}"/>
              </a:ext>
            </a:extLst>
          </p:cNvPr>
          <p:cNvSpPr/>
          <p:nvPr/>
        </p:nvSpPr>
        <p:spPr>
          <a:xfrm>
            <a:off x="2799409" y="3701937"/>
            <a:ext cx="3175529" cy="908974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75915404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3EAA22-C3E1-4188-9F01-17ACAE3CE3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CAE58EBC-DE9B-FE6F-409F-772D2FCF3A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331" y="905038"/>
            <a:ext cx="7886700" cy="720000"/>
          </a:xfrm>
        </p:spPr>
        <p:txBody>
          <a:bodyPr/>
          <a:lstStyle/>
          <a:p>
            <a:r>
              <a:rPr lang="ar-MA" sz="2800" dirty="0"/>
              <a:t>             أساليب : توليف ومراجعة  </a:t>
            </a:r>
            <a:endParaRPr lang="fr-MA" sz="3200" dirty="0"/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34C02819-CD6D-E421-7957-A3CD9BCB9C4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7053" y="1875467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354C0A18-5631-CC96-50D7-6F7930B954EC}"/>
              </a:ext>
            </a:extLst>
          </p:cNvPr>
          <p:cNvSpPr txBox="1">
            <a:spLocks/>
          </p:cNvSpPr>
          <p:nvPr/>
        </p:nvSpPr>
        <p:spPr>
          <a:xfrm>
            <a:off x="1300715" y="2330694"/>
            <a:ext cx="5962196" cy="1597096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SzPct val="50000"/>
            </a:pPr>
            <a:r>
              <a:rPr lang="ar-MA" sz="2800" b="1" dirty="0">
                <a:cs typeface="Microsoft Uighur" panose="02000000000000000000" pitchFamily="2" charset="-78"/>
              </a:rPr>
              <a:t>مراجعة وتوليف أساليب وصيغ الوصف؛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0C7D375A-F747-B2E9-FFC2-0978513DC081}"/>
              </a:ext>
            </a:extLst>
          </p:cNvPr>
          <p:cNvSpPr txBox="1"/>
          <p:nvPr/>
        </p:nvSpPr>
        <p:spPr>
          <a:xfrm>
            <a:off x="5169430" y="1827529"/>
            <a:ext cx="199605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مراجعة وتوليف 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400FEF7C-0DE2-9859-DC4F-D3DAFE9291B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580BCFCE-BC69-4114-C676-CA75DBD3A18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57609" y="982494"/>
            <a:ext cx="465091" cy="49610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0015286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6649B2-24A1-95EB-129B-FC7543B9A4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FD32CF2-BA20-3BBB-53BA-AF8304847A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ننتقل إلى مراجعة  الأساليب. من يذكرنا بالأساليب والظواهر اللغوية  التي تساعدنا  على الوصف؟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123686F6-EF97-5125-CD6F-D59EDBBA7DD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C88626D4-9FDF-E5F7-7108-E60FC3AB24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BCC3620F-C3F9-C52E-8727-285D388C5B8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418A05DC-DA57-7BB7-65CF-B5981A5B0EA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2698E204-5FBC-4FE8-47CB-837BC95AFEBB}"/>
              </a:ext>
            </a:extLst>
          </p:cNvPr>
          <p:cNvSpPr>
            <a:spLocks/>
          </p:cNvSpPr>
          <p:nvPr/>
        </p:nvSpPr>
        <p:spPr>
          <a:xfrm>
            <a:off x="6362888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B94D986-95A9-92ED-7A8D-8D9D511C3F17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/>
                </a:solidFill>
              </a:rPr>
              <a:t>أساليب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A7C3F18-9236-5ADF-EDD0-849244B37EF4}"/>
              </a:ext>
            </a:extLst>
          </p:cNvPr>
          <p:cNvSpPr>
            <a:spLocks/>
          </p:cNvSpPr>
          <p:nvPr/>
        </p:nvSpPr>
        <p:spPr>
          <a:xfrm>
            <a:off x="4387174" y="131694"/>
            <a:ext cx="1453342" cy="3169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معجم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ACBFAA5-4073-092F-B109-C509636EEEFE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7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C8F22DFD-CC51-ABA9-8780-874D79F6424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795C5C9A-F00D-3FC3-1208-61A0B20A2C26}"/>
              </a:ext>
            </a:extLst>
          </p:cNvPr>
          <p:cNvSpPr txBox="1"/>
          <p:nvPr/>
        </p:nvSpPr>
        <p:spPr>
          <a:xfrm>
            <a:off x="1038934" y="3097374"/>
            <a:ext cx="6931017" cy="1736646"/>
          </a:xfrm>
          <a:prstGeom prst="roundRect">
            <a:avLst/>
          </a:prstGeom>
          <a:noFill/>
          <a:ln w="28575">
            <a:solidFill>
              <a:srgbClr val="00B0F0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60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defRPr>
            </a:lvl1pPr>
          </a:lstStyle>
          <a:p>
            <a:r>
              <a:rPr lang="ar-MA" sz="4800" dirty="0">
                <a:solidFill>
                  <a:srgbClr val="424D7B"/>
                </a:solidFill>
              </a:rPr>
              <a:t>ما </a:t>
            </a:r>
            <a:r>
              <a:rPr lang="ar-MA" sz="4800" dirty="0" err="1">
                <a:solidFill>
                  <a:srgbClr val="424D7B"/>
                </a:solidFill>
              </a:rPr>
              <a:t>ٱلْأَساليبُ</a:t>
            </a:r>
            <a:r>
              <a:rPr lang="ar-MA" sz="4800" dirty="0">
                <a:solidFill>
                  <a:srgbClr val="424D7B"/>
                </a:solidFill>
              </a:rPr>
              <a:t> </a:t>
            </a:r>
            <a:r>
              <a:rPr lang="ar-MA" sz="4800" dirty="0" err="1">
                <a:solidFill>
                  <a:srgbClr val="424D7B"/>
                </a:solidFill>
              </a:rPr>
              <a:t>وَٱلظَّواهِرُ</a:t>
            </a:r>
            <a:r>
              <a:rPr lang="ar-MA" sz="4800" dirty="0">
                <a:solidFill>
                  <a:srgbClr val="424D7B"/>
                </a:solidFill>
              </a:rPr>
              <a:t> </a:t>
            </a:r>
            <a:r>
              <a:rPr lang="ar-MA" sz="4800" dirty="0" err="1">
                <a:solidFill>
                  <a:srgbClr val="424D7B"/>
                </a:solidFill>
              </a:rPr>
              <a:t>ٱللُّغَوِيَّةُ</a:t>
            </a:r>
            <a:r>
              <a:rPr lang="ar-MA" sz="4800" dirty="0">
                <a:solidFill>
                  <a:srgbClr val="424D7B"/>
                </a:solidFill>
              </a:rPr>
              <a:t> ٱلَّتي تُساعِدُنا عَلى </a:t>
            </a:r>
            <a:r>
              <a:rPr lang="ar-MA" sz="4800" dirty="0" err="1">
                <a:solidFill>
                  <a:srgbClr val="424D7B"/>
                </a:solidFill>
              </a:rPr>
              <a:t>ٱلْوَصْفِ</a:t>
            </a:r>
            <a:r>
              <a:rPr lang="ar-MA" sz="4800" dirty="0">
                <a:solidFill>
                  <a:srgbClr val="424D7B"/>
                </a:solidFill>
              </a:rPr>
              <a:t>؟</a:t>
            </a:r>
            <a:endParaRPr lang="fr-FR" sz="4800" dirty="0">
              <a:solidFill>
                <a:srgbClr val="424D7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4108807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9AEFE3-0AC2-FAE5-BDEB-7286E4EDBE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2114F0D-F3C0-8277-8F94-9A45C5505C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نصحح. من يقرأ؟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9DBE4776-4DA4-AF51-BA65-FEC2F25EEE9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07937EF-A623-EB96-D341-840C2431F53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67FBCA3-D81E-C6A0-5F82-F9A6F994C01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1A661AB-7A9B-F061-17C4-0E91CAE3081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329003C2-52AB-3234-5FFE-0403D3F1997F}"/>
              </a:ext>
            </a:extLst>
          </p:cNvPr>
          <p:cNvSpPr>
            <a:spLocks/>
          </p:cNvSpPr>
          <p:nvPr/>
        </p:nvSpPr>
        <p:spPr>
          <a:xfrm>
            <a:off x="6362888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175DA57-ADCF-1279-D595-5BBD4FBD87EE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/>
                </a:solidFill>
              </a:rPr>
              <a:t>أساليب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3831937-A1E9-1E85-33A2-339AE7632753}"/>
              </a:ext>
            </a:extLst>
          </p:cNvPr>
          <p:cNvSpPr>
            <a:spLocks/>
          </p:cNvSpPr>
          <p:nvPr/>
        </p:nvSpPr>
        <p:spPr>
          <a:xfrm>
            <a:off x="4387174" y="131694"/>
            <a:ext cx="1453342" cy="3169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معجم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5470A60-D440-B9C5-4772-5E778A2862C9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21" name="Espace réservé pour une image  2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FED93C05-5F7F-DEBF-5985-E29FFD98025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ZoneTexte 5">
            <a:extLst>
              <a:ext uri="{FF2B5EF4-FFF2-40B4-BE49-F238E27FC236}">
                <a16:creationId xmlns:a16="http://schemas.microsoft.com/office/drawing/2014/main" id="{A98B2364-710C-FA0C-C6AD-DF7F0A5E3F7D}"/>
              </a:ext>
            </a:extLst>
          </p:cNvPr>
          <p:cNvSpPr txBox="1"/>
          <p:nvPr/>
        </p:nvSpPr>
        <p:spPr>
          <a:xfrm>
            <a:off x="989341" y="1925769"/>
            <a:ext cx="6461234" cy="4188381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38100"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857250" indent="-857250" algn="just" rtl="1">
              <a:buFont typeface="Arial" panose="020B0604020202020204" pitchFamily="34" charset="0"/>
              <a:buChar char="•"/>
            </a:pP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أُسْلوبُ </a:t>
            </a:r>
            <a:r>
              <a:rPr lang="ar-MA" sz="4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ٱلتَّشْبيهِ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؛ </a:t>
            </a:r>
          </a:p>
          <a:p>
            <a:pPr marL="857250" indent="-857250" algn="just" rtl="1">
              <a:buFont typeface="Arial" panose="020B0604020202020204" pitchFamily="34" charset="0"/>
              <a:buChar char="•"/>
            </a:pP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اَلنَّعْتُ </a:t>
            </a:r>
            <a:r>
              <a:rPr lang="ar-MA" sz="4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ٱلْحَقيقِيُّ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؛ </a:t>
            </a:r>
          </a:p>
          <a:p>
            <a:pPr marL="857250" indent="-857250" algn="just" rtl="1">
              <a:buFont typeface="Arial" panose="020B0604020202020204" pitchFamily="34" charset="0"/>
              <a:buChar char="•"/>
            </a:pP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اَلنَّعْتُ </a:t>
            </a:r>
            <a:r>
              <a:rPr lang="ar-MA" sz="4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ٱلسَّبَبِيُّ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؛</a:t>
            </a:r>
          </a:p>
          <a:p>
            <a:pPr marL="857250" indent="-857250" algn="just" rtl="1">
              <a:buFont typeface="Arial" panose="020B0604020202020204" pitchFamily="34" charset="0"/>
              <a:buChar char="•"/>
            </a:pP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اَلْحالُ؛</a:t>
            </a:r>
          </a:p>
          <a:p>
            <a:pPr marL="857250" indent="-857250" algn="just" rtl="1">
              <a:buFont typeface="Arial" panose="020B0604020202020204" pitchFamily="34" charset="0"/>
              <a:buChar char="•"/>
            </a:pP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أُسْلوبُ ٱلتَّفْضيلِ.</a:t>
            </a:r>
            <a:endParaRPr lang="fr-FR" sz="48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742716720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FEC81F-4486-49CA-2B26-A16088A06E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78C200-D1A1-8792-31AD-C42398654A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يستعمل إحدى الأساليب أو الظواهر اللغوية لوصف عنصر من عناصر المشهد التالي؟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EDED6B1-4C9B-60E9-4110-7B72C1CFB72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1DF85D81-5517-B320-EBEE-D6B856DDF5F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6D390302-4C32-E8A5-685F-1A4CB3FDF7A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36C29CE7-5B28-A46B-AE05-7191B76053E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6E767F9E-572A-DD0D-AFFF-4ED8FD9AC72E}"/>
              </a:ext>
            </a:extLst>
          </p:cNvPr>
          <p:cNvSpPr>
            <a:spLocks/>
          </p:cNvSpPr>
          <p:nvPr/>
        </p:nvSpPr>
        <p:spPr>
          <a:xfrm>
            <a:off x="6362888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9769714-1B73-AD21-D399-D76056DAFAA3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/>
                </a:solidFill>
              </a:rPr>
              <a:t>أساليب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627A08A-BC36-8A0C-4553-2D559EA4D425}"/>
              </a:ext>
            </a:extLst>
          </p:cNvPr>
          <p:cNvSpPr>
            <a:spLocks/>
          </p:cNvSpPr>
          <p:nvPr/>
        </p:nvSpPr>
        <p:spPr>
          <a:xfrm>
            <a:off x="4387174" y="131694"/>
            <a:ext cx="1453342" cy="3169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معجم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1AF5BD0-4EFB-1534-EDCF-E4CB0F8C71F5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AB9A87FA-66BC-266A-FFF4-760B73136DA2}"/>
              </a:ext>
            </a:extLst>
          </p:cNvPr>
          <p:cNvSpPr txBox="1"/>
          <p:nvPr/>
        </p:nvSpPr>
        <p:spPr>
          <a:xfrm>
            <a:off x="6120078" y="2716423"/>
            <a:ext cx="2704589" cy="3166824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38100"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0363" indent="-360363" algn="just" rtl="1">
              <a:buFont typeface="Arial" panose="020B0604020202020204" pitchFamily="34" charset="0"/>
              <a:buChar char="•"/>
            </a:pP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أُسْلوبُ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ٱلتَّشْبيهِ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؛ </a:t>
            </a:r>
          </a:p>
          <a:p>
            <a:pPr marL="360363" indent="-360363" algn="just" rtl="1">
              <a:buFont typeface="Arial" panose="020B0604020202020204" pitchFamily="34" charset="0"/>
              <a:buChar char="•"/>
            </a:pP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اَلنَّعْتُ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ٱلْحَقيقِيُّ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؛ </a:t>
            </a:r>
          </a:p>
          <a:p>
            <a:pPr marL="360363" indent="-360363" algn="just" rtl="1">
              <a:buFont typeface="Arial" panose="020B0604020202020204" pitchFamily="34" charset="0"/>
              <a:buChar char="•"/>
            </a:pP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اَلنَّعْتُ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ٱلسَّبَبِيُّ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؛</a:t>
            </a:r>
          </a:p>
          <a:p>
            <a:pPr marL="360363" indent="-360363" algn="just" rtl="1">
              <a:buFont typeface="Arial" panose="020B0604020202020204" pitchFamily="34" charset="0"/>
              <a:buChar char="•"/>
            </a:pP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اَلْحالُ؛</a:t>
            </a:r>
          </a:p>
          <a:p>
            <a:pPr marL="360363" indent="-360363" algn="just" rtl="1">
              <a:buFont typeface="Arial" panose="020B0604020202020204" pitchFamily="34" charset="0"/>
              <a:buChar char="•"/>
            </a:pP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أُسْلوبُ ٱلتَّفْضيلِ.</a:t>
            </a:r>
            <a:endParaRPr lang="fr-FR" sz="36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1" name="Image 20" descr="Une image contenant ciel, nuage, sourire, plein air&#10;&#10;Le contenu généré par l’IA peut être incorrect.">
            <a:extLst>
              <a:ext uri="{FF2B5EF4-FFF2-40B4-BE49-F238E27FC236}">
                <a16:creationId xmlns:a16="http://schemas.microsoft.com/office/drawing/2014/main" id="{A2854C5A-DB72-A8B8-DE99-008F33C24FA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0548" y="2342635"/>
            <a:ext cx="5515583" cy="3688516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23" name="Image 22" descr="Une image contenant horloge, cercle, symbole, Graphique&#10;&#10;Le contenu généré par l’IA peut être incorrect.">
            <a:extLst>
              <a:ext uri="{FF2B5EF4-FFF2-40B4-BE49-F238E27FC236}">
                <a16:creationId xmlns:a16="http://schemas.microsoft.com/office/drawing/2014/main" id="{F5262EBD-E161-A9CF-68CC-63E89E2961E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089" y="1254304"/>
            <a:ext cx="782252" cy="900001"/>
          </a:xfrm>
          <a:prstGeom prst="rect">
            <a:avLst/>
          </a:prstGeom>
        </p:spPr>
      </p:pic>
      <p:pic>
        <p:nvPicPr>
          <p:cNvPr id="27" name="Espace réservé pour une image  2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2F43A89-6865-E41F-2C6F-3CFD92936EE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981832288"/>
      </p:ext>
    </p:extLst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00F923-E5F2-A4CC-2087-6A05D19433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5DE513C-D075-BAD7-2E41-63B046BBFE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يستعمل إحدى الأساليب أو الظواهر اللغوية لوصف شخص من اختياره؟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EB29A687-7545-310C-6BD3-F72C0DCDEE8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3B939902-1375-B31D-C535-B9AC9AD16B5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6578039F-BFE1-A29B-C1AF-2823855054A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E1C31C82-E74B-9CBB-30CA-7E84E6BC01E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36B06EE4-ED25-BD6C-49F4-D66C6554D196}"/>
              </a:ext>
            </a:extLst>
          </p:cNvPr>
          <p:cNvSpPr>
            <a:spLocks/>
          </p:cNvSpPr>
          <p:nvPr/>
        </p:nvSpPr>
        <p:spPr>
          <a:xfrm>
            <a:off x="6362888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852F4BD-F2FF-C1C4-E089-CF841DB5E078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/>
                </a:solidFill>
              </a:rPr>
              <a:t>أساليب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9347590-8BD5-0AD8-5B03-B6239F0BC36D}"/>
              </a:ext>
            </a:extLst>
          </p:cNvPr>
          <p:cNvSpPr>
            <a:spLocks/>
          </p:cNvSpPr>
          <p:nvPr/>
        </p:nvSpPr>
        <p:spPr>
          <a:xfrm>
            <a:off x="4387174" y="131694"/>
            <a:ext cx="1453342" cy="3169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معجم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751E949-3932-EB57-DB6A-A5AF23831EA4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sp>
        <p:nvSpPr>
          <p:cNvPr id="3" name="ZoneTexte 5">
            <a:extLst>
              <a:ext uri="{FF2B5EF4-FFF2-40B4-BE49-F238E27FC236}">
                <a16:creationId xmlns:a16="http://schemas.microsoft.com/office/drawing/2014/main" id="{60B35DD3-4E04-6D60-BFA8-828A5E7596BF}"/>
              </a:ext>
            </a:extLst>
          </p:cNvPr>
          <p:cNvSpPr txBox="1"/>
          <p:nvPr/>
        </p:nvSpPr>
        <p:spPr>
          <a:xfrm>
            <a:off x="989341" y="1925769"/>
            <a:ext cx="6461234" cy="4188381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38100"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857250" indent="-857250" algn="just" rtl="1">
              <a:buFont typeface="Arial" panose="020B0604020202020204" pitchFamily="34" charset="0"/>
              <a:buChar char="•"/>
            </a:pP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أُسْلوبُ </a:t>
            </a:r>
            <a:r>
              <a:rPr lang="ar-MA" sz="4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ٱلتَّشْبيهِ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؛ </a:t>
            </a:r>
          </a:p>
          <a:p>
            <a:pPr marL="857250" indent="-857250" algn="just" rtl="1">
              <a:buFont typeface="Arial" panose="020B0604020202020204" pitchFamily="34" charset="0"/>
              <a:buChar char="•"/>
            </a:pP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اَلنَّعْتُ </a:t>
            </a:r>
            <a:r>
              <a:rPr lang="ar-MA" sz="4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ٱلْحَقيقِيُّ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؛ </a:t>
            </a:r>
          </a:p>
          <a:p>
            <a:pPr marL="857250" indent="-857250" algn="just" rtl="1">
              <a:buFont typeface="Arial" panose="020B0604020202020204" pitchFamily="34" charset="0"/>
              <a:buChar char="•"/>
            </a:pP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اَلنَّعْتُ </a:t>
            </a:r>
            <a:r>
              <a:rPr lang="ar-MA" sz="4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ٱلسَّبَبِيُّ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؛</a:t>
            </a:r>
          </a:p>
          <a:p>
            <a:pPr marL="857250" indent="-857250" algn="just" rtl="1">
              <a:buFont typeface="Arial" panose="020B0604020202020204" pitchFamily="34" charset="0"/>
              <a:buChar char="•"/>
            </a:pP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اَلْحالُ؛</a:t>
            </a:r>
          </a:p>
          <a:p>
            <a:pPr marL="857250" indent="-857250" algn="just" rtl="1">
              <a:buFont typeface="Arial" panose="020B0604020202020204" pitchFamily="34" charset="0"/>
              <a:buChar char="•"/>
            </a:pP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أُسْلوبُ ٱلتَّفْضيلِ.</a:t>
            </a:r>
            <a:endParaRPr lang="fr-FR" sz="48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8" name="Espace réservé pour une image  7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908A59C-3778-5EA6-3997-7380EA5B610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424001035"/>
      </p:ext>
    </p:extLst>
  </p:cSld>
  <p:clrMapOvr>
    <a:masterClrMapping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DCC88E-C570-8B3F-DBD5-93A0C92A5F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17E9F36-C4EF-2DCF-5CBD-85D2E9F26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يستعمل إحدى الأساليب أو الظواهر اللغوية لوصف مكان  من اختياره؟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A52CEA21-02EE-1A28-3C92-050E0BFC31A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7EDC0AB7-7419-77D1-9D10-2568E2EF9A5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AE4B1CC8-5FA7-499E-9E38-6E8CB67D6CB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31001ADA-BCC2-4DB7-E886-2B3A44A9AD6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6DC02B31-63D5-C3D4-6334-2DA448A406D3}"/>
              </a:ext>
            </a:extLst>
          </p:cNvPr>
          <p:cNvSpPr>
            <a:spLocks/>
          </p:cNvSpPr>
          <p:nvPr/>
        </p:nvSpPr>
        <p:spPr>
          <a:xfrm>
            <a:off x="6362888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AF97115-26E0-3F36-245E-0CEC8958D19B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/>
                </a:solidFill>
              </a:rPr>
              <a:t>أساليب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05E96AD-5052-2E53-EFEE-706A61209D0C}"/>
              </a:ext>
            </a:extLst>
          </p:cNvPr>
          <p:cNvSpPr>
            <a:spLocks/>
          </p:cNvSpPr>
          <p:nvPr/>
        </p:nvSpPr>
        <p:spPr>
          <a:xfrm>
            <a:off x="4387174" y="131694"/>
            <a:ext cx="1453342" cy="3169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معجم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BAFBF50-2AAC-B31C-A8B4-47F10F31B7B0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sp>
        <p:nvSpPr>
          <p:cNvPr id="3" name="ZoneTexte 5">
            <a:extLst>
              <a:ext uri="{FF2B5EF4-FFF2-40B4-BE49-F238E27FC236}">
                <a16:creationId xmlns:a16="http://schemas.microsoft.com/office/drawing/2014/main" id="{FAB4AB04-C586-7BE5-8119-2422FCF502E4}"/>
              </a:ext>
            </a:extLst>
          </p:cNvPr>
          <p:cNvSpPr txBox="1"/>
          <p:nvPr/>
        </p:nvSpPr>
        <p:spPr>
          <a:xfrm>
            <a:off x="989341" y="1925769"/>
            <a:ext cx="6461234" cy="4188381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38100"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857250" indent="-857250" algn="just" rtl="1">
              <a:buFont typeface="Arial" panose="020B0604020202020204" pitchFamily="34" charset="0"/>
              <a:buChar char="•"/>
            </a:pP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أُسْلوبُ </a:t>
            </a:r>
            <a:r>
              <a:rPr lang="ar-MA" sz="4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ٱلتَّشْبيهِ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؛ </a:t>
            </a:r>
          </a:p>
          <a:p>
            <a:pPr marL="857250" indent="-857250" algn="just" rtl="1">
              <a:buFont typeface="Arial" panose="020B0604020202020204" pitchFamily="34" charset="0"/>
              <a:buChar char="•"/>
            </a:pP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اَلنَّعْتُ </a:t>
            </a:r>
            <a:r>
              <a:rPr lang="ar-MA" sz="4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ٱلْحَقيقِيُّ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؛ </a:t>
            </a:r>
          </a:p>
          <a:p>
            <a:pPr marL="857250" indent="-857250" algn="just" rtl="1">
              <a:buFont typeface="Arial" panose="020B0604020202020204" pitchFamily="34" charset="0"/>
              <a:buChar char="•"/>
            </a:pP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اَلنَّعْتُ </a:t>
            </a:r>
            <a:r>
              <a:rPr lang="ar-MA" sz="4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ٱلسَّبَبِيُّ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؛</a:t>
            </a:r>
          </a:p>
          <a:p>
            <a:pPr marL="857250" indent="-857250" algn="just" rtl="1">
              <a:buFont typeface="Arial" panose="020B0604020202020204" pitchFamily="34" charset="0"/>
              <a:buChar char="•"/>
            </a:pP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اَلْحالُ؛</a:t>
            </a:r>
          </a:p>
          <a:p>
            <a:pPr marL="857250" indent="-857250" algn="just" rtl="1">
              <a:buFont typeface="Arial" panose="020B0604020202020204" pitchFamily="34" charset="0"/>
              <a:buChar char="•"/>
            </a:pP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أُسْلوبُ ٱلتَّفْضيلِ.</a:t>
            </a:r>
            <a:endParaRPr lang="fr-FR" sz="48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7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AF545A2-8BA9-AD95-8CEB-6E1B0CD4272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141867134"/>
      </p:ext>
    </p:extLst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C2D464-F347-CE95-B02C-62EBB2F4E9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B2E1404-A7A8-E80C-E5C4-17F3756745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خذوا كراساتكم الصفحة 116 . استعدوا للتحدث باسترسال في حدود 3 دقائق.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F1AFAF61-3893-BFB7-8CAA-375AD517CFC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C84016A9-2052-3798-1236-983A8058107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93B2B71F-3CB0-2311-50D5-9B59B5F3509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2B817C87-5627-384D-C649-E9B48D7A379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A09E8E0D-134D-FF8A-D639-1A086A031409}"/>
              </a:ext>
            </a:extLst>
          </p:cNvPr>
          <p:cNvSpPr>
            <a:spLocks/>
          </p:cNvSpPr>
          <p:nvPr/>
        </p:nvSpPr>
        <p:spPr>
          <a:xfrm>
            <a:off x="6362888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0D6B246-D657-AA10-C4B9-5BB0482089E9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/>
                </a:solidFill>
              </a:rPr>
              <a:t>أساليب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DFC748F-5C25-F553-8B36-F7BCE78C1EFB}"/>
              </a:ext>
            </a:extLst>
          </p:cNvPr>
          <p:cNvSpPr>
            <a:spLocks/>
          </p:cNvSpPr>
          <p:nvPr/>
        </p:nvSpPr>
        <p:spPr>
          <a:xfrm>
            <a:off x="4387174" y="131694"/>
            <a:ext cx="1453342" cy="3169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معجم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F58A22D-E175-3FFA-8ECD-DEC2910B1282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ABFDF97-600F-0C70-06F8-EA4235BA6DB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9" name="Image 8" descr="Une image contenant texte, capture d’écran, conception&#10;&#10;Le contenu généré par l’IA peut être incorrect.">
            <a:extLst>
              <a:ext uri="{FF2B5EF4-FFF2-40B4-BE49-F238E27FC236}">
                <a16:creationId xmlns:a16="http://schemas.microsoft.com/office/drawing/2014/main" id="{2F993C2A-6B2C-B9F1-C569-C0FF9D5846E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99409" y="1575854"/>
            <a:ext cx="3175529" cy="4747125"/>
          </a:xfrm>
          <a:prstGeom prst="rect">
            <a:avLst/>
          </a:prstGeom>
        </p:spPr>
      </p:pic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4AB3E84E-0F72-1F90-C086-C62B165F3014}"/>
              </a:ext>
            </a:extLst>
          </p:cNvPr>
          <p:cNvSpPr/>
          <p:nvPr/>
        </p:nvSpPr>
        <p:spPr>
          <a:xfrm>
            <a:off x="2799408" y="4792020"/>
            <a:ext cx="3175529" cy="1209945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21" name="Image 20" descr="Une image contenant horloge, cercle&#10;&#10;Le contenu généré par l’IA peut être incorrect.">
            <a:extLst>
              <a:ext uri="{FF2B5EF4-FFF2-40B4-BE49-F238E27FC236}">
                <a16:creationId xmlns:a16="http://schemas.microsoft.com/office/drawing/2014/main" id="{B1F0AAC0-ECB4-8A3E-7EB0-FB181BE5D16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20" y="1368000"/>
            <a:ext cx="780341" cy="898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2577269"/>
      </p:ext>
    </p:extLst>
  </p:cSld>
  <p:clrMapOvr>
    <a:masterClrMapping/>
  </p:clrMapOvr>
  <p:transition spd="slow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7C233D-C880-669D-5AF2-3FF3A480C2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4996AE2-9FE8-D7AC-BD85-6F7A27A66A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يتحدث باسترسال لوصف المشهد الذي قام باختياره؟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9CE08732-4DB4-5F09-A07E-F181BC384CB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05B64CF3-4E34-B17D-E651-2A4C783CA05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591F67F0-4342-2B36-657F-E7D053B9C9D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D3D9AF0-71F0-2F8E-204C-7E1E4B61963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349DDA5D-41D9-B057-C424-31C34E98DB73}"/>
              </a:ext>
            </a:extLst>
          </p:cNvPr>
          <p:cNvSpPr>
            <a:spLocks/>
          </p:cNvSpPr>
          <p:nvPr/>
        </p:nvSpPr>
        <p:spPr>
          <a:xfrm>
            <a:off x="6362888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افتتاح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 </a:t>
            </a: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DB5D53C-AA8B-091B-12A5-5ED567A3DE46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/>
                </a:solidFill>
              </a:rPr>
              <a:t>أساليب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FE86F39-FC7E-E7FA-F4FC-1B0FDDF435F8}"/>
              </a:ext>
            </a:extLst>
          </p:cNvPr>
          <p:cNvSpPr>
            <a:spLocks/>
          </p:cNvSpPr>
          <p:nvPr/>
        </p:nvSpPr>
        <p:spPr>
          <a:xfrm>
            <a:off x="4387174" y="131694"/>
            <a:ext cx="1453342" cy="3169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معجم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1B58FB4-E992-72C1-E4F0-DA4E2327E7DD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9" name="Espace réservé pour une image  8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3E83E725-B81E-9490-31D1-44F6D1CFFC8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8" name="Image 7" descr="Une image contenant texte, capture d’écran, conception&#10;&#10;Le contenu généré par l’IA peut être incorrect.">
            <a:extLst>
              <a:ext uri="{FF2B5EF4-FFF2-40B4-BE49-F238E27FC236}">
                <a16:creationId xmlns:a16="http://schemas.microsoft.com/office/drawing/2014/main" id="{90064CBA-F265-02AC-7D81-E4D9112C6F6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99409" y="1575854"/>
            <a:ext cx="3175529" cy="4747125"/>
          </a:xfrm>
          <a:prstGeom prst="rect">
            <a:avLst/>
          </a:prstGeom>
        </p:spPr>
      </p:pic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93424A56-C547-C972-385B-2CF4343EE992}"/>
              </a:ext>
            </a:extLst>
          </p:cNvPr>
          <p:cNvSpPr/>
          <p:nvPr/>
        </p:nvSpPr>
        <p:spPr>
          <a:xfrm>
            <a:off x="2799408" y="4792020"/>
            <a:ext cx="3175529" cy="1209945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65341506"/>
      </p:ext>
    </p:extLst>
  </p:cSld>
  <p:clrMapOvr>
    <a:masterClrMapping/>
  </p:clrMapOvr>
  <p:transition spd="slow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5182E4-EEB5-F952-9174-9F1659A808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A8BF5239-5C3D-95BC-484F-07883C2C610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7053" y="1680707"/>
            <a:ext cx="7789894" cy="482400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6B59BFC9-5120-AA06-2828-5D4433ABD81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403CC685-9232-CF85-B60A-F8A2E630F6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12399"/>
            <a:ext cx="7886700" cy="720000"/>
          </a:xfrm>
        </p:spPr>
        <p:txBody>
          <a:bodyPr>
            <a:normAutofit/>
          </a:bodyPr>
          <a:lstStyle/>
          <a:p>
            <a:r>
              <a:rPr lang="ar-MA" dirty="0">
                <a:solidFill>
                  <a:srgbClr val="424D7C"/>
                </a:solidFill>
              </a:rPr>
              <a:t>اختتام الحصة</a:t>
            </a:r>
            <a:endParaRPr lang="fr-MA" dirty="0">
              <a:solidFill>
                <a:srgbClr val="424D7C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E5B36EE5-C0D7-DBD2-E065-434165B944F8}"/>
              </a:ext>
            </a:extLst>
          </p:cNvPr>
          <p:cNvSpPr txBox="1"/>
          <p:nvPr/>
        </p:nvSpPr>
        <p:spPr>
          <a:xfrm>
            <a:off x="5076825" y="1808769"/>
            <a:ext cx="206692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sz="3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  <a:endParaRPr lang="fr-MA" sz="36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8EE504C-8CD3-5CB6-57E7-CFD362C5698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5600" y="961283"/>
            <a:ext cx="396000" cy="396000"/>
          </a:xfrm>
          <a:prstGeom prst="rect">
            <a:avLst/>
          </a:prstGeom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560E0E01-7B59-1BCA-4B70-88B4CCB8D6F2}"/>
              </a:ext>
            </a:extLst>
          </p:cNvPr>
          <p:cNvSpPr txBox="1"/>
          <p:nvPr/>
        </p:nvSpPr>
        <p:spPr>
          <a:xfrm>
            <a:off x="3517132" y="2738130"/>
            <a:ext cx="34932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ماذا تعلمت اليوم؟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9D24109-5D4C-429C-61FC-ED62F46F6AC3}"/>
              </a:ext>
            </a:extLst>
          </p:cNvPr>
          <p:cNvSpPr txBox="1"/>
          <p:nvPr/>
        </p:nvSpPr>
        <p:spPr>
          <a:xfrm>
            <a:off x="3612381" y="3274714"/>
            <a:ext cx="33980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الواجب المنزلي</a:t>
            </a:r>
          </a:p>
        </p:txBody>
      </p:sp>
    </p:spTree>
    <p:extLst>
      <p:ext uri="{BB962C8B-B14F-4D97-AF65-F5344CB8AC3E}">
        <p14:creationId xmlns:p14="http://schemas.microsoft.com/office/powerpoint/2010/main" val="333445157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E99CFA-5290-B11C-D8AF-BF41C65020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D6330B8-072C-4055-2AAC-47571C26B7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5021" y="756000"/>
            <a:ext cx="6937352" cy="612000"/>
          </a:xfrm>
        </p:spPr>
        <p:txBody>
          <a:bodyPr>
            <a:normAutofit fontScale="90000"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بالأنشطة التي قمتم بها خلال حصة اليوم مستعملا أساليب من قبيل: في البداية- بعد ذلك- عقبها – في ختام الحصة.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A2D2D505-0C95-4EB2-D09C-42A99054CF6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C740641A-FF61-97E4-18C1-0942885AA86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7A3E6992-423D-01FB-A07D-CF25C029253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5005BFCC-B99D-8E46-238E-9F1E1E1C56E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E28BA960-3C35-CCEA-964D-B724A9DB235D}"/>
              </a:ext>
            </a:extLst>
          </p:cNvPr>
          <p:cNvSpPr>
            <a:spLocks/>
          </p:cNvSpPr>
          <p:nvPr/>
        </p:nvSpPr>
        <p:spPr>
          <a:xfrm>
            <a:off x="6362888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13F3624-B494-49C1-29DE-D09F53F38BA9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أساليب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F67FE84-951B-3B54-7015-8EB0B5E75EFE}"/>
              </a:ext>
            </a:extLst>
          </p:cNvPr>
          <p:cNvSpPr>
            <a:spLocks/>
          </p:cNvSpPr>
          <p:nvPr/>
        </p:nvSpPr>
        <p:spPr>
          <a:xfrm>
            <a:off x="4387174" y="131694"/>
            <a:ext cx="1453342" cy="3169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معجم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26C872E-C53A-010E-1BFF-5A2576FE0E79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</a:rPr>
              <a:t>اختــتام الحــصة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C22C643-2C9A-3FE6-AA16-201602F5857A}"/>
              </a:ext>
            </a:extLst>
          </p:cNvPr>
          <p:cNvSpPr txBox="1">
            <a:spLocks/>
          </p:cNvSpPr>
          <p:nvPr/>
        </p:nvSpPr>
        <p:spPr>
          <a:xfrm>
            <a:off x="1882339" y="3075527"/>
            <a:ext cx="5379321" cy="1156005"/>
          </a:xfrm>
          <a:prstGeom prst="roundRect">
            <a:avLst>
              <a:gd name="adj" fmla="val 16667"/>
            </a:avLst>
          </a:prstGeom>
          <a:solidFill>
            <a:schemeClr val="bg2">
              <a:lumMod val="90000"/>
            </a:schemeClr>
          </a:solidFill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 rtl="1"/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أَنْشِطَةُ حِصَّةِ </a:t>
            </a:r>
            <a:r>
              <a:rPr lang="ar-MA" sz="5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ٱلْيَوْمِ</a:t>
            </a:r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lang="ar-MA" sz="54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7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0854D0C-66E5-D2AE-434B-40251BA77E4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240067646"/>
      </p:ext>
    </p:extLst>
  </p:cSld>
  <p:clrMapOvr>
    <a:masterClrMapping/>
  </p:clrMapOvr>
  <p:transition spd="slow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18DD85-D772-4803-927F-1853589045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65A99C2-99C1-EA94-C2A2-B38ECF8569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اقرؤوا نص " المعمار المغربي" ص: 117، واجيبوا عن أسئلة الفهم على دفاتر البحث.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D60E067D-82F9-CC5C-BF0A-B78BE7B9C2B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1BF1C3FC-B97E-207E-7CB7-53D42B2811B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50A5D8BE-3402-C6DE-2FD3-F7A83A7DE71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6907754E-7B22-AAD4-FA58-6AC66A2917E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AC630EC5-0C95-F4D2-27DD-BD5AA075564D}"/>
              </a:ext>
            </a:extLst>
          </p:cNvPr>
          <p:cNvSpPr>
            <a:spLocks/>
          </p:cNvSpPr>
          <p:nvPr/>
        </p:nvSpPr>
        <p:spPr>
          <a:xfrm>
            <a:off x="6362888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541F991-029E-20CD-09BD-350400ADE4B3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أساليب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F9B2824-074C-56D1-A391-B51C34BA3C9F}"/>
              </a:ext>
            </a:extLst>
          </p:cNvPr>
          <p:cNvSpPr>
            <a:spLocks/>
          </p:cNvSpPr>
          <p:nvPr/>
        </p:nvSpPr>
        <p:spPr>
          <a:xfrm>
            <a:off x="4387174" y="131694"/>
            <a:ext cx="1453342" cy="3169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معجم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45E3B14-BD0D-1AA1-40E4-243983DC0901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</a:rPr>
              <a:t>اختــتام الحــصة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7E507D3-2C26-C566-2768-7461D0C62BA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 descr="Une image contenant texte, lettre, capture d’écran, Police&#10;&#10;Le contenu généré par l’IA peut être incorrect.">
            <a:extLst>
              <a:ext uri="{FF2B5EF4-FFF2-40B4-BE49-F238E27FC236}">
                <a16:creationId xmlns:a16="http://schemas.microsoft.com/office/drawing/2014/main" id="{4947B5A2-60AE-D286-0DDC-3BD76B4B6E7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72000" y="1867710"/>
            <a:ext cx="3025486" cy="4124527"/>
          </a:xfrm>
          <a:prstGeom prst="rect">
            <a:avLst/>
          </a:prstGeom>
        </p:spPr>
      </p:pic>
      <p:pic>
        <p:nvPicPr>
          <p:cNvPr id="7" name="Image 6" descr="Une image contenant texte, lettre, capture d’écran, Police&#10;&#10;Le contenu généré par l’IA peut être incorrect.">
            <a:extLst>
              <a:ext uri="{FF2B5EF4-FFF2-40B4-BE49-F238E27FC236}">
                <a16:creationId xmlns:a16="http://schemas.microsoft.com/office/drawing/2014/main" id="{1A4EF0B4-BED1-6FC9-784D-6D4B823DAF9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24244" y="1867710"/>
            <a:ext cx="3025487" cy="4234290"/>
          </a:xfrm>
          <a:prstGeom prst="rect">
            <a:avLst/>
          </a:prstGeom>
        </p:spPr>
      </p:pic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44B64B84-71D4-2160-6493-D6546EEFC743}"/>
              </a:ext>
            </a:extLst>
          </p:cNvPr>
          <p:cNvSpPr/>
          <p:nvPr/>
        </p:nvSpPr>
        <p:spPr>
          <a:xfrm>
            <a:off x="4571999" y="5000018"/>
            <a:ext cx="3025487" cy="992220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553BAF1E-79F1-F9FF-FD99-246EA6726DEC}"/>
              </a:ext>
            </a:extLst>
          </p:cNvPr>
          <p:cNvSpPr/>
          <p:nvPr/>
        </p:nvSpPr>
        <p:spPr>
          <a:xfrm>
            <a:off x="1224244" y="2341123"/>
            <a:ext cx="3025487" cy="1413753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22" name="Image 21" descr="Une image contenant dessin humoristique, Dessin animé, clipart, Animation&#10;&#10;Le contenu généré par l’IA peut être incorrect.">
            <a:extLst>
              <a:ext uri="{FF2B5EF4-FFF2-40B4-BE49-F238E27FC236}">
                <a16:creationId xmlns:a16="http://schemas.microsoft.com/office/drawing/2014/main" id="{91D9BEBE-C6EA-5EA6-0868-BD226F7B6B6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996" y="1309119"/>
            <a:ext cx="904240" cy="904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3696461"/>
      </p:ext>
    </p:extLst>
  </p:cSld>
  <p:clrMapOvr>
    <a:masterClrMapping/>
  </p:clrMapOvr>
  <p:transition spd="slow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18DD85-D772-4803-927F-1853589045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65A99C2-99C1-EA94-C2A2-B38ECF8569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الفائزون بنجمة السلوك هم: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D60E067D-82F9-CC5C-BF0A-B78BE7B9C2B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1BF1C3FC-B97E-207E-7CB7-53D42B2811B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50A5D8BE-3402-C6DE-2FD3-F7A83A7DE71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6907754E-7B22-AAD4-FA58-6AC66A2917E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AC630EC5-0C95-F4D2-27DD-BD5AA075564D}"/>
              </a:ext>
            </a:extLst>
          </p:cNvPr>
          <p:cNvSpPr>
            <a:spLocks/>
          </p:cNvSpPr>
          <p:nvPr/>
        </p:nvSpPr>
        <p:spPr>
          <a:xfrm>
            <a:off x="6362888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541F991-029E-20CD-09BD-350400ADE4B3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أساليب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F9B2824-074C-56D1-A391-B51C34BA3C9F}"/>
              </a:ext>
            </a:extLst>
          </p:cNvPr>
          <p:cNvSpPr>
            <a:spLocks/>
          </p:cNvSpPr>
          <p:nvPr/>
        </p:nvSpPr>
        <p:spPr>
          <a:xfrm>
            <a:off x="4387174" y="131694"/>
            <a:ext cx="1453342" cy="3169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معجم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45E3B14-BD0D-1AA1-40E4-243983DC0901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</a:rPr>
              <a:t>اختــتام الحــصة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7E507D3-2C26-C566-2768-7461D0C62BA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4C61A996-2908-496F-CF84-EEB5287AE7C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rcRect l="22027" r="21803"/>
          <a:stretch>
            <a:fillRect/>
          </a:stretch>
        </p:blipFill>
        <p:spPr>
          <a:xfrm>
            <a:off x="2835612" y="2166095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37266440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3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C4A956-1637-C68B-E60E-19D3E2D714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B34E5D2-BF70-0653-E20F-9502D82694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إلى اللقاء في الحصة المقبلة.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4FA05ED-45B6-9DFF-ABDA-312637F3EC8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6DC9E5C2-95F5-3D42-AE26-A996A8CBE9E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1C9BF79A-4F10-8F5C-ABA6-2C7855C3ED3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D96E24A0-3A01-FCD4-3EB7-98C61BF97A2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2FC040C3-E6E6-BC3D-CE1C-7F2E4876FC21}"/>
              </a:ext>
            </a:extLst>
          </p:cNvPr>
          <p:cNvSpPr>
            <a:spLocks/>
          </p:cNvSpPr>
          <p:nvPr/>
        </p:nvSpPr>
        <p:spPr>
          <a:xfrm>
            <a:off x="6362888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E6A5467-629D-39E3-D9C6-2877B3908EB3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أساليب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A88AA04-E3F9-F66E-9187-809F45BAB689}"/>
              </a:ext>
            </a:extLst>
          </p:cNvPr>
          <p:cNvSpPr>
            <a:spLocks/>
          </p:cNvSpPr>
          <p:nvPr/>
        </p:nvSpPr>
        <p:spPr>
          <a:xfrm>
            <a:off x="4387174" y="131694"/>
            <a:ext cx="1453342" cy="3169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معجم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EEEBB11-3C16-84C7-31E4-803FD66C93D8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</a:rPr>
              <a:t>اختــتام الحــصة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ACD1F8E-201E-2661-B5D3-959240AA18A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اختتام الحصة6_1">
            <a:hlinkClick r:id="" action="ppaction://media"/>
            <a:extLst>
              <a:ext uri="{FF2B5EF4-FFF2-40B4-BE49-F238E27FC236}">
                <a16:creationId xmlns:a16="http://schemas.microsoft.com/office/drawing/2014/main" id="{31B6043E-2237-50C4-F6CE-D47B926BE23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052512" y="1920227"/>
            <a:ext cx="7038975" cy="3959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346272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40194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3925132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Env-Apprenant_Tmp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02- معــــــــــجم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6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1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2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3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1_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4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1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1_02- معــــــــــجم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افتتاح الحصة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نشاط اعتيادي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معجم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8.xml><?xml version="1.0" encoding="utf-8"?>
<a:theme xmlns:a="http://schemas.openxmlformats.org/drawingml/2006/main" name="استماع وتحدث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9.xml><?xml version="1.0" encoding="utf-8"?>
<a:theme xmlns:a="http://schemas.openxmlformats.org/drawingml/2006/main" name="1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0.xml><?xml version="1.0" encoding="utf-8"?>
<a:theme xmlns:a="http://schemas.openxmlformats.org/drawingml/2006/main" name="3_Env-Apprenant_Tmp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18162</TotalTime>
  <Words>1705</Words>
  <Application>Microsoft Office PowerPoint</Application>
  <PresentationFormat>Affichage à l'écran (4:3)</PresentationFormat>
  <Paragraphs>282</Paragraphs>
  <Slides>44</Slides>
  <Notes>0</Notes>
  <HiddenSlides>0</HiddenSlides>
  <MMClips>4</MMClips>
  <ScaleCrop>false</ScaleCrop>
  <HeadingPairs>
    <vt:vector size="6" baseType="variant">
      <vt:variant>
        <vt:lpstr>Polices utilisées</vt:lpstr>
      </vt:variant>
      <vt:variant>
        <vt:i4>11</vt:i4>
      </vt:variant>
      <vt:variant>
        <vt:lpstr>Thème</vt:lpstr>
      </vt:variant>
      <vt:variant>
        <vt:i4>20</vt:i4>
      </vt:variant>
      <vt:variant>
        <vt:lpstr>Titres des diapositives</vt:lpstr>
      </vt:variant>
      <vt:variant>
        <vt:i4>44</vt:i4>
      </vt:variant>
    </vt:vector>
  </HeadingPairs>
  <TitlesOfParts>
    <vt:vector size="75" baseType="lpstr">
      <vt:lpstr>Calibri</vt:lpstr>
      <vt:lpstr>Dosis ExtraBold</vt:lpstr>
      <vt:lpstr>Aptos</vt:lpstr>
      <vt:lpstr>Dosis Medium</vt:lpstr>
      <vt:lpstr>Arial</vt:lpstr>
      <vt:lpstr>Wingdings</vt:lpstr>
      <vt:lpstr>Microsoft Uighur</vt:lpstr>
      <vt:lpstr>Sakkal Majalla</vt:lpstr>
      <vt:lpstr>Modern Love</vt:lpstr>
      <vt:lpstr>Aptos Display</vt:lpstr>
      <vt:lpstr>Dosis</vt:lpstr>
      <vt:lpstr>00_Env-Enseignant</vt:lpstr>
      <vt:lpstr>2_Env-Apprenant_Tmplt</vt:lpstr>
      <vt:lpstr>01- نشاط اعتيادي</vt:lpstr>
      <vt:lpstr>02- معــــــــــجم</vt:lpstr>
      <vt:lpstr>03- استماع وتحدث</vt:lpstr>
      <vt:lpstr>04- قراءة/ كتابة</vt:lpstr>
      <vt:lpstr>6_04- قراءة/ كتابة</vt:lpstr>
      <vt:lpstr>1_04- قراءة/ كتابة</vt:lpstr>
      <vt:lpstr>2_04- قراءة/ كتابة</vt:lpstr>
      <vt:lpstr>3_04- قراءة/ كتابة</vt:lpstr>
      <vt:lpstr>1_03- استماع وتحدث</vt:lpstr>
      <vt:lpstr>4_04- قراءة/ كتابة</vt:lpstr>
      <vt:lpstr>1_01- نشاط اعتيادي</vt:lpstr>
      <vt:lpstr>1_02- معــــــــــجم</vt:lpstr>
      <vt:lpstr>افتتاح الحصة nv</vt:lpstr>
      <vt:lpstr>نشاط اعتيادي nv</vt:lpstr>
      <vt:lpstr>معجم nv</vt:lpstr>
      <vt:lpstr>استماع وتحدث nv</vt:lpstr>
      <vt:lpstr>1_Conception personnalisée</vt:lpstr>
      <vt:lpstr>3_Env-Apprenant_Tmplt</vt:lpstr>
      <vt:lpstr>Présentation PowerPoint</vt:lpstr>
      <vt:lpstr>Présentation PowerPoint</vt:lpstr>
      <vt:lpstr>تنظيم حصص الأسبوع</vt:lpstr>
      <vt:lpstr>هيكلة حصة اليوم</vt:lpstr>
      <vt:lpstr>عند نهاية الحصة</vt:lpstr>
      <vt:lpstr>افتتاح الحصة</vt:lpstr>
      <vt:lpstr>مرحبا بكم، سنبدأ  حصة اللغة العربية.</vt:lpstr>
      <vt:lpstr>تعلمتم مجموعة من السلوكات في الأسابيع الماضية. من يذكرنا بها؟</vt:lpstr>
      <vt:lpstr>نبدأ بنشاط الطلاقة. سأسجل نتائجكم على سجل الطلاقة. ركزوا وانتبهوا إلى القواعد التالية: من يقرأ؟</vt:lpstr>
      <vt:lpstr>سأعين من يقرأ النص الأول. التلميذ(ة)....................  (تسجل النتيجة على سجل الطلاقة وتناقش القراءة  على ضوء القواعد السابقة مع تصحيح الأخطاء المرتكبة.)</vt:lpstr>
      <vt:lpstr>سأعين من يقرأ النص الثاني. التلميذ(ة).................... </vt:lpstr>
      <vt:lpstr>سأعين من يقرأ النص الثالث. التلميذ(ة).................... </vt:lpstr>
      <vt:lpstr>سأعين من يقرأ النص الرابع. التلميذ(ة).................... </vt:lpstr>
      <vt:lpstr>سأعين من يقرأ النص الخامس. التلميذ(ة).................... </vt:lpstr>
      <vt:lpstr>من الفائز؟ </vt:lpstr>
      <vt:lpstr>             معجم : توليف ومراجعة  </vt:lpstr>
      <vt:lpstr>تعلمتم في الأسابيع السابقة مفردات مهمة. من يذكرنا بها؟ </vt:lpstr>
      <vt:lpstr>سنتذكر  جماعة. خذوا كراساتكم الصفحة  116. </vt:lpstr>
      <vt:lpstr>من يقرأ مفردات المجال  الأول ؟ وآخر يقرأ مفردات المجال الثاني. </vt:lpstr>
      <vt:lpstr>  سنلعب لعبة المعاني. الصف الفائز  هو الذي استطاع تحديد معاني أكبر عدد من الكلمات. ( يختار تلميذ من كل  صف كلمة ويقدم معناها . الصف الفائز هو الذي استمر في التحدي إلى نهاية المسابقة.) </vt:lpstr>
      <vt:lpstr>خذوا ألواحكم. سنلعب لعبة الرصيد  اللغوي. سأعرض عليكم تعاريف وأنتم تحددون المفردة المناسبة.</vt:lpstr>
      <vt:lpstr>اكتبوا على ألواحكم  الكلمة المناسبة للتعريف التالي. (بعد رفع الألواح ، يتم إقصاء أصحاب الإجابات الخاطئة.)</vt:lpstr>
      <vt:lpstr>اكتبوا على ألواحكم  الكلمة المناسبة للتعريف التالي. (بعد رفع الألواح ، يتم إقصاء أصحاب الإجابات الخاطئة.)</vt:lpstr>
      <vt:lpstr>اكتبوا على ألواحكم  الكلمة المناسبة للتعريف التالي. (بعد رفع الألواح ، يتم إقصاء أصحاب الإجابات الخاطئة.)</vt:lpstr>
      <vt:lpstr>اكتبوا على ألواحكم  الكلمة المناسبة للتعريف التالي. (بعد رفع الألواح ، يتم إقصاء أصحاب الإجابات الخاطئة.)</vt:lpstr>
      <vt:lpstr>اكتبوا على ألواحكم  الكلمة المناسبة للتعريف التالي. (بعد رفع الألواح ، يتم إقصاء أصحاب الإجابات الخاطئة.)</vt:lpstr>
      <vt:lpstr>اكتبوا على ألواحكم  الكلمة المناسبة للتعريف التالي. (بعد رفع الألواح ، يتم إقصاء أصحاب الإجابات الخاطئة.)</vt:lpstr>
      <vt:lpstr>الفائز هو : .................</vt:lpstr>
      <vt:lpstr>خذوا كراساتكم ص: 116. اكتبوا خمس جمل  باستعمال أكبر عدد من الكلمات الواردة في الجدول. </vt:lpstr>
      <vt:lpstr>نصحح جماعة.  من يقرأ  الجمل التي قام بكتابتها؟ </vt:lpstr>
      <vt:lpstr>             أساليب : توليف ومراجعة  </vt:lpstr>
      <vt:lpstr>ننتقل إلى مراجعة  الأساليب. من يذكرنا بالأساليب والظواهر اللغوية  التي تساعدنا  على الوصف؟ </vt:lpstr>
      <vt:lpstr>نصحح. من يقرأ؟ </vt:lpstr>
      <vt:lpstr>من يستعمل إحدى الأساليب أو الظواهر اللغوية لوصف عنصر من عناصر المشهد التالي؟</vt:lpstr>
      <vt:lpstr>من يستعمل إحدى الأساليب أو الظواهر اللغوية لوصف شخص من اختياره؟</vt:lpstr>
      <vt:lpstr>من يستعمل إحدى الأساليب أو الظواهر اللغوية لوصف مكان  من اختياره؟</vt:lpstr>
      <vt:lpstr> خذوا كراساتكم الصفحة 116 . استعدوا للتحدث باسترسال في حدود 3 دقائق.</vt:lpstr>
      <vt:lpstr>من يتحدث باسترسال لوصف المشهد الذي قام باختياره؟</vt:lpstr>
      <vt:lpstr>اختتام الحصة</vt:lpstr>
      <vt:lpstr>من يذكرنا بالأنشطة التي قمتم بها خلال حصة اليوم مستعملا أساليب من قبيل: في البداية- بعد ذلك- عقبها – في ختام الحصة. </vt:lpstr>
      <vt:lpstr>اقرؤوا نص " المعمار المغربي" ص: 117، واجيبوا عن أسئلة الفهم على دفاتر البحث. </vt:lpstr>
      <vt:lpstr>الفائزون بنجمة السلوك هم: </vt:lpstr>
      <vt:lpstr>إلى اللقاء في الحصة المقبلة.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EL HAMDOUNI BTIHAJ</dc:creator>
  <cp:lastModifiedBy>KHAOUA AZEDDIN</cp:lastModifiedBy>
  <cp:revision>222</cp:revision>
  <dcterms:created xsi:type="dcterms:W3CDTF">2023-09-20T21:35:22Z</dcterms:created>
  <dcterms:modified xsi:type="dcterms:W3CDTF">2026-01-11T21:27:06Z</dcterms:modified>
</cp:coreProperties>
</file>