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7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8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0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1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2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4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5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6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17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8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2" r:id="rId12"/>
    <p:sldMasterId id="2147483845" r:id="rId13"/>
    <p:sldMasterId id="2147483868" r:id="rId14"/>
    <p:sldMasterId id="2147483891" r:id="rId15"/>
    <p:sldMasterId id="2147483914" r:id="rId16"/>
    <p:sldMasterId id="2147483937" r:id="rId17"/>
    <p:sldMasterId id="2147483741" r:id="rId18"/>
    <p:sldMasterId id="2147483686" r:id="rId19"/>
  </p:sldMasterIdLst>
  <p:notesMasterIdLst>
    <p:notesMasterId r:id="rId88"/>
  </p:notesMasterIdLst>
  <p:handoutMasterIdLst>
    <p:handoutMasterId r:id="rId89"/>
  </p:handoutMasterIdLst>
  <p:sldIdLst>
    <p:sldId id="2147482627" r:id="rId20"/>
    <p:sldId id="2147482632" r:id="rId21"/>
    <p:sldId id="2147482469" r:id="rId22"/>
    <p:sldId id="2147482516" r:id="rId23"/>
    <p:sldId id="2147482633" r:id="rId24"/>
    <p:sldId id="2147482691" r:id="rId25"/>
    <p:sldId id="2147482445" r:id="rId26"/>
    <p:sldId id="2147482453" r:id="rId27"/>
    <p:sldId id="2147482713" r:id="rId28"/>
    <p:sldId id="2147482626" r:id="rId29"/>
    <p:sldId id="2147482706" r:id="rId30"/>
    <p:sldId id="2147482457" r:id="rId31"/>
    <p:sldId id="2147482459" r:id="rId32"/>
    <p:sldId id="2147482694" r:id="rId33"/>
    <p:sldId id="2147482551" r:id="rId34"/>
    <p:sldId id="2147482585" r:id="rId35"/>
    <p:sldId id="2147482586" r:id="rId36"/>
    <p:sldId id="2147482466" r:id="rId37"/>
    <p:sldId id="2147482553" r:id="rId38"/>
    <p:sldId id="2147482707" r:id="rId39"/>
    <p:sldId id="2147482748" r:id="rId40"/>
    <p:sldId id="2147482751" r:id="rId41"/>
    <p:sldId id="2147482750" r:id="rId42"/>
    <p:sldId id="2147482552" r:id="rId43"/>
    <p:sldId id="2147482589" r:id="rId44"/>
    <p:sldId id="2147482724" r:id="rId45"/>
    <p:sldId id="2147482591" r:id="rId46"/>
    <p:sldId id="2147482753" r:id="rId47"/>
    <p:sldId id="2147482754" r:id="rId48"/>
    <p:sldId id="2147482755" r:id="rId49"/>
    <p:sldId id="2147482725" r:id="rId50"/>
    <p:sldId id="2147482756" r:id="rId51"/>
    <p:sldId id="2147482757" r:id="rId52"/>
    <p:sldId id="2147482758" r:id="rId53"/>
    <p:sldId id="2147482760" r:id="rId54"/>
    <p:sldId id="2147482762" r:id="rId55"/>
    <p:sldId id="2147482761" r:id="rId56"/>
    <p:sldId id="2147482695" r:id="rId57"/>
    <p:sldId id="2147482763" r:id="rId58"/>
    <p:sldId id="2147482764" r:id="rId59"/>
    <p:sldId id="2147482765" r:id="rId60"/>
    <p:sldId id="2147482766" r:id="rId61"/>
    <p:sldId id="2147482452" r:id="rId62"/>
    <p:sldId id="2147482595" r:id="rId63"/>
    <p:sldId id="2147482767" r:id="rId64"/>
    <p:sldId id="2147482596" r:id="rId65"/>
    <p:sldId id="2147482768" r:id="rId66"/>
    <p:sldId id="2147482769" r:id="rId67"/>
    <p:sldId id="2147482770" r:id="rId68"/>
    <p:sldId id="2147482771" r:id="rId69"/>
    <p:sldId id="2147482597" r:id="rId70"/>
    <p:sldId id="2147482772" r:id="rId71"/>
    <p:sldId id="2147482778" r:id="rId72"/>
    <p:sldId id="2147482773" r:id="rId73"/>
    <p:sldId id="2147482774" r:id="rId74"/>
    <p:sldId id="2147482777" r:id="rId75"/>
    <p:sldId id="2147482776" r:id="rId76"/>
    <p:sldId id="2147482573" r:id="rId77"/>
    <p:sldId id="2147482739" r:id="rId78"/>
    <p:sldId id="2147482740" r:id="rId79"/>
    <p:sldId id="2147482741" r:id="rId80"/>
    <p:sldId id="2147482704" r:id="rId81"/>
    <p:sldId id="2147482625" r:id="rId82"/>
    <p:sldId id="2147482580" r:id="rId83"/>
    <p:sldId id="2147482624" r:id="rId84"/>
    <p:sldId id="2147482705" r:id="rId85"/>
    <p:sldId id="2147482646" r:id="rId86"/>
    <p:sldId id="2147482634" r:id="rId87"/>
  </p:sldIdLst>
  <p:sldSz cx="9144000" cy="6858000" type="screen4x3"/>
  <p:notesSz cx="6858000" cy="9144000"/>
  <p:embeddedFontLst>
    <p:embeddedFont>
      <p:font typeface="Dosis" panose="02010703020202060003" pitchFamily="2" charset="0"/>
      <p:regular r:id="rId90"/>
      <p:bold r:id="rId91"/>
    </p:embeddedFont>
    <p:embeddedFont>
      <p:font typeface="Dosis ExtraBold" pitchFamily="2" charset="0"/>
      <p:bold r:id="rId92"/>
    </p:embeddedFont>
    <p:embeddedFont>
      <p:font typeface="Dosis Medium" pitchFamily="2" charset="0"/>
      <p:regular r:id="rId93"/>
    </p:embeddedFont>
    <p:embeddedFont>
      <p:font typeface="Microsoft Uighur" panose="02000000000000000000" pitchFamily="2" charset="-78"/>
      <p:regular r:id="rId94"/>
      <p:bold r:id="rId95"/>
    </p:embeddedFont>
    <p:embeddedFont>
      <p:font typeface="Modern Love" panose="04090805081005020601" pitchFamily="82" charset="0"/>
      <p:regular r:id="rId9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F8FA"/>
    <a:srgbClr val="B5EEF2"/>
    <a:srgbClr val="48B2DC"/>
    <a:srgbClr val="56B64A"/>
    <a:srgbClr val="B1EDEA"/>
    <a:srgbClr val="565F88"/>
    <a:srgbClr val="CC0000"/>
    <a:srgbClr val="9CA3C0"/>
    <a:srgbClr val="94E4EA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44" autoAdjust="0"/>
    <p:restoredTop sz="94694"/>
  </p:normalViewPr>
  <p:slideViewPr>
    <p:cSldViewPr snapToGrid="0">
      <p:cViewPr varScale="1">
        <p:scale>
          <a:sx n="78" d="100"/>
          <a:sy n="78" d="100"/>
        </p:scale>
        <p:origin x="1301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openxmlformats.org/officeDocument/2006/relationships/slide" Target="slides/slide65.xml"/><Relationship Id="rId89" Type="http://schemas.openxmlformats.org/officeDocument/2006/relationships/handoutMaster" Target="handoutMasters/handoutMaster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slide" Target="slides/slide55.xml"/><Relationship Id="rId79" Type="http://schemas.openxmlformats.org/officeDocument/2006/relationships/slide" Target="slides/slide60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1.fntdata"/><Relationship Id="rId95" Type="http://schemas.openxmlformats.org/officeDocument/2006/relationships/font" Target="fonts/font6.fntdata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80" Type="http://schemas.openxmlformats.org/officeDocument/2006/relationships/slide" Target="slides/slide61.xml"/><Relationship Id="rId85" Type="http://schemas.openxmlformats.org/officeDocument/2006/relationships/slide" Target="slides/slide6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slide" Target="slides/slide51.xml"/><Relationship Id="rId75" Type="http://schemas.openxmlformats.org/officeDocument/2006/relationships/slide" Target="slides/slide56.xml"/><Relationship Id="rId83" Type="http://schemas.openxmlformats.org/officeDocument/2006/relationships/slide" Target="slides/slide64.xml"/><Relationship Id="rId88" Type="http://schemas.openxmlformats.org/officeDocument/2006/relationships/notesMaster" Target="notesMasters/notesMaster1.xml"/><Relationship Id="rId91" Type="http://schemas.openxmlformats.org/officeDocument/2006/relationships/font" Target="fonts/font2.fntdata"/><Relationship Id="rId96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slide" Target="slides/slide59.xml"/><Relationship Id="rId81" Type="http://schemas.openxmlformats.org/officeDocument/2006/relationships/slide" Target="slides/slide62.xml"/><Relationship Id="rId86" Type="http://schemas.openxmlformats.org/officeDocument/2006/relationships/slide" Target="slides/slide67.xml"/><Relationship Id="rId94" Type="http://schemas.openxmlformats.org/officeDocument/2006/relationships/font" Target="fonts/font5.fntdata"/><Relationship Id="rId9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slide" Target="slides/slide57.xml"/><Relationship Id="rId97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2.xml"/><Relationship Id="rId92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Relationship Id="rId87" Type="http://schemas.openxmlformats.org/officeDocument/2006/relationships/slide" Target="slides/slide68.xml"/><Relationship Id="rId61" Type="http://schemas.openxmlformats.org/officeDocument/2006/relationships/slide" Target="slides/slide42.xml"/><Relationship Id="rId82" Type="http://schemas.openxmlformats.org/officeDocument/2006/relationships/slide" Target="slides/slide63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56" Type="http://schemas.openxmlformats.org/officeDocument/2006/relationships/slide" Target="slides/slide37.xml"/><Relationship Id="rId77" Type="http://schemas.openxmlformats.org/officeDocument/2006/relationships/slide" Target="slides/slide58.xml"/><Relationship Id="rId100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93" Type="http://schemas.openxmlformats.org/officeDocument/2006/relationships/font" Target="fonts/font4.fntdata"/><Relationship Id="rId98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EE00A2-8525-4CC7-B930-FB3C41EE8D6E}" type="doc">
      <dgm:prSet loTypeId="urn:microsoft.com/office/officeart/2005/8/layout/radial5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340EEB4-763E-4E38-8FBC-1726CBAA5FD6}">
      <dgm:prSet phldrT="[Texte]" custT="1"/>
      <dgm:spPr>
        <a:solidFill>
          <a:srgbClr val="E2F8FA"/>
        </a:solidFill>
      </dgm:spPr>
      <dgm:t>
        <a:bodyPr/>
        <a:lstStyle/>
        <a:p>
          <a:pPr rtl="1"/>
          <a:r>
            <a:rPr lang="ar-MA" sz="4400" b="1" kern="1200" dirty="0">
              <a:solidFill>
                <a:srgbClr val="5B9BD5">
                  <a:lumMod val="5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اَلْبَلَدُ  </a:t>
          </a:r>
          <a:endParaRPr lang="fr-FR" sz="4400" b="1" kern="1200" dirty="0">
            <a:solidFill>
              <a:srgbClr val="5B9BD5">
                <a:lumMod val="50000"/>
              </a:srgbClr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7038316C-41D1-4023-823F-0F6BD0405AA5}" type="parTrans" cxnId="{6BB835CC-9E7A-4B12-9D1E-054495623B85}">
      <dgm:prSet/>
      <dgm:spPr/>
      <dgm:t>
        <a:bodyPr/>
        <a:lstStyle/>
        <a:p>
          <a:endParaRPr lang="fr-FR" sz="2800">
            <a:latin typeface="+mn-lt"/>
          </a:endParaRPr>
        </a:p>
      </dgm:t>
    </dgm:pt>
    <dgm:pt modelId="{FCF2D887-3281-4F05-9153-88E58D94C811}" type="sibTrans" cxnId="{6BB835CC-9E7A-4B12-9D1E-054495623B85}">
      <dgm:prSet/>
      <dgm:spPr/>
      <dgm:t>
        <a:bodyPr/>
        <a:lstStyle/>
        <a:p>
          <a:endParaRPr lang="fr-FR" sz="2800">
            <a:latin typeface="+mn-lt"/>
          </a:endParaRPr>
        </a:p>
      </dgm:t>
    </dgm:pt>
    <dgm:pt modelId="{DF0A7795-53EC-4A90-929B-D5DF35FCAFDA}">
      <dgm:prSet phldrT="[Texte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MA" sz="4400" b="1" kern="1200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اَلْمُثَقَّفُ سُكّانُهُ.</a:t>
          </a:r>
          <a:endParaRPr lang="fr-FR" sz="3600" b="1" kern="1200" dirty="0">
            <a:latin typeface="+mn-lt"/>
          </a:endParaRPr>
        </a:p>
      </dgm:t>
    </dgm:pt>
    <dgm:pt modelId="{76076AE9-926A-4A40-99C0-2A6D9B1DAC29}" type="parTrans" cxnId="{05FD0A7B-8DA2-497E-9E48-9831AADAC144}">
      <dgm:prSet custT="1"/>
      <dgm:spPr/>
      <dgm:t>
        <a:bodyPr/>
        <a:lstStyle/>
        <a:p>
          <a:endParaRPr lang="fr-FR" sz="2000">
            <a:latin typeface="+mn-lt"/>
          </a:endParaRPr>
        </a:p>
      </dgm:t>
    </dgm:pt>
    <dgm:pt modelId="{C16618CB-F2F7-477A-9124-75403EB39E78}" type="sibTrans" cxnId="{05FD0A7B-8DA2-497E-9E48-9831AADAC144}">
      <dgm:prSet/>
      <dgm:spPr/>
      <dgm:t>
        <a:bodyPr/>
        <a:lstStyle/>
        <a:p>
          <a:endParaRPr lang="fr-FR" sz="2800">
            <a:latin typeface="+mn-lt"/>
          </a:endParaRPr>
        </a:p>
      </dgm:t>
    </dgm:pt>
    <dgm:pt modelId="{A0D531C7-8C90-47D8-8F84-5962297C1891}">
      <dgm:prSet phldrT="[Texte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ar-MA" sz="4400" b="1" kern="1200" dirty="0">
              <a:solidFill>
                <a:srgbClr val="5B9BD5">
                  <a:lumMod val="5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</a:t>
          </a:r>
          <a:endParaRPr lang="fr-FR" sz="4400" b="1" kern="1200" dirty="0">
            <a:solidFill>
              <a:srgbClr val="5B9BD5">
                <a:lumMod val="50000"/>
              </a:srgbClr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70F96526-B77E-4872-A4FB-D9AD65A74F34}" type="parTrans" cxnId="{3ECD0200-868A-4758-840B-1F8272E3BC95}">
      <dgm:prSet custT="1"/>
      <dgm:spPr/>
      <dgm:t>
        <a:bodyPr/>
        <a:lstStyle/>
        <a:p>
          <a:endParaRPr lang="fr-FR" sz="2000">
            <a:latin typeface="+mn-lt"/>
          </a:endParaRPr>
        </a:p>
      </dgm:t>
    </dgm:pt>
    <dgm:pt modelId="{3DCB7F39-6BE0-4CA1-9596-039B9E39E47D}" type="sibTrans" cxnId="{3ECD0200-868A-4758-840B-1F8272E3BC95}">
      <dgm:prSet/>
      <dgm:spPr/>
      <dgm:t>
        <a:bodyPr/>
        <a:lstStyle/>
        <a:p>
          <a:endParaRPr lang="fr-FR" sz="2800">
            <a:latin typeface="+mn-lt"/>
          </a:endParaRPr>
        </a:p>
      </dgm:t>
    </dgm:pt>
    <dgm:pt modelId="{0ECE2E1C-03E1-4410-89E9-21A231352155}">
      <dgm:prSet phldrT="[Texte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endParaRPr lang="fr-FR" sz="4400" b="1" kern="1200" dirty="0">
            <a:solidFill>
              <a:srgbClr val="5B9BD5">
                <a:lumMod val="50000"/>
              </a:srgbClr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77E19F19-FE24-427A-B99E-B782987D59E5}" type="parTrans" cxnId="{6E572438-CE52-4BF1-A220-CC67F64A3DD1}">
      <dgm:prSet custT="1"/>
      <dgm:spPr/>
      <dgm:t>
        <a:bodyPr/>
        <a:lstStyle/>
        <a:p>
          <a:endParaRPr lang="fr-FR" sz="2000">
            <a:latin typeface="+mn-lt"/>
          </a:endParaRPr>
        </a:p>
      </dgm:t>
    </dgm:pt>
    <dgm:pt modelId="{16606797-4CED-4159-B8CB-EF8DD9CF0D16}" type="sibTrans" cxnId="{6E572438-CE52-4BF1-A220-CC67F64A3DD1}">
      <dgm:prSet/>
      <dgm:spPr/>
      <dgm:t>
        <a:bodyPr/>
        <a:lstStyle/>
        <a:p>
          <a:endParaRPr lang="fr-FR" sz="2800">
            <a:latin typeface="+mn-lt"/>
          </a:endParaRPr>
        </a:p>
      </dgm:t>
    </dgm:pt>
    <dgm:pt modelId="{F9740E46-4418-4B61-945F-609290F725AB}">
      <dgm:prSet phldrT="[Texte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endParaRPr lang="fr-FR" sz="3200" kern="1200" dirty="0">
            <a:latin typeface="+mn-lt"/>
          </a:endParaRPr>
        </a:p>
      </dgm:t>
    </dgm:pt>
    <dgm:pt modelId="{11419473-FBE6-4C98-A47F-63063B6F7A25}" type="parTrans" cxnId="{6FCACF69-207F-4F50-9113-5779E6A43CD0}">
      <dgm:prSet custT="1"/>
      <dgm:spPr/>
      <dgm:t>
        <a:bodyPr/>
        <a:lstStyle/>
        <a:p>
          <a:endParaRPr lang="fr-FR" sz="2000">
            <a:latin typeface="+mn-lt"/>
          </a:endParaRPr>
        </a:p>
      </dgm:t>
    </dgm:pt>
    <dgm:pt modelId="{0CEE3A6B-35AC-4278-B352-7F020CFF32E1}" type="sibTrans" cxnId="{6FCACF69-207F-4F50-9113-5779E6A43CD0}">
      <dgm:prSet/>
      <dgm:spPr/>
      <dgm:t>
        <a:bodyPr/>
        <a:lstStyle/>
        <a:p>
          <a:endParaRPr lang="fr-FR" sz="2800">
            <a:latin typeface="+mn-lt"/>
          </a:endParaRPr>
        </a:p>
      </dgm:t>
    </dgm:pt>
    <dgm:pt modelId="{34BD2162-D94C-465B-883C-47344227ED94}" type="pres">
      <dgm:prSet presAssocID="{FEEE00A2-8525-4CC7-B930-FB3C41EE8D6E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BAA937C-1A75-4671-8E53-F41B76C656A1}" type="pres">
      <dgm:prSet presAssocID="{5340EEB4-763E-4E38-8FBC-1726CBAA5FD6}" presName="centerShape" presStyleLbl="node0" presStyleIdx="0" presStyleCnt="1" custScaleX="133011" custScaleY="126315" custLinFactNeighborX="-986" custLinFactNeighborY="1485"/>
      <dgm:spPr/>
    </dgm:pt>
    <dgm:pt modelId="{1A14DB15-8895-4154-AFF2-514DA19736A0}" type="pres">
      <dgm:prSet presAssocID="{76076AE9-926A-4A40-99C0-2A6D9B1DAC29}" presName="parTrans" presStyleLbl="sibTrans2D1" presStyleIdx="0" presStyleCnt="4"/>
      <dgm:spPr/>
    </dgm:pt>
    <dgm:pt modelId="{16B2E117-8059-427F-A068-08083901B7D8}" type="pres">
      <dgm:prSet presAssocID="{76076AE9-926A-4A40-99C0-2A6D9B1DAC29}" presName="connectorText" presStyleLbl="sibTrans2D1" presStyleIdx="0" presStyleCnt="4"/>
      <dgm:spPr/>
    </dgm:pt>
    <dgm:pt modelId="{A09C0AB7-60B2-459F-86D6-5E102C309421}" type="pres">
      <dgm:prSet presAssocID="{DF0A7795-53EC-4A90-929B-D5DF35FCAFDA}" presName="node" presStyleLbl="node1" presStyleIdx="0" presStyleCnt="4" custScaleX="292438" custScaleY="110413" custRadScaleRad="102833" custRadScaleInc="-17277">
        <dgm:presLayoutVars>
          <dgm:bulletEnabled val="1"/>
        </dgm:presLayoutVars>
      </dgm:prSet>
      <dgm:spPr/>
    </dgm:pt>
    <dgm:pt modelId="{DE97B213-85A5-439A-BA94-19580584AF67}" type="pres">
      <dgm:prSet presAssocID="{70F96526-B77E-4872-A4FB-D9AD65A74F34}" presName="parTrans" presStyleLbl="sibTrans2D1" presStyleIdx="1" presStyleCnt="4"/>
      <dgm:spPr/>
    </dgm:pt>
    <dgm:pt modelId="{9799AF21-1CAB-4AF4-B1BC-27CF30E43674}" type="pres">
      <dgm:prSet presAssocID="{70F96526-B77E-4872-A4FB-D9AD65A74F34}" presName="connectorText" presStyleLbl="sibTrans2D1" presStyleIdx="1" presStyleCnt="4"/>
      <dgm:spPr/>
    </dgm:pt>
    <dgm:pt modelId="{DBC4AB60-3D53-492F-B839-0D59D7BF32A4}" type="pres">
      <dgm:prSet presAssocID="{A0D531C7-8C90-47D8-8F84-5962297C1891}" presName="node" presStyleLbl="node1" presStyleIdx="1" presStyleCnt="4" custScaleX="221810" custScaleY="108539" custRadScaleRad="184191" custRadScaleInc="2055">
        <dgm:presLayoutVars>
          <dgm:bulletEnabled val="1"/>
        </dgm:presLayoutVars>
      </dgm:prSet>
      <dgm:spPr/>
    </dgm:pt>
    <dgm:pt modelId="{2DBFF8D0-AE5D-436A-85BE-0DD43F9C1EAD}" type="pres">
      <dgm:prSet presAssocID="{77E19F19-FE24-427A-B99E-B782987D59E5}" presName="parTrans" presStyleLbl="sibTrans2D1" presStyleIdx="2" presStyleCnt="4"/>
      <dgm:spPr/>
    </dgm:pt>
    <dgm:pt modelId="{6ACD5A41-2647-48FE-8F14-5C49FB27D3E8}" type="pres">
      <dgm:prSet presAssocID="{77E19F19-FE24-427A-B99E-B782987D59E5}" presName="connectorText" presStyleLbl="sibTrans2D1" presStyleIdx="2" presStyleCnt="4"/>
      <dgm:spPr/>
    </dgm:pt>
    <dgm:pt modelId="{FC3B5270-1EE1-4A81-B7F7-C4F63318C510}" type="pres">
      <dgm:prSet presAssocID="{0ECE2E1C-03E1-4410-89E9-21A231352155}" presName="node" presStyleLbl="node1" presStyleIdx="2" presStyleCnt="4" custScaleX="293954" custScaleY="107479">
        <dgm:presLayoutVars>
          <dgm:bulletEnabled val="1"/>
        </dgm:presLayoutVars>
      </dgm:prSet>
      <dgm:spPr/>
    </dgm:pt>
    <dgm:pt modelId="{0ABF03B5-5BC2-4F79-99EE-870E7E82B75D}" type="pres">
      <dgm:prSet presAssocID="{11419473-FBE6-4C98-A47F-63063B6F7A25}" presName="parTrans" presStyleLbl="sibTrans2D1" presStyleIdx="3" presStyleCnt="4"/>
      <dgm:spPr/>
    </dgm:pt>
    <dgm:pt modelId="{F0FEE120-A72C-482D-BBD1-783F327E2E22}" type="pres">
      <dgm:prSet presAssocID="{11419473-FBE6-4C98-A47F-63063B6F7A25}" presName="connectorText" presStyleLbl="sibTrans2D1" presStyleIdx="3" presStyleCnt="4"/>
      <dgm:spPr/>
    </dgm:pt>
    <dgm:pt modelId="{CC1C97DC-FE5A-409F-AED6-37311F37C61D}" type="pres">
      <dgm:prSet presAssocID="{F9740E46-4418-4B61-945F-609290F725AB}" presName="node" presStyleLbl="node1" presStyleIdx="3" presStyleCnt="4" custScaleX="253814" custScaleY="116099" custRadScaleRad="172599" custRadScaleInc="-1530">
        <dgm:presLayoutVars>
          <dgm:bulletEnabled val="1"/>
        </dgm:presLayoutVars>
      </dgm:prSet>
      <dgm:spPr/>
    </dgm:pt>
  </dgm:ptLst>
  <dgm:cxnLst>
    <dgm:cxn modelId="{3ECD0200-868A-4758-840B-1F8272E3BC95}" srcId="{5340EEB4-763E-4E38-8FBC-1726CBAA5FD6}" destId="{A0D531C7-8C90-47D8-8F84-5962297C1891}" srcOrd="1" destOrd="0" parTransId="{70F96526-B77E-4872-A4FB-D9AD65A74F34}" sibTransId="{3DCB7F39-6BE0-4CA1-9596-039B9E39E47D}"/>
    <dgm:cxn modelId="{6E572438-CE52-4BF1-A220-CC67F64A3DD1}" srcId="{5340EEB4-763E-4E38-8FBC-1726CBAA5FD6}" destId="{0ECE2E1C-03E1-4410-89E9-21A231352155}" srcOrd="2" destOrd="0" parTransId="{77E19F19-FE24-427A-B99E-B782987D59E5}" sibTransId="{16606797-4CED-4159-B8CB-EF8DD9CF0D16}"/>
    <dgm:cxn modelId="{00923068-829E-4561-A498-28D0648797DC}" type="presOf" srcId="{DF0A7795-53EC-4A90-929B-D5DF35FCAFDA}" destId="{A09C0AB7-60B2-459F-86D6-5E102C309421}" srcOrd="0" destOrd="0" presId="urn:microsoft.com/office/officeart/2005/8/layout/radial5"/>
    <dgm:cxn modelId="{6FCACF69-207F-4F50-9113-5779E6A43CD0}" srcId="{5340EEB4-763E-4E38-8FBC-1726CBAA5FD6}" destId="{F9740E46-4418-4B61-945F-609290F725AB}" srcOrd="3" destOrd="0" parTransId="{11419473-FBE6-4C98-A47F-63063B6F7A25}" sibTransId="{0CEE3A6B-35AC-4278-B352-7F020CFF32E1}"/>
    <dgm:cxn modelId="{6FE36D55-EDB0-4359-A3A5-0070E7D1C1DB}" type="presOf" srcId="{70F96526-B77E-4872-A4FB-D9AD65A74F34}" destId="{9799AF21-1CAB-4AF4-B1BC-27CF30E43674}" srcOrd="1" destOrd="0" presId="urn:microsoft.com/office/officeart/2005/8/layout/radial5"/>
    <dgm:cxn modelId="{0DDB6B59-3D20-4ECD-8C6B-640D74911400}" type="presOf" srcId="{70F96526-B77E-4872-A4FB-D9AD65A74F34}" destId="{DE97B213-85A5-439A-BA94-19580584AF67}" srcOrd="0" destOrd="0" presId="urn:microsoft.com/office/officeart/2005/8/layout/radial5"/>
    <dgm:cxn modelId="{05FD0A7B-8DA2-497E-9E48-9831AADAC144}" srcId="{5340EEB4-763E-4E38-8FBC-1726CBAA5FD6}" destId="{DF0A7795-53EC-4A90-929B-D5DF35FCAFDA}" srcOrd="0" destOrd="0" parTransId="{76076AE9-926A-4A40-99C0-2A6D9B1DAC29}" sibTransId="{C16618CB-F2F7-477A-9124-75403EB39E78}"/>
    <dgm:cxn modelId="{E38C5880-5F18-4048-A0FB-FE557D6E464F}" type="presOf" srcId="{77E19F19-FE24-427A-B99E-B782987D59E5}" destId="{6ACD5A41-2647-48FE-8F14-5C49FB27D3E8}" srcOrd="1" destOrd="0" presId="urn:microsoft.com/office/officeart/2005/8/layout/radial5"/>
    <dgm:cxn modelId="{492D068E-04B4-4F1D-AE20-F7CDEDF96CEB}" type="presOf" srcId="{76076AE9-926A-4A40-99C0-2A6D9B1DAC29}" destId="{16B2E117-8059-427F-A068-08083901B7D8}" srcOrd="1" destOrd="0" presId="urn:microsoft.com/office/officeart/2005/8/layout/radial5"/>
    <dgm:cxn modelId="{18321B9B-D3D4-44D1-A315-6BA97D02773A}" type="presOf" srcId="{11419473-FBE6-4C98-A47F-63063B6F7A25}" destId="{F0FEE120-A72C-482D-BBD1-783F327E2E22}" srcOrd="1" destOrd="0" presId="urn:microsoft.com/office/officeart/2005/8/layout/radial5"/>
    <dgm:cxn modelId="{D4BABCA5-0A0A-4945-AD9C-EB81D2146BB3}" type="presOf" srcId="{5340EEB4-763E-4E38-8FBC-1726CBAA5FD6}" destId="{EBAA937C-1A75-4671-8E53-F41B76C656A1}" srcOrd="0" destOrd="0" presId="urn:microsoft.com/office/officeart/2005/8/layout/radial5"/>
    <dgm:cxn modelId="{FA74DBA8-3261-4F04-AFF8-82AF7E55F245}" type="presOf" srcId="{11419473-FBE6-4C98-A47F-63063B6F7A25}" destId="{0ABF03B5-5BC2-4F79-99EE-870E7E82B75D}" srcOrd="0" destOrd="0" presId="urn:microsoft.com/office/officeart/2005/8/layout/radial5"/>
    <dgm:cxn modelId="{075BA0B4-5651-4E3E-876D-17564C19DF0C}" type="presOf" srcId="{A0D531C7-8C90-47D8-8F84-5962297C1891}" destId="{DBC4AB60-3D53-492F-B839-0D59D7BF32A4}" srcOrd="0" destOrd="0" presId="urn:microsoft.com/office/officeart/2005/8/layout/radial5"/>
    <dgm:cxn modelId="{C0DA4ABA-E918-4EF8-8962-51133142E97F}" type="presOf" srcId="{76076AE9-926A-4A40-99C0-2A6D9B1DAC29}" destId="{1A14DB15-8895-4154-AFF2-514DA19736A0}" srcOrd="0" destOrd="0" presId="urn:microsoft.com/office/officeart/2005/8/layout/radial5"/>
    <dgm:cxn modelId="{FD4878BC-4ECA-4982-97D8-B462CB4512BC}" type="presOf" srcId="{F9740E46-4418-4B61-945F-609290F725AB}" destId="{CC1C97DC-FE5A-409F-AED6-37311F37C61D}" srcOrd="0" destOrd="0" presId="urn:microsoft.com/office/officeart/2005/8/layout/radial5"/>
    <dgm:cxn modelId="{6BB835CC-9E7A-4B12-9D1E-054495623B85}" srcId="{FEEE00A2-8525-4CC7-B930-FB3C41EE8D6E}" destId="{5340EEB4-763E-4E38-8FBC-1726CBAA5FD6}" srcOrd="0" destOrd="0" parTransId="{7038316C-41D1-4023-823F-0F6BD0405AA5}" sibTransId="{FCF2D887-3281-4F05-9153-88E58D94C811}"/>
    <dgm:cxn modelId="{D1DFA8E9-B2E9-4A16-A49F-5B621C46886C}" type="presOf" srcId="{FEEE00A2-8525-4CC7-B930-FB3C41EE8D6E}" destId="{34BD2162-D94C-465B-883C-47344227ED94}" srcOrd="0" destOrd="0" presId="urn:microsoft.com/office/officeart/2005/8/layout/radial5"/>
    <dgm:cxn modelId="{08DB39EA-298B-4932-BA75-E763F26A8519}" type="presOf" srcId="{0ECE2E1C-03E1-4410-89E9-21A231352155}" destId="{FC3B5270-1EE1-4A81-B7F7-C4F63318C510}" srcOrd="0" destOrd="0" presId="urn:microsoft.com/office/officeart/2005/8/layout/radial5"/>
    <dgm:cxn modelId="{5CAE00EF-C52A-416E-9DE4-CFD39F749B5D}" type="presOf" srcId="{77E19F19-FE24-427A-B99E-B782987D59E5}" destId="{2DBFF8D0-AE5D-436A-85BE-0DD43F9C1EAD}" srcOrd="0" destOrd="0" presId="urn:microsoft.com/office/officeart/2005/8/layout/radial5"/>
    <dgm:cxn modelId="{200A85AA-B687-48F3-BF79-5BFF37956986}" type="presParOf" srcId="{34BD2162-D94C-465B-883C-47344227ED94}" destId="{EBAA937C-1A75-4671-8E53-F41B76C656A1}" srcOrd="0" destOrd="0" presId="urn:microsoft.com/office/officeart/2005/8/layout/radial5"/>
    <dgm:cxn modelId="{07F84599-C12D-4512-804B-E0074EE0DD88}" type="presParOf" srcId="{34BD2162-D94C-465B-883C-47344227ED94}" destId="{1A14DB15-8895-4154-AFF2-514DA19736A0}" srcOrd="1" destOrd="0" presId="urn:microsoft.com/office/officeart/2005/8/layout/radial5"/>
    <dgm:cxn modelId="{CACDAE95-7E16-47C1-97C7-3AD2AF4DF92D}" type="presParOf" srcId="{1A14DB15-8895-4154-AFF2-514DA19736A0}" destId="{16B2E117-8059-427F-A068-08083901B7D8}" srcOrd="0" destOrd="0" presId="urn:microsoft.com/office/officeart/2005/8/layout/radial5"/>
    <dgm:cxn modelId="{D58814FD-CBF3-4B6F-9FDE-76F37EC4A636}" type="presParOf" srcId="{34BD2162-D94C-465B-883C-47344227ED94}" destId="{A09C0AB7-60B2-459F-86D6-5E102C309421}" srcOrd="2" destOrd="0" presId="urn:microsoft.com/office/officeart/2005/8/layout/radial5"/>
    <dgm:cxn modelId="{B4205E3F-2212-419C-805E-F4A2D18D30BB}" type="presParOf" srcId="{34BD2162-D94C-465B-883C-47344227ED94}" destId="{DE97B213-85A5-439A-BA94-19580584AF67}" srcOrd="3" destOrd="0" presId="urn:microsoft.com/office/officeart/2005/8/layout/radial5"/>
    <dgm:cxn modelId="{0AF14520-4D57-40C6-A0F7-B2AB039F8631}" type="presParOf" srcId="{DE97B213-85A5-439A-BA94-19580584AF67}" destId="{9799AF21-1CAB-4AF4-B1BC-27CF30E43674}" srcOrd="0" destOrd="0" presId="urn:microsoft.com/office/officeart/2005/8/layout/radial5"/>
    <dgm:cxn modelId="{479C1AB3-0EAD-46B5-97F5-677663D0D3AA}" type="presParOf" srcId="{34BD2162-D94C-465B-883C-47344227ED94}" destId="{DBC4AB60-3D53-492F-B839-0D59D7BF32A4}" srcOrd="4" destOrd="0" presId="urn:microsoft.com/office/officeart/2005/8/layout/radial5"/>
    <dgm:cxn modelId="{6A9F1D3E-1409-48FC-AFEC-136A26A65101}" type="presParOf" srcId="{34BD2162-D94C-465B-883C-47344227ED94}" destId="{2DBFF8D0-AE5D-436A-85BE-0DD43F9C1EAD}" srcOrd="5" destOrd="0" presId="urn:microsoft.com/office/officeart/2005/8/layout/radial5"/>
    <dgm:cxn modelId="{3ABAE50E-23B6-4359-BA8E-D0CFD2A333BC}" type="presParOf" srcId="{2DBFF8D0-AE5D-436A-85BE-0DD43F9C1EAD}" destId="{6ACD5A41-2647-48FE-8F14-5C49FB27D3E8}" srcOrd="0" destOrd="0" presId="urn:microsoft.com/office/officeart/2005/8/layout/radial5"/>
    <dgm:cxn modelId="{601B41C1-4E89-4651-8697-93256F4D4133}" type="presParOf" srcId="{34BD2162-D94C-465B-883C-47344227ED94}" destId="{FC3B5270-1EE1-4A81-B7F7-C4F63318C510}" srcOrd="6" destOrd="0" presId="urn:microsoft.com/office/officeart/2005/8/layout/radial5"/>
    <dgm:cxn modelId="{1D9AA7E5-34AE-4F83-AF61-8C4C31DB2592}" type="presParOf" srcId="{34BD2162-D94C-465B-883C-47344227ED94}" destId="{0ABF03B5-5BC2-4F79-99EE-870E7E82B75D}" srcOrd="7" destOrd="0" presId="urn:microsoft.com/office/officeart/2005/8/layout/radial5"/>
    <dgm:cxn modelId="{DFAD1959-5EAE-4276-8C70-03302527943B}" type="presParOf" srcId="{0ABF03B5-5BC2-4F79-99EE-870E7E82B75D}" destId="{F0FEE120-A72C-482D-BBD1-783F327E2E22}" srcOrd="0" destOrd="0" presId="urn:microsoft.com/office/officeart/2005/8/layout/radial5"/>
    <dgm:cxn modelId="{2DED4794-7E1A-4C18-9E33-EA3AE9022B81}" type="presParOf" srcId="{34BD2162-D94C-465B-883C-47344227ED94}" destId="{CC1C97DC-FE5A-409F-AED6-37311F37C61D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EE00A2-8525-4CC7-B930-FB3C41EE8D6E}" type="doc">
      <dgm:prSet loTypeId="urn:microsoft.com/office/officeart/2005/8/layout/radial5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340EEB4-763E-4E38-8FBC-1726CBAA5FD6}">
      <dgm:prSet phldrT="[Texte]" custT="1"/>
      <dgm:spPr>
        <a:solidFill>
          <a:srgbClr val="E2F8FA"/>
        </a:solidFill>
      </dgm:spPr>
      <dgm:t>
        <a:bodyPr/>
        <a:lstStyle/>
        <a:p>
          <a:pPr rtl="1"/>
          <a:r>
            <a:rPr lang="ar-MA" sz="4800" b="1" kern="1200" dirty="0">
              <a:solidFill>
                <a:srgbClr val="5B9BD5">
                  <a:lumMod val="5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اَلْبَلَدُ</a:t>
          </a:r>
          <a:r>
            <a:rPr lang="ar-MA" sz="3200" b="1" kern="1200" dirty="0">
              <a:solidFill>
                <a:srgbClr val="5B9BD5">
                  <a:lumMod val="5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 </a:t>
          </a:r>
          <a:endParaRPr lang="fr-FR" sz="3200" b="1" kern="1200" dirty="0">
            <a:solidFill>
              <a:srgbClr val="5B9BD5">
                <a:lumMod val="50000"/>
              </a:srgbClr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7038316C-41D1-4023-823F-0F6BD0405AA5}" type="parTrans" cxnId="{6BB835CC-9E7A-4B12-9D1E-054495623B85}">
      <dgm:prSet/>
      <dgm:spPr/>
      <dgm:t>
        <a:bodyPr/>
        <a:lstStyle/>
        <a:p>
          <a:endParaRPr lang="fr-FR">
            <a:latin typeface="+mn-lt"/>
          </a:endParaRPr>
        </a:p>
      </dgm:t>
    </dgm:pt>
    <dgm:pt modelId="{FCF2D887-3281-4F05-9153-88E58D94C811}" type="sibTrans" cxnId="{6BB835CC-9E7A-4B12-9D1E-054495623B85}">
      <dgm:prSet/>
      <dgm:spPr/>
      <dgm:t>
        <a:bodyPr/>
        <a:lstStyle/>
        <a:p>
          <a:endParaRPr lang="fr-FR">
            <a:latin typeface="+mn-lt"/>
          </a:endParaRPr>
        </a:p>
      </dgm:t>
    </dgm:pt>
    <dgm:pt modelId="{DF0A7795-53EC-4A90-929B-D5DF35FCAFDA}">
      <dgm:prSet phldrT="[Texte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MA" sz="4400" b="1" kern="1200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اَلْمُثَقَّفُ سُكّانُ</a:t>
          </a:r>
          <a:r>
            <a:rPr lang="ar-MA" sz="4400" b="1" kern="1200" dirty="0">
              <a:solidFill>
                <a:srgbClr val="FF000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ه</a:t>
          </a:r>
          <a:r>
            <a:rPr lang="ar-MA" sz="4400" b="1" kern="1200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ُ.</a:t>
          </a:r>
          <a:endParaRPr lang="fr-FR" sz="4400" b="1" kern="1200" dirty="0">
            <a:solidFill>
              <a:schemeClr val="accent5">
                <a:lumMod val="50000"/>
              </a:schemeClr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76076AE9-926A-4A40-99C0-2A6D9B1DAC29}" type="parTrans" cxnId="{05FD0A7B-8DA2-497E-9E48-9831AADAC144}">
      <dgm:prSet/>
      <dgm:spPr/>
      <dgm:t>
        <a:bodyPr/>
        <a:lstStyle/>
        <a:p>
          <a:endParaRPr lang="fr-FR">
            <a:latin typeface="+mn-lt"/>
          </a:endParaRPr>
        </a:p>
      </dgm:t>
    </dgm:pt>
    <dgm:pt modelId="{C16618CB-F2F7-477A-9124-75403EB39E78}" type="sibTrans" cxnId="{05FD0A7B-8DA2-497E-9E48-9831AADAC144}">
      <dgm:prSet/>
      <dgm:spPr/>
      <dgm:t>
        <a:bodyPr/>
        <a:lstStyle/>
        <a:p>
          <a:endParaRPr lang="fr-FR">
            <a:latin typeface="+mn-lt"/>
          </a:endParaRPr>
        </a:p>
      </dgm:t>
    </dgm:pt>
    <dgm:pt modelId="{A0D531C7-8C90-47D8-8F84-5962297C1891}">
      <dgm:prSet phldrT="[Texte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ar-MA" sz="4000" b="1" kern="1200" dirty="0">
              <a:solidFill>
                <a:srgbClr val="5B9BD5">
                  <a:lumMod val="5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اَلْكَريمُ </a:t>
          </a:r>
          <a:r>
            <a:rPr lang="ar-MA" sz="4000" b="1" kern="1200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سُكّانُـ</a:t>
          </a:r>
          <a:r>
            <a:rPr lang="ar-MA" sz="4000" b="1" kern="1200" dirty="0">
              <a:solidFill>
                <a:srgbClr val="FF000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هُ</a:t>
          </a:r>
          <a:endParaRPr lang="fr-FR" sz="4000" b="1" kern="1200" dirty="0">
            <a:solidFill>
              <a:srgbClr val="FF0000"/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70F96526-B77E-4872-A4FB-D9AD65A74F34}" type="parTrans" cxnId="{3ECD0200-868A-4758-840B-1F8272E3BC95}">
      <dgm:prSet/>
      <dgm:spPr/>
      <dgm:t>
        <a:bodyPr/>
        <a:lstStyle/>
        <a:p>
          <a:endParaRPr lang="fr-FR">
            <a:latin typeface="+mn-lt"/>
          </a:endParaRPr>
        </a:p>
      </dgm:t>
    </dgm:pt>
    <dgm:pt modelId="{3DCB7F39-6BE0-4CA1-9596-039B9E39E47D}" type="sibTrans" cxnId="{3ECD0200-868A-4758-840B-1F8272E3BC95}">
      <dgm:prSet/>
      <dgm:spPr/>
      <dgm:t>
        <a:bodyPr/>
        <a:lstStyle/>
        <a:p>
          <a:endParaRPr lang="fr-FR">
            <a:latin typeface="+mn-lt"/>
          </a:endParaRPr>
        </a:p>
      </dgm:t>
    </dgm:pt>
    <dgm:pt modelId="{0ECE2E1C-03E1-4410-89E9-21A231352155}">
      <dgm:prSet phldrT="[Texte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ar-MA" sz="4800" b="1" kern="1200" dirty="0">
              <a:solidFill>
                <a:srgbClr val="5B9BD5">
                  <a:lumMod val="5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اَلْوَدودُ سُكّانُ</a:t>
          </a:r>
          <a:r>
            <a:rPr lang="ar-MA" sz="4800" b="1" kern="1200" dirty="0">
              <a:solidFill>
                <a:srgbClr val="FF000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ه</a:t>
          </a:r>
          <a:r>
            <a:rPr lang="ar-MA" sz="4800" b="1" kern="1200" dirty="0">
              <a:solidFill>
                <a:srgbClr val="5B9BD5">
                  <a:lumMod val="5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ُ.</a:t>
          </a:r>
          <a:endParaRPr lang="fr-FR" sz="4800" b="1" kern="1200" dirty="0">
            <a:solidFill>
              <a:srgbClr val="5B9BD5">
                <a:lumMod val="50000"/>
              </a:srgbClr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77E19F19-FE24-427A-B99E-B782987D59E5}" type="parTrans" cxnId="{6E572438-CE52-4BF1-A220-CC67F64A3DD1}">
      <dgm:prSet/>
      <dgm:spPr/>
      <dgm:t>
        <a:bodyPr/>
        <a:lstStyle/>
        <a:p>
          <a:endParaRPr lang="fr-FR">
            <a:latin typeface="+mn-lt"/>
          </a:endParaRPr>
        </a:p>
      </dgm:t>
    </dgm:pt>
    <dgm:pt modelId="{16606797-4CED-4159-B8CB-EF8DD9CF0D16}" type="sibTrans" cxnId="{6E572438-CE52-4BF1-A220-CC67F64A3DD1}">
      <dgm:prSet/>
      <dgm:spPr/>
      <dgm:t>
        <a:bodyPr/>
        <a:lstStyle/>
        <a:p>
          <a:endParaRPr lang="fr-FR">
            <a:latin typeface="+mn-lt"/>
          </a:endParaRPr>
        </a:p>
      </dgm:t>
    </dgm:pt>
    <dgm:pt modelId="{F9740E46-4418-4B61-945F-609290F725AB}">
      <dgm:prSet phldrT="[Texte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ar-MA" sz="3600" b="1" kern="1200" dirty="0">
              <a:solidFill>
                <a:srgbClr val="5B9BD5">
                  <a:lumMod val="5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اَلْمُتَسامِحُ سُكّانُ</a:t>
          </a:r>
          <a:r>
            <a:rPr lang="ar-MA" sz="3600" b="1" kern="1200" dirty="0">
              <a:solidFill>
                <a:srgbClr val="FF000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ه</a:t>
          </a:r>
          <a:r>
            <a:rPr lang="ar-MA" sz="3600" b="1" kern="1200" dirty="0">
              <a:solidFill>
                <a:srgbClr val="5B9BD5">
                  <a:lumMod val="5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ُ.</a:t>
          </a:r>
          <a:endParaRPr lang="fr-FR" sz="3600" b="1" kern="1200" dirty="0">
            <a:solidFill>
              <a:srgbClr val="5B9BD5">
                <a:lumMod val="50000"/>
              </a:srgbClr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gm:t>
    </dgm:pt>
    <dgm:pt modelId="{11419473-FBE6-4C98-A47F-63063B6F7A25}" type="parTrans" cxnId="{6FCACF69-207F-4F50-9113-5779E6A43CD0}">
      <dgm:prSet/>
      <dgm:spPr/>
      <dgm:t>
        <a:bodyPr/>
        <a:lstStyle/>
        <a:p>
          <a:endParaRPr lang="fr-FR">
            <a:latin typeface="+mn-lt"/>
          </a:endParaRPr>
        </a:p>
      </dgm:t>
    </dgm:pt>
    <dgm:pt modelId="{0CEE3A6B-35AC-4278-B352-7F020CFF32E1}" type="sibTrans" cxnId="{6FCACF69-207F-4F50-9113-5779E6A43CD0}">
      <dgm:prSet/>
      <dgm:spPr/>
      <dgm:t>
        <a:bodyPr/>
        <a:lstStyle/>
        <a:p>
          <a:endParaRPr lang="fr-FR">
            <a:latin typeface="+mn-lt"/>
          </a:endParaRPr>
        </a:p>
      </dgm:t>
    </dgm:pt>
    <dgm:pt modelId="{34BD2162-D94C-465B-883C-47344227ED94}" type="pres">
      <dgm:prSet presAssocID="{FEEE00A2-8525-4CC7-B930-FB3C41EE8D6E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BAA937C-1A75-4671-8E53-F41B76C656A1}" type="pres">
      <dgm:prSet presAssocID="{5340EEB4-763E-4E38-8FBC-1726CBAA5FD6}" presName="centerShape" presStyleLbl="node0" presStyleIdx="0" presStyleCnt="1" custScaleX="133011" custScaleY="126315"/>
      <dgm:spPr/>
    </dgm:pt>
    <dgm:pt modelId="{1A14DB15-8895-4154-AFF2-514DA19736A0}" type="pres">
      <dgm:prSet presAssocID="{76076AE9-926A-4A40-99C0-2A6D9B1DAC29}" presName="parTrans" presStyleLbl="sibTrans2D1" presStyleIdx="0" presStyleCnt="4"/>
      <dgm:spPr/>
    </dgm:pt>
    <dgm:pt modelId="{16B2E117-8059-427F-A068-08083901B7D8}" type="pres">
      <dgm:prSet presAssocID="{76076AE9-926A-4A40-99C0-2A6D9B1DAC29}" presName="connectorText" presStyleLbl="sibTrans2D1" presStyleIdx="0" presStyleCnt="4"/>
      <dgm:spPr/>
    </dgm:pt>
    <dgm:pt modelId="{A09C0AB7-60B2-459F-86D6-5E102C309421}" type="pres">
      <dgm:prSet presAssocID="{DF0A7795-53EC-4A90-929B-D5DF35FCAFDA}" presName="node" presStyleLbl="node1" presStyleIdx="0" presStyleCnt="4" custScaleX="290717" custScaleY="110413">
        <dgm:presLayoutVars>
          <dgm:bulletEnabled val="1"/>
        </dgm:presLayoutVars>
      </dgm:prSet>
      <dgm:spPr/>
    </dgm:pt>
    <dgm:pt modelId="{DE97B213-85A5-439A-BA94-19580584AF67}" type="pres">
      <dgm:prSet presAssocID="{70F96526-B77E-4872-A4FB-D9AD65A74F34}" presName="parTrans" presStyleLbl="sibTrans2D1" presStyleIdx="1" presStyleCnt="4"/>
      <dgm:spPr/>
    </dgm:pt>
    <dgm:pt modelId="{9799AF21-1CAB-4AF4-B1BC-27CF30E43674}" type="pres">
      <dgm:prSet presAssocID="{70F96526-B77E-4872-A4FB-D9AD65A74F34}" presName="connectorText" presStyleLbl="sibTrans2D1" presStyleIdx="1" presStyleCnt="4"/>
      <dgm:spPr/>
    </dgm:pt>
    <dgm:pt modelId="{DBC4AB60-3D53-492F-B839-0D59D7BF32A4}" type="pres">
      <dgm:prSet presAssocID="{A0D531C7-8C90-47D8-8F84-5962297C1891}" presName="node" presStyleLbl="node1" presStyleIdx="1" presStyleCnt="4" custScaleX="271046" custScaleY="123085" custRadScaleRad="171374" custRadScaleInc="2209">
        <dgm:presLayoutVars>
          <dgm:bulletEnabled val="1"/>
        </dgm:presLayoutVars>
      </dgm:prSet>
      <dgm:spPr/>
    </dgm:pt>
    <dgm:pt modelId="{2DBFF8D0-AE5D-436A-85BE-0DD43F9C1EAD}" type="pres">
      <dgm:prSet presAssocID="{77E19F19-FE24-427A-B99E-B782987D59E5}" presName="parTrans" presStyleLbl="sibTrans2D1" presStyleIdx="2" presStyleCnt="4"/>
      <dgm:spPr/>
    </dgm:pt>
    <dgm:pt modelId="{6ACD5A41-2647-48FE-8F14-5C49FB27D3E8}" type="pres">
      <dgm:prSet presAssocID="{77E19F19-FE24-427A-B99E-B782987D59E5}" presName="connectorText" presStyleLbl="sibTrans2D1" presStyleIdx="2" presStyleCnt="4"/>
      <dgm:spPr/>
    </dgm:pt>
    <dgm:pt modelId="{FC3B5270-1EE1-4A81-B7F7-C4F63318C510}" type="pres">
      <dgm:prSet presAssocID="{0ECE2E1C-03E1-4410-89E9-21A231352155}" presName="node" presStyleLbl="node1" presStyleIdx="2" presStyleCnt="4" custScaleX="357032" custScaleY="127058">
        <dgm:presLayoutVars>
          <dgm:bulletEnabled val="1"/>
        </dgm:presLayoutVars>
      </dgm:prSet>
      <dgm:spPr/>
    </dgm:pt>
    <dgm:pt modelId="{0ABF03B5-5BC2-4F79-99EE-870E7E82B75D}" type="pres">
      <dgm:prSet presAssocID="{11419473-FBE6-4C98-A47F-63063B6F7A25}" presName="parTrans" presStyleLbl="sibTrans2D1" presStyleIdx="3" presStyleCnt="4"/>
      <dgm:spPr/>
    </dgm:pt>
    <dgm:pt modelId="{F0FEE120-A72C-482D-BBD1-783F327E2E22}" type="pres">
      <dgm:prSet presAssocID="{11419473-FBE6-4C98-A47F-63063B6F7A25}" presName="connectorText" presStyleLbl="sibTrans2D1" presStyleIdx="3" presStyleCnt="4"/>
      <dgm:spPr/>
    </dgm:pt>
    <dgm:pt modelId="{CC1C97DC-FE5A-409F-AED6-37311F37C61D}" type="pres">
      <dgm:prSet presAssocID="{F9740E46-4418-4B61-945F-609290F725AB}" presName="node" presStyleLbl="node1" presStyleIdx="3" presStyleCnt="4" custScaleX="289177" custScaleY="116099" custRadScaleRad="203297" custRadScaleInc="-1862">
        <dgm:presLayoutVars>
          <dgm:bulletEnabled val="1"/>
        </dgm:presLayoutVars>
      </dgm:prSet>
      <dgm:spPr/>
    </dgm:pt>
  </dgm:ptLst>
  <dgm:cxnLst>
    <dgm:cxn modelId="{3ECD0200-868A-4758-840B-1F8272E3BC95}" srcId="{5340EEB4-763E-4E38-8FBC-1726CBAA5FD6}" destId="{A0D531C7-8C90-47D8-8F84-5962297C1891}" srcOrd="1" destOrd="0" parTransId="{70F96526-B77E-4872-A4FB-D9AD65A74F34}" sibTransId="{3DCB7F39-6BE0-4CA1-9596-039B9E39E47D}"/>
    <dgm:cxn modelId="{6E572438-CE52-4BF1-A220-CC67F64A3DD1}" srcId="{5340EEB4-763E-4E38-8FBC-1726CBAA5FD6}" destId="{0ECE2E1C-03E1-4410-89E9-21A231352155}" srcOrd="2" destOrd="0" parTransId="{77E19F19-FE24-427A-B99E-B782987D59E5}" sibTransId="{16606797-4CED-4159-B8CB-EF8DD9CF0D16}"/>
    <dgm:cxn modelId="{00923068-829E-4561-A498-28D0648797DC}" type="presOf" srcId="{DF0A7795-53EC-4A90-929B-D5DF35FCAFDA}" destId="{A09C0AB7-60B2-459F-86D6-5E102C309421}" srcOrd="0" destOrd="0" presId="urn:microsoft.com/office/officeart/2005/8/layout/radial5"/>
    <dgm:cxn modelId="{6FCACF69-207F-4F50-9113-5779E6A43CD0}" srcId="{5340EEB4-763E-4E38-8FBC-1726CBAA5FD6}" destId="{F9740E46-4418-4B61-945F-609290F725AB}" srcOrd="3" destOrd="0" parTransId="{11419473-FBE6-4C98-A47F-63063B6F7A25}" sibTransId="{0CEE3A6B-35AC-4278-B352-7F020CFF32E1}"/>
    <dgm:cxn modelId="{6FE36D55-EDB0-4359-A3A5-0070E7D1C1DB}" type="presOf" srcId="{70F96526-B77E-4872-A4FB-D9AD65A74F34}" destId="{9799AF21-1CAB-4AF4-B1BC-27CF30E43674}" srcOrd="1" destOrd="0" presId="urn:microsoft.com/office/officeart/2005/8/layout/radial5"/>
    <dgm:cxn modelId="{0DDB6B59-3D20-4ECD-8C6B-640D74911400}" type="presOf" srcId="{70F96526-B77E-4872-A4FB-D9AD65A74F34}" destId="{DE97B213-85A5-439A-BA94-19580584AF67}" srcOrd="0" destOrd="0" presId="urn:microsoft.com/office/officeart/2005/8/layout/radial5"/>
    <dgm:cxn modelId="{05FD0A7B-8DA2-497E-9E48-9831AADAC144}" srcId="{5340EEB4-763E-4E38-8FBC-1726CBAA5FD6}" destId="{DF0A7795-53EC-4A90-929B-D5DF35FCAFDA}" srcOrd="0" destOrd="0" parTransId="{76076AE9-926A-4A40-99C0-2A6D9B1DAC29}" sibTransId="{C16618CB-F2F7-477A-9124-75403EB39E78}"/>
    <dgm:cxn modelId="{E38C5880-5F18-4048-A0FB-FE557D6E464F}" type="presOf" srcId="{77E19F19-FE24-427A-B99E-B782987D59E5}" destId="{6ACD5A41-2647-48FE-8F14-5C49FB27D3E8}" srcOrd="1" destOrd="0" presId="urn:microsoft.com/office/officeart/2005/8/layout/radial5"/>
    <dgm:cxn modelId="{492D068E-04B4-4F1D-AE20-F7CDEDF96CEB}" type="presOf" srcId="{76076AE9-926A-4A40-99C0-2A6D9B1DAC29}" destId="{16B2E117-8059-427F-A068-08083901B7D8}" srcOrd="1" destOrd="0" presId="urn:microsoft.com/office/officeart/2005/8/layout/radial5"/>
    <dgm:cxn modelId="{18321B9B-D3D4-44D1-A315-6BA97D02773A}" type="presOf" srcId="{11419473-FBE6-4C98-A47F-63063B6F7A25}" destId="{F0FEE120-A72C-482D-BBD1-783F327E2E22}" srcOrd="1" destOrd="0" presId="urn:microsoft.com/office/officeart/2005/8/layout/radial5"/>
    <dgm:cxn modelId="{D4BABCA5-0A0A-4945-AD9C-EB81D2146BB3}" type="presOf" srcId="{5340EEB4-763E-4E38-8FBC-1726CBAA5FD6}" destId="{EBAA937C-1A75-4671-8E53-F41B76C656A1}" srcOrd="0" destOrd="0" presId="urn:microsoft.com/office/officeart/2005/8/layout/radial5"/>
    <dgm:cxn modelId="{FA74DBA8-3261-4F04-AFF8-82AF7E55F245}" type="presOf" srcId="{11419473-FBE6-4C98-A47F-63063B6F7A25}" destId="{0ABF03B5-5BC2-4F79-99EE-870E7E82B75D}" srcOrd="0" destOrd="0" presId="urn:microsoft.com/office/officeart/2005/8/layout/radial5"/>
    <dgm:cxn modelId="{075BA0B4-5651-4E3E-876D-17564C19DF0C}" type="presOf" srcId="{A0D531C7-8C90-47D8-8F84-5962297C1891}" destId="{DBC4AB60-3D53-492F-B839-0D59D7BF32A4}" srcOrd="0" destOrd="0" presId="urn:microsoft.com/office/officeart/2005/8/layout/radial5"/>
    <dgm:cxn modelId="{C0DA4ABA-E918-4EF8-8962-51133142E97F}" type="presOf" srcId="{76076AE9-926A-4A40-99C0-2A6D9B1DAC29}" destId="{1A14DB15-8895-4154-AFF2-514DA19736A0}" srcOrd="0" destOrd="0" presId="urn:microsoft.com/office/officeart/2005/8/layout/radial5"/>
    <dgm:cxn modelId="{FD4878BC-4ECA-4982-97D8-B462CB4512BC}" type="presOf" srcId="{F9740E46-4418-4B61-945F-609290F725AB}" destId="{CC1C97DC-FE5A-409F-AED6-37311F37C61D}" srcOrd="0" destOrd="0" presId="urn:microsoft.com/office/officeart/2005/8/layout/radial5"/>
    <dgm:cxn modelId="{6BB835CC-9E7A-4B12-9D1E-054495623B85}" srcId="{FEEE00A2-8525-4CC7-B930-FB3C41EE8D6E}" destId="{5340EEB4-763E-4E38-8FBC-1726CBAA5FD6}" srcOrd="0" destOrd="0" parTransId="{7038316C-41D1-4023-823F-0F6BD0405AA5}" sibTransId="{FCF2D887-3281-4F05-9153-88E58D94C811}"/>
    <dgm:cxn modelId="{D1DFA8E9-B2E9-4A16-A49F-5B621C46886C}" type="presOf" srcId="{FEEE00A2-8525-4CC7-B930-FB3C41EE8D6E}" destId="{34BD2162-D94C-465B-883C-47344227ED94}" srcOrd="0" destOrd="0" presId="urn:microsoft.com/office/officeart/2005/8/layout/radial5"/>
    <dgm:cxn modelId="{08DB39EA-298B-4932-BA75-E763F26A8519}" type="presOf" srcId="{0ECE2E1C-03E1-4410-89E9-21A231352155}" destId="{FC3B5270-1EE1-4A81-B7F7-C4F63318C510}" srcOrd="0" destOrd="0" presId="urn:microsoft.com/office/officeart/2005/8/layout/radial5"/>
    <dgm:cxn modelId="{5CAE00EF-C52A-416E-9DE4-CFD39F749B5D}" type="presOf" srcId="{77E19F19-FE24-427A-B99E-B782987D59E5}" destId="{2DBFF8D0-AE5D-436A-85BE-0DD43F9C1EAD}" srcOrd="0" destOrd="0" presId="urn:microsoft.com/office/officeart/2005/8/layout/radial5"/>
    <dgm:cxn modelId="{200A85AA-B687-48F3-BF79-5BFF37956986}" type="presParOf" srcId="{34BD2162-D94C-465B-883C-47344227ED94}" destId="{EBAA937C-1A75-4671-8E53-F41B76C656A1}" srcOrd="0" destOrd="0" presId="urn:microsoft.com/office/officeart/2005/8/layout/radial5"/>
    <dgm:cxn modelId="{07F84599-C12D-4512-804B-E0074EE0DD88}" type="presParOf" srcId="{34BD2162-D94C-465B-883C-47344227ED94}" destId="{1A14DB15-8895-4154-AFF2-514DA19736A0}" srcOrd="1" destOrd="0" presId="urn:microsoft.com/office/officeart/2005/8/layout/radial5"/>
    <dgm:cxn modelId="{CACDAE95-7E16-47C1-97C7-3AD2AF4DF92D}" type="presParOf" srcId="{1A14DB15-8895-4154-AFF2-514DA19736A0}" destId="{16B2E117-8059-427F-A068-08083901B7D8}" srcOrd="0" destOrd="0" presId="urn:microsoft.com/office/officeart/2005/8/layout/radial5"/>
    <dgm:cxn modelId="{D58814FD-CBF3-4B6F-9FDE-76F37EC4A636}" type="presParOf" srcId="{34BD2162-D94C-465B-883C-47344227ED94}" destId="{A09C0AB7-60B2-459F-86D6-5E102C309421}" srcOrd="2" destOrd="0" presId="urn:microsoft.com/office/officeart/2005/8/layout/radial5"/>
    <dgm:cxn modelId="{B4205E3F-2212-419C-805E-F4A2D18D30BB}" type="presParOf" srcId="{34BD2162-D94C-465B-883C-47344227ED94}" destId="{DE97B213-85A5-439A-BA94-19580584AF67}" srcOrd="3" destOrd="0" presId="urn:microsoft.com/office/officeart/2005/8/layout/radial5"/>
    <dgm:cxn modelId="{0AF14520-4D57-40C6-A0F7-B2AB039F8631}" type="presParOf" srcId="{DE97B213-85A5-439A-BA94-19580584AF67}" destId="{9799AF21-1CAB-4AF4-B1BC-27CF30E43674}" srcOrd="0" destOrd="0" presId="urn:microsoft.com/office/officeart/2005/8/layout/radial5"/>
    <dgm:cxn modelId="{479C1AB3-0EAD-46B5-97F5-677663D0D3AA}" type="presParOf" srcId="{34BD2162-D94C-465B-883C-47344227ED94}" destId="{DBC4AB60-3D53-492F-B839-0D59D7BF32A4}" srcOrd="4" destOrd="0" presId="urn:microsoft.com/office/officeart/2005/8/layout/radial5"/>
    <dgm:cxn modelId="{6A9F1D3E-1409-48FC-AFEC-136A26A65101}" type="presParOf" srcId="{34BD2162-D94C-465B-883C-47344227ED94}" destId="{2DBFF8D0-AE5D-436A-85BE-0DD43F9C1EAD}" srcOrd="5" destOrd="0" presId="urn:microsoft.com/office/officeart/2005/8/layout/radial5"/>
    <dgm:cxn modelId="{3ABAE50E-23B6-4359-BA8E-D0CFD2A333BC}" type="presParOf" srcId="{2DBFF8D0-AE5D-436A-85BE-0DD43F9C1EAD}" destId="{6ACD5A41-2647-48FE-8F14-5C49FB27D3E8}" srcOrd="0" destOrd="0" presId="urn:microsoft.com/office/officeart/2005/8/layout/radial5"/>
    <dgm:cxn modelId="{601B41C1-4E89-4651-8697-93256F4D4133}" type="presParOf" srcId="{34BD2162-D94C-465B-883C-47344227ED94}" destId="{FC3B5270-1EE1-4A81-B7F7-C4F63318C510}" srcOrd="6" destOrd="0" presId="urn:microsoft.com/office/officeart/2005/8/layout/radial5"/>
    <dgm:cxn modelId="{1D9AA7E5-34AE-4F83-AF61-8C4C31DB2592}" type="presParOf" srcId="{34BD2162-D94C-465B-883C-47344227ED94}" destId="{0ABF03B5-5BC2-4F79-99EE-870E7E82B75D}" srcOrd="7" destOrd="0" presId="urn:microsoft.com/office/officeart/2005/8/layout/radial5"/>
    <dgm:cxn modelId="{DFAD1959-5EAE-4276-8C70-03302527943B}" type="presParOf" srcId="{0ABF03B5-5BC2-4F79-99EE-870E7E82B75D}" destId="{F0FEE120-A72C-482D-BBD1-783F327E2E22}" srcOrd="0" destOrd="0" presId="urn:microsoft.com/office/officeart/2005/8/layout/radial5"/>
    <dgm:cxn modelId="{2DED4794-7E1A-4C18-9E33-EA3AE9022B81}" type="presParOf" srcId="{34BD2162-D94C-465B-883C-47344227ED94}" destId="{CC1C97DC-FE5A-409F-AED6-37311F37C61D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AA937C-1A75-4671-8E53-F41B76C656A1}">
      <dsp:nvSpPr>
        <dsp:cNvPr id="0" name=""/>
        <dsp:cNvSpPr/>
      </dsp:nvSpPr>
      <dsp:spPr>
        <a:xfrm>
          <a:off x="3291190" y="1410268"/>
          <a:ext cx="1419442" cy="1347985"/>
        </a:xfrm>
        <a:prstGeom prst="ellipse">
          <a:avLst/>
        </a:prstGeom>
        <a:solidFill>
          <a:srgbClr val="E2F8FA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400" b="1" kern="1200" dirty="0">
              <a:solidFill>
                <a:srgbClr val="5B9BD5">
                  <a:lumMod val="5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اَلْبَلَدُ  </a:t>
          </a:r>
          <a:endParaRPr lang="fr-FR" sz="4400" b="1" kern="1200" dirty="0">
            <a:solidFill>
              <a:srgbClr val="5B9BD5">
                <a:lumMod val="50000"/>
              </a:srgbClr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>
        <a:off x="3499062" y="1607676"/>
        <a:ext cx="1003698" cy="953169"/>
      </dsp:txXfrm>
    </dsp:sp>
    <dsp:sp modelId="{1A14DB15-8895-4154-AFF2-514DA19736A0}">
      <dsp:nvSpPr>
        <dsp:cNvPr id="0" name=""/>
        <dsp:cNvSpPr/>
      </dsp:nvSpPr>
      <dsp:spPr>
        <a:xfrm rot="15803179">
          <a:off x="3832144" y="1096128"/>
          <a:ext cx="150463" cy="36283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kern="1200">
            <a:latin typeface="+mn-lt"/>
          </a:endParaRPr>
        </a:p>
      </dsp:txBody>
      <dsp:txXfrm rot="10800000">
        <a:off x="3857313" y="1191114"/>
        <a:ext cx="105324" cy="217700"/>
      </dsp:txXfrm>
    </dsp:sp>
    <dsp:sp modelId="{A09C0AB7-60B2-459F-86D6-5E102C309421}">
      <dsp:nvSpPr>
        <dsp:cNvPr id="0" name=""/>
        <dsp:cNvSpPr/>
      </dsp:nvSpPr>
      <dsp:spPr>
        <a:xfrm>
          <a:off x="2261900" y="-45407"/>
          <a:ext cx="3120786" cy="117828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400" b="1" kern="1200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اَلْمُثَقَّفُ سُكّانُهُ.</a:t>
          </a:r>
          <a:endParaRPr lang="fr-FR" sz="3600" b="1" kern="1200" dirty="0">
            <a:latin typeface="+mn-lt"/>
          </a:endParaRPr>
        </a:p>
      </dsp:txBody>
      <dsp:txXfrm>
        <a:off x="2718929" y="127149"/>
        <a:ext cx="2206728" cy="833173"/>
      </dsp:txXfrm>
    </dsp:sp>
    <dsp:sp modelId="{DE97B213-85A5-439A-BA94-19580584AF67}">
      <dsp:nvSpPr>
        <dsp:cNvPr id="0" name=""/>
        <dsp:cNvSpPr/>
      </dsp:nvSpPr>
      <dsp:spPr>
        <a:xfrm rot="51">
          <a:off x="4889351" y="1902860"/>
          <a:ext cx="430549" cy="36283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kern="1200">
            <a:latin typeface="+mn-lt"/>
          </a:endParaRPr>
        </a:p>
      </dsp:txBody>
      <dsp:txXfrm>
        <a:off x="4889351" y="1975426"/>
        <a:ext cx="321699" cy="217700"/>
      </dsp:txXfrm>
    </dsp:sp>
    <dsp:sp modelId="{DBC4AB60-3D53-492F-B839-0D59D7BF32A4}">
      <dsp:nvSpPr>
        <dsp:cNvPr id="0" name=""/>
        <dsp:cNvSpPr/>
      </dsp:nvSpPr>
      <dsp:spPr>
        <a:xfrm>
          <a:off x="5522990" y="1505158"/>
          <a:ext cx="2367071" cy="1158286"/>
        </a:xfrm>
        <a:prstGeom prst="ellipse">
          <a:avLst/>
        </a:prstGeom>
        <a:solidFill>
          <a:schemeClr val="bg1">
            <a:lumMod val="9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400" b="1" kern="1200" dirty="0">
              <a:solidFill>
                <a:srgbClr val="5B9BD5">
                  <a:lumMod val="5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</a:t>
          </a:r>
          <a:endParaRPr lang="fr-FR" sz="4400" b="1" kern="1200" dirty="0">
            <a:solidFill>
              <a:srgbClr val="5B9BD5">
                <a:lumMod val="50000"/>
              </a:srgbClr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>
        <a:off x="5869640" y="1674785"/>
        <a:ext cx="1673771" cy="819032"/>
      </dsp:txXfrm>
    </dsp:sp>
    <dsp:sp modelId="{2DBFF8D0-AE5D-436A-85BE-0DD43F9C1EAD}">
      <dsp:nvSpPr>
        <dsp:cNvPr id="0" name=""/>
        <dsp:cNvSpPr/>
      </dsp:nvSpPr>
      <dsp:spPr>
        <a:xfrm rot="5330142">
          <a:off x="3962465" y="2675806"/>
          <a:ext cx="108311" cy="36283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kern="1200">
            <a:latin typeface="+mn-lt"/>
          </a:endParaRPr>
        </a:p>
      </dsp:txBody>
      <dsp:txXfrm>
        <a:off x="3978381" y="2732130"/>
        <a:ext cx="75818" cy="217700"/>
      </dsp:txXfrm>
    </dsp:sp>
    <dsp:sp modelId="{FC3B5270-1EE1-4A81-B7F7-C4F63318C510}">
      <dsp:nvSpPr>
        <dsp:cNvPr id="0" name=""/>
        <dsp:cNvSpPr/>
      </dsp:nvSpPr>
      <dsp:spPr>
        <a:xfrm>
          <a:off x="2461932" y="2962432"/>
          <a:ext cx="3136964" cy="1146974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400" b="1" kern="1200" dirty="0">
            <a:solidFill>
              <a:srgbClr val="5B9BD5">
                <a:lumMod val="50000"/>
              </a:srgbClr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>
        <a:off x="2921330" y="3130402"/>
        <a:ext cx="2218168" cy="811034"/>
      </dsp:txXfrm>
    </dsp:sp>
    <dsp:sp modelId="{0ABF03B5-5BC2-4F79-99EE-870E7E82B75D}">
      <dsp:nvSpPr>
        <dsp:cNvPr id="0" name=""/>
        <dsp:cNvSpPr/>
      </dsp:nvSpPr>
      <dsp:spPr>
        <a:xfrm rot="10818053">
          <a:off x="2924729" y="1897872"/>
          <a:ext cx="258975" cy="36283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kern="1200">
            <a:latin typeface="+mn-lt"/>
          </a:endParaRPr>
        </a:p>
      </dsp:txBody>
      <dsp:txXfrm rot="10800000">
        <a:off x="3002420" y="1970643"/>
        <a:ext cx="181283" cy="217700"/>
      </dsp:txXfrm>
    </dsp:sp>
    <dsp:sp modelId="{CC1C97DC-FE5A-409F-AED6-37311F37C61D}">
      <dsp:nvSpPr>
        <dsp:cNvPr id="0" name=""/>
        <dsp:cNvSpPr/>
      </dsp:nvSpPr>
      <dsp:spPr>
        <a:xfrm>
          <a:off x="94057" y="1451374"/>
          <a:ext cx="2708605" cy="1238964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200" kern="1200" dirty="0">
            <a:latin typeface="+mn-lt"/>
          </a:endParaRPr>
        </a:p>
      </dsp:txBody>
      <dsp:txXfrm>
        <a:off x="490723" y="1632816"/>
        <a:ext cx="1915273" cy="8760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AA937C-1A75-4671-8E53-F41B76C656A1}">
      <dsp:nvSpPr>
        <dsp:cNvPr id="0" name=""/>
        <dsp:cNvSpPr/>
      </dsp:nvSpPr>
      <dsp:spPr>
        <a:xfrm>
          <a:off x="3237419" y="1297562"/>
          <a:ext cx="1402480" cy="1331877"/>
        </a:xfrm>
        <a:prstGeom prst="ellipse">
          <a:avLst/>
        </a:prstGeom>
        <a:solidFill>
          <a:srgbClr val="E2F8FA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kern="1200" dirty="0">
              <a:solidFill>
                <a:srgbClr val="5B9BD5">
                  <a:lumMod val="5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اَلْبَلَدُ</a:t>
          </a:r>
          <a:r>
            <a:rPr lang="ar-MA" sz="3200" b="1" kern="1200" dirty="0">
              <a:solidFill>
                <a:srgbClr val="5B9BD5">
                  <a:lumMod val="5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  </a:t>
          </a:r>
          <a:endParaRPr lang="fr-FR" sz="3200" b="1" kern="1200" dirty="0">
            <a:solidFill>
              <a:srgbClr val="5B9BD5">
                <a:lumMod val="50000"/>
              </a:srgbClr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>
        <a:off x="3442807" y="1492611"/>
        <a:ext cx="991704" cy="941779"/>
      </dsp:txXfrm>
    </dsp:sp>
    <dsp:sp modelId="{1A14DB15-8895-4154-AFF2-514DA19736A0}">
      <dsp:nvSpPr>
        <dsp:cNvPr id="0" name=""/>
        <dsp:cNvSpPr/>
      </dsp:nvSpPr>
      <dsp:spPr>
        <a:xfrm rot="16200000">
          <a:off x="3877727" y="1006796"/>
          <a:ext cx="121862" cy="35849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500" kern="1200">
            <a:latin typeface="+mn-lt"/>
          </a:endParaRPr>
        </a:p>
      </dsp:txBody>
      <dsp:txXfrm>
        <a:off x="3896007" y="1096776"/>
        <a:ext cx="85303" cy="215099"/>
      </dsp:txXfrm>
    </dsp:sp>
    <dsp:sp modelId="{A09C0AB7-60B2-459F-86D6-5E102C309421}">
      <dsp:nvSpPr>
        <dsp:cNvPr id="0" name=""/>
        <dsp:cNvSpPr/>
      </dsp:nvSpPr>
      <dsp:spPr>
        <a:xfrm>
          <a:off x="2405985" y="-96572"/>
          <a:ext cx="3065347" cy="1164204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400" b="1" kern="1200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اَلْمُثَقَّفُ سُكّانُ</a:t>
          </a:r>
          <a:r>
            <a:rPr lang="ar-MA" sz="4400" b="1" kern="1200" dirty="0">
              <a:solidFill>
                <a:srgbClr val="FF000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ه</a:t>
          </a:r>
          <a:r>
            <a:rPr lang="ar-MA" sz="4400" b="1" kern="1200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ُ.</a:t>
          </a:r>
          <a:endParaRPr lang="fr-FR" sz="4400" b="1" kern="1200" dirty="0">
            <a:solidFill>
              <a:schemeClr val="accent5">
                <a:lumMod val="50000"/>
              </a:schemeClr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>
        <a:off x="2854895" y="73922"/>
        <a:ext cx="2167527" cy="823216"/>
      </dsp:txXfrm>
    </dsp:sp>
    <dsp:sp modelId="{DE97B213-85A5-439A-BA94-19580584AF67}">
      <dsp:nvSpPr>
        <dsp:cNvPr id="0" name=""/>
        <dsp:cNvSpPr/>
      </dsp:nvSpPr>
      <dsp:spPr>
        <a:xfrm rot="62567">
          <a:off x="4702496" y="1799530"/>
          <a:ext cx="151166" cy="35849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500" kern="1200">
            <a:latin typeface="+mn-lt"/>
          </a:endParaRPr>
        </a:p>
      </dsp:txBody>
      <dsp:txXfrm>
        <a:off x="4702500" y="1870817"/>
        <a:ext cx="105816" cy="215099"/>
      </dsp:txXfrm>
    </dsp:sp>
    <dsp:sp modelId="{DBC4AB60-3D53-492F-B839-0D59D7BF32A4}">
      <dsp:nvSpPr>
        <dsp:cNvPr id="0" name=""/>
        <dsp:cNvSpPr/>
      </dsp:nvSpPr>
      <dsp:spPr>
        <a:xfrm>
          <a:off x="4923796" y="1358532"/>
          <a:ext cx="2857934" cy="1297819"/>
        </a:xfrm>
        <a:prstGeom prst="ellipse">
          <a:avLst/>
        </a:prstGeom>
        <a:solidFill>
          <a:schemeClr val="bg1">
            <a:lumMod val="9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000" b="1" kern="1200" dirty="0">
              <a:solidFill>
                <a:srgbClr val="5B9BD5">
                  <a:lumMod val="5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اَلْكَريمُ </a:t>
          </a:r>
          <a:r>
            <a:rPr lang="ar-MA" sz="4000" b="1" kern="1200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سُكّانُـ</a:t>
          </a:r>
          <a:r>
            <a:rPr lang="ar-MA" sz="4000" b="1" kern="1200" dirty="0">
              <a:solidFill>
                <a:srgbClr val="FF000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هُ</a:t>
          </a:r>
          <a:endParaRPr lang="fr-FR" sz="4000" b="1" kern="1200" dirty="0">
            <a:solidFill>
              <a:srgbClr val="FF0000"/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>
        <a:off x="5342331" y="1548593"/>
        <a:ext cx="2020864" cy="917697"/>
      </dsp:txXfrm>
    </dsp:sp>
    <dsp:sp modelId="{2DBFF8D0-AE5D-436A-85BE-0DD43F9C1EAD}">
      <dsp:nvSpPr>
        <dsp:cNvPr id="0" name=""/>
        <dsp:cNvSpPr/>
      </dsp:nvSpPr>
      <dsp:spPr>
        <a:xfrm rot="5400000">
          <a:off x="3900982" y="2519145"/>
          <a:ext cx="75353" cy="35849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500" kern="1200">
            <a:latin typeface="+mn-lt"/>
          </a:endParaRPr>
        </a:p>
      </dsp:txBody>
      <dsp:txXfrm>
        <a:off x="3912285" y="2579542"/>
        <a:ext cx="52747" cy="215099"/>
      </dsp:txXfrm>
    </dsp:sp>
    <dsp:sp modelId="{FC3B5270-1EE1-4A81-B7F7-C4F63318C510}">
      <dsp:nvSpPr>
        <dsp:cNvPr id="0" name=""/>
        <dsp:cNvSpPr/>
      </dsp:nvSpPr>
      <dsp:spPr>
        <a:xfrm>
          <a:off x="2056369" y="2771615"/>
          <a:ext cx="3764578" cy="1339711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kern="1200" dirty="0">
              <a:solidFill>
                <a:srgbClr val="5B9BD5">
                  <a:lumMod val="5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اَلْوَدودُ سُكّانُ</a:t>
          </a:r>
          <a:r>
            <a:rPr lang="ar-MA" sz="4800" b="1" kern="1200" dirty="0">
              <a:solidFill>
                <a:srgbClr val="FF000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ه</a:t>
          </a:r>
          <a:r>
            <a:rPr lang="ar-MA" sz="4800" b="1" kern="1200" dirty="0">
              <a:solidFill>
                <a:srgbClr val="5B9BD5">
                  <a:lumMod val="5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ُ.</a:t>
          </a:r>
          <a:endParaRPr lang="fr-FR" sz="4800" b="1" kern="1200" dirty="0">
            <a:solidFill>
              <a:srgbClr val="5B9BD5">
                <a:lumMod val="50000"/>
              </a:srgbClr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>
        <a:off x="2607679" y="2967811"/>
        <a:ext cx="2661958" cy="947319"/>
      </dsp:txXfrm>
    </dsp:sp>
    <dsp:sp modelId="{0ABF03B5-5BC2-4F79-99EE-870E7E82B75D}">
      <dsp:nvSpPr>
        <dsp:cNvPr id="0" name=""/>
        <dsp:cNvSpPr/>
      </dsp:nvSpPr>
      <dsp:spPr>
        <a:xfrm rot="10737437">
          <a:off x="3095037" y="1798689"/>
          <a:ext cx="100718" cy="35849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500" kern="1200">
            <a:latin typeface="+mn-lt"/>
          </a:endParaRPr>
        </a:p>
      </dsp:txBody>
      <dsp:txXfrm rot="10800000">
        <a:off x="3125249" y="1870114"/>
        <a:ext cx="70503" cy="215099"/>
      </dsp:txXfrm>
    </dsp:sp>
    <dsp:sp modelId="{CC1C97DC-FE5A-409F-AED6-37311F37C61D}">
      <dsp:nvSpPr>
        <dsp:cNvPr id="0" name=""/>
        <dsp:cNvSpPr/>
      </dsp:nvSpPr>
      <dsp:spPr>
        <a:xfrm>
          <a:off x="0" y="1395360"/>
          <a:ext cx="3049109" cy="1224158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rgbClr val="5B9BD5">
                  <a:lumMod val="5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اَلْمُتَسامِحُ سُكّانُ</a:t>
          </a:r>
          <a:r>
            <a:rPr lang="ar-MA" sz="3600" b="1" kern="1200" dirty="0">
              <a:solidFill>
                <a:srgbClr val="FF0000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ه</a:t>
          </a:r>
          <a:r>
            <a:rPr lang="ar-MA" sz="3600" b="1" kern="1200" dirty="0">
              <a:solidFill>
                <a:srgbClr val="5B9BD5">
                  <a:lumMod val="5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ُ.</a:t>
          </a:r>
          <a:endParaRPr lang="fr-FR" sz="3600" b="1" kern="1200" dirty="0">
            <a:solidFill>
              <a:srgbClr val="5B9BD5">
                <a:lumMod val="50000"/>
              </a:srgbClr>
            </a:solidFill>
            <a:latin typeface="Microsoft Uighur" panose="02000000000000000000" pitchFamily="2" charset="-78"/>
            <a:ea typeface="+mn-ea"/>
            <a:cs typeface="Microsoft Uighur" panose="02000000000000000000" pitchFamily="2" charset="-78"/>
          </a:endParaRPr>
        </a:p>
      </dsp:txBody>
      <dsp:txXfrm>
        <a:off x="446532" y="1574634"/>
        <a:ext cx="2156045" cy="8656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28/12/2025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8.png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18.png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680003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95214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32EFA6-237F-989E-6D7C-2CBEF9D7F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C66F254-2EAE-436D-90DD-6DF87FB101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0B24DF3-8903-19F1-2D3A-55DBA0D39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A3F8227-809A-4717-975D-3E27A3403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F9C4-71C9-4999-8579-5E99107E4126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39E234-37C1-7D4D-4CE3-7243A3D76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DB0F4A-E5B2-0421-5E40-63038AD6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1E720-0EA5-446F-BCF2-8928A01B82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4172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147212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264647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80848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708940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275663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2323616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11565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46215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75826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97124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124127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652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56542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523583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09542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833958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54052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68574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846232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7568545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3564861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76597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774366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17813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02758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33470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73661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07046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982153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305435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49626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4756541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629446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68371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03738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67622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2389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94806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3549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648933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50018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6047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392035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04350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385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9407403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19874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9341400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352349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297516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12766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98064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799827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85732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9960609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27737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1703406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41740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54576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064925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0172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6685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13900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0473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56636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125278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489079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78582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8021004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4824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088577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4530379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127476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458068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700881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27468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455413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073513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81892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81447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28279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38291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176748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18478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53177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872272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524304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7984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26100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92962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34127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90663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273729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358303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943374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36836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38110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69578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2897603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936135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73535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463889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1942420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697145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7361261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634609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631498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262470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567088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52936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6291013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586205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9910660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32615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504158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1430930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758402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15338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38370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70864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1938892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67340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44571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961682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716459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849638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31054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608855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41740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9764991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45729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46093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000999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5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2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3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0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9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5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8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4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7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92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95.xml"/><Relationship Id="rId15" Type="http://schemas.openxmlformats.org/officeDocument/2006/relationships/image" Target="../media/image5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image" Target="../media/image8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02.xml"/><Relationship Id="rId21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slideLayout" Target="../slideLayouts/slideLayout119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23" Type="http://schemas.openxmlformats.org/officeDocument/2006/relationships/theme" Target="../theme/theme12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slideLayout" Target="../slideLayouts/slideLayout121.xml"/><Relationship Id="rId27" Type="http://schemas.openxmlformats.org/officeDocument/2006/relationships/image" Target="../media/image13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18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4.xml"/><Relationship Id="rId21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20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31.xml"/><Relationship Id="rId19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Relationship Id="rId22" Type="http://schemas.openxmlformats.org/officeDocument/2006/relationships/slideLayout" Target="../slideLayouts/slideLayout14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18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46.xml"/><Relationship Id="rId21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17" Type="http://schemas.openxmlformats.org/officeDocument/2006/relationships/slideLayout" Target="../slideLayouts/slideLayout160.xml"/><Relationship Id="rId2" Type="http://schemas.openxmlformats.org/officeDocument/2006/relationships/slideLayout" Target="../slideLayouts/slideLayout145.xml"/><Relationship Id="rId16" Type="http://schemas.openxmlformats.org/officeDocument/2006/relationships/slideLayout" Target="../slideLayouts/slideLayout159.xml"/><Relationship Id="rId20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48.xml"/><Relationship Id="rId15" Type="http://schemas.openxmlformats.org/officeDocument/2006/relationships/slideLayout" Target="../slideLayouts/slideLayout158.xml"/><Relationship Id="rId23" Type="http://schemas.openxmlformats.org/officeDocument/2006/relationships/theme" Target="../theme/theme14.xml"/><Relationship Id="rId10" Type="http://schemas.openxmlformats.org/officeDocument/2006/relationships/slideLayout" Target="../slideLayouts/slideLayout153.xml"/><Relationship Id="rId19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slideLayout" Target="../slideLayouts/slideLayout157.xml"/><Relationship Id="rId22" Type="http://schemas.openxmlformats.org/officeDocument/2006/relationships/slideLayout" Target="../slideLayouts/slideLayout16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178.xml"/><Relationship Id="rId18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68.xml"/><Relationship Id="rId21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17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67.xml"/><Relationship Id="rId16" Type="http://schemas.openxmlformats.org/officeDocument/2006/relationships/slideLayout" Target="../slideLayouts/slideLayout181.xml"/><Relationship Id="rId20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80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75.xml"/><Relationship Id="rId19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Relationship Id="rId22" Type="http://schemas.openxmlformats.org/officeDocument/2006/relationships/slideLayout" Target="../slideLayouts/slideLayout18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slideLayout" Target="../slideLayouts/slideLayout200.xml"/><Relationship Id="rId18" Type="http://schemas.openxmlformats.org/officeDocument/2006/relationships/slideLayout" Target="../slideLayouts/slideLayout205.xml"/><Relationship Id="rId3" Type="http://schemas.openxmlformats.org/officeDocument/2006/relationships/slideLayout" Target="../slideLayouts/slideLayout190.xml"/><Relationship Id="rId21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194.xml"/><Relationship Id="rId12" Type="http://schemas.openxmlformats.org/officeDocument/2006/relationships/slideLayout" Target="../slideLayouts/slideLayout199.xml"/><Relationship Id="rId17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89.xml"/><Relationship Id="rId16" Type="http://schemas.openxmlformats.org/officeDocument/2006/relationships/slideLayout" Target="../slideLayouts/slideLayout203.xml"/><Relationship Id="rId20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92.xml"/><Relationship Id="rId15" Type="http://schemas.openxmlformats.org/officeDocument/2006/relationships/slideLayout" Target="../slideLayouts/slideLayout202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97.xml"/><Relationship Id="rId19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Relationship Id="rId14" Type="http://schemas.openxmlformats.org/officeDocument/2006/relationships/slideLayout" Target="../slideLayouts/slideLayout201.xml"/><Relationship Id="rId22" Type="http://schemas.openxmlformats.org/officeDocument/2006/relationships/slideLayout" Target="../slideLayouts/slideLayout20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18" Type="http://schemas.openxmlformats.org/officeDocument/2006/relationships/slideLayout" Target="../slideLayouts/slideLayout227.xml"/><Relationship Id="rId3" Type="http://schemas.openxmlformats.org/officeDocument/2006/relationships/slideLayout" Target="../slideLayouts/slideLayout212.xml"/><Relationship Id="rId21" Type="http://schemas.openxmlformats.org/officeDocument/2006/relationships/slideLayout" Target="../slideLayouts/slideLayout230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17" Type="http://schemas.openxmlformats.org/officeDocument/2006/relationships/slideLayout" Target="../slideLayouts/slideLayout226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11.xml"/><Relationship Id="rId16" Type="http://schemas.openxmlformats.org/officeDocument/2006/relationships/slideLayout" Target="../slideLayouts/slideLayout225.xml"/><Relationship Id="rId20" Type="http://schemas.openxmlformats.org/officeDocument/2006/relationships/slideLayout" Target="../slideLayouts/slideLayout229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23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19.xml"/><Relationship Id="rId19" Type="http://schemas.openxmlformats.org/officeDocument/2006/relationships/slideLayout" Target="../slideLayouts/slideLayout228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Relationship Id="rId22" Type="http://schemas.openxmlformats.org/officeDocument/2006/relationships/slideLayout" Target="../slideLayouts/slideLayout23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0.xml"/><Relationship Id="rId3" Type="http://schemas.openxmlformats.org/officeDocument/2006/relationships/slideLayout" Target="../slideLayouts/slideLayout235.xml"/><Relationship Id="rId7" Type="http://schemas.openxmlformats.org/officeDocument/2006/relationships/slideLayout" Target="../slideLayouts/slideLayout239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234.xml"/><Relationship Id="rId1" Type="http://schemas.openxmlformats.org/officeDocument/2006/relationships/slideLayout" Target="../slideLayouts/slideLayout233.xml"/><Relationship Id="rId6" Type="http://schemas.openxmlformats.org/officeDocument/2006/relationships/slideLayout" Target="../slideLayouts/slideLayout238.xml"/><Relationship Id="rId11" Type="http://schemas.openxmlformats.org/officeDocument/2006/relationships/slideLayout" Target="../slideLayouts/slideLayout243.xml"/><Relationship Id="rId5" Type="http://schemas.openxmlformats.org/officeDocument/2006/relationships/slideLayout" Target="../slideLayouts/slideLayout237.xml"/><Relationship Id="rId10" Type="http://schemas.openxmlformats.org/officeDocument/2006/relationships/slideLayout" Target="../slideLayouts/slideLayout242.xml"/><Relationship Id="rId4" Type="http://schemas.openxmlformats.org/officeDocument/2006/relationships/slideLayout" Target="../slideLayouts/slideLayout236.xml"/><Relationship Id="rId9" Type="http://schemas.openxmlformats.org/officeDocument/2006/relationships/slideLayout" Target="../slideLayouts/slideLayout241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737" r:id="rId10"/>
    <p:sldLayoutId id="2147483685" r:id="rId11"/>
    <p:sldLayoutId id="2147483684" r:id="rId12"/>
    <p:sldLayoutId id="2147483679" r:id="rId13"/>
    <p:sldLayoutId id="2147483731" r:id="rId14"/>
    <p:sldLayoutId id="2147483730" r:id="rId15"/>
    <p:sldLayoutId id="2147483680" r:id="rId16"/>
    <p:sldLayoutId id="2147483732" r:id="rId17"/>
    <p:sldLayoutId id="2147483733" r:id="rId18"/>
    <p:sldLayoutId id="2147483675" r:id="rId19"/>
    <p:sldLayoutId id="2147483676" r:id="rId20"/>
    <p:sldLayoutId id="2147483677" r:id="rId21"/>
    <p:sldLayoutId id="2147483961" r:id="rId22"/>
    <p:sldLayoutId id="2147483963" r:id="rId23"/>
    <p:sldLayoutId id="2147483964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صرف وتحويل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1795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007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8011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  <p:sldLayoutId id="2147483884" r:id="rId16"/>
    <p:sldLayoutId id="2147483885" r:id="rId17"/>
    <p:sldLayoutId id="2147483886" r:id="rId18"/>
    <p:sldLayoutId id="2147483887" r:id="rId19"/>
    <p:sldLayoutId id="2147483888" r:id="rId20"/>
    <p:sldLayoutId id="2147483889" r:id="rId21"/>
    <p:sldLayoutId id="214748389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951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  <p:sldLayoutId id="2147483904" r:id="rId13"/>
    <p:sldLayoutId id="2147483905" r:id="rId14"/>
    <p:sldLayoutId id="2147483906" r:id="rId15"/>
    <p:sldLayoutId id="2147483907" r:id="rId16"/>
    <p:sldLayoutId id="2147483908" r:id="rId17"/>
    <p:sldLayoutId id="2147483909" r:id="rId18"/>
    <p:sldLayoutId id="2147483910" r:id="rId19"/>
    <p:sldLayoutId id="2147483911" r:id="rId20"/>
    <p:sldLayoutId id="2147483912" r:id="rId21"/>
    <p:sldLayoutId id="21474839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59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  <p:sldLayoutId id="2147483932" r:id="rId18"/>
    <p:sldLayoutId id="2147483933" r:id="rId19"/>
    <p:sldLayoutId id="2147483934" r:id="rId20"/>
    <p:sldLayoutId id="2147483935" r:id="rId21"/>
    <p:sldLayoutId id="214748393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686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  <p:sldLayoutId id="2147483954" r:id="rId17"/>
    <p:sldLayoutId id="2147483955" r:id="rId18"/>
    <p:sldLayoutId id="2147483956" r:id="rId19"/>
    <p:sldLayoutId id="2147483957" r:id="rId20"/>
    <p:sldLayoutId id="2147483958" r:id="rId21"/>
    <p:sldLayoutId id="2147483959" r:id="rId22"/>
    <p:sldLayoutId id="21474839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28/12/2025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4.bin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23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1.png"/><Relationship Id="rId7" Type="http://schemas.openxmlformats.org/officeDocument/2006/relationships/image" Target="../media/image36.png"/><Relationship Id="rId12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14.png"/><Relationship Id="rId11" Type="http://schemas.openxmlformats.org/officeDocument/2006/relationships/image" Target="../media/image40.png"/><Relationship Id="rId5" Type="http://schemas.openxmlformats.org/officeDocument/2006/relationships/image" Target="../media/image13.png"/><Relationship Id="rId10" Type="http://schemas.openxmlformats.org/officeDocument/2006/relationships/image" Target="../media/image39.png"/><Relationship Id="rId4" Type="http://schemas.openxmlformats.org/officeDocument/2006/relationships/image" Target="../media/image12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64.xml"/><Relationship Id="rId7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2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7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10" Type="http://schemas.openxmlformats.org/officeDocument/2006/relationships/image" Target="../media/image45.png"/><Relationship Id="rId4" Type="http://schemas.openxmlformats.org/officeDocument/2006/relationships/image" Target="../media/image13.png"/><Relationship Id="rId9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1.png"/><Relationship Id="rId7" Type="http://schemas.openxmlformats.org/officeDocument/2006/relationships/image" Target="../media/image4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1.png"/><Relationship Id="rId7" Type="http://schemas.openxmlformats.org/officeDocument/2006/relationships/image" Target="../media/image4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1.png"/><Relationship Id="rId7" Type="http://schemas.openxmlformats.org/officeDocument/2006/relationships/image" Target="../media/image4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1.png"/><Relationship Id="rId7" Type="http://schemas.openxmlformats.org/officeDocument/2006/relationships/image" Target="../media/image4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1.png"/><Relationship Id="rId7" Type="http://schemas.openxmlformats.org/officeDocument/2006/relationships/image" Target="../media/image4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8.png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12.png"/><Relationship Id="rId7" Type="http://schemas.openxmlformats.org/officeDocument/2006/relationships/diagramData" Target="../diagrams/data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11" Type="http://schemas.microsoft.com/office/2007/relationships/diagramDrawing" Target="../diagrams/drawing1.xml"/><Relationship Id="rId5" Type="http://schemas.openxmlformats.org/officeDocument/2006/relationships/image" Target="../media/image14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13.png"/><Relationship Id="rId9" Type="http://schemas.openxmlformats.org/officeDocument/2006/relationships/diagramQuickStyle" Target="../diagrams/quickStyle1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12.png"/><Relationship Id="rId7" Type="http://schemas.openxmlformats.org/officeDocument/2006/relationships/diagramData" Target="../diagrams/data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11" Type="http://schemas.microsoft.com/office/2007/relationships/diagramDrawing" Target="../diagrams/drawing2.xml"/><Relationship Id="rId5" Type="http://schemas.openxmlformats.org/officeDocument/2006/relationships/image" Target="../media/image14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13.png"/><Relationship Id="rId9" Type="http://schemas.openxmlformats.org/officeDocument/2006/relationships/diagramQuickStyle" Target="../diagrams/quickStyle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2.png"/><Relationship Id="rId7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4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32.xml"/><Relationship Id="rId4" Type="http://schemas.openxmlformats.org/officeDocument/2006/relationships/image" Target="../media/image1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2.png"/><Relationship Id="rId7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9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47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29.xml"/><Relationship Id="rId7" Type="http://schemas.openxmlformats.org/officeDocument/2006/relationships/image" Target="../media/image1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41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29.xml"/><Relationship Id="rId7" Type="http://schemas.openxmlformats.org/officeDocument/2006/relationships/image" Target="../media/image1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52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52D9C78-71A8-21D3-26BD-59283DE76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812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2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إملاء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– الحصة1 (30)د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استماع</a:t>
            </a:r>
            <a:r>
              <a:rPr lang="ar-MA" dirty="0"/>
              <a:t> والتحدث</a:t>
            </a:r>
            <a:r>
              <a:rPr lang="ar-SA" dirty="0"/>
              <a:t> . (30)د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الحصة-2- 30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توليف (شكل وفهم)+ دعم  (60)د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: الحصة-3-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تراكيب. (30)د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25450" y="2122576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تحديد أفكار النص.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4376156" y="3380220"/>
            <a:ext cx="2231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قراءة:  مشاهد من تاريخ البشرية (ح3).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النعت السببي.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685991-7616-B0AC-16EA-AD117F343D7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74586" y="4691654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7550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فقرة بسيطة لتوضيح  فكرة؛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657598"/>
            <a:ext cx="7375439" cy="1036249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331545" y="3145488"/>
              <a:ext cx="5202327" cy="3968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تحديد أفكار نص "شواهد من تاريخ البشرية".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40" y="4730329"/>
            <a:ext cx="7375439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599089" y="3157064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تحديد النعت السببي في جملة.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857FBEF0-0292-5793-CE5D-BA1AD1E313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2FCD737-C371-987D-1B88-87C3BA94EC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FCA5DF3-7F80-70B0-1307-0A36B928C9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C6C3841-085F-5C8D-0699-86A50259C5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1CFA1DF-7795-9936-738F-73F91F8326E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3C43C78-B1F3-43AF-6A41-262326A52C3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37DED5-2E26-997F-0499-B617B2BAD88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61EC73B-EDEE-E041-98FB-1C7230BADA2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14C312C-294F-2D43-2003-54A37F6837B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Espace réservé pour une image  19">
            <a:extLst>
              <a:ext uri="{FF2B5EF4-FFF2-40B4-BE49-F238E27FC236}">
                <a16:creationId xmlns:a16="http://schemas.microsoft.com/office/drawing/2014/main" id="{E9820B74-2CDB-7B4A-0AD0-302BCEA93C4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406989" y="187102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EB4661-804A-874F-3334-524A28822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AF6DBF-7C4A-13D8-EABC-A55DF8CD04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8EF176-DA5F-F0BF-43D6-C8222C7271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58DC1C0-5E7D-E21A-F4A7-0FAC0AE5B6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55C7331-2E1B-1D4F-8698-B5438E8435C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61EE04-BD75-4BCD-075C-5D181BDE32B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FCD100-A106-5D38-3211-02B3FCAAA91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A62351-46D6-346C-C214-CE2CF74F5B3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34271306-E5B6-609F-BBF2-B0F619B2407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F3F370D0-1B78-2638-EEC7-492F5ADD9EB4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5665" y="2214775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32F2A-4BBB-939F-ED36-8070754B6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0D02495-B29D-D275-C15C-AA03125A7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يذكرنا بها؟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B736428A-FEF6-B887-2B9D-56FF881BD7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1BF307D-E109-390D-4159-D9BB3F0A3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0B83716-C3FF-FF8F-B5AF-527D79AB34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4FE5A0D-8282-EA64-704F-88A5B9FBD3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C8F3B94-4731-3DD7-7CFB-8BA431381A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952ACD8-7E8E-4210-E617-AA343BA4824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8A4E781-AB0B-9295-A636-CFEBBD0631B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83EED6-9346-0C92-A18B-73408092D3E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F5F8BB0-49C0-8227-D6B1-6D7C34A1390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6A5F9C06-71CC-E2CA-E08C-8D8AF763381B}"/>
              </a:ext>
            </a:extLst>
          </p:cNvPr>
          <p:cNvSpPr txBox="1">
            <a:spLocks/>
          </p:cNvSpPr>
          <p:nvPr/>
        </p:nvSpPr>
        <p:spPr>
          <a:xfrm>
            <a:off x="1702893" y="3867617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939AA70E-DAAC-2503-6172-0DDD9764FF32}"/>
              </a:ext>
            </a:extLst>
          </p:cNvPr>
          <p:cNvSpPr/>
          <p:nvPr/>
        </p:nvSpPr>
        <p:spPr>
          <a:xfrm>
            <a:off x="6842616" y="2035037"/>
            <a:ext cx="958027" cy="95534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Image 4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714C20-9D3D-B55B-2969-3F96554688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09814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Image 1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5DBEBD16-AF14-1BF7-8AD8-EBBC3A807B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C60C23-05A1-6F52-6DC9-3C78E0A671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BB9CB06-2306-DB66-8416-BA689147DC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40" y="214027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Image 1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A2B4F86F-091A-6D45-5EB3-469E3734380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324" y="205517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2ABDC4F3-8593-4EAE-18B4-D161B4D8D644}"/>
              </a:ext>
            </a:extLst>
          </p:cNvPr>
          <p:cNvSpPr txBox="1">
            <a:spLocks/>
          </p:cNvSpPr>
          <p:nvPr/>
        </p:nvSpPr>
        <p:spPr>
          <a:xfrm>
            <a:off x="1702893" y="4806396"/>
            <a:ext cx="4698960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8234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ACE24-DB52-4A43-7205-C7A9FBFFF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328BA4-942D-358B-501B-0BA74B5D7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ستواصلون في حصة النشاط الاعتيادي توضيح فكرة جديدة.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3B6CFB-7502-8405-89E5-157F92844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33346D-61E0-176B-36A7-B6142BCDE7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CDF70A-A9BF-09D5-CBEB-9F7FCB9A1C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0CFBA44-5ECB-0BCE-8EB3-AAD445CAE0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28641AA-3516-63A8-FDB2-1942CF31668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BDB587-17C6-47EE-EA14-B12EB066007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167513-AF22-AF0A-2816-8657DDF90D7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F2B6AC-2ED6-A7F2-1A8A-8DC812DB3D9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6340585-8B47-2D01-5853-175997F6B829}"/>
              </a:ext>
            </a:extLst>
          </p:cNvPr>
          <p:cNvSpPr txBox="1"/>
          <p:nvPr/>
        </p:nvSpPr>
        <p:spPr>
          <a:xfrm>
            <a:off x="1148899" y="2918222"/>
            <a:ext cx="6434437" cy="1021556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سَأَكْتُبُ فِقْرَةً لِتَوْضيحِ فِكْرَةٍ.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3A2272-B2E9-47D3-6643-339DBCF2271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2601632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315C4-13D1-50CE-AAD1-D5ACF9A81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422312-4D49-B1C5-9B9E-071C6BFC1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8" y="81381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 واكتبوا تفسيرا للفكرة التالية مستعملين الأساليب المقترحة.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D59ABF-B5B5-0298-478F-594C1BFD03A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0EB2246-4FE5-0D24-0CF6-A70C81D97D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A28EF3-81B7-AFF8-63CE-CC2E445AFA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FB130AD-A2D2-FD55-8108-14448FA618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260B2FC-4368-EB2B-63D3-919634DF5B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5378F35-2D5F-F3BE-45A5-6D27A6D6B67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B58D63-DAF5-71A1-60AF-85D92926B5C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E53C5B-901A-72E7-0B17-06434E15BA1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A6B774-D4C6-EC20-816A-B07CD1A879F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DDFDE78-3428-81B1-789B-086D8E2508C0}"/>
              </a:ext>
            </a:extLst>
          </p:cNvPr>
          <p:cNvSpPr/>
          <p:nvPr/>
        </p:nvSpPr>
        <p:spPr>
          <a:xfrm>
            <a:off x="3301999" y="2473659"/>
            <a:ext cx="5361737" cy="1224687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حُبُّ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ٱلْوَطَنِ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شُعورٌ وَعَمَلٌ.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1D03D65-827E-812E-C078-B5504A490450}"/>
              </a:ext>
            </a:extLst>
          </p:cNvPr>
          <p:cNvSpPr/>
          <p:nvPr/>
        </p:nvSpPr>
        <p:spPr>
          <a:xfrm>
            <a:off x="501820" y="4232877"/>
            <a:ext cx="7220049" cy="1950527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.......لِأَنَّهُ......كَما أَنَّهُ..... إِلى جانِبِ ذلِكَ، فَهو.....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C96967D9-55F7-FB19-D6B3-414412DE1358}"/>
              </a:ext>
            </a:extLst>
          </p:cNvPr>
          <p:cNvSpPr/>
          <p:nvPr/>
        </p:nvSpPr>
        <p:spPr>
          <a:xfrm>
            <a:off x="5161280" y="1584960"/>
            <a:ext cx="2560589" cy="863299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</a:rPr>
              <a:t> </a:t>
            </a:r>
            <a:endParaRPr lang="fr-FR" sz="40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E0DC44C-2B20-133C-FFAC-536EB24E2C86}"/>
              </a:ext>
            </a:extLst>
          </p:cNvPr>
          <p:cNvSpPr/>
          <p:nvPr/>
        </p:nvSpPr>
        <p:spPr>
          <a:xfrm>
            <a:off x="599440" y="3339098"/>
            <a:ext cx="2560589" cy="863299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48B2D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اَلْأَساليبُ 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224738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ECD05-9107-1326-C320-8D416250B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E3728C-40B7-7D7A-57B1-CE242816A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عمله؟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2EEC952-0512-91B0-3D25-1C2F078251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F038C69-3D18-002D-538D-15EDC69D49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83E138-73D0-2F13-307E-9D187A6BC7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C01767E-256B-053E-C5CE-F6E50E30EA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55B63F8-EC70-93AF-0B94-DD3AA9894E8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7DE7A9-D452-6D50-60C8-4C61196AEF8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0C9A23-4F41-CC90-E979-AF0031610B0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098E26-22FA-3263-E01D-F28A8F8A851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DBFCBE90-67AD-467A-9A43-BA25509D7BB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BD55FBF-58D8-84F4-F03A-7973BF1FD3FD}"/>
              </a:ext>
            </a:extLst>
          </p:cNvPr>
          <p:cNvSpPr txBox="1"/>
          <p:nvPr/>
        </p:nvSpPr>
        <p:spPr>
          <a:xfrm>
            <a:off x="3088173" y="3140908"/>
            <a:ext cx="2967653" cy="1328023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إِنْتاجي</a:t>
            </a:r>
            <a:endParaRPr lang="fr-FR" sz="7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6763175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في هذه الحصة هم ...........................................................................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CAB2448-7813-852C-C568-A60691F5E0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CAEAC6-C60E-EF49-2586-E285BDD546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66170D-B86A-CCEE-E85E-77F5954DA8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2C354B7-D8DF-5BDA-24F0-1AC4B604143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74BCF6B-F7BF-0B1B-82EB-37F09F3F1ED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0385A2-9246-1760-1D16-1EF8AB53159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9BE812-0EE1-364C-D293-F4A49BC045E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390B42-5A17-8E15-1644-507CF4F6444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75CE2FB-D809-D8AD-9100-F0850F4F404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D1D9FD-B793-4F01-0C42-6078DBABF7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453190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تحديد أفكار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2047165" y="1771950"/>
            <a:ext cx="5051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شواهد من تاريخ البشرية( ح3).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BAD60-330F-D646-6CBB-8FDC90E61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1739E-7D28-87F0-BB31-6622F28C4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في القراءة بتصحيح الواجب المنزلي . خذوا دفاتر البحث.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EC9968-9BC9-80C6-BF7E-53B3372F49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DE1CD1-D14E-1AFD-C232-BA3BD4D32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E5570D2-01AE-BB7C-85EA-F09623A036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858A42-AC34-87DD-2C8C-5784847059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69C720F-DF9D-11EE-CEF1-9E0E681CAFA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92E736-3CAA-072B-D566-BF3B56AF08D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5DA672-190D-37B9-1EDA-BC818BDB6CB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75330A-190D-B53D-DFBE-E7B2F932EF0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F0F87E-F107-93B2-B143-C466FEE6C6AB}"/>
              </a:ext>
            </a:extLst>
          </p:cNvPr>
          <p:cNvSpPr txBox="1"/>
          <p:nvPr/>
        </p:nvSpPr>
        <p:spPr>
          <a:xfrm>
            <a:off x="1560446" y="2912129"/>
            <a:ext cx="5713523" cy="1328023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أُصَحِّحُ </a:t>
            </a:r>
            <a:r>
              <a:rPr lang="ar-MA" sz="7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ٱلْواجِبَ</a:t>
            </a:r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ٱلْمَنْزِلِيَّ</a:t>
            </a:r>
            <a:r>
              <a:rPr lang="ar-MA" sz="7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7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DF3E20-F3AC-332D-130C-B56014C4CA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3094447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4333E-2E36-63E7-7663-B15955F1F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EB0F26-D3D2-4FA1-B24E-5CB6D1D14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الأول ويحدد المفردة المناسبة له. </a:t>
            </a:r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 ثم الانتقال إلى التعريف  الموالي.)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6807FBA-68E1-788C-351C-6008792511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799A76-A803-4F58-F529-15B7937ADC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FDC56F3-C422-A23E-1902-E6863B13DD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87FFAB-67FB-D255-C4FC-BE4EF2A229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DD1F5B1-2CF7-A724-664E-4DE1F34167F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80C2F7-DBE9-BD39-5C7B-4AFD4E4EA87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9ED798-BEF6-62BE-F808-290E1C6FACD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03E0E9-DE3E-A1F7-25CE-8F342887EDF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6799D3D-9D0F-D862-2085-825A88F8E2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lettre, ciel, Histoire&#10;&#10;Le contenu généré par l’IA peut être incorrect.">
            <a:extLst>
              <a:ext uri="{FF2B5EF4-FFF2-40B4-BE49-F238E27FC236}">
                <a16:creationId xmlns:a16="http://schemas.microsoft.com/office/drawing/2014/main" id="{9767341D-AFFB-0515-C7B0-FE19624E22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8160" y="1492283"/>
            <a:ext cx="3775880" cy="4908639"/>
          </a:xfrm>
          <a:prstGeom prst="rect">
            <a:avLst/>
          </a:prstGeom>
          <a:ln w="19050">
            <a:solidFill>
              <a:srgbClr val="48B2DC"/>
            </a:solidFill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C615494-66A4-C4FA-511E-4F217217CBCC}"/>
              </a:ext>
            </a:extLst>
          </p:cNvPr>
          <p:cNvSpPr/>
          <p:nvPr/>
        </p:nvSpPr>
        <p:spPr>
          <a:xfrm>
            <a:off x="3058159" y="3520654"/>
            <a:ext cx="3775881" cy="103102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79788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730A1-D81A-0282-49A6-A514F64C7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978FEC-8E76-873E-B69C-8412A0BB6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0" y="756000"/>
            <a:ext cx="7310410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التي وردت  فيها كلمة " الصرح "؟ </a:t>
            </a:r>
            <a:r>
              <a:rPr lang="ar-MA" sz="2400" b="1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مناقشة الجواب ثم الانتقال إلى المفردة الموالية.)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6AD664-03C8-C28B-AD1B-E699B9097B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BF795C-DE0E-9D70-1AB7-1192256F3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46BDF25-ADE5-1D98-ED1B-0A7FE7C0F8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9F06F90-7667-907C-3069-CB115C6AA4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62EF5F2-6F06-529A-1C30-BE756213BF1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B3191E-CABC-E7BF-E69F-91C50FED6B1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443834-8944-40E4-3AB9-F7FC30AFFEE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0F70F3-846C-3DD4-7818-D34BDCCA5B0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8EAE4A2-7683-B3C2-6FEE-BE4D1ECAA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lettre, ciel, Histoire&#10;&#10;Le contenu généré par l’IA peut être incorrect.">
            <a:extLst>
              <a:ext uri="{FF2B5EF4-FFF2-40B4-BE49-F238E27FC236}">
                <a16:creationId xmlns:a16="http://schemas.microsoft.com/office/drawing/2014/main" id="{0B173657-0B13-14A1-7268-5F10245D05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8160" y="1492283"/>
            <a:ext cx="3775880" cy="4908639"/>
          </a:xfrm>
          <a:prstGeom prst="rect">
            <a:avLst/>
          </a:prstGeom>
          <a:ln w="19050">
            <a:solidFill>
              <a:srgbClr val="48B2DC"/>
            </a:solidFill>
          </a:ln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4C9F38C-0DA0-84FE-0AE6-2F97979E73AA}"/>
              </a:ext>
            </a:extLst>
          </p:cNvPr>
          <p:cNvSpPr/>
          <p:nvPr/>
        </p:nvSpPr>
        <p:spPr>
          <a:xfrm>
            <a:off x="3058159" y="3520654"/>
            <a:ext cx="3775881" cy="103102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293308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كراستكم  الصفحة -94-. من يقرأ النص مستحضرا ضوابط الطلاقة؟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043D07-14E5-3617-22A6-FAE7D05FC0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58C4FC-2B99-0025-37D3-4A64F9DB4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BE5327-17D6-3ED1-3BAC-A35DC18ECB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ABD4D6-23AC-501E-5B37-16BEEBD25E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5030747-743A-06E1-5E4D-D1FA3F0A9C0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EC766B-684A-1EB7-A35D-831443D0C6DC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531089-1700-BABF-3B4A-CABCEB92317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BFFA7B-B656-DA92-BB95-7806ACA22D0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E74C05-6BB4-7369-6D61-B9D04152DFE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texte, lettre, ciel, Histoire&#10;&#10;Le contenu généré par l’IA peut être incorrect.">
            <a:extLst>
              <a:ext uri="{FF2B5EF4-FFF2-40B4-BE49-F238E27FC236}">
                <a16:creationId xmlns:a16="http://schemas.microsoft.com/office/drawing/2014/main" id="{A085525A-34AA-B0D3-7858-0AF194C0C8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50998" y="1960880"/>
            <a:ext cx="2495282" cy="3531138"/>
          </a:xfrm>
          <a:prstGeom prst="rect">
            <a:avLst/>
          </a:prstGeom>
          <a:ln w="19050">
            <a:solidFill>
              <a:srgbClr val="48B2DC"/>
            </a:solidFill>
          </a:ln>
        </p:spPr>
      </p:pic>
      <p:pic>
        <p:nvPicPr>
          <p:cNvPr id="13" name="Image 12" descr="Une image contenant texte, ciel, arbre, nuage&#10;&#10;Le contenu généré par l’IA peut être incorrect.">
            <a:extLst>
              <a:ext uri="{FF2B5EF4-FFF2-40B4-BE49-F238E27FC236}">
                <a16:creationId xmlns:a16="http://schemas.microsoft.com/office/drawing/2014/main" id="{6DC51F6B-454B-26DC-30EF-C34A4C5FA2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41815" y="2267484"/>
            <a:ext cx="2495282" cy="3531139"/>
          </a:xfrm>
          <a:prstGeom prst="rect">
            <a:avLst/>
          </a:prstGeom>
          <a:ln>
            <a:solidFill>
              <a:srgbClr val="48B2DC"/>
            </a:solidFill>
          </a:ln>
        </p:spPr>
      </p:pic>
      <p:pic>
        <p:nvPicPr>
          <p:cNvPr id="14" name="Image 13" descr="Une image contenant texte, bâtiment, chat, plein air&#10;&#10;Le contenu généré par l’IA peut être incorrect.">
            <a:extLst>
              <a:ext uri="{FF2B5EF4-FFF2-40B4-BE49-F238E27FC236}">
                <a16:creationId xmlns:a16="http://schemas.microsoft.com/office/drawing/2014/main" id="{2806D90B-0B39-A41C-D3EF-A6B04E2082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3484" y="2673884"/>
            <a:ext cx="2495282" cy="3531138"/>
          </a:xfrm>
          <a:prstGeom prst="rect">
            <a:avLst/>
          </a:prstGeom>
          <a:ln>
            <a:solidFill>
              <a:srgbClr val="48B2DC"/>
            </a:solidFill>
          </a:ln>
        </p:spPr>
      </p:pic>
      <p:pic>
        <p:nvPicPr>
          <p:cNvPr id="19" name="Image 18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99EF6C2B-7582-8DC5-9793-DCBD257B4DA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06" y="1419511"/>
            <a:ext cx="754159" cy="86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1085B-B9C4-81E3-7329-9C6C44182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269670-2C5E-3E19-35A6-C245464E1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ننتقل إلى أسئلة الفهم. من يجيب عن السؤال التالي؟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6034FA-DA17-4DA0-6132-13C8CAB64C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D29557-3D04-D793-8A0B-8A0ACC5E99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A06003-D2FB-2E57-7369-88180E5803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83ED95-751F-D9BD-9C56-BCA250DA2F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30B739-F50B-17C2-B456-0530B6E3FA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E6E9D0-0F23-5C7D-1984-C0B4E33B104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E3C233-9F48-8F76-C7E1-CDAE8FBCCBC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2B56937-3D90-BF7D-9E07-6015A4EC56B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DAB03D-DC17-D0CC-4C27-8A3ACDC975C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C734B1C-D8EE-894A-2A16-F4782EA08F1B}"/>
              </a:ext>
            </a:extLst>
          </p:cNvPr>
          <p:cNvSpPr txBox="1"/>
          <p:nvPr/>
        </p:nvSpPr>
        <p:spPr>
          <a:xfrm>
            <a:off x="1074906" y="3241621"/>
            <a:ext cx="6994187" cy="2145268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مَا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ٱلْمَآثِرُ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ٱلتّاريخِيَّةُ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ٱلْمَذْكورَةُ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ٱلنَّصِّ؟</a:t>
            </a:r>
            <a:endParaRPr lang="fr-FR" sz="6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603801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46FFA-7301-F93C-5C6F-BC748CDF8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C5A48E-BD51-3A96-6121-48E9B8BCC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يجيب عن السؤال التالي؟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ED3D51-0EE9-6A72-1DA0-1FDEDE0A2A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502288-B4D8-3BAD-84B9-C4DBF44A45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5FA2F3-3A67-A35A-3E71-04ED77EF25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66C95B9-ACAC-8662-F34E-B94226C965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9F8E175-98FF-5AE9-AAE5-D7239CB124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5C05CA-BB40-CCEF-B954-95851987383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AF7CBD-3B8A-6169-F21E-333FD0E47AB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74E190-DB22-268B-CA07-72AAD2AC247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29F15D-6D5A-1717-FD8D-2AF4A20F615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EF32A37-77E6-F5A2-581B-829944B2994F}"/>
              </a:ext>
            </a:extLst>
          </p:cNvPr>
          <p:cNvSpPr txBox="1"/>
          <p:nvPr/>
        </p:nvSpPr>
        <p:spPr>
          <a:xfrm>
            <a:off x="791288" y="2969299"/>
            <a:ext cx="7427730" cy="1736646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ٱلصِّفاتُ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ٱلْمُشْتَرَكَةُ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جَميعِ هذِهِ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ٱلْمَعالِمِ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ٱلْحَضارِيَّةِ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36334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41F20-1205-D40C-6DCC-3C6517BBF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F1DDF-381B-DFE9-FDCB-05BC15BD4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يجيب عن السؤال التالي؟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1C61392-B980-48CE-D14E-0F5B4A54DE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FE2E98-CE62-11C6-9CD0-24A4B8EBAE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157668-21CB-8193-7D4D-207BE8C66E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955EF69-C1AC-55D3-9595-B5162E9C2A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1279515-1B9D-E2B6-D81A-1736AC3B17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F09BCA6-551D-F4F4-67A9-D090AC3A82B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16E94F-F1E5-E723-1C82-62B0279E4298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D05EEC-2ED4-C040-3ADD-E6868FB3D99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459BCF-A035-FF75-3D1C-E7DFA540B4E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86116CF-EA3F-EC8D-70D9-A28590E329E0}"/>
              </a:ext>
            </a:extLst>
          </p:cNvPr>
          <p:cNvSpPr txBox="1"/>
          <p:nvPr/>
        </p:nvSpPr>
        <p:spPr>
          <a:xfrm>
            <a:off x="791288" y="2969299"/>
            <a:ext cx="7518994" cy="1736646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ٱلْفَرْقُ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طَريقَةِ بِناءِ سورِ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ٱلصّينِ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وَطَريقَةِ بِناءِ مَدينَةِ </a:t>
            </a:r>
            <a:r>
              <a:rPr lang="ar-S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ٱلْبَتْرا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5330041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67603-AD71-E548-7B37-96EE833A8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556A27-7800-A2F9-2DF3-4F187450A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يجيب عن السؤال التالي؟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881155-5631-B09F-998C-20CBBFC235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6C21D4E-CD2E-D5E8-86B7-2ED4078CF2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DBC5B03-FBCF-37AF-22CF-708C499319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D5EA444-F555-B0F0-7B39-CEA0C5C1F9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AE6DA01-6568-9173-25F4-5E9696A21E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B64BC87-5293-D41B-1820-97E79E9233BB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4BF359-3414-7C8E-2794-31217EDE470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FD4869-F8FE-237B-198A-103F8EF6FB7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BB10EC-80D7-8B28-FA5A-90EC726687E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AAB5824-7E8B-E7D5-7F61-781661B65EDA}"/>
              </a:ext>
            </a:extLst>
          </p:cNvPr>
          <p:cNvSpPr txBox="1"/>
          <p:nvPr/>
        </p:nvSpPr>
        <p:spPr>
          <a:xfrm>
            <a:off x="791288" y="2969299"/>
            <a:ext cx="7518994" cy="1736646"/>
          </a:xfrm>
          <a:prstGeom prst="roundRect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قارِنْ بَيْنَ أَسْبابِ بِناءِ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ٱلْهَرَمِ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ٱلْأَكْبَرِ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وَأَسْبابِ بِناءِ تاجِ مَحَلٍّ.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4938531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1781C-271B-C89B-D062-7A6D0C5AA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F32D16-7CCF-12CB-12FD-C45E1D4A9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ننتقل إلى التدرب على صياغة الفكرة الرئيسة / الأساسية  لفقرة. من يذكرنا بخطوات تحديدها؟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FBE028-DE93-3E7C-819D-EFB0F148D6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83B4F66-3A4D-F63D-E09F-3F631EB5C0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0712121-3F1F-059C-7A14-861311BF6D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660C976-0DD8-4001-9B16-6DD86909FA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34F3989-97FF-EB75-159B-0C886E52F7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52DCD8D-FA9D-09C4-0D0F-68CD021A5E0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7484259-6537-4FF5-511F-BEC97C7A716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A1D8C8-EF56-E403-B34B-E38C7EC7808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ح3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</a:rPr>
              <a:t>  </a:t>
            </a:r>
            <a:endParaRPr lang="ar-MA"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596D769-27C7-5E2D-735C-715E88AFE42C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4DC6D16-6ED0-DE92-FEC8-40C7FB620C39}"/>
              </a:ext>
            </a:extLst>
          </p:cNvPr>
          <p:cNvSpPr txBox="1"/>
          <p:nvPr/>
        </p:nvSpPr>
        <p:spPr>
          <a:xfrm>
            <a:off x="827215" y="2979783"/>
            <a:ext cx="7363196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ٱلْخُطُواتُ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نَسْلُكُها لِتَحْديدِ ٱلْفِكْرَةِ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لِفِقْرَةٍ؟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04130453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8E233-F4AB-3194-3BB7-8A3575F4F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B28550-B539-4451-738B-BA23AD873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43C48D-EF49-26CA-709D-0BC62735AD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4889" y="747035"/>
            <a:ext cx="900000" cy="900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3787F26-738B-8A6D-D78C-39B4A52439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1376FE-A485-9523-31CA-5C0086BAB7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5405188-BC70-40DB-8441-62610AE53F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9DCBD2-1E96-4DFC-66C4-0C43085DD1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4DA99F6-D54F-C366-B261-E6972568A5FC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B6295A-6031-3189-3811-9F82220F97E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0E3902-6F53-915D-5391-AA2D221DF06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BC8381-8F80-3C78-36EE-52C3D1932F0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F994D30-C3D6-688D-71E0-3E308962C237}"/>
              </a:ext>
            </a:extLst>
          </p:cNvPr>
          <p:cNvSpPr/>
          <p:nvPr/>
        </p:nvSpPr>
        <p:spPr>
          <a:xfrm>
            <a:off x="1116793" y="2135538"/>
            <a:ext cx="6776720" cy="2586923"/>
          </a:xfrm>
          <a:prstGeom prst="roundRect">
            <a:avLst>
              <a:gd name="adj" fmla="val 1963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ٱلْكَلِماتِ ٱلْمَفاتيحَ لِلْفِقْرَةِ؛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أَطْرَحُ ٱلسُّؤالَ: عَمَّ تَتَحَدَّثُ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ٱلْفِقْرَةُ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أَسْتَعينُ </a:t>
            </a:r>
            <a:r>
              <a:rPr lang="ar-MA" sz="32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بِٱلْكَلِماتِ</a:t>
            </a:r>
            <a:r>
              <a:rPr lang="ar-MA" sz="32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ٱلْمَفاتيحِ وَأُجيبُ عَنِ ٱلسُّؤالِ بِجُمْلَةٍ مُفيدَةٍ.  </a:t>
            </a:r>
          </a:p>
        </p:txBody>
      </p:sp>
    </p:spTree>
    <p:extLst>
      <p:ext uri="{BB962C8B-B14F-4D97-AF65-F5344CB8AC3E}">
        <p14:creationId xmlns:p14="http://schemas.microsoft.com/office/powerpoint/2010/main" val="221547148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F239A-EF49-CA71-460A-ACA2E1D9F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8BC2BB-8285-68F7-78EF-6B9E591E0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سنقوم جماعة بتحديد الفكرة الرئيسة/ الأساسية للفقرة الأولى. من يقرأ؟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8EA0F4-78D4-2917-9A46-FF6D0D4036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F42BBC0-67B4-730E-8455-D5A86341D2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6E2770-09F0-06BE-B1FD-55DB5166EF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120EC77-B2A1-F2C7-48C0-1834ECB465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2DD8898-279D-83EA-6BF7-B689A9340D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7E64537-323E-5AEF-C17D-7108C8E6159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1C98F5-F532-55F4-38E5-69DC17AA979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BF8DD9-5FFD-1CE5-FB01-BC4DB34AB5F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CBD291-CEF5-A6F9-210F-B887461FDF7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6833072-42D8-400D-195C-50A717248631}"/>
              </a:ext>
            </a:extLst>
          </p:cNvPr>
          <p:cNvSpPr txBox="1"/>
          <p:nvPr/>
        </p:nvSpPr>
        <p:spPr>
          <a:xfrm>
            <a:off x="462228" y="2793185"/>
            <a:ext cx="8085849" cy="3098721"/>
          </a:xfrm>
          <a:prstGeom prst="roundRect">
            <a:avLst>
              <a:gd name="adj" fmla="val 7554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كَثيراً ما قَرَأْنا وَسَمِعْنا عَنْ مَبانٍ وَمُنْشَآتٍ قَديمَةٍ وَحَديثَةٍ، شَكَّلَتْ مَناراتٍ عَظيمَةً وَشَواهِدَ حَضارِيَّةً عَلى عَبْقَرِيَّةِ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وَقُدْرَتِهِ عَلى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ٱلْإِبْداعِ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وَٱلِابْتِكارِ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تَعالَوْا نَكْتَشِفُ بَعْضَها وَنَتَعَرَّفُ عَلى مُمَيِّزاتِها وَمَكانَتِها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ٱلْحَضارِيَّةِ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078657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EEA8E-7E10-0AB1-434C-3CEBB4C7E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ECF0AE-A89A-5F4E-4E81-CD5490712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الكلمات المفاتيح في الفقرة ثم يصوغ فكرتها الرئيسة 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6585A90-4840-A605-E1AC-949F90F670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A6C63DE-B8CA-88FE-C901-12D0658625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B4C454-D6DA-8669-B7BA-A8A3FF5A8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46DE12-9A15-EBCB-1F2B-4D578B3282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2CD5F51-C215-F0D1-BBBC-771A48BA02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3E69930-11F5-935E-A95F-2310FE3A526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DABCDC-AC56-40BA-F615-2770D784C37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801234-BBA8-658B-5A56-9B281EFB46E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2A75EF-2FA0-F9A9-98E4-9DAF994A786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6B2665C-74BD-850D-4716-2129390A32AD}"/>
              </a:ext>
            </a:extLst>
          </p:cNvPr>
          <p:cNvSpPr txBox="1"/>
          <p:nvPr/>
        </p:nvSpPr>
        <p:spPr>
          <a:xfrm>
            <a:off x="462228" y="2529025"/>
            <a:ext cx="8085849" cy="309872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كَثيراً ما قَرَأْنا وَسَمِعْنا عَنْ مَبانٍ وَمُنْشَآتٍ قَديمَةٍ وَحَديثَةٍ، شَكَّلَتْ مَناراتٍ عَظيمَةً وَشَواهِدَ حَضارِيَّةً عَلى عَبْقَرِيَّةِ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وَقُدْرَتِهِ عَلى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ٱلْإِبْداعِ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وَٱلِابْتِكارِ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تَعالَوْا نَكْتَشِفُ بَعْضَها وَنَتَعَرَّفُ عَلى مُمَيِّزاتِها وَمَكانَتِها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ٱلْحَضارِيَّةِ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4232591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604FB-B6F2-867E-7143-C7E21F0B1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8C3E69-0BC8-B7F4-40F4-D6E0F915C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الكلمات المفاتيح؟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ED60E0-8CB8-CEA2-36B3-47ED808804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75E0BC-7F91-4399-288E-EAF1FAEB50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9B736B6-1591-2BEC-3387-EBED43EB06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052EBF-0C16-B095-4721-6BCED0416A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21A8CC-E235-267A-BCDA-7DC0D16955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2FF73F2-EBD9-F846-AB16-FB4F4DAA912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97AE3E-B23A-5CEA-2841-EACFBE47E30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2AF36C-AEEE-53FB-97E2-F2826A9CCA1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B3FE3E-57C7-773A-7A85-4543B4D1C42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52B467D-01A2-6DA9-573C-CED4BB6772B1}"/>
              </a:ext>
            </a:extLst>
          </p:cNvPr>
          <p:cNvSpPr txBox="1"/>
          <p:nvPr/>
        </p:nvSpPr>
        <p:spPr>
          <a:xfrm>
            <a:off x="462228" y="2529025"/>
            <a:ext cx="8085849" cy="309872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كَثيراً ما قَرَأْنا وَسَمِعْنا عَنْ </a:t>
            </a:r>
            <a:r>
              <a:rPr lang="ar-SA" sz="4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مَبانٍ وَمُنْشَآتٍ 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قَديمَةٍ وَحَديثَةٍ، شَكَّلَتْ مَناراتٍ عَظيمَةً وَ</a:t>
            </a:r>
            <a:r>
              <a:rPr lang="ar-SA" sz="4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شَواهِدَ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حَضارِيَّةً عَلى </a:t>
            </a:r>
            <a:r>
              <a:rPr lang="ar-SA" sz="4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عَبْقَرِيَّةِ </a:t>
            </a:r>
            <a:r>
              <a:rPr lang="ar-SA" sz="44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SA" sz="4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وَقُدْرَتِهِ عَلى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ٱلْإِبْداعِ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وَٱلِابْتِكارِ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تَعالَوْا نَكْتَشِفُ بَعْضَها وَنَتَعَرَّفُ عَلى مُمَيِّزاتِها وَمَكانَتِها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ٱلْحَضارِيَّةِ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245624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CBBD9-C91C-7097-9536-8DB4FBF71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8AEF89-5445-8C91-8061-9E1C77E4A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معي. يمكن أن نستعين بالعلاقة بين الكلمات المفاتيح لتحديد الفكرة الرئيسة.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17E1ED9-84E3-A31C-424A-1E9054E63A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C2ECD3B-87C9-C5EE-1B39-6356B7DD05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91B9BA-EBFF-90E9-6221-549891E162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78FB70-49D3-6447-CA40-BEEF0FFAED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87D6E5-CD3F-DB47-4047-BBFA4236AE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7F98504-E16A-A4CB-D6B2-85EE3BF5AF1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F1CB39-865E-EC14-8882-A5BC76E7155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C19601-5C02-F30E-9B72-84C4B2B553A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6E86DF-FC6B-FBBC-65D2-6A5C33E645F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7F4C153-DC55-1E01-D10F-FAC4F5322B3C}"/>
              </a:ext>
            </a:extLst>
          </p:cNvPr>
          <p:cNvSpPr txBox="1"/>
          <p:nvPr/>
        </p:nvSpPr>
        <p:spPr>
          <a:xfrm>
            <a:off x="546847" y="3012244"/>
            <a:ext cx="8085849" cy="309872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كَثيراً ما قَرَأْنا وَسَمِعْنا عَنْ </a:t>
            </a:r>
            <a:r>
              <a:rPr lang="ar-SA" sz="4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مَبانٍ وَمُنْشَآتٍ 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قَديمَةٍ وَحَديثَةٍ، شَكَّلَتْ مَناراتٍ عَظيمَةً وَ</a:t>
            </a:r>
            <a:r>
              <a:rPr lang="ar-SA" sz="4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شَواهِدَ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حَضارِيَّةً عَلى </a:t>
            </a:r>
            <a:r>
              <a:rPr lang="ar-SA" sz="4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عَبْقَرِيَّةِ </a:t>
            </a:r>
            <a:r>
              <a:rPr lang="ar-SA" sz="44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SA" sz="4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وَقُدْرَتِهِ عَلى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ٱلْإِبْداعِ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وَٱلِابْتِكارِ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تَعالَوْا نَكْتَشِفُ بَعْضَها وَنَتَعَرَّفُ عَلى مُمَيِّزاتِها وَمَكانَتِها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ٱلْحَضارِيَّةِ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Bulle narrative : ronde 528">
            <a:extLst>
              <a:ext uri="{FF2B5EF4-FFF2-40B4-BE49-F238E27FC236}">
                <a16:creationId xmlns:a16="http://schemas.microsoft.com/office/drawing/2014/main" id="{77B20CDE-EF0C-593C-246D-2EE0666F4296}"/>
              </a:ext>
            </a:extLst>
          </p:cNvPr>
          <p:cNvSpPr/>
          <p:nvPr/>
        </p:nvSpPr>
        <p:spPr>
          <a:xfrm>
            <a:off x="4927671" y="1671804"/>
            <a:ext cx="2810486" cy="1115475"/>
          </a:xfrm>
          <a:prstGeom prst="cloudCallout">
            <a:avLst>
              <a:gd name="adj1" fmla="val -61902"/>
              <a:gd name="adj2" fmla="val 110661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ٱلعَلاقَةُ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ٱلْكَلِماتِ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ٱلْمَفاتيحِ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636510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4243E-4D15-ABB6-5184-CA16FA50F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BC65DF-5E9C-9B41-9D7D-1404DA6CE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العلاقة بين الكلمات المفاتيح  في هذه الفقرة هي أن المباني والمنشآت تشهد على عبقرية الإنسان.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1B7743C-1E37-0EB1-D0C1-F7C271A5BD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40711DC-68F7-1E1D-D882-A5CF80979E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4867E2-901F-EB5F-6613-3DD68E3F1C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8F0024F-174B-86F2-0C74-30591FE5EE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F6B25FC-5708-A1F3-C56A-E2E91E3C4F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C5E3EC5-966F-5DB3-764A-A8979059BF0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4DE33B-BE03-E8E4-07F5-18BAAB08C53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C03B90-A715-7E9D-65CF-9B328B88AC1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0339B4-2D19-1E02-D23B-1ED9ED78479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F714B4E-6A2B-B9B9-0ABE-D288397467A8}"/>
              </a:ext>
            </a:extLst>
          </p:cNvPr>
          <p:cNvSpPr txBox="1"/>
          <p:nvPr/>
        </p:nvSpPr>
        <p:spPr>
          <a:xfrm>
            <a:off x="626512" y="3286564"/>
            <a:ext cx="8085849" cy="309872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كَثيراً ما قَرَأْنا وَسَمِعْنا عَنْ </a:t>
            </a:r>
            <a:r>
              <a:rPr lang="ar-SA" sz="4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مَبانٍ وَمُنْشَآتٍ 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قَديمَةٍ وَحَديثَةٍ، شَكَّلَتْ مَناراتٍ عَظيمَةً وَ</a:t>
            </a:r>
            <a:r>
              <a:rPr lang="ar-SA" sz="4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شَواهِدَ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حَضارِيَّةً عَلى </a:t>
            </a:r>
            <a:r>
              <a:rPr lang="ar-SA" sz="4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عَبْقَرِيَّةِ </a:t>
            </a:r>
            <a:r>
              <a:rPr lang="ar-SA" sz="44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SA" sz="4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وَقُدْرَتِهِ عَلى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ٱلْإِبْداعِ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وَٱلِابْتِكارِ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تَعالَوْا نَكْتَشِفُ بَعْضَها وَنَتَعَرَّفُ عَلى مُمَيِّزاتِها وَمَكانَتِها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ٱلْحَضارِيَّةِ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69D447AF-5FE9-0188-5404-4BAA11F947C6}"/>
              </a:ext>
            </a:extLst>
          </p:cNvPr>
          <p:cNvSpPr txBox="1">
            <a:spLocks/>
          </p:cNvSpPr>
          <p:nvPr/>
        </p:nvSpPr>
        <p:spPr>
          <a:xfrm>
            <a:off x="626512" y="747035"/>
            <a:ext cx="69255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C7886BF6-4781-6448-67FF-41C4525FB03E}"/>
              </a:ext>
            </a:extLst>
          </p:cNvPr>
          <p:cNvSpPr/>
          <p:nvPr/>
        </p:nvSpPr>
        <p:spPr>
          <a:xfrm>
            <a:off x="2405560" y="1833249"/>
            <a:ext cx="4151633" cy="1057091"/>
          </a:xfrm>
          <a:prstGeom prst="wedgeRoundRectCallout">
            <a:avLst>
              <a:gd name="adj1" fmla="val -22668"/>
              <a:gd name="adj2" fmla="val 76917"/>
              <a:gd name="adj3" fmla="val 16667"/>
            </a:avLst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rgbClr val="0097B2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l" defTabSz="914400" rtl="1">
              <a:lnSpc>
                <a:spcPct val="107000"/>
              </a:lnSpc>
              <a:spcAft>
                <a:spcPts val="800"/>
              </a:spcAft>
              <a:defRPr/>
            </a:pP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ٱلْمَباني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وَٱلْمُنْشَأتُ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تَشْهَدُ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عَبْقَرِيَّةِ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</a:t>
            </a:r>
            <a:endParaRPr kumimoji="0" lang="fr-FR" sz="4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6090251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9CEAD-A0BC-C50B-5239-1FE1E2DB9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DC775A-43FD-EA77-9DFD-D3FBF4C2E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نستعين بالكلمات المفاتيح  والعلاقة بينها لصياغة الفكرة الرئيسة. من يحاول؟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2F90A9F-021B-CF3B-F1B8-F691A7FF90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49BE55-E834-97E4-7547-108106D2EA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F195C9-CCE2-F6D3-4C40-CD33B15482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1BBADD-DAF7-3FC8-05AD-C0951A9DFC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3842214-E8BE-AF99-51CC-B9678B9DED8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F70DF61-6ED0-D0A8-34A2-97A973E4BF81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80E6F2-0882-D551-263A-B69A0FFC53A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7EAA44-C978-49F3-9299-FAF57571225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D7DB98-F141-ED82-5C72-8256B59CCDE0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52A0AB8-DBA0-8EC4-D886-E7A3C703DFF0}"/>
              </a:ext>
            </a:extLst>
          </p:cNvPr>
          <p:cNvSpPr txBox="1"/>
          <p:nvPr/>
        </p:nvSpPr>
        <p:spPr>
          <a:xfrm>
            <a:off x="626512" y="3286564"/>
            <a:ext cx="8085849" cy="309872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كَثيراً ما قَرَأْنا وَسَمِعْنا عَنْ </a:t>
            </a:r>
            <a:r>
              <a:rPr lang="ar-SA" sz="4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مَبانٍ وَمُنْشَآتٍ 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قَديمَةٍ وَحَديثَةٍ، شَكَّلَتْ مَناراتٍ عَظيمَةً وَ</a:t>
            </a:r>
            <a:r>
              <a:rPr lang="ar-SA" sz="4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شَواهِدَ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حَضارِيَّةً عَلى </a:t>
            </a:r>
            <a:r>
              <a:rPr lang="ar-SA" sz="4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عَبْقَرِيَّةِ </a:t>
            </a:r>
            <a:r>
              <a:rPr lang="ar-SA" sz="44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SA" sz="44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وَقُدْرَتِهِ عَلى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ٱلْإِبْداعِ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وَٱلِابْتِكارِ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تَعالَوْا نَكْتَشِفُ بَعْضَها وَنَتَعَرَّفُ عَلى مُمَيِّزاتِها وَمَكانَتِها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ٱلْحَضارِيَّةِ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987E4165-B85F-7C88-3B7E-267FA1512FA0}"/>
              </a:ext>
            </a:extLst>
          </p:cNvPr>
          <p:cNvSpPr txBox="1">
            <a:spLocks/>
          </p:cNvSpPr>
          <p:nvPr/>
        </p:nvSpPr>
        <p:spPr>
          <a:xfrm>
            <a:off x="626512" y="747035"/>
            <a:ext cx="69255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Bulle narrative : rectangle à coins arrondis 11">
            <a:extLst>
              <a:ext uri="{FF2B5EF4-FFF2-40B4-BE49-F238E27FC236}">
                <a16:creationId xmlns:a16="http://schemas.microsoft.com/office/drawing/2014/main" id="{85009541-076C-F243-50DF-C6E995DFC761}"/>
              </a:ext>
            </a:extLst>
          </p:cNvPr>
          <p:cNvSpPr/>
          <p:nvPr/>
        </p:nvSpPr>
        <p:spPr>
          <a:xfrm>
            <a:off x="2405560" y="1833249"/>
            <a:ext cx="4151633" cy="1057091"/>
          </a:xfrm>
          <a:prstGeom prst="wedgeRoundRectCallout">
            <a:avLst>
              <a:gd name="adj1" fmla="val -22668"/>
              <a:gd name="adj2" fmla="val 76917"/>
              <a:gd name="adj3" fmla="val 16667"/>
            </a:avLst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rgbClr val="0097B2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l" defTabSz="914400" rtl="1">
              <a:lnSpc>
                <a:spcPct val="107000"/>
              </a:lnSpc>
              <a:spcAft>
                <a:spcPts val="800"/>
              </a:spcAft>
              <a:defRPr/>
            </a:pP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ٱلْمَباني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وَٱلْمُنْشَأتُ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kern="0" dirty="0">
                <a:solidFill>
                  <a:srgbClr val="00B0F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تَشْهَدُ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عَبْقَرِيَّةِ </a:t>
            </a:r>
            <a:r>
              <a:rPr kumimoji="0" lang="ar-MA" sz="28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</a:t>
            </a:r>
            <a:endParaRPr kumimoji="0" lang="fr-FR" sz="4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101185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76A33-A345-24B6-01DB-1DC6265A6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6F3D4C-0825-86D7-A1E6-A88440699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آخر. من يقرؤهُ؟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72DA290-E58C-038C-3637-2733C898CC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5C55B5C-CE0D-D554-DD60-856F4CF1C4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E97A30-AB62-F25C-9D3D-86C1329BFE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731A6B2-DF73-835C-6694-0978DB41D8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4FB4C8A-8DB1-2059-5138-AF3E906545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2C6E3B3-E8D1-29C7-2623-D7873E0626D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DD21BB-67BB-8322-A91B-EF2F3EA4613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573767-34F5-FEC5-79BE-A9853EB07BD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AF4017-636A-1B26-F4B7-5B1BF15BC36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E2758B3-70FE-A158-82B9-230175F23CB5}"/>
              </a:ext>
            </a:extLst>
          </p:cNvPr>
          <p:cNvSpPr/>
          <p:nvPr/>
        </p:nvSpPr>
        <p:spPr>
          <a:xfrm>
            <a:off x="1249319" y="3429000"/>
            <a:ext cx="6511667" cy="124460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accent4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تَشْهَدُ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ٱلْمَباني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وَٱلْمُنْشآتُ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عَبْقَرِيَّةِ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433164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46AEF-50F9-00BB-1509-81B25196B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DC0503-E27A-61B1-D55B-3ACB586E2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ص: 97. أنجزوا بشكل ثنائي نشاط أتدرب مع زملائي". من يقرأ التعليمة؟ 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DDB3CF-3D13-3233-3458-2394447914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AAEE5DE-499B-7E9F-A030-59DDE61062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28A395-F7F3-2F7D-A21C-55B51B11D1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E4D485-29A4-F0B0-9F95-473BBB905D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3C9E981-AA06-9713-77CB-C38F5754FF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93B8A41-2EDA-D85E-6236-AC52F900179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5443686-BE27-0A0E-964E-2EA68CDAADD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3871EF-7966-7ECF-EAFB-647504E5221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0F066C-485B-FA58-B0AF-9F22DF81018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58E49980-9E82-2035-8403-959C938F0585}"/>
              </a:ext>
            </a:extLst>
          </p:cNvPr>
          <p:cNvSpPr txBox="1">
            <a:spLocks/>
          </p:cNvSpPr>
          <p:nvPr/>
        </p:nvSpPr>
        <p:spPr>
          <a:xfrm>
            <a:off x="626512" y="747035"/>
            <a:ext cx="69255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07184A5C-90D4-4ED0-222B-2D3D7B945D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6236" y="1492415"/>
            <a:ext cx="3576616" cy="5030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7AC1123-16E3-62B4-1028-7C86E1AC1E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93577" y="3742216"/>
            <a:ext cx="3818964" cy="121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93988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AAC97-E836-5A10-521A-34F537D26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87078C-6965-7CA6-802A-06BF59A70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 الفقرة؟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B3DF469-6084-7728-16DB-F2F883F7D2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DA0E77-CAD2-2299-C077-BEE78CF59E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E54C16-441C-E865-13D5-98FF6662FD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835016-2984-399B-9F9D-8063F52E20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0BC7D2-91AC-6DEA-7726-000318E51F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20CC513-90A4-6364-A1C3-A43AF76B6BE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2EE936-78B9-7C0D-0849-77583F338080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5E35DC-DE5C-B734-EACB-E0E229F0BD8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B814FC-1A8C-B903-FDDC-05F2EFCEB0B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FA4682C-A280-0BC4-7BBD-2673638B7D4A}"/>
              </a:ext>
            </a:extLst>
          </p:cNvPr>
          <p:cNvSpPr/>
          <p:nvPr/>
        </p:nvSpPr>
        <p:spPr>
          <a:xfrm>
            <a:off x="960706" y="3429000"/>
            <a:ext cx="6511667" cy="124460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accent4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تَشْهَدُ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ٱْمَباني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وَٱلْمُنْشآتُ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عَبْقَرِيَّةِ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4" name="Image 13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83BB557D-29F7-BC0C-2E02-03A7C14BE3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0098" y="2104567"/>
            <a:ext cx="7270110" cy="406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03752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A8E08-9A87-0730-14D1-C6A06A5A4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A2A1E7-42F8-B90C-4747-C666591C1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العلاقة بين الكلمات المفاتيح في الفقرة؟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A39520-5160-7DB7-E5EE-F1E9B4E78E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1EE70BA-FF9F-F562-5DB1-27FD434015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1D0056-E2E4-F11E-365D-446BC0B576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37AFEF3-1006-6131-0AEC-C035F9105C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12896E3-98C5-532C-15AD-FBAE28641A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A1F115A-ABD9-43B5-EFBD-53251F3C27A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0B2602-9D2F-BF7C-6E59-E240DE6C10C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66EF8A-BE3D-AAE5-20EA-2854BECC1252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535622-8C6E-018E-094E-39CBC139491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5BA9AAE4-4980-D8A5-8CC0-F34B7C0F7F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0098" y="2104567"/>
            <a:ext cx="7270110" cy="406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14161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705CB-D05D-549F-FFD4-20E8242D7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B52C57-62F4-F607-6C10-4D9629696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6B74DA-5E21-571D-A997-13B89BA05C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52310EB-71F8-8841-7D09-EB88A6B4C4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CAD4C9B-DD63-9B8B-0838-CAD7E61BAA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6342075-8F5F-310D-C6AE-F8BF264FD3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EC5E476-9C66-0688-D61B-0D7987B1FE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0762FBE-B1F3-0316-9840-652C21FA38E5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810A91-C6C1-51B1-B35C-F1BA84B1864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62A6D1-5D68-E0E6-3484-754CD438183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557AD7-9632-490B-2BBB-6404962098A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E96AF9C6-0C12-F491-E83E-41FBF941861D}"/>
              </a:ext>
            </a:extLst>
          </p:cNvPr>
          <p:cNvSpPr/>
          <p:nvPr/>
        </p:nvSpPr>
        <p:spPr>
          <a:xfrm>
            <a:off x="1918533" y="1796989"/>
            <a:ext cx="5035119" cy="1057091"/>
          </a:xfrm>
          <a:prstGeom prst="wedgeRoundRectCallout">
            <a:avLst>
              <a:gd name="adj1" fmla="val -22524"/>
              <a:gd name="adj2" fmla="val 76493"/>
              <a:gd name="adj3" fmla="val 16667"/>
            </a:avLst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rgbClr val="0097B2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l" defTabSz="914400" rtl="1">
              <a:lnSpc>
                <a:spcPct val="107000"/>
              </a:lnSpc>
              <a:spcAft>
                <a:spcPts val="800"/>
              </a:spcAft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هَرَمُ خُوفو أَحَدُ أَرْوَعِ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ٱلْإِنْجازاتِ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ٱلتّارِيخِ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ٱلْقَديمِ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4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2B165DB3-DD43-D83A-064F-86A4941E02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02653" y="3226200"/>
            <a:ext cx="5866878" cy="328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653097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CC2D9-8CE6-54B1-37C6-9CDBFE7F8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797DB4-1844-90BA-E26C-A95B04829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يصوغ الفكرة الرئيسة / الأساسية للفقرة انطلاقا من العلاقة بين الكلمات المفاتيح؟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BF111AE-62E0-3132-9474-D1B7466006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A9CEC85-A659-4D6E-66B9-E3FC1D5195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BE63EB-DEC2-B934-9738-935C56F136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0D1BCC2-3FC9-0B8C-C52A-5BA63A9806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AEF1FF-DC96-2BAB-F310-A3A00FCC66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EA989EA-5982-A697-D50C-0E82375D274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430D3F-D04A-B6E4-328A-54B82ACD6E0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24C1DD-810F-A9C7-9E41-C874C8D5088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AFF3979-0C07-1CAD-A37E-2C0892F23B8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530D65A6-6833-AE8F-AE09-761AD2B5C1AE}"/>
              </a:ext>
            </a:extLst>
          </p:cNvPr>
          <p:cNvSpPr/>
          <p:nvPr/>
        </p:nvSpPr>
        <p:spPr>
          <a:xfrm>
            <a:off x="1918533" y="1796989"/>
            <a:ext cx="5035119" cy="1057091"/>
          </a:xfrm>
          <a:prstGeom prst="wedgeRoundRectCallout">
            <a:avLst>
              <a:gd name="adj1" fmla="val -22524"/>
              <a:gd name="adj2" fmla="val 76493"/>
              <a:gd name="adj3" fmla="val 16667"/>
            </a:avLst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rgbClr val="0097B2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l" defTabSz="914400" rtl="1">
              <a:lnSpc>
                <a:spcPct val="107000"/>
              </a:lnSpc>
              <a:spcAft>
                <a:spcPts val="800"/>
              </a:spcAft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هَرَمُ خُوفو أَحَدُ أَرْوَعِ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ٱلْإِنْجازاتِ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ٱلتّارِيخِ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ٱلْقَديمِ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4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0098B025-7837-C7DF-E84C-D7D8245B31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02653" y="3226200"/>
            <a:ext cx="5866878" cy="328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10218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60BA2-EFDC-7863-D418-3095050FA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938997-A24E-1680-FADE-EB10ABF1B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47" y="747035"/>
            <a:ext cx="6925526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هذان  مقترحان. من يقرؤهما؟ 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78F05DF-E4E7-F8E4-5F8A-06D10C390C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F12C1D5-24DA-2A19-6FCC-CFE3271F8C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6E45E8-9E60-8D6B-386C-C30C97A89D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C1642D7-6E1F-9ACF-133B-FE55594229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D6E7426-1701-5408-687F-B541BF1FDC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43C2A13-1570-EF37-7D1F-4D3FA4E8AC14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045931-760E-0730-14D3-C00DDDEC73C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1DF950-06BE-17A9-72EA-EBA85B96D52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/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B13E23-7E41-752A-7E03-DA86506826B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8E813F-7EEA-B19C-3A69-CE5170C142B6}"/>
              </a:ext>
            </a:extLst>
          </p:cNvPr>
          <p:cNvSpPr/>
          <p:nvPr/>
        </p:nvSpPr>
        <p:spPr>
          <a:xfrm>
            <a:off x="681318" y="2527226"/>
            <a:ext cx="7742517" cy="124460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accent4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يُشَكِّلُ هَرَمُ خوفو أَحَدَ أَرْوَعِ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ٱلْإِنْجازاتِ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ٱلتّاريخِ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ٱلْقَديمِ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57B9CDA-4DF0-F567-0F90-AF99693CCE2F}"/>
              </a:ext>
            </a:extLst>
          </p:cNvPr>
          <p:cNvSpPr/>
          <p:nvPr/>
        </p:nvSpPr>
        <p:spPr>
          <a:xfrm>
            <a:off x="681317" y="4057350"/>
            <a:ext cx="7742518" cy="124460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accent4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هَرَمُ خوفو أَحَدُ أَرْوَعِ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ٱلْإِنْجازاتِ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ٱلتّاريخِ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ٱلْقَديمِ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263376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تراكيب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تحديد النعت السببي في جملة.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3984172" y="1771950"/>
            <a:ext cx="3114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النعت السببي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9FBE6-F74A-0E7C-F9A3-7F93B54F6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CF7451-468A-3778-4942-AC55AC7C1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البداية، من يذكرنا بتعريف النعت الحقيقي؟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B4C835D-B6C0-0973-6F44-24A910E333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E54A330-0557-1060-A1DE-7F1C07661A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AC027C4-0F4F-6423-CDCD-F4EC8110EE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2EE7C4-A6A5-2DBE-A829-770B9823A7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52F6AAA-99F4-1674-FFFB-313D30FD33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48B271D-E932-5CA3-8899-15E96D7532C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9E5014-EA34-899F-524F-7C336E1C870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AA1CCC-4E13-D636-9C36-BC7F4F6E4F63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6C05F0-59DC-678A-EDFD-658E4350362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7CCA514-CD04-6BC4-17EC-0B7BBC31F4AC}"/>
              </a:ext>
            </a:extLst>
          </p:cNvPr>
          <p:cNvSpPr txBox="1"/>
          <p:nvPr/>
        </p:nvSpPr>
        <p:spPr>
          <a:xfrm>
            <a:off x="1886236" y="2736042"/>
            <a:ext cx="5223703" cy="1736646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اَلنَّعْتُ </a:t>
            </a:r>
            <a:r>
              <a:rPr lang="ar-MA" sz="9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ٱلْحَقيقِيُّ</a:t>
            </a:r>
            <a:endParaRPr lang="fr-FR" sz="9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8089924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8D639-0A97-14D0-6887-816E075C7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B25AE6-52EB-6467-B210-B202EDD68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يقرأ؟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BADEF30-2CBE-853E-21B7-347062409C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B301DD-BB7B-CB18-01DA-691ED63BC0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DD301BC-D29C-182C-0867-18D1E75B02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0D07D0E-2429-88C5-C3DE-FBCED3F6B0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B198B0-13EE-55A6-BBB0-9BA83F9ECA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2B50BB-934A-0384-2D89-B0AAFBC4D3F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B72D5C-427A-9D48-D76F-0EE1F5175A9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86055E-DE78-F9B4-77F4-5BC9C421E064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975E53-8CB7-8357-CE8B-D0FE9EDCBFD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41B06FC-DB9F-C5B0-27EE-05FB7D6555DE}"/>
              </a:ext>
            </a:extLst>
          </p:cNvPr>
          <p:cNvSpPr/>
          <p:nvPr/>
        </p:nvSpPr>
        <p:spPr>
          <a:xfrm>
            <a:off x="860230" y="2484001"/>
            <a:ext cx="7533640" cy="2175200"/>
          </a:xfrm>
          <a:prstGeom prst="roundRect">
            <a:avLst/>
          </a:prstGeom>
          <a:solidFill>
            <a:srgbClr val="E2F8FA"/>
          </a:solidFill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rtl="1">
              <a:lnSpc>
                <a:spcPct val="150000"/>
              </a:lnSpc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- اَلنَّعْتُ 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ٱلْحَقيقِيُّ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صِفَةٌ 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تُوَضِّحُ ٱسْماً قَبْلَها وَتُدَقِّقُ مَعْناهُ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، يُسَمّى </a:t>
            </a:r>
            <a:r>
              <a:rPr lang="ar-MA" sz="36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لْمَنْعوتَ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8143961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724B9-B98A-BB3A-DE81-AE1721451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B490F-1EC1-2404-CFCA-06E3F16B8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الأشياء التي يتبع فيها النعت الحقيقي منعوته؟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F51552-8581-B6AF-DFB7-5CB4E9411A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46F471A-9F19-0DCF-BC49-2CB5856671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D6C1B72-9116-4829-847A-E766DC93E0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EC22AF-07B1-241D-6C2E-07BBA22020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F68C381-541D-29E6-3274-F85853CE1A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37E17B6-B3BD-F284-7141-F5FCCAFEB53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D42FE5A-E854-F6B3-4A06-CD70B4428FC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C43D22-12DA-6336-6D79-0FD23863E65D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A67515-8A0B-67BD-EF51-FC93843B14B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B7BE2FB-3348-9682-94D3-BDFCD8FBE5B3}"/>
              </a:ext>
            </a:extLst>
          </p:cNvPr>
          <p:cNvSpPr txBox="1"/>
          <p:nvPr/>
        </p:nvSpPr>
        <p:spPr>
          <a:xfrm>
            <a:off x="961002" y="3289110"/>
            <a:ext cx="7413247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يَتْبَعُ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ٱلنَّعْتُ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ٱلْحَقيقيُّ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ٱلْمَنْعوتَ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........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9346145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3113B-412F-1144-BE13-624040023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E9C4E5-1537-07B8-8890-CC49FE80C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يقرأ؟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418DF1-3DFE-A7BC-FFAA-E693B86114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2F150B4-E2BF-56CD-930C-AA292356BE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B4C124-8DD3-D3E4-C80C-0B30506BAD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B09A50-C59B-20FC-A333-2A3495BEDC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A5A72F-4CBF-7761-BF63-A02BD28E5E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0200EFA-413E-0040-9487-C7007C571C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4D6863-9BE7-60C5-3427-A7A397C19DE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3177E0-ACD9-F619-C1EA-B085DABB471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01235ED-0374-8BAD-7C67-DB9E4D7695F5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F1F9FAD-D47A-2362-C9DE-81D18B830021}"/>
              </a:ext>
            </a:extLst>
          </p:cNvPr>
          <p:cNvSpPr/>
          <p:nvPr/>
        </p:nvSpPr>
        <p:spPr>
          <a:xfrm>
            <a:off x="632373" y="2265680"/>
            <a:ext cx="7710633" cy="3714214"/>
          </a:xfrm>
          <a:prstGeom prst="roundRect">
            <a:avLst/>
          </a:prstGeom>
          <a:solidFill>
            <a:srgbClr val="E2F8FA"/>
          </a:solidFill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MA" sz="3600" b="1" dirty="0">
                <a:solidFill>
                  <a:srgbClr val="5B9BD5">
                    <a:lumMod val="50000"/>
                  </a:srgb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- اَلنَّعْتُ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Calibri" panose="020F0502020204030204" pitchFamily="34" charset="0"/>
              </a:rPr>
              <a:t>وَٱلْمَنْعوتُ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Calibri" panose="020F0502020204030204" pitchFamily="34" charset="0"/>
              </a:rPr>
              <a:t> يَكونانِ:</a:t>
            </a:r>
          </a:p>
          <a:p>
            <a:pPr marL="1258888" marR="0" lvl="0" indent="-3635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Calibri" panose="020F0502020204030204" pitchFamily="34" charset="0"/>
              </a:rPr>
              <a:t>نَكِرَتَيْنِ مَعاً أَوْ مَعْرِفَتَيْنِ مَعاً؛</a:t>
            </a:r>
          </a:p>
          <a:p>
            <a:pPr marL="1258888" marR="0" lvl="0" indent="-3635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Calibri" panose="020F0502020204030204" pitchFamily="34" charset="0"/>
              </a:rPr>
              <a:t>لَهُما نَفْسُ حالَةِ </a:t>
            </a:r>
            <a:r>
              <a:rPr kumimoji="0" lang="ar-MA" sz="360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Calibri" panose="020F0502020204030204" pitchFamily="34" charset="0"/>
              </a:rPr>
              <a:t>ٱلْإِعْرابِ</a:t>
            </a:r>
            <a:r>
              <a:rPr kumimoji="0" lang="ar-MA" sz="36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1258888" marR="0" lvl="0" indent="-3635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Calibri" panose="020F0502020204030204" pitchFamily="34" charset="0"/>
              </a:rPr>
              <a:t>مِنْ نَفْسِ </a:t>
            </a:r>
            <a:r>
              <a:rPr kumimoji="0" lang="ar-MA" sz="360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Calibri" panose="020F0502020204030204" pitchFamily="34" charset="0"/>
              </a:rPr>
              <a:t>ٱلْجِنْسِ</a:t>
            </a:r>
            <a:r>
              <a:rPr kumimoji="0" lang="ar-MA" sz="36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Calibri" panose="020F0502020204030204" pitchFamily="34" charset="0"/>
              </a:rPr>
              <a:t>(مُذَكَّرانِ أَو مُؤَنَّثانِ)؛</a:t>
            </a:r>
          </a:p>
          <a:p>
            <a:pPr marL="1258888" marR="0" lvl="0" indent="-363538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Calibri" panose="020F0502020204030204" pitchFamily="34" charset="0"/>
              </a:rPr>
              <a:t>مِنْ نَفْسِ </a:t>
            </a:r>
            <a:r>
              <a:rPr kumimoji="0" lang="ar-MA" sz="360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Calibri" panose="020F0502020204030204" pitchFamily="34" charset="0"/>
              </a:rPr>
              <a:t>ٱلعَدَدِ</a:t>
            </a:r>
            <a:r>
              <a:rPr kumimoji="0" lang="ar-MA" sz="36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Calibri" panose="020F0502020204030204" pitchFamily="34" charset="0"/>
              </a:rPr>
              <a:t> (مُفْرَدانِ أَو مُثَنَّيانِ أَو جَمْعانِ).</a:t>
            </a:r>
            <a:endParaRPr kumimoji="0" lang="ar-SA" sz="360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0084996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الحصة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ستتعرفون النعت السببي وستتعلمون كيف تحددونه في جملة.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91340B-6F15-3211-7C97-3EAEEF419C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ECEAEAB-8F16-B43F-C01E-65DF5482E0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8F76979-7031-ADC8-8EB2-DBEAB7877B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9A7497C-EC56-49C3-CE50-505220A9C3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23A4DA8-DC16-5FD8-0668-236C5EFDFB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FC205C6-755B-2308-FCEA-807F67FA5FB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C13E42-64F2-8187-7FB6-00FBB0C95E8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30DB68-A5F6-ECF9-CAE0-1786032B375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8C11DF-83CF-1D89-53A2-F774FB5DD5D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376A514-AEE3-104B-9668-C4BF1464832F}"/>
              </a:ext>
            </a:extLst>
          </p:cNvPr>
          <p:cNvSpPr txBox="1"/>
          <p:nvPr/>
        </p:nvSpPr>
        <p:spPr>
          <a:xfrm>
            <a:off x="1886236" y="2736042"/>
            <a:ext cx="5223703" cy="1736646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اَلنَّعْتُ </a:t>
            </a:r>
            <a:r>
              <a:rPr lang="ar-MA" sz="9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ٱلسَّبَبِيُّ</a:t>
            </a:r>
            <a:endParaRPr lang="fr-FR" sz="9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2E584-D7D3-E186-AED1-878775580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DDA6DD-F179-1D9C-0D4B-27033582F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نشرع في درسنا. من يقدم صفات أخرى لسكان البلد؟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3DB340A-6188-DF60-031C-1209260354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9215476-FFB9-6C3A-CA5C-8AF0467C84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32AA83-CC6D-5511-90BD-2A09BF92FA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38A09A9-4525-29D7-4507-82D9644DF7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EA689F2-8C02-D211-FB47-B09B8D9E4CA9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34B966-7C4D-B8EE-9A03-7208FDDA974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60E3B7-E654-EE1E-54FE-E4146B24F39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931240-467B-D09F-13DC-D1A98756DAD3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701C2F0F-CD05-0B52-24B0-5944A8AA16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1F85984E-67D5-44FD-A329-47C09A404A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2857880"/>
              </p:ext>
            </p:extLst>
          </p:nvPr>
        </p:nvGraphicFramePr>
        <p:xfrm>
          <a:off x="716056" y="2061294"/>
          <a:ext cx="789006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48612900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5BD6B-513F-30F6-1AB7-47B4B0AC0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20710B-7FA8-FF52-2731-C86AA9617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صفات أخرى لسكان البلد. من يقرأ؟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341AB48-A06F-90C1-14AE-A8BA078B632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118C683-650E-3256-BF2F-87F2B0B65A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27C5748-59AE-AC17-F6BA-2C87DB0706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4B9F536-DC47-A3A5-93AB-8BE052FB05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66A8792-216E-6B29-9986-705F315AAC7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809273-2E46-7255-75E1-D9E87EE0438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55FB7D-2B18-B8AF-8851-84D7D712011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A8A831D-FCCF-17CE-9A65-96F5E9DEB50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A1A62D97-44E9-AB41-6A3C-474C2056EB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0F2D528F-FAD1-937B-FDF4-A04DD7E72A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744072"/>
              </p:ext>
            </p:extLst>
          </p:nvPr>
        </p:nvGraphicFramePr>
        <p:xfrm>
          <a:off x="613577" y="2087245"/>
          <a:ext cx="7781731" cy="40147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34985480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EC22D-D0A4-C5AC-41C6-A02A123E4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2E56D-13A1-8A77-3889-65E8BFC56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معي الجملة التالية.  من يقرؤها؟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6783541-30EB-D90F-7FB0-41241191F3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6D7C1D3-1962-DCE5-937B-F612F0BFA5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4237850-29A0-84A5-7D2D-740A9D3F87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B184436-25B2-A1AE-2C60-1BA83DD51E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112E5D7-6570-6BC9-7470-6A6E9BB6DAE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649BB2-6601-A214-A6F7-3407C804C64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8C3CDE7-2904-9EE5-6B82-A3B64E6100B9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364977F-8DB3-FF13-8888-D2E45622855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4C94664E-E25D-FA6B-B7C9-5E9E5C5F7A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94160"/>
            <a:ext cx="900000" cy="900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BFD988F-17AA-C3E6-F71F-5293C2B03586}"/>
              </a:ext>
            </a:extLst>
          </p:cNvPr>
          <p:cNvSpPr txBox="1"/>
          <p:nvPr/>
        </p:nvSpPr>
        <p:spPr>
          <a:xfrm>
            <a:off x="1163846" y="2969299"/>
            <a:ext cx="7026723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زارَ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ٱلرَّحّالَةُ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ٱلْبَلَدَ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ٱلْمُثَقَّفَ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سُكّانُهُ.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7100055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2ADFD-942A-47C4-1ED5-AE76C6584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E21B6F-A8C5-3E18-C9A6-3E7F9D5A6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تصف صفة " المثقف"  في الجملة؟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4939EB4-A170-004C-13EC-7F2C338FD8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E9D4010-C40C-151C-6D7C-9F7C15F520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BFCD694-2D1E-5EE2-EFB1-61C6724380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1D233FF-E9DC-D525-9171-F2F5061E1F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C4BCD5B-7B6B-81E9-71B4-0F77F0D2FF8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A4C9D33-FEB0-2F2A-E793-2F358CCA4DFA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BE9CF54-FB1F-2D1D-2DDE-1F0A5AB75231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886ADD6-EE7C-77CD-2326-FB6B1D70BC4E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68A30A94-6275-77E4-B9A3-313617E1F7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94160"/>
            <a:ext cx="900000" cy="900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8CE6E93-CCFA-F135-8E45-877FC1D1BC1D}"/>
              </a:ext>
            </a:extLst>
          </p:cNvPr>
          <p:cNvSpPr txBox="1"/>
          <p:nvPr/>
        </p:nvSpPr>
        <p:spPr>
          <a:xfrm>
            <a:off x="1163846" y="2969299"/>
            <a:ext cx="7026723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زارَ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ٱلرَّحّالَةُ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ٱلْبَلَدَ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ٱلْمُثَقَّفَ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سُكّانُهُ.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772090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514BF-0B0D-9DFE-B8D0-BB862F613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B90181-FFF0-F1CD-3880-624282419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تصف سكان البلد وليس البلد كله. تصف عنصرا من البلد وهو " سكانه".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8394A93-AF26-8059-FE0C-C6F8BF5FA7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0805C06-BD81-DE62-68BA-D09E560342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962A5B2-D34F-C746-FAF3-669EAE5FDC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0760DC9-BA0D-6BFA-876B-DB29C36161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172965D-68B4-F25F-D3D3-AFDBA1E6FAA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021749-4F27-ADE9-A082-B973EC5172D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008B6A5-402B-048B-5AAF-100EDD6E717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14C79C-07BA-86FB-4A6F-22DE85135B9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5C41D743-287B-7D1D-0B7B-8CD84B3139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94160"/>
            <a:ext cx="900000" cy="900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021FF1E-12B4-620B-017B-82FAB97382B1}"/>
              </a:ext>
            </a:extLst>
          </p:cNvPr>
          <p:cNvSpPr txBox="1"/>
          <p:nvPr/>
        </p:nvSpPr>
        <p:spPr>
          <a:xfrm>
            <a:off x="1163846" y="2969299"/>
            <a:ext cx="7026723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زارَ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ٱلرَّحّالَةُ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ٱلْبَلَدَ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ٱلْمُثَقَّفَ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سُكّانُـــ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ـهُ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Flèche : courbe vers le haut 4">
            <a:extLst>
              <a:ext uri="{FF2B5EF4-FFF2-40B4-BE49-F238E27FC236}">
                <a16:creationId xmlns:a16="http://schemas.microsoft.com/office/drawing/2014/main" id="{71B42D6A-C940-9A3B-2439-9D5B89A65072}"/>
              </a:ext>
            </a:extLst>
          </p:cNvPr>
          <p:cNvSpPr/>
          <p:nvPr/>
        </p:nvSpPr>
        <p:spPr>
          <a:xfrm rot="10961760">
            <a:off x="2437293" y="2556072"/>
            <a:ext cx="1790587" cy="670248"/>
          </a:xfrm>
          <a:prstGeom prst="curvedUpArrow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3733452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6AF74-6AD4-D691-8C5B-098843B06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9369E5-A9EC-2CCE-6D62-D184609DD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الاحظ أن العنصر " أي السكان" متصل بضمير يعود على " البلد".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BB909E-FD95-6FF6-29E3-B23E275E0C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70242A8-42BE-EA77-4715-99AB55FB8F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956D4AC-F2A2-A79F-258A-F887946DB3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788E6D4-429C-B6A8-03AF-7EF9F99B63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7D938BB-4E0A-800A-684D-AFE726591E0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861808D-DC78-E5F5-B584-BC9F5FAAF6B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926A16-EE20-A451-05D7-B4B8F0142B4C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FA09358-E0A2-82E6-79C4-E568BC05C0C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41DE5B88-FB27-81F4-F695-D09650434E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94160"/>
            <a:ext cx="900000" cy="900000"/>
          </a:xfrm>
        </p:spPr>
      </p:pic>
      <p:sp>
        <p:nvSpPr>
          <p:cNvPr id="5" name="Flèche : courbe vers le haut 4">
            <a:extLst>
              <a:ext uri="{FF2B5EF4-FFF2-40B4-BE49-F238E27FC236}">
                <a16:creationId xmlns:a16="http://schemas.microsoft.com/office/drawing/2014/main" id="{0EEF8311-8A1B-1B4E-3C87-813EE207E54C}"/>
              </a:ext>
            </a:extLst>
          </p:cNvPr>
          <p:cNvSpPr/>
          <p:nvPr/>
        </p:nvSpPr>
        <p:spPr>
          <a:xfrm>
            <a:off x="1912568" y="3794249"/>
            <a:ext cx="3309672" cy="753730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537EFA0-42DE-C733-43A4-410ED11F0662}"/>
              </a:ext>
            </a:extLst>
          </p:cNvPr>
          <p:cNvGrpSpPr/>
          <p:nvPr/>
        </p:nvGrpSpPr>
        <p:grpSpPr>
          <a:xfrm>
            <a:off x="1163846" y="2556072"/>
            <a:ext cx="7026723" cy="1536939"/>
            <a:chOff x="1163846" y="2556072"/>
            <a:chExt cx="7026723" cy="1536939"/>
          </a:xfrm>
        </p:grpSpPr>
        <p:sp>
          <p:nvSpPr>
            <p:cNvPr id="4" name="Flèche : courbe vers le haut 3">
              <a:extLst>
                <a:ext uri="{FF2B5EF4-FFF2-40B4-BE49-F238E27FC236}">
                  <a16:creationId xmlns:a16="http://schemas.microsoft.com/office/drawing/2014/main" id="{4FCD2FA5-ACCB-3EF5-3526-E47E887C5553}"/>
                </a:ext>
              </a:extLst>
            </p:cNvPr>
            <p:cNvSpPr/>
            <p:nvPr/>
          </p:nvSpPr>
          <p:spPr>
            <a:xfrm rot="10961760">
              <a:off x="2437293" y="2556072"/>
              <a:ext cx="1790587" cy="670248"/>
            </a:xfrm>
            <a:prstGeom prst="curvedUp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3884F82D-75F4-40B5-EA4F-C39331831AAE}"/>
                </a:ext>
              </a:extLst>
            </p:cNvPr>
            <p:cNvSpPr txBox="1"/>
            <p:nvPr/>
          </p:nvSpPr>
          <p:spPr>
            <a:xfrm>
              <a:off x="1163846" y="2969299"/>
              <a:ext cx="7026723" cy="1123712"/>
            </a:xfrm>
            <a:prstGeom prst="roundRect">
              <a:avLst/>
            </a:prstGeom>
            <a:noFill/>
            <a:ln w="28575">
              <a:solidFill>
                <a:srgbClr val="48B2DC"/>
              </a:solidFill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6000" b="1" dirty="0">
                  <a:solidFill>
                    <a:schemeClr val="accent5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زارَ </a:t>
              </a:r>
              <a:r>
                <a:rPr lang="ar-MA" sz="6000" b="1" dirty="0" err="1">
                  <a:solidFill>
                    <a:schemeClr val="accent5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ٱلرَّحّالَةُ</a:t>
              </a:r>
              <a:r>
                <a:rPr lang="ar-MA" sz="6000" b="1" dirty="0">
                  <a:solidFill>
                    <a:schemeClr val="accent5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60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ٱلْبَلَدَ</a:t>
              </a:r>
              <a:r>
                <a:rPr lang="ar-MA" sz="6000" b="1" dirty="0">
                  <a:solidFill>
                    <a:schemeClr val="accent5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6000" b="1" dirty="0" err="1">
                  <a:solidFill>
                    <a:srgbClr val="00B05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ٱلْمُثَقَّفَ</a:t>
              </a:r>
              <a:r>
                <a:rPr lang="ar-MA" sz="6000" b="1" dirty="0">
                  <a:solidFill>
                    <a:schemeClr val="accent5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سُكّانُـــ</a:t>
              </a:r>
              <a:r>
                <a:rPr lang="ar-MA" sz="60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ـهُ</a:t>
              </a:r>
              <a:r>
                <a:rPr lang="ar-MA" sz="6000" b="1" dirty="0">
                  <a:solidFill>
                    <a:schemeClr val="accent5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.</a:t>
              </a:r>
              <a:endParaRPr lang="fr-FR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3758482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2E43E-2C57-27EE-FE9A-4FCA8D97F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1738D4-8B57-48D4-A371-DF6B16F4A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أقول أن المثقف نعت سببي للبلد لأنه يصف عنصرا مرتبطا به وهو " سكانه".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AF97B15-F4CD-3D5E-524D-4B79FBF4B1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DEE2153-07CD-1D9E-6FB7-E1CC7790A0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19E9A38-EF1C-BCC3-3D85-E5735AFE4B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9412387-A645-699E-2013-31E5C25731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F6DD1DD-DF24-F234-88F2-C095043ED922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9984A6-27B9-FECA-1252-93894FB925A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628C6A-D1A7-287A-AFE1-61581F9663E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48320C-7192-46FB-4ABC-353C9E309B5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AFED08FE-39FC-4972-4FCC-23F4FEDDA0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94160"/>
            <a:ext cx="900000" cy="900000"/>
          </a:xfrm>
        </p:spPr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59A7FF59-DCB3-5718-8245-D438C8CF3FE8}"/>
              </a:ext>
            </a:extLst>
          </p:cNvPr>
          <p:cNvSpPr/>
          <p:nvPr/>
        </p:nvSpPr>
        <p:spPr>
          <a:xfrm>
            <a:off x="2386009" y="1410311"/>
            <a:ext cx="3456370" cy="1248482"/>
          </a:xfrm>
          <a:prstGeom prst="wedgeEllipseCallout">
            <a:avLst>
              <a:gd name="adj1" fmla="val -1223"/>
              <a:gd name="adj2" fmla="val 100552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نَعْتٌ سَبَبِيٌّ   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8E4C76EF-EE0A-7EDE-2139-A8064C2381D4}"/>
              </a:ext>
            </a:extLst>
          </p:cNvPr>
          <p:cNvSpPr/>
          <p:nvPr/>
        </p:nvSpPr>
        <p:spPr>
          <a:xfrm>
            <a:off x="4677207" y="4347153"/>
            <a:ext cx="3786475" cy="1251022"/>
          </a:xfrm>
          <a:prstGeom prst="wedgeEllipseCallout">
            <a:avLst>
              <a:gd name="adj1" fmla="val -37392"/>
              <a:gd name="adj2" fmla="val -10465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مَنْعوتٌ 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71C539F-D99D-0883-C9B0-B2A28D2182DF}"/>
              </a:ext>
            </a:extLst>
          </p:cNvPr>
          <p:cNvSpPr txBox="1"/>
          <p:nvPr/>
        </p:nvSpPr>
        <p:spPr>
          <a:xfrm>
            <a:off x="1163846" y="2969299"/>
            <a:ext cx="7026723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زارَ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ٱلرَّحّالَةُ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ٱلْبَلَدَ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ٱلْمُثَقَّفَ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سُكّانُـــ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ـهُ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4594173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214C8-B094-D9A2-399D-CBD97DC64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8DD643-91BF-51F4-B561-F1F396B58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لنحدد جماعة النعت السببي في الجملة التالية. من يقرؤها؟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2B8CEC7-B2F5-8257-4457-9E6A1CEB73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F51BD0A-5E1A-08CC-1850-439BF2E574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1D9286F-3B16-80D8-2A6E-9B711918D0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F0749F0-E9CA-9112-080D-9A75B8FD74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9978122-F3F9-9EBF-223A-D34279361B5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72C6D83-9435-D596-CD0B-260974638074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959E5E-D3F5-38FB-4FC8-8728CA253AC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4A2BC1-2D0B-A841-AC0F-AE674C6CED4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E821579B-D6A7-7586-EF58-C7E6F59CB9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183FB0D-A015-78CB-2FBA-88D0B833DA2C}"/>
              </a:ext>
            </a:extLst>
          </p:cNvPr>
          <p:cNvSpPr/>
          <p:nvPr/>
        </p:nvSpPr>
        <p:spPr>
          <a:xfrm>
            <a:off x="416560" y="3204794"/>
            <a:ext cx="8331199" cy="1430303"/>
          </a:xfrm>
          <a:prstGeom prst="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زارَ ٱلطِّفْلُ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ٱلشُّجاعُ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ٱلْمَدينَ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ةَ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ٱلْجَميلَ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مَدْخَلُ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0312137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204F0-3435-6654-0AA2-5F8802A55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5515E3-E949-C7B2-C4BF-C52353C4E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الصفات الواردة في الجملة؟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5CC995D-4765-2C2B-D3F3-B85079E16D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BCA597F-9F05-38AE-2725-9868F2B716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D0E2AD-9A15-AEEA-ACBF-201A46EEE9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CE7DA06-4766-8453-E9F9-44E827C4B6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279EC58-392F-CAB2-53B3-941B4580F66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81C689-75F2-9BD9-D3EC-191CE9BAF86E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E225238-AB70-87C2-A53D-71F2E0DE02CE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EB841D9-61CC-ED06-559F-EDFD11440C3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F68EF220-8B66-D9DE-A063-7774410CCE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0F35124-EC20-F2EF-B0B3-55FDA4B2C62D}"/>
              </a:ext>
            </a:extLst>
          </p:cNvPr>
          <p:cNvSpPr/>
          <p:nvPr/>
        </p:nvSpPr>
        <p:spPr>
          <a:xfrm>
            <a:off x="416560" y="3204794"/>
            <a:ext cx="8331199" cy="1015663"/>
          </a:xfrm>
          <a:prstGeom prst="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زارَ ٱلطِّفْلُ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ٱلشُّجاعُ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ٱلْمَدينَ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ةَ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ٱلْجَميلَ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مَدْخَلُ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4589810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99A92-2265-4B7D-4D6C-FFC4E73F8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1AEAD7-65CC-CA81-33F3-BA98687C8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الصفات المكتوبة بلون أخضر؟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F145947-97F8-2BF3-BE1D-AFAE1FE4BC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B46E362-AC91-72E2-0470-F665437504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EFB969E-7B5C-4F79-E1BB-2DE8D511E6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CAD60D-F081-4258-EB8A-E6CE014465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57863BC-10EC-9123-F5A6-F5754EA022EF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FB2259-9736-FA5F-3C23-55A1190FD62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CC1B1F-7E56-37A0-8473-6A027AA044B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DA6F3AF-7F1A-D88A-5790-D6544A253911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8FEEC3F4-183E-D3E9-54FE-EBF27EEE3B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AF7C067-414D-0B32-1EE3-E0D1FFB0B383}"/>
              </a:ext>
            </a:extLst>
          </p:cNvPr>
          <p:cNvSpPr/>
          <p:nvPr/>
        </p:nvSpPr>
        <p:spPr>
          <a:xfrm>
            <a:off x="416560" y="3204794"/>
            <a:ext cx="8331199" cy="1015663"/>
          </a:xfrm>
          <a:prstGeom prst="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زارَ ٱلطِّفْلُ </a:t>
            </a:r>
            <a:r>
              <a:rPr lang="ar-MA" sz="60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ٱلشُّجاعُ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ٱلْمَدينَ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ةَ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ٱلْجَميلَ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مَدْخَلُ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26699560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23A69-FC7A-3BE4-FE8B-452D7F0F8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EA3953-0643-1423-B943-2FE5D9010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الصفة التي تصف جزءا من اسم قبلها أو شيئا مرتبطا به؟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5A3D2F3-9C0C-A82C-F64E-46EC7BAA4F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44B0DB8-ABE7-6441-A01C-4A59F2D79E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C4D8801-D343-DB39-8DD7-2961706367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1C559B-4FFE-F13B-89F1-65AB9C4BBF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A6D2779-D5B6-BFBD-EB72-2D630E5BBD2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7DBB41-C437-AD6F-DCFF-C6B71356C36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D193A1-E382-039F-78EB-A8A64FDC8E8B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664CEAF-B7E4-4E73-F234-DFD8D122850F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546A2D48-F50B-F3ED-21D6-EAAF70C019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13E2829-DB39-05E7-CA7C-91AE47BEB0BB}"/>
              </a:ext>
            </a:extLst>
          </p:cNvPr>
          <p:cNvSpPr/>
          <p:nvPr/>
        </p:nvSpPr>
        <p:spPr>
          <a:xfrm>
            <a:off x="416560" y="3204794"/>
            <a:ext cx="8331199" cy="1015663"/>
          </a:xfrm>
          <a:prstGeom prst="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زارَ ٱلطِّفْلُ </a:t>
            </a:r>
            <a:r>
              <a:rPr lang="ar-MA" sz="60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ٱلشُّجاعُ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ٱلْمَدينَ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ةَ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ٱلْجَميلَ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مَدْخَلُ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0434053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65D8D-B95D-1F8B-D8EA-1038F13D1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E0364B-A706-42D4-372F-3B0ABA892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الشجاع تصف الطفل والجميل تصف مدخل المدينة ( أي عنصرا أو جزءا من المدينة).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C1E399B-D734-66BC-1127-0DB28E4965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1D1DE2B-B961-77A2-89AC-36EF7FDBC2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4419F4B-7617-ACCD-16AD-BDFAA91870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8820B68-2F7D-8283-71B4-F9D71F393C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73D676F-9FA5-D91D-93FE-3957D069C2B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F132610-DEDD-5CCE-815E-99F3432349BD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7D2A86E-E628-9AD3-2CF5-7858E6BB894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4AFC01-A365-0B08-30B8-B1103C95117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991A7435-5FE9-9204-AA48-C14C8BE4D9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00ABDD1-CD2A-4A57-1B8F-D892EB7B014C}"/>
              </a:ext>
            </a:extLst>
          </p:cNvPr>
          <p:cNvSpPr/>
          <p:nvPr/>
        </p:nvSpPr>
        <p:spPr>
          <a:xfrm>
            <a:off x="416560" y="3204794"/>
            <a:ext cx="8331199" cy="1015663"/>
          </a:xfrm>
          <a:prstGeom prst="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زارَ </a:t>
            </a:r>
            <a:r>
              <a:rPr lang="ar-S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ٱلطِّفْلُ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ٱلشُّجاعُ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ٱلْمَدينَ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ةَ</a:t>
            </a:r>
            <a:r>
              <a:rPr lang="ar-S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ٱلْجَميلَ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مَدْخَلُـــ</a:t>
            </a:r>
            <a:r>
              <a:rPr lang="ar-S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Flèche : courbe vers le haut 6">
            <a:extLst>
              <a:ext uri="{FF2B5EF4-FFF2-40B4-BE49-F238E27FC236}">
                <a16:creationId xmlns:a16="http://schemas.microsoft.com/office/drawing/2014/main" id="{E917A775-B80B-225C-82B5-06DB7922408C}"/>
              </a:ext>
            </a:extLst>
          </p:cNvPr>
          <p:cNvSpPr/>
          <p:nvPr/>
        </p:nvSpPr>
        <p:spPr>
          <a:xfrm>
            <a:off x="5842379" y="4138528"/>
            <a:ext cx="1972446" cy="753730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Flèche : courbe vers le haut 7">
            <a:extLst>
              <a:ext uri="{FF2B5EF4-FFF2-40B4-BE49-F238E27FC236}">
                <a16:creationId xmlns:a16="http://schemas.microsoft.com/office/drawing/2014/main" id="{F4E509B3-293D-1585-8851-5F88AEAE7CC8}"/>
              </a:ext>
            </a:extLst>
          </p:cNvPr>
          <p:cNvSpPr/>
          <p:nvPr/>
        </p:nvSpPr>
        <p:spPr>
          <a:xfrm rot="10961760">
            <a:off x="1447927" y="2980286"/>
            <a:ext cx="1868522" cy="670248"/>
          </a:xfrm>
          <a:prstGeom prst="curvedUpArrow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0" name="Flèche : courbe vers le haut 9">
            <a:extLst>
              <a:ext uri="{FF2B5EF4-FFF2-40B4-BE49-F238E27FC236}">
                <a16:creationId xmlns:a16="http://schemas.microsoft.com/office/drawing/2014/main" id="{334F07E4-4603-C6F2-21CE-08EBF2FEBD68}"/>
              </a:ext>
            </a:extLst>
          </p:cNvPr>
          <p:cNvSpPr/>
          <p:nvPr/>
        </p:nvSpPr>
        <p:spPr>
          <a:xfrm>
            <a:off x="901266" y="4138528"/>
            <a:ext cx="3603887" cy="753730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870701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210ED-5209-D803-6FA2-C39F0416E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1A81AB-57C1-22F3-565B-6319AD921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النعت السببي في الجملة؟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6747B8A-B208-1314-3956-9A7EB6EBC5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E18E9F8-6612-5A9E-604C-B5B86C1265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0DF6E39-ADAF-B8CE-E262-CC32D30E98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C490F44-82E3-626C-FA07-907E9EE950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1069F08-0272-409A-2A2F-E98B5CC8C51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D2A82C-678F-EBBA-FD1B-BE87FF009DE3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50DA5A-04E9-AC34-E5B3-0B677C0AE0F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2C5FE6-50EF-B50C-BF55-676BED85C7A9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1A52A1E9-B0A7-AD2B-ABA5-C0F31C5161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E29B12F-C4CC-11C3-5156-89F654EE64A4}"/>
              </a:ext>
            </a:extLst>
          </p:cNvPr>
          <p:cNvSpPr/>
          <p:nvPr/>
        </p:nvSpPr>
        <p:spPr>
          <a:xfrm>
            <a:off x="416560" y="3204794"/>
            <a:ext cx="8331199" cy="1015663"/>
          </a:xfrm>
          <a:prstGeom prst="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زارَ </a:t>
            </a:r>
            <a:r>
              <a:rPr lang="ar-S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ٱلطِّفْلُ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ٱلشُّجاعُ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ٱلْمَدينَ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ةَ</a:t>
            </a:r>
            <a:r>
              <a:rPr lang="ar-S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ٱلْجَميلَ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مَدْخَلُـــ</a:t>
            </a:r>
            <a:r>
              <a:rPr lang="ar-S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Flèche : courbe vers le haut 6">
            <a:extLst>
              <a:ext uri="{FF2B5EF4-FFF2-40B4-BE49-F238E27FC236}">
                <a16:creationId xmlns:a16="http://schemas.microsoft.com/office/drawing/2014/main" id="{9810BFBB-FBFF-2BB0-FD17-A0C1757E8F16}"/>
              </a:ext>
            </a:extLst>
          </p:cNvPr>
          <p:cNvSpPr/>
          <p:nvPr/>
        </p:nvSpPr>
        <p:spPr>
          <a:xfrm>
            <a:off x="5842379" y="4138528"/>
            <a:ext cx="1972446" cy="753730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Flèche : courbe vers le haut 7">
            <a:extLst>
              <a:ext uri="{FF2B5EF4-FFF2-40B4-BE49-F238E27FC236}">
                <a16:creationId xmlns:a16="http://schemas.microsoft.com/office/drawing/2014/main" id="{55BFFE23-1118-C6E1-5129-0AC1406DF223}"/>
              </a:ext>
            </a:extLst>
          </p:cNvPr>
          <p:cNvSpPr/>
          <p:nvPr/>
        </p:nvSpPr>
        <p:spPr>
          <a:xfrm rot="10961760">
            <a:off x="1447927" y="2980286"/>
            <a:ext cx="1868522" cy="670248"/>
          </a:xfrm>
          <a:prstGeom prst="curvedUpArrow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10" name="Flèche : courbe vers le haut 9">
            <a:extLst>
              <a:ext uri="{FF2B5EF4-FFF2-40B4-BE49-F238E27FC236}">
                <a16:creationId xmlns:a16="http://schemas.microsoft.com/office/drawing/2014/main" id="{0F581137-9758-78AF-AC5C-6487D38A0B4D}"/>
              </a:ext>
            </a:extLst>
          </p:cNvPr>
          <p:cNvSpPr/>
          <p:nvPr/>
        </p:nvSpPr>
        <p:spPr>
          <a:xfrm>
            <a:off x="901266" y="4138528"/>
            <a:ext cx="3603887" cy="753730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913501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AA968-3D24-55B8-6659-C21B95C77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F4D5F-239F-2053-D2F1-0E8B3C21E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جميل هو النعت السببي بينما الشجاع نعت حقيقي.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B3903CA-8590-F72B-537B-C704F47133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ED2C7A5-7C22-A750-2DC7-754FD94ED0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3DE7B8E-2DB1-454A-72C1-A59D078F02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F100393-993B-C407-C0DB-0E31D52E87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1383BF7-A28E-14E8-BDD2-1BBE01436C0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DDB01D-9771-BD55-7675-2728A8213071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4E9F628-F0A5-92B0-ED11-FAF2434AEAA0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00DCB6D-D776-CF5E-A78F-916E91B51E6A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A8A310C8-A57C-5C9F-190D-79524C131A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2261FF2-60A1-5270-7995-8474612A8AC1}"/>
              </a:ext>
            </a:extLst>
          </p:cNvPr>
          <p:cNvSpPr/>
          <p:nvPr/>
        </p:nvSpPr>
        <p:spPr>
          <a:xfrm>
            <a:off x="416560" y="3204794"/>
            <a:ext cx="8331199" cy="14303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زارَ ٱلطِّفْلُ </a:t>
            </a:r>
            <a:r>
              <a:rPr lang="ar-MA" sz="6000" b="1" dirty="0" err="1">
                <a:solidFill>
                  <a:srgbClr val="00B05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ٱلشُّجاعُ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ٱلْمَدينَ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ةَ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ٱلْجَميلَ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مَدْخَلُ</a:t>
            </a:r>
            <a:r>
              <a:rPr lang="ar-S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775F2554-35E1-678A-5D90-38DE07E67980}"/>
              </a:ext>
            </a:extLst>
          </p:cNvPr>
          <p:cNvSpPr/>
          <p:nvPr/>
        </p:nvSpPr>
        <p:spPr>
          <a:xfrm>
            <a:off x="1166668" y="1770156"/>
            <a:ext cx="3456370" cy="1248482"/>
          </a:xfrm>
          <a:prstGeom prst="wedgeEllipseCallout">
            <a:avLst>
              <a:gd name="adj1" fmla="val -1223"/>
              <a:gd name="adj2" fmla="val 100552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نَعْتٌ سَبَبِيٌّ   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E280835F-3586-CA9D-E11E-B476C1AB46D0}"/>
              </a:ext>
            </a:extLst>
          </p:cNvPr>
          <p:cNvSpPr/>
          <p:nvPr/>
        </p:nvSpPr>
        <p:spPr>
          <a:xfrm>
            <a:off x="3949141" y="4855432"/>
            <a:ext cx="3786475" cy="1251022"/>
          </a:xfrm>
          <a:prstGeom prst="wedgeEllipseCallout">
            <a:avLst>
              <a:gd name="adj1" fmla="val -37392"/>
              <a:gd name="adj2" fmla="val -10465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مَنْعوتٌ 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Flèche : courbe vers le haut 2">
            <a:extLst>
              <a:ext uri="{FF2B5EF4-FFF2-40B4-BE49-F238E27FC236}">
                <a16:creationId xmlns:a16="http://schemas.microsoft.com/office/drawing/2014/main" id="{185817DE-D5D3-B938-11C2-8C2EFD84972C}"/>
              </a:ext>
            </a:extLst>
          </p:cNvPr>
          <p:cNvSpPr/>
          <p:nvPr/>
        </p:nvSpPr>
        <p:spPr>
          <a:xfrm rot="10961760">
            <a:off x="1004733" y="3093875"/>
            <a:ext cx="1790587" cy="670248"/>
          </a:xfrm>
          <a:prstGeom prst="curvedUpArrow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5" name="Flèche : courbe vers le haut 4">
            <a:extLst>
              <a:ext uri="{FF2B5EF4-FFF2-40B4-BE49-F238E27FC236}">
                <a16:creationId xmlns:a16="http://schemas.microsoft.com/office/drawing/2014/main" id="{E4B0E3B8-1952-A844-8330-1F78673C2414}"/>
              </a:ext>
            </a:extLst>
          </p:cNvPr>
          <p:cNvSpPr/>
          <p:nvPr/>
        </p:nvSpPr>
        <p:spPr>
          <a:xfrm>
            <a:off x="1083676" y="4138528"/>
            <a:ext cx="3158976" cy="813667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371013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711AA-4BA4-7BF2-10D2-716613564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58C0C5-E682-ABF8-B9E6-B80EBC583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100.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B4E679-3602-DF44-D8FE-D677CD933D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85E342-A831-EF4B-B1D0-8B7E39CA4E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D864F1-2B91-4311-CA89-44503F16C9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3FEE793-165B-69FF-51C9-589967DA85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64F48B8-2DFE-DF67-B26B-32C0E1D3CA68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47EE40-E707-FB6E-D68C-1D5C546C7747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B584E8-2FB9-0A07-832F-726EDBCEF0C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727087-09C5-7E0A-965E-36F89C254CA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09A2A9-2BB2-071A-7D66-99F3D90A3B7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13A7D05A-9BA9-7672-CFE1-75F9BA0A56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04854" y="1524896"/>
            <a:ext cx="3622340" cy="5089540"/>
          </a:xfrm>
          <a:prstGeom prst="rect">
            <a:avLst/>
          </a:prstGeom>
          <a:ln>
            <a:solidFill>
              <a:srgbClr val="48B2DC"/>
            </a:solidFill>
          </a:ln>
        </p:spPr>
      </p:pic>
    </p:spTree>
    <p:extLst>
      <p:ext uri="{BB962C8B-B14F-4D97-AF65-F5344CB8AC3E}">
        <p14:creationId xmlns:p14="http://schemas.microsoft.com/office/powerpoint/2010/main" val="1590371759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5CB1D-8AD2-CF71-4E70-66E91DD0B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D3133E-7F84-2591-0339-8A1B4B3F5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السؤال الثاني من نشاط " أنجز بمفردي". من يقرأ التعليمة؟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4968D9-12BF-C987-BE26-48D38A77A8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229BFB-0A31-ADBF-7FF2-47F5507A13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61DDA8E-E577-3361-B7B4-8290FEA15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5852EFF-241D-255B-F619-EB76B621A9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1D4EA2B-2781-69DA-2E66-5331DC1BAE4A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907A2D-C056-AE62-607D-D9F8F3947462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35447E-A53F-167E-0DFB-AB8B91FB8286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A98DBB-44D5-1367-443D-94D893C63B5D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4BBD53-BCE4-00D7-2CB0-7355103BB6A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03E6DDF1-9901-4667-7E9C-BF8B1C16C3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74" y="1368000"/>
            <a:ext cx="840614" cy="967422"/>
          </a:xfrm>
          <a:prstGeom prst="rect">
            <a:avLst/>
          </a:prstGeom>
        </p:spPr>
      </p:pic>
      <p:pic>
        <p:nvPicPr>
          <p:cNvPr id="16" name="Image 15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F28E4D50-D663-B946-07AE-5AD563ED5F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4853" y="1584000"/>
            <a:ext cx="3622340" cy="5089540"/>
          </a:xfrm>
          <a:prstGeom prst="rect">
            <a:avLst/>
          </a:prstGeom>
          <a:ln>
            <a:solidFill>
              <a:srgbClr val="48B2DC"/>
            </a:solidFill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5F3BA74-3AC3-6C6C-1C15-66E2C71DCC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04853" y="4592320"/>
            <a:ext cx="3622340" cy="68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753199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2993E-816C-2D6F-2803-2728BCE3C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B1D8A5-E282-9DBD-EC74-1D7DD5B36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607079-1160-CE16-5705-1E69A2956E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47DE349-1999-5E2B-1F5F-F5BD659DF6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3EF42B0-555D-83A7-969C-647CB46282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E948F52-19A2-244D-8028-580A53A89A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6A2C2EB-9656-A6E6-A4E0-E535832F9F4E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2C771F-B92E-A036-7C60-CE71DF4A8499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293DAE-5B9F-8D12-539D-37449E36DBE7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603DA0-EC58-2A88-7371-C45380212AE6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D35A6B-63AA-9B98-3A6D-0B3B04C997F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2FBE58B1-FD68-A4BE-8750-5F123B9D97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2343056"/>
            <a:ext cx="6492240" cy="3275424"/>
          </a:xfrm>
          <a:prstGeom prst="roundRect">
            <a:avLst>
              <a:gd name="adj" fmla="val 16667"/>
            </a:avLst>
          </a:prstGeom>
          <a:ln>
            <a:solidFill>
              <a:srgbClr val="48B2D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07494647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8AC14-74E6-908B-FD82-5AFFBA4F8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B89E7A-3904-1CDA-BB96-89A6867B9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FBE2CAF-8964-B34C-C2E7-064A86E3B7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499C156-B87A-13BA-E56F-57E47F4238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3B17A81-E8DE-78A3-1246-5AE0B503CF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1A48C0E-1E67-A0DA-A7C7-0550539398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7A865D3-51C9-0BC9-B57E-E9EF3D4B1166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A5A81A-6233-2E38-2855-6ABEE2DB40AA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E65AF0-5F9D-C8E0-A7EC-15FE42A3FBE8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9519E0-FC87-9DA9-5514-D2BB8C6E3337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EE41C71-11FA-0213-B9C2-0598B63DD3F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B03FE169-C4A6-FCF5-D64D-98F71D969C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361" y="2343056"/>
            <a:ext cx="7202888" cy="3275424"/>
          </a:xfrm>
          <a:prstGeom prst="roundRect">
            <a:avLst>
              <a:gd name="adj" fmla="val 16667"/>
            </a:avLst>
          </a:prstGeom>
          <a:ln>
            <a:solidFill>
              <a:srgbClr val="48B2D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FEF7B243-5CB4-FA08-CA1B-552EFDF14D24}"/>
              </a:ext>
            </a:extLst>
          </p:cNvPr>
          <p:cNvCxnSpPr/>
          <p:nvPr/>
        </p:nvCxnSpPr>
        <p:spPr>
          <a:xfrm>
            <a:off x="4643120" y="3942080"/>
            <a:ext cx="75184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7B0AA93D-B3AA-5636-8CB6-33034B860CC0}"/>
              </a:ext>
            </a:extLst>
          </p:cNvPr>
          <p:cNvCxnSpPr>
            <a:cxnSpLocks/>
          </p:cNvCxnSpPr>
          <p:nvPr/>
        </p:nvCxnSpPr>
        <p:spPr>
          <a:xfrm>
            <a:off x="3159760" y="4754880"/>
            <a:ext cx="1067324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BBE95AB4-F499-F03E-7530-86B9B5CF35E0}"/>
              </a:ext>
            </a:extLst>
          </p:cNvPr>
          <p:cNvCxnSpPr/>
          <p:nvPr/>
        </p:nvCxnSpPr>
        <p:spPr>
          <a:xfrm>
            <a:off x="4505153" y="5506720"/>
            <a:ext cx="75184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2983332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683F4-B21B-4011-6DB3-9E98810B5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527F1A-5259-57FC-90DA-A67BEF098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صياغة الفكرة الأساسية لفقرة؟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589DE87-9413-48F0-D61C-EE2511BD09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236C1C-98F1-20E3-1355-F300235EE2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0E1126-240A-540C-F5C6-6BA082E340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5A0321-6C82-15B6-71E0-498FC2358E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EC063E0-7A8A-2045-142E-9DE28DC10150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9E6E43-8B10-559A-DF8E-41273D3104F6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80BFAD-5F98-8D2C-8320-2B54A51F2A75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1235C9-95CC-6DE2-CFA0-A37A1AC51008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C7E20FD-805A-9213-5F0A-A04B3ADA5F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8D5DAC3-8134-9F41-56F5-2E48EEF1C1BF}"/>
              </a:ext>
            </a:extLst>
          </p:cNvPr>
          <p:cNvSpPr txBox="1"/>
          <p:nvPr/>
        </p:nvSpPr>
        <p:spPr>
          <a:xfrm>
            <a:off x="798529" y="263144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</a:t>
            </a:r>
            <a:r>
              <a:rPr lang="ar-MA" dirty="0" err="1"/>
              <a:t>ٱلْخُطُواتُ</a:t>
            </a:r>
            <a:r>
              <a:rPr lang="ar-MA" dirty="0"/>
              <a:t> ٱلَّتي نَسْلُكُها لِتَحْديدِ ٱلْفِكْرَةِ </a:t>
            </a:r>
            <a:r>
              <a:rPr lang="ar-MA" dirty="0" err="1"/>
              <a:t>ٱلرَّئيسَةِ</a:t>
            </a:r>
            <a:r>
              <a:rPr lang="ar-MA" dirty="0"/>
              <a:t> لِفِقْرَةٍ؟</a:t>
            </a:r>
          </a:p>
        </p:txBody>
      </p:sp>
    </p:spTree>
    <p:extLst>
      <p:ext uri="{BB962C8B-B14F-4D97-AF65-F5344CB8AC3E}">
        <p14:creationId xmlns:p14="http://schemas.microsoft.com/office/powerpoint/2010/main" val="869302336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5FB21-1096-2BB6-D4AB-52631AADD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B088908-938F-70F1-9FEE-9C16E834D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الفرق بين النعت الحقيقي والنعت السببي؟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E06BD91-D668-0635-E5E5-FA5FD5A5E9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A6CB2C-D2C7-1A60-8621-EA1D7EF0DE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56B8C4-C503-99B9-B5CF-E502031663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ED8AFE-B748-B1B3-84AD-AC7256E6F6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B01581F-7042-DBF9-257F-5EA931CC58E3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5BA95A-A50B-02BD-7B3A-1761365C5AC5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11B213-316E-5FD9-03EA-2F7A5D28B22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16C2FB-1140-507C-FD23-53A62B74524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B2D0F739-5609-B9B5-464A-4864EA4F62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351EF01-34D1-A4FD-CAA9-8AC167BB22B1}"/>
              </a:ext>
            </a:extLst>
          </p:cNvPr>
          <p:cNvSpPr txBox="1"/>
          <p:nvPr/>
        </p:nvSpPr>
        <p:spPr>
          <a:xfrm>
            <a:off x="961002" y="3289110"/>
            <a:ext cx="7413247" cy="194095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ٱلْفَرْقُ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ٱلنَّعْتِ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ٱلْحَقيقِيِّ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وَٱلنَّعْتِ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ٱلسَّبَبِيِّ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8146858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9124-591C-9E04-9CBA-7140F2D1B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1DD0F3E-A6A7-305A-A95F-53A3523B7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أجيبوا عن سؤالي " أنجز بمفردي" . الأول على الكراسة والثاني على دفاتر البحث.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1A70D9-BD68-CC44-DBA2-F6B4EC2EFD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5D8B210-7D69-0846-5FF5-B8C88C5996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28F7C8-BA2C-2B8E-9E57-46250477E8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885E43C-EA85-E24C-2AC6-8BA16DC266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B160CA8-4A59-38AD-3633-40BD92C833D7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B80FAA-8FCF-61B0-EF57-7F8596CEDA4F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870F0B-B220-D2C6-5953-71F4B46C6E3A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D1D6544-3765-0EBA-71A1-EB0CBF9380FB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D9567878-2602-A399-CFD3-F7FC20F3DC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035F49D-A08E-5ECB-CC18-784F7E6CF3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89" y="1062000"/>
            <a:ext cx="913440" cy="913440"/>
          </a:xfrm>
          <a:prstGeom prst="rect">
            <a:avLst/>
          </a:prstGeom>
        </p:spPr>
      </p:pic>
      <p:pic>
        <p:nvPicPr>
          <p:cNvPr id="15" name="Image 14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F983F8D4-9311-C14F-5669-A3042ED608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43456" y="1498198"/>
            <a:ext cx="3198923" cy="4494621"/>
          </a:xfrm>
          <a:prstGeom prst="rect">
            <a:avLst/>
          </a:prstGeom>
          <a:ln>
            <a:solidFill>
              <a:srgbClr val="48B2DC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5121516-C280-307A-8D37-4A694CB444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6784" y="4747644"/>
            <a:ext cx="3209761" cy="90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623359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6023D0-5A36-D904-FC28-F665CD4F21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68BE5B-4319-131E-0867-9D8D843B0D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C58D63-2675-F3D1-BDF5-EA0E41D55C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85C324-1427-28A6-E59D-891D1475CB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4FE003B-EBDF-424F-E411-E3FB74271A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B5E71-956D-0DAD-54A4-8818683771E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C14FBF-D253-B923-7D19-8DB3641F7BD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E35A5-0320-0CB1-B19D-4133DC17683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69FC1EA3-BBB5-1D5E-BBF0-1E49C04770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574039" y="214635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062436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FD03-F53C-20F2-3EB8-1A02D808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944313-B10F-1251-C37E-F49F0179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4CC711-A8A9-B9FD-4251-DEA68637D4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6023D0-5A36-D904-FC28-F665CD4F21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3969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68BE5B-4319-131E-0867-9D8D843B0D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310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C58D63-2675-F3D1-BDF5-EA0E41D55C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7084" y="15619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85C324-1427-28A6-E59D-891D1475CB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6784" y="1561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4FE003B-EBDF-424F-E411-E3FB74271A7D}"/>
              </a:ext>
            </a:extLst>
          </p:cNvPr>
          <p:cNvSpPr>
            <a:spLocks/>
          </p:cNvSpPr>
          <p:nvPr/>
        </p:nvSpPr>
        <p:spPr>
          <a:xfrm>
            <a:off x="5927193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B5E71-956D-0DAD-54A4-8818683771EB}"/>
              </a:ext>
            </a:extLst>
          </p:cNvPr>
          <p:cNvSpPr>
            <a:spLocks/>
          </p:cNvSpPr>
          <p:nvPr/>
        </p:nvSpPr>
        <p:spPr>
          <a:xfrm>
            <a:off x="2982652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تراكيب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C14FBF-D253-B923-7D19-8DB3641F7BDF}"/>
              </a:ext>
            </a:extLst>
          </p:cNvPr>
          <p:cNvSpPr>
            <a:spLocks/>
          </p:cNvSpPr>
          <p:nvPr/>
        </p:nvSpPr>
        <p:spPr>
          <a:xfrm>
            <a:off x="4354837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قراءة ح3</a:t>
            </a:r>
            <a:r>
              <a:rPr lang="fr-FR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 </a:t>
            </a:r>
            <a:endParaRPr lang="ar-MA" sz="1600" b="1" dirty="0">
              <a:solidFill>
                <a:srgbClr val="565F88">
                  <a:alpha val="2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E35A5-0320-0CB1-B19D-4133DC176832}"/>
              </a:ext>
            </a:extLst>
          </p:cNvPr>
          <p:cNvSpPr>
            <a:spLocks/>
          </p:cNvSpPr>
          <p:nvPr/>
        </p:nvSpPr>
        <p:spPr>
          <a:xfrm>
            <a:off x="1256236" y="1462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</a:t>
            </a: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الحــصة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4717E34A-4F5D-AFA5-4E4C-06C45828A8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D69310F6-7813-8C44-034C-ABE0813D6B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485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قراءة الحرف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صرف و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9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18110</TotalTime>
  <Words>1849</Words>
  <Application>Microsoft Office PowerPoint</Application>
  <PresentationFormat>Affichage à l'écran (4:3)</PresentationFormat>
  <Paragraphs>421</Paragraphs>
  <Slides>68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68</vt:i4>
      </vt:variant>
    </vt:vector>
  </HeadingPairs>
  <TitlesOfParts>
    <vt:vector size="97" baseType="lpstr">
      <vt:lpstr>Dosis ExtraBold</vt:lpstr>
      <vt:lpstr>Aptos Display</vt:lpstr>
      <vt:lpstr>Modern Love</vt:lpstr>
      <vt:lpstr>Calibri</vt:lpstr>
      <vt:lpstr>Dosis</vt:lpstr>
      <vt:lpstr>Arial</vt:lpstr>
      <vt:lpstr>Aptos</vt:lpstr>
      <vt:lpstr>Wingdings</vt:lpstr>
      <vt:lpstr>Microsoft Uighur</vt:lpstr>
      <vt:lpstr>Dosis Medium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1_01- نشاط اعتيادي</vt:lpstr>
      <vt:lpstr>افتتاح الحصة</vt:lpstr>
      <vt:lpstr>نشاط اعتيادي</vt:lpstr>
      <vt:lpstr>قراءة الحرف3</vt:lpstr>
      <vt:lpstr>صرف وتحويل</vt:lpstr>
      <vt:lpstr>اختتام الحصة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  افتتاح الحصة</vt:lpstr>
      <vt:lpstr>مرحبا بكم، سنبدأ  حصة اللغة العربية.</vt:lpstr>
      <vt:lpstr>ضعوا الكراسة والدفتر واللوحة في القمطر.</vt:lpstr>
      <vt:lpstr>حاولوا الالتزام بهذه السلوكات. من يذكرنا بها؟</vt:lpstr>
      <vt:lpstr>ستواصلون في حصة النشاط الاعتيادي توضيح فكرة جديدة. </vt:lpstr>
      <vt:lpstr>خذوا دفاتر البحث واكتبوا تفسيرا للفكرة التالية مستعملين الأساليب المقترحة.</vt:lpstr>
      <vt:lpstr>من يقرأ عمله؟ </vt:lpstr>
      <vt:lpstr>الفائزون في هذه الحصة هم ........................................................................... </vt:lpstr>
      <vt:lpstr>Présentation PowerPoint</vt:lpstr>
      <vt:lpstr>نبدأ حصتنا في القراءة بتصحيح الواجب المنزلي . خذوا دفاتر البحث. </vt:lpstr>
      <vt:lpstr>من يقرأ التعريف الأول ويحدد المفردة المناسبة له. ( مناقشة الجواب ثم الانتقال إلى التعريف  الموالي.)</vt:lpstr>
      <vt:lpstr>من يقرأ الجملة التي وردت  فيها كلمة " الصرح "؟ ( مناقشة الجواب ثم الانتقال إلى المفردة الموالية.)</vt:lpstr>
      <vt:lpstr>خذوا كراستكم  الصفحة -94-. من يقرأ النص مستحضرا ضوابط الطلاقة؟</vt:lpstr>
      <vt:lpstr>ننتقل إلى أسئلة الفهم. من يجيب عن السؤال التالي؟</vt:lpstr>
      <vt:lpstr>من يجيب عن السؤال التالي؟</vt:lpstr>
      <vt:lpstr>من يجيب عن السؤال التالي؟</vt:lpstr>
      <vt:lpstr>من يجيب عن السؤال التالي؟</vt:lpstr>
      <vt:lpstr>ننتقل إلى التدرب على صياغة الفكرة الرئيسة / الأساسية  لفقرة. من يذكرنا بخطوات تحديدها؟</vt:lpstr>
      <vt:lpstr>نتذكر جماعة. من يقرأ؟ </vt:lpstr>
      <vt:lpstr>انتبهوا. سنقوم جماعة بتحديد الفكرة الرئيسة/ الأساسية للفقرة الأولى. من يقرأ؟ </vt:lpstr>
      <vt:lpstr>من يحدد الكلمات المفاتيح في الفقرة ثم يصوغ فكرتها الرئيسة ؟</vt:lpstr>
      <vt:lpstr>نصحح. من يقرأ الكلمات المفاتيح؟ </vt:lpstr>
      <vt:lpstr>انتبهوا معي. يمكن أن نستعين بالعلاقة بين الكلمات المفاتيح لتحديد الفكرة الرئيسة.</vt:lpstr>
      <vt:lpstr>العلاقة بين الكلمات المفاتيح  في هذه الفقرة هي أن المباني والمنشآت تشهد على عبقرية الإنسان. </vt:lpstr>
      <vt:lpstr>نستعين بالكلمات المفاتيح  والعلاقة بينها لصياغة الفكرة الرئيسة. من يحاول؟</vt:lpstr>
      <vt:lpstr>هذا مقترح آخر. من يقرؤهُ؟ </vt:lpstr>
      <vt:lpstr>خذوا كراساتكم ص: 97. أنجزوا بشكل ثنائي نشاط أتدرب مع زملائي". من يقرأ التعليمة؟  </vt:lpstr>
      <vt:lpstr>نصحح جماعة. من يقرأ الفقرة؟</vt:lpstr>
      <vt:lpstr>من يحدد العلاقة بين الكلمات المفاتيح في الفقرة؟ </vt:lpstr>
      <vt:lpstr>نصحح جماعة. من يقرأ؟ </vt:lpstr>
      <vt:lpstr>من يصوغ الفكرة الرئيسة / الأساسية للفقرة انطلاقا من العلاقة بين الكلمات المفاتيح؟ </vt:lpstr>
      <vt:lpstr>هذان  مقترحان. من يقرؤهما؟ </vt:lpstr>
      <vt:lpstr>Présentation PowerPoint</vt:lpstr>
      <vt:lpstr>في البداية، من يذكرنا بتعريف النعت الحقيقي؟ </vt:lpstr>
      <vt:lpstr>نصحح. من يقرأ؟ </vt:lpstr>
      <vt:lpstr>ما الأشياء التي يتبع فيها النعت الحقيقي منعوته؟</vt:lpstr>
      <vt:lpstr>نصحح. من يقرأ؟</vt:lpstr>
      <vt:lpstr>في هذه الحصة ستتعرفون النعت السببي وستتعلمون كيف تحددونه في جملة. </vt:lpstr>
      <vt:lpstr>قبل أن نشرع في درسنا. من يقدم صفات أخرى لسكان البلد؟</vt:lpstr>
      <vt:lpstr>هذه صفات أخرى لسكان البلد. من يقرأ؟</vt:lpstr>
      <vt:lpstr>لاحظوا معي الجملة التالية.  من يقرؤها؟</vt:lpstr>
      <vt:lpstr>ماذا تصف صفة " المثقف"  في الجملة؟ </vt:lpstr>
      <vt:lpstr>تصف سكان البلد وليس البلد كله. تصف عنصرا من البلد وهو " سكانه".</vt:lpstr>
      <vt:lpstr>الاحظ أن العنصر " أي السكان" متصل بضمير يعود على " البلد". </vt:lpstr>
      <vt:lpstr>أقول أن المثقف نعت سببي للبلد لأنه يصف عنصرا مرتبطا به وهو " سكانه". </vt:lpstr>
      <vt:lpstr>لنحدد جماعة النعت السببي في الجملة التالية. من يقرؤها؟</vt:lpstr>
      <vt:lpstr>من يحدد الصفات الواردة في الجملة؟</vt:lpstr>
      <vt:lpstr>نصحح. من يقرأ الصفات المكتوبة بلون أخضر؟</vt:lpstr>
      <vt:lpstr>ما الصفة التي تصف جزءا من اسم قبلها أو شيئا مرتبطا به؟ </vt:lpstr>
      <vt:lpstr>الشجاع تصف الطفل والجميل تصف مدخل المدينة ( أي عنصرا أو جزءا من المدينة).</vt:lpstr>
      <vt:lpstr>ما النعت السببي في الجملة؟ </vt:lpstr>
      <vt:lpstr>جميل هو النعت السببي بينما الشجاع نعت حقيقي. </vt:lpstr>
      <vt:lpstr>خذوا كراساتكم الصفحة 100. </vt:lpstr>
      <vt:lpstr>أجيبوا عن السؤال الثاني من نشاط " أنجز بمفردي". من يقرأ التعليمة؟ </vt:lpstr>
      <vt:lpstr>نصحح جماعة. </vt:lpstr>
      <vt:lpstr>صححوا على كراساتكم. </vt:lpstr>
      <vt:lpstr>اختتام الحصة</vt:lpstr>
      <vt:lpstr>من يذكرنا بخطوات صياغة الفكرة الأساسية لفقرة؟</vt:lpstr>
      <vt:lpstr>ما الفرق بين النعت الحقيقي والنعت السببي؟</vt:lpstr>
      <vt:lpstr>أجيبوا عن سؤالي " أنجز بمفردي" . الأول على الكراسة والثاني على دفاتر البحث.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KHAOUA AZEDDIN</cp:lastModifiedBy>
  <cp:revision>212</cp:revision>
  <dcterms:created xsi:type="dcterms:W3CDTF">2023-09-20T21:35:22Z</dcterms:created>
  <dcterms:modified xsi:type="dcterms:W3CDTF">2025-12-28T17:32:00Z</dcterms:modified>
</cp:coreProperties>
</file>