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4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5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6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7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8.xml" ContentType="application/vnd.openxmlformats-officedocument.theme+xml"/>
  <Override PartName="/ppt/slideLayouts/slideLayout148.xml" ContentType="application/vnd.openxmlformats-officedocument.presentationml.slideLayout+xml"/>
  <Override PartName="/ppt/theme/theme9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theme/theme10.xml" ContentType="application/vnd.openxmlformats-officedocument.theme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1.xml" ContentType="application/vnd.openxmlformats-officedocument.theme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2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13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7" r:id="rId1"/>
    <p:sldMasterId id="2147483700" r:id="rId2"/>
    <p:sldMasterId id="2147483723" r:id="rId3"/>
    <p:sldMasterId id="2147483746" r:id="rId4"/>
    <p:sldMasterId id="2147483769" r:id="rId5"/>
    <p:sldMasterId id="2147483794" r:id="rId6"/>
    <p:sldMasterId id="2147483804" r:id="rId7"/>
    <p:sldMasterId id="2147483827" r:id="rId8"/>
    <p:sldMasterId id="2147483842" r:id="rId9"/>
    <p:sldMasterId id="2147483845" r:id="rId10"/>
    <p:sldMasterId id="2147483869" r:id="rId11"/>
    <p:sldMasterId id="2147483894" r:id="rId12"/>
    <p:sldMasterId id="2147483909" r:id="rId13"/>
    <p:sldMasterId id="2147483932" r:id="rId14"/>
  </p:sldMasterIdLst>
  <p:notesMasterIdLst>
    <p:notesMasterId r:id="rId56"/>
  </p:notesMasterIdLst>
  <p:sldIdLst>
    <p:sldId id="2147482760" r:id="rId15"/>
    <p:sldId id="2147482632" r:id="rId16"/>
    <p:sldId id="2147482462" r:id="rId17"/>
    <p:sldId id="2147482697" r:id="rId18"/>
    <p:sldId id="2147482705" r:id="rId19"/>
    <p:sldId id="2147482706" r:id="rId20"/>
    <p:sldId id="2147482464" r:id="rId21"/>
    <p:sldId id="2147482725" r:id="rId22"/>
    <p:sldId id="2147482600" r:id="rId23"/>
    <p:sldId id="2147482602" r:id="rId24"/>
    <p:sldId id="2134807034" r:id="rId25"/>
    <p:sldId id="2134807036" r:id="rId26"/>
    <p:sldId id="2147482514" r:id="rId27"/>
    <p:sldId id="2147482702" r:id="rId28"/>
    <p:sldId id="2147482604" r:id="rId29"/>
    <p:sldId id="2147482747" r:id="rId30"/>
    <p:sldId id="2147482605" r:id="rId31"/>
    <p:sldId id="2147482748" r:id="rId32"/>
    <p:sldId id="2147482749" r:id="rId33"/>
    <p:sldId id="2147482750" r:id="rId34"/>
    <p:sldId id="2147482751" r:id="rId35"/>
    <p:sldId id="2147482752" r:id="rId36"/>
    <p:sldId id="2147482753" r:id="rId37"/>
    <p:sldId id="2147482755" r:id="rId38"/>
    <p:sldId id="2147482761" r:id="rId39"/>
    <p:sldId id="2147482762" r:id="rId40"/>
    <p:sldId id="2147482703" r:id="rId41"/>
    <p:sldId id="2147482614" r:id="rId42"/>
    <p:sldId id="2147482617" r:id="rId43"/>
    <p:sldId id="2147482756" r:id="rId44"/>
    <p:sldId id="2147482599" r:id="rId45"/>
    <p:sldId id="2147482737" r:id="rId46"/>
    <p:sldId id="2147482757" r:id="rId47"/>
    <p:sldId id="2147482758" r:id="rId48"/>
    <p:sldId id="2147482763" r:id="rId49"/>
    <p:sldId id="2147482764" r:id="rId50"/>
    <p:sldId id="2147482765" r:id="rId51"/>
    <p:sldId id="2147482766" r:id="rId52"/>
    <p:sldId id="2147482503" r:id="rId53"/>
    <p:sldId id="2147482628" r:id="rId54"/>
    <p:sldId id="2147482745" r:id="rId55"/>
  </p:sldIdLst>
  <p:sldSz cx="9144000" cy="6858000" type="screen4x3"/>
  <p:notesSz cx="6858000" cy="9144000"/>
  <p:embeddedFontLst>
    <p:embeddedFont>
      <p:font typeface="Dosis" panose="02010703020202060003" pitchFamily="2" charset="0"/>
      <p:regular r:id="rId57"/>
      <p:bold r:id="rId58"/>
    </p:embeddedFont>
    <p:embeddedFont>
      <p:font typeface="Dosis ExtraBold" pitchFamily="2" charset="0"/>
      <p:bold r:id="rId59"/>
    </p:embeddedFont>
    <p:embeddedFont>
      <p:font typeface="Dosis Medium" pitchFamily="2" charset="0"/>
      <p:regular r:id="rId60"/>
    </p:embeddedFont>
    <p:embeddedFont>
      <p:font typeface="Dosis SemiBold" panose="02010703020202060003" pitchFamily="2" charset="0"/>
      <p:bold r:id="rId61"/>
    </p:embeddedFont>
    <p:embeddedFont>
      <p:font typeface="Microsoft Uighur" panose="02000000000000000000" pitchFamily="2" charset="-78"/>
      <p:regular r:id="rId62"/>
      <p:bold r:id="rId63"/>
    </p:embeddedFont>
    <p:embeddedFont>
      <p:font typeface="Modern Love" panose="04090805081005020601" pitchFamily="82" charset="0"/>
      <p:regular r:id="rId6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49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4150" userDrawn="1">
          <p15:clr>
            <a:srgbClr val="A4A3A4"/>
          </p15:clr>
        </p15:guide>
        <p15:guide id="4" orient="horz" pos="254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424D7B"/>
    <a:srgbClr val="00ACA4"/>
    <a:srgbClr val="D6E9EA"/>
    <a:srgbClr val="0097B2"/>
    <a:srgbClr val="1E3F48"/>
    <a:srgbClr val="7FB9BE"/>
    <a:srgbClr val="70B1B6"/>
    <a:srgbClr val="106585"/>
    <a:srgbClr val="C3D2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13"/>
    <p:restoredTop sz="94660"/>
  </p:normalViewPr>
  <p:slideViewPr>
    <p:cSldViewPr snapToGrid="0">
      <p:cViewPr varScale="1">
        <p:scale>
          <a:sx n="82" d="100"/>
          <a:sy n="82" d="100"/>
        </p:scale>
        <p:origin x="1550" y="72"/>
      </p:cViewPr>
      <p:guideLst>
        <p:guide pos="4649"/>
        <p:guide orient="horz" pos="709"/>
        <p:guide pos="4150"/>
        <p:guide orient="horz" pos="25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63" Type="http://schemas.openxmlformats.org/officeDocument/2006/relationships/font" Target="fonts/font7.fntdata"/><Relationship Id="rId68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9" Type="http://schemas.openxmlformats.org/officeDocument/2006/relationships/slide" Target="slides/slide15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53" Type="http://schemas.openxmlformats.org/officeDocument/2006/relationships/slide" Target="slides/slide39.xml"/><Relationship Id="rId58" Type="http://schemas.openxmlformats.org/officeDocument/2006/relationships/font" Target="fonts/font2.fntdata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5.fntdata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notesMaster" Target="notesMasters/notesMaster1.xml"/><Relationship Id="rId64" Type="http://schemas.openxmlformats.org/officeDocument/2006/relationships/font" Target="fonts/font8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font" Target="fonts/font3.fntdata"/><Relationship Id="rId67" Type="http://schemas.openxmlformats.org/officeDocument/2006/relationships/theme" Target="theme/theme1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font" Target="fonts/font1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font" Target="fonts/font4.fntdata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9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0.png"/><Relationship Id="rId5" Type="http://schemas.microsoft.com/office/2007/relationships/hdphoto" Target="../media/hdphoto4.wdp"/><Relationship Id="rId4" Type="http://schemas.openxmlformats.org/officeDocument/2006/relationships/image" Target="../media/image20.png"/><Relationship Id="rId9" Type="http://schemas.microsoft.com/office/2007/relationships/hdphoto" Target="../media/hdphoto2.wdp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png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27.png"/><Relationship Id="rId5" Type="http://schemas.microsoft.com/office/2007/relationships/hdphoto" Target="../media/hdphoto4.wdp"/><Relationship Id="rId4" Type="http://schemas.openxmlformats.org/officeDocument/2006/relationships/image" Target="../media/image26.png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5.png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5.png"/></Relationships>
</file>

<file path=ppt/slideLayouts/_rels/slideLayout2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804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6544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3724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7186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6324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359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280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7284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4981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532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67460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5207049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701840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948543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037309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7879333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7347976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084026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533204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669389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9811146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5913071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162196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42785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0508970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1426617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3348985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348269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410820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94750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463274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406277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1951905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9843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6387208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745158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535082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410611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050677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227632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43675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6629114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7542083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781126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858153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9488021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8790651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725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21694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774931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160448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3827483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937630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6847802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132754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6514355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507218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368195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075067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524068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980943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5815540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468793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009978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617009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689121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7194112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946256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264871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757132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53424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8977433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212657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084183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834756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424520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5110187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382067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7920217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9885057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1976662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3922109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3764278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701034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43979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615235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9524454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4540903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8115949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773694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57344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784424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059887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8402246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689358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2877664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56520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966391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68892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9050584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053461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102610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086739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318612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322949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982323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064719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3797512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218094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0300852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210261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139460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832844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786769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298965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6856708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8634988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640002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480474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969830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4081075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243766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6799878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1091250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899337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586715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6674296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6460445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5670164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6772665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756345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196784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067680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67749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7803773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6878553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9955813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73230252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360213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6159687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5007744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795979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6344928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1010779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92207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271188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6096535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9091857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167623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231282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114243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739277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2055807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164738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928200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769349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600464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466635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8639666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017394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135731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1534649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7275817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7594701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523852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834034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2355438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2787589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6343881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4851043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134563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6230789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2930036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7901343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45865469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190461544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3713361684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4115634160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354087718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1172054253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5823072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535326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9740717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1087361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1557292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1503416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313219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5341363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4475373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9443457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715259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3411303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961997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6023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4151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7986151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3537332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7811185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0026199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4905966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4470956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6837927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448397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5116277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9473222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831309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330287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9100675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526709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9074336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6413715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642144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2011698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0576941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124529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553904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5563701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488568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611252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7732706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5453905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238671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4131818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051674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2573779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443584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6757106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4959962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9139922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49357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6357997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0227530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3570686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156893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2608949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7014722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285980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5706641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015098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9665120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603462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0992702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9273730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8474421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5154578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8456986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9111464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7573831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1319590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5628534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606700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7749550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27051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56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55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4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slideLayout" Target="../slideLayouts/slideLayout5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0.xml"/><Relationship Id="rId21" Type="http://schemas.openxmlformats.org/officeDocument/2006/relationships/slideLayout" Target="../slideLayouts/slideLayout78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slideLayout" Target="../slideLayouts/slideLayout77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23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67.xml"/><Relationship Id="rId19" Type="http://schemas.openxmlformats.org/officeDocument/2006/relationships/slideLayout" Target="../slideLayouts/slideLayout76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Relationship Id="rId22" Type="http://schemas.openxmlformats.org/officeDocument/2006/relationships/slideLayout" Target="../slideLayouts/slideLayout7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83.xml"/><Relationship Id="rId21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0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9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Relationship Id="rId22" Type="http://schemas.openxmlformats.org/officeDocument/2006/relationships/slideLayout" Target="../slideLayouts/slideLayout10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107.xml"/><Relationship Id="rId15" Type="http://schemas.openxmlformats.org/officeDocument/2006/relationships/image" Target="../media/image1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image" Target="../media/image14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18" Type="http://schemas.openxmlformats.org/officeDocument/2006/relationships/slideLayout" Target="../slideLayouts/slideLayout129.xml"/><Relationship Id="rId26" Type="http://schemas.openxmlformats.org/officeDocument/2006/relationships/image" Target="../media/image17.png"/><Relationship Id="rId3" Type="http://schemas.openxmlformats.org/officeDocument/2006/relationships/slideLayout" Target="../slideLayouts/slideLayout114.xml"/><Relationship Id="rId21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17" Type="http://schemas.openxmlformats.org/officeDocument/2006/relationships/slideLayout" Target="../slideLayouts/slideLayout128.xml"/><Relationship Id="rId25" Type="http://schemas.openxmlformats.org/officeDocument/2006/relationships/image" Target="../media/image16.png"/><Relationship Id="rId2" Type="http://schemas.openxmlformats.org/officeDocument/2006/relationships/slideLayout" Target="../slideLayouts/slideLayout113.xml"/><Relationship Id="rId16" Type="http://schemas.openxmlformats.org/officeDocument/2006/relationships/slideLayout" Target="../slideLayouts/slideLayout127.xml"/><Relationship Id="rId20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16.xml"/><Relationship Id="rId15" Type="http://schemas.openxmlformats.org/officeDocument/2006/relationships/slideLayout" Target="../slideLayouts/slideLayout126.xml"/><Relationship Id="rId23" Type="http://schemas.openxmlformats.org/officeDocument/2006/relationships/theme" Target="../theme/theme7.xml"/><Relationship Id="rId28" Type="http://schemas.openxmlformats.org/officeDocument/2006/relationships/image" Target="../media/image19.png"/><Relationship Id="rId10" Type="http://schemas.openxmlformats.org/officeDocument/2006/relationships/slideLayout" Target="../slideLayouts/slideLayout121.xml"/><Relationship Id="rId19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slideLayout" Target="../slideLayouts/slideLayout125.xml"/><Relationship Id="rId22" Type="http://schemas.openxmlformats.org/officeDocument/2006/relationships/slideLayout" Target="../slideLayouts/slideLayout133.xml"/><Relationship Id="rId27" Type="http://schemas.openxmlformats.org/officeDocument/2006/relationships/image" Target="../media/image1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13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40.xml"/><Relationship Id="rId12" Type="http://schemas.openxmlformats.org/officeDocument/2006/relationships/slideLayout" Target="../slideLayouts/slideLayout145.xml"/><Relationship Id="rId2" Type="http://schemas.openxmlformats.org/officeDocument/2006/relationships/slideLayout" Target="../slideLayouts/slideLayout135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Relationship Id="rId14" Type="http://schemas.openxmlformats.org/officeDocument/2006/relationships/slideLayout" Target="../slideLayouts/slideLayout147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4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slideLayout" Target="../slideLayouts/slideLayout161.xml"/><Relationship Id="rId18" Type="http://schemas.openxmlformats.org/officeDocument/2006/relationships/slideLayout" Target="../slideLayouts/slideLayout166.xml"/><Relationship Id="rId3" Type="http://schemas.openxmlformats.org/officeDocument/2006/relationships/slideLayout" Target="../slideLayouts/slideLayout151.xml"/><Relationship Id="rId21" Type="http://schemas.openxmlformats.org/officeDocument/2006/relationships/slideLayout" Target="../slideLayouts/slideLayout169.xml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17" Type="http://schemas.openxmlformats.org/officeDocument/2006/relationships/slideLayout" Target="../slideLayouts/slideLayout165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50.xml"/><Relationship Id="rId16" Type="http://schemas.openxmlformats.org/officeDocument/2006/relationships/slideLayout" Target="../slideLayouts/slideLayout164.xml"/><Relationship Id="rId20" Type="http://schemas.openxmlformats.org/officeDocument/2006/relationships/slideLayout" Target="../slideLayouts/slideLayout168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24" Type="http://schemas.openxmlformats.org/officeDocument/2006/relationships/theme" Target="../theme/theme10.xml"/><Relationship Id="rId5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63.xml"/><Relationship Id="rId23" Type="http://schemas.openxmlformats.org/officeDocument/2006/relationships/slideLayout" Target="../slideLayouts/slideLayout171.xml"/><Relationship Id="rId10" Type="http://schemas.openxmlformats.org/officeDocument/2006/relationships/slideLayout" Target="../slideLayouts/slideLayout158.xml"/><Relationship Id="rId19" Type="http://schemas.openxmlformats.org/officeDocument/2006/relationships/slideLayout" Target="../slideLayouts/slideLayout167.xml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Relationship Id="rId22" Type="http://schemas.openxmlformats.org/officeDocument/2006/relationships/slideLayout" Target="../slideLayouts/slideLayout17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9.xml"/><Relationship Id="rId13" Type="http://schemas.openxmlformats.org/officeDocument/2006/relationships/slideLayout" Target="../slideLayouts/slideLayout184.xml"/><Relationship Id="rId18" Type="http://schemas.openxmlformats.org/officeDocument/2006/relationships/slideLayout" Target="../slideLayouts/slideLayout189.xml"/><Relationship Id="rId26" Type="http://schemas.openxmlformats.org/officeDocument/2006/relationships/image" Target="../media/image21.jpg"/><Relationship Id="rId3" Type="http://schemas.openxmlformats.org/officeDocument/2006/relationships/slideLayout" Target="../slideLayouts/slideLayout174.xml"/><Relationship Id="rId21" Type="http://schemas.openxmlformats.org/officeDocument/2006/relationships/slideLayout" Target="../slideLayouts/slideLayout192.xml"/><Relationship Id="rId7" Type="http://schemas.openxmlformats.org/officeDocument/2006/relationships/slideLayout" Target="../slideLayouts/slideLayout178.xml"/><Relationship Id="rId12" Type="http://schemas.openxmlformats.org/officeDocument/2006/relationships/slideLayout" Target="../slideLayouts/slideLayout183.xml"/><Relationship Id="rId17" Type="http://schemas.openxmlformats.org/officeDocument/2006/relationships/slideLayout" Target="../slideLayouts/slideLayout188.xml"/><Relationship Id="rId25" Type="http://schemas.openxmlformats.org/officeDocument/2006/relationships/theme" Target="../theme/theme11.xml"/><Relationship Id="rId2" Type="http://schemas.openxmlformats.org/officeDocument/2006/relationships/slideLayout" Target="../slideLayouts/slideLayout173.xml"/><Relationship Id="rId16" Type="http://schemas.openxmlformats.org/officeDocument/2006/relationships/slideLayout" Target="../slideLayouts/slideLayout187.xml"/><Relationship Id="rId20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72.xml"/><Relationship Id="rId6" Type="http://schemas.openxmlformats.org/officeDocument/2006/relationships/slideLayout" Target="../slideLayouts/slideLayout177.xml"/><Relationship Id="rId11" Type="http://schemas.openxmlformats.org/officeDocument/2006/relationships/slideLayout" Target="../slideLayouts/slideLayout182.xml"/><Relationship Id="rId24" Type="http://schemas.openxmlformats.org/officeDocument/2006/relationships/slideLayout" Target="../slideLayouts/slideLayout195.xml"/><Relationship Id="rId5" Type="http://schemas.openxmlformats.org/officeDocument/2006/relationships/slideLayout" Target="../slideLayouts/slideLayout176.xml"/><Relationship Id="rId15" Type="http://schemas.openxmlformats.org/officeDocument/2006/relationships/slideLayout" Target="../slideLayouts/slideLayout186.xml"/><Relationship Id="rId23" Type="http://schemas.openxmlformats.org/officeDocument/2006/relationships/slideLayout" Target="../slideLayouts/slideLayout194.xml"/><Relationship Id="rId10" Type="http://schemas.openxmlformats.org/officeDocument/2006/relationships/slideLayout" Target="../slideLayouts/slideLayout181.xml"/><Relationship Id="rId19" Type="http://schemas.openxmlformats.org/officeDocument/2006/relationships/slideLayout" Target="../slideLayouts/slideLayout190.xml"/><Relationship Id="rId4" Type="http://schemas.openxmlformats.org/officeDocument/2006/relationships/slideLayout" Target="../slideLayouts/slideLayout175.xml"/><Relationship Id="rId9" Type="http://schemas.openxmlformats.org/officeDocument/2006/relationships/slideLayout" Target="../slideLayouts/slideLayout180.xml"/><Relationship Id="rId14" Type="http://schemas.openxmlformats.org/officeDocument/2006/relationships/slideLayout" Target="../slideLayouts/slideLayout185.xml"/><Relationship Id="rId22" Type="http://schemas.openxmlformats.org/officeDocument/2006/relationships/slideLayout" Target="../slideLayouts/slideLayout19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3.xml"/><Relationship Id="rId13" Type="http://schemas.openxmlformats.org/officeDocument/2006/relationships/slideLayout" Target="../slideLayouts/slideLayout208.xml"/><Relationship Id="rId3" Type="http://schemas.openxmlformats.org/officeDocument/2006/relationships/slideLayout" Target="../slideLayouts/slideLayout198.xml"/><Relationship Id="rId7" Type="http://schemas.openxmlformats.org/officeDocument/2006/relationships/slideLayout" Target="../slideLayouts/slideLayout202.xml"/><Relationship Id="rId12" Type="http://schemas.openxmlformats.org/officeDocument/2006/relationships/slideLayout" Target="../slideLayouts/slideLayout207.xml"/><Relationship Id="rId2" Type="http://schemas.openxmlformats.org/officeDocument/2006/relationships/slideLayout" Target="../slideLayouts/slideLayout197.xml"/><Relationship Id="rId1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201.xml"/><Relationship Id="rId11" Type="http://schemas.openxmlformats.org/officeDocument/2006/relationships/slideLayout" Target="../slideLayouts/slideLayout206.xml"/><Relationship Id="rId5" Type="http://schemas.openxmlformats.org/officeDocument/2006/relationships/slideLayout" Target="../slideLayouts/slideLayout200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205.xml"/><Relationship Id="rId4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4.xml"/><Relationship Id="rId14" Type="http://schemas.openxmlformats.org/officeDocument/2006/relationships/slideLayout" Target="../slideLayouts/slideLayout20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slideLayout" Target="../slideLayouts/slideLayout222.xml"/><Relationship Id="rId18" Type="http://schemas.openxmlformats.org/officeDocument/2006/relationships/slideLayout" Target="../slideLayouts/slideLayout227.xml"/><Relationship Id="rId3" Type="http://schemas.openxmlformats.org/officeDocument/2006/relationships/slideLayout" Target="../slideLayouts/slideLayout212.xml"/><Relationship Id="rId21" Type="http://schemas.openxmlformats.org/officeDocument/2006/relationships/slideLayout" Target="../slideLayouts/slideLayout230.xml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17" Type="http://schemas.openxmlformats.org/officeDocument/2006/relationships/slideLayout" Target="../slideLayouts/slideLayout226.xml"/><Relationship Id="rId2" Type="http://schemas.openxmlformats.org/officeDocument/2006/relationships/slideLayout" Target="../slideLayouts/slideLayout211.xml"/><Relationship Id="rId16" Type="http://schemas.openxmlformats.org/officeDocument/2006/relationships/slideLayout" Target="../slideLayouts/slideLayout225.xml"/><Relationship Id="rId20" Type="http://schemas.openxmlformats.org/officeDocument/2006/relationships/slideLayout" Target="../slideLayouts/slideLayout229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14.xml"/><Relationship Id="rId15" Type="http://schemas.openxmlformats.org/officeDocument/2006/relationships/slideLayout" Target="../slideLayouts/slideLayout224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219.xml"/><Relationship Id="rId19" Type="http://schemas.openxmlformats.org/officeDocument/2006/relationships/slideLayout" Target="../slideLayouts/slideLayout228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slideLayout" Target="../slideLayouts/slideLayout223.xml"/><Relationship Id="rId22" Type="http://schemas.openxmlformats.org/officeDocument/2006/relationships/slideLayout" Target="../slideLayouts/slideLayout23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slideLayout" Target="../slideLayouts/slideLayout244.xml"/><Relationship Id="rId18" Type="http://schemas.openxmlformats.org/officeDocument/2006/relationships/slideLayout" Target="../slideLayouts/slideLayout249.xml"/><Relationship Id="rId3" Type="http://schemas.openxmlformats.org/officeDocument/2006/relationships/slideLayout" Target="../slideLayouts/slideLayout234.xml"/><Relationship Id="rId21" Type="http://schemas.openxmlformats.org/officeDocument/2006/relationships/slideLayout" Target="../slideLayouts/slideLayout252.xml"/><Relationship Id="rId7" Type="http://schemas.openxmlformats.org/officeDocument/2006/relationships/slideLayout" Target="../slideLayouts/slideLayout238.xml"/><Relationship Id="rId12" Type="http://schemas.openxmlformats.org/officeDocument/2006/relationships/slideLayout" Target="../slideLayouts/slideLayout243.xml"/><Relationship Id="rId17" Type="http://schemas.openxmlformats.org/officeDocument/2006/relationships/slideLayout" Target="../slideLayouts/slideLayout248.xml"/><Relationship Id="rId2" Type="http://schemas.openxmlformats.org/officeDocument/2006/relationships/slideLayout" Target="../slideLayouts/slideLayout233.xml"/><Relationship Id="rId16" Type="http://schemas.openxmlformats.org/officeDocument/2006/relationships/slideLayout" Target="../slideLayouts/slideLayout247.xml"/><Relationship Id="rId20" Type="http://schemas.openxmlformats.org/officeDocument/2006/relationships/slideLayout" Target="../slideLayouts/slideLayout251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36.xml"/><Relationship Id="rId15" Type="http://schemas.openxmlformats.org/officeDocument/2006/relationships/slideLayout" Target="../slideLayouts/slideLayout246.xml"/><Relationship Id="rId23" Type="http://schemas.openxmlformats.org/officeDocument/2006/relationships/theme" Target="../theme/theme14.xml"/><Relationship Id="rId10" Type="http://schemas.openxmlformats.org/officeDocument/2006/relationships/slideLayout" Target="../slideLayouts/slideLayout241.xml"/><Relationship Id="rId19" Type="http://schemas.openxmlformats.org/officeDocument/2006/relationships/slideLayout" Target="../slideLayouts/slideLayout250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Relationship Id="rId14" Type="http://schemas.openxmlformats.org/officeDocument/2006/relationships/slideLayout" Target="../slideLayouts/slideLayout245.xml"/><Relationship Id="rId22" Type="http://schemas.openxmlformats.org/officeDocument/2006/relationships/slideLayout" Target="../slideLayouts/slideLayout2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6693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7771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  <p:sldLayoutId id="2147483721" r:id="rId21"/>
    <p:sldLayoutId id="2147483722" r:id="rId22"/>
    <p:sldLayoutId id="2147483956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8501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  <p:sldLayoutId id="2147483741" r:id="rId18"/>
    <p:sldLayoutId id="2147483742" r:id="rId19"/>
    <p:sldLayoutId id="2147483743" r:id="rId20"/>
    <p:sldLayoutId id="2147483744" r:id="rId21"/>
    <p:sldLayoutId id="214748374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9636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  <p:sldLayoutId id="2147483763" r:id="rId17"/>
    <p:sldLayoutId id="2147483764" r:id="rId18"/>
    <p:sldLayoutId id="2147483765" r:id="rId19"/>
    <p:sldLayoutId id="2147483766" r:id="rId20"/>
    <p:sldLayoutId id="2147483767" r:id="rId21"/>
    <p:sldLayoutId id="2147483768" r:id="rId22"/>
    <p:sldLayoutId id="214748384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1425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783" r:id="rId14"/>
    <p:sldLayoutId id="2147483784" r:id="rId15"/>
    <p:sldLayoutId id="2147483785" r:id="rId16"/>
    <p:sldLayoutId id="2147483786" r:id="rId17"/>
    <p:sldLayoutId id="2147483787" r:id="rId18"/>
    <p:sldLayoutId id="2147483788" r:id="rId19"/>
    <p:sldLayoutId id="2147483789" r:id="rId20"/>
    <p:sldLayoutId id="2147483792" r:id="rId21"/>
    <p:sldLayoutId id="214748379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1248868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7D49505-DA1F-F15B-5832-25E02AA0B252}"/>
              </a:ext>
            </a:extLst>
          </p:cNvPr>
          <p:cNvGrpSpPr/>
          <p:nvPr userDrawn="1"/>
        </p:nvGrpSpPr>
        <p:grpSpPr>
          <a:xfrm>
            <a:off x="552763" y="126524"/>
            <a:ext cx="7558419" cy="328107"/>
            <a:chOff x="589833" y="126807"/>
            <a:chExt cx="7558419" cy="328107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5BC1F2-FD4F-152B-CEED-1341DA8A5BD2}"/>
                </a:ext>
              </a:extLst>
            </p:cNvPr>
            <p:cNvSpPr>
              <a:spLocks/>
            </p:cNvSpPr>
            <p:nvPr/>
          </p:nvSpPr>
          <p:spPr>
            <a:xfrm>
              <a:off x="589833" y="14196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noProof="0" dirty="0">
                  <a:solidFill>
                    <a:srgbClr val="565F88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1600" b="1" kern="1200" noProof="0" dirty="0">
                  <a:solidFill>
                    <a:srgbClr val="565F88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الحــصة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AE10573-E48B-8295-E4D2-F69E7D08E7CF}"/>
                </a:ext>
              </a:extLst>
            </p:cNvPr>
            <p:cNvSpPr>
              <a:spLocks/>
            </p:cNvSpPr>
            <p:nvPr/>
          </p:nvSpPr>
          <p:spPr>
            <a:xfrm>
              <a:off x="6659247" y="15354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اعتيادي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3B4CEB8-5746-9063-A6F8-2914765638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F9A1B5A3-4540-D579-3313-3C9CD9CF9E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0475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CEBBDAD4-9E39-5002-94D5-AD41F3CFE2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2037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4BDB479-6C18-DCD5-C04F-E8AE6DBC3E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96509" y="12680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A46771B-41E6-FD4C-7970-BD233DE973FF}"/>
                </a:ext>
              </a:extLst>
            </p:cNvPr>
            <p:cNvSpPr>
              <a:spLocks/>
            </p:cNvSpPr>
            <p:nvPr/>
          </p:nvSpPr>
          <p:spPr>
            <a:xfrm>
              <a:off x="4775203" y="166914"/>
              <a:ext cx="13278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 القراءة</a:t>
              </a:r>
              <a:r>
                <a:rPr lang="fr-FR" sz="16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1 </a:t>
              </a:r>
              <a:endParaRPr lang="ar-MA" sz="16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46C4D9F-A235-473F-8F42-1923CA1B56A8}"/>
                </a:ext>
              </a:extLst>
            </p:cNvPr>
            <p:cNvSpPr>
              <a:spLocks/>
            </p:cNvSpPr>
            <p:nvPr/>
          </p:nvSpPr>
          <p:spPr>
            <a:xfrm>
              <a:off x="2675444" y="126807"/>
              <a:ext cx="134408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ورشة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</a:t>
              </a:r>
              <a:r>
                <a:rPr lang="fr-FR" sz="16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2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6269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1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6817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4333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  <p:sldLayoutId id="2147483863" r:id="rId18"/>
    <p:sldLayoutId id="2147483864" r:id="rId19"/>
    <p:sldLayoutId id="2147483865" r:id="rId20"/>
    <p:sldLayoutId id="2147483866" r:id="rId21"/>
    <p:sldLayoutId id="2147483867" r:id="rId22"/>
    <p:sldLayoutId id="2147483868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33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  <p:sldLayoutId id="2147483883" r:id="rId14"/>
    <p:sldLayoutId id="2147483884" r:id="rId15"/>
    <p:sldLayoutId id="2147483885" r:id="rId16"/>
    <p:sldLayoutId id="2147483886" r:id="rId17"/>
    <p:sldLayoutId id="2147483887" r:id="rId18"/>
    <p:sldLayoutId id="2147483888" r:id="rId19"/>
    <p:sldLayoutId id="2147483889" r:id="rId20"/>
    <p:sldLayoutId id="2147483890" r:id="rId21"/>
    <p:sldLayoutId id="2147483891" r:id="rId22"/>
    <p:sldLayoutId id="2147483892" r:id="rId23"/>
    <p:sldLayoutId id="2147483893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11/01/2026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68425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0391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  <p:sldLayoutId id="2147483923" r:id="rId14"/>
    <p:sldLayoutId id="2147483924" r:id="rId15"/>
    <p:sldLayoutId id="2147483925" r:id="rId16"/>
    <p:sldLayoutId id="2147483926" r:id="rId17"/>
    <p:sldLayoutId id="2147483927" r:id="rId18"/>
    <p:sldLayoutId id="2147483928" r:id="rId19"/>
    <p:sldLayoutId id="2147483929" r:id="rId20"/>
    <p:sldLayoutId id="2147483930" r:id="rId21"/>
    <p:sldLayoutId id="214748393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9585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  <p:sldLayoutId id="2147483944" r:id="rId12"/>
    <p:sldLayoutId id="2147483945" r:id="rId13"/>
    <p:sldLayoutId id="2147483946" r:id="rId14"/>
    <p:sldLayoutId id="2147483947" r:id="rId15"/>
    <p:sldLayoutId id="2147483948" r:id="rId16"/>
    <p:sldLayoutId id="2147483949" r:id="rId17"/>
    <p:sldLayoutId id="2147483950" r:id="rId18"/>
    <p:sldLayoutId id="2147483951" r:id="rId19"/>
    <p:sldLayoutId id="2147483952" r:id="rId20"/>
    <p:sldLayoutId id="2147483953" r:id="rId21"/>
    <p:sldLayoutId id="214748395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0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39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9.png"/><Relationship Id="rId4" Type="http://schemas.openxmlformats.org/officeDocument/2006/relationships/image" Target="../media/image3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2.jp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1.png"/><Relationship Id="rId3" Type="http://schemas.openxmlformats.org/officeDocument/2006/relationships/image" Target="../media/image44.png"/><Relationship Id="rId7" Type="http://schemas.openxmlformats.org/officeDocument/2006/relationships/image" Target="../media/image46.png"/><Relationship Id="rId12" Type="http://schemas.openxmlformats.org/officeDocument/2006/relationships/image" Target="../media/image5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29.xml"/><Relationship Id="rId6" Type="http://schemas.openxmlformats.org/officeDocument/2006/relationships/image" Target="../media/image30.png"/><Relationship Id="rId11" Type="http://schemas.openxmlformats.org/officeDocument/2006/relationships/image" Target="../media/image33.png"/><Relationship Id="rId5" Type="http://schemas.openxmlformats.org/officeDocument/2006/relationships/image" Target="../media/image16.png"/><Relationship Id="rId10" Type="http://schemas.openxmlformats.org/officeDocument/2006/relationships/image" Target="../media/image49.png"/><Relationship Id="rId4" Type="http://schemas.openxmlformats.org/officeDocument/2006/relationships/image" Target="../media/image45.png"/><Relationship Id="rId9" Type="http://schemas.openxmlformats.org/officeDocument/2006/relationships/image" Target="../media/image48.png"/><Relationship Id="rId14" Type="http://schemas.openxmlformats.org/officeDocument/2006/relationships/image" Target="../media/image5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56.xml"/><Relationship Id="rId7" Type="http://schemas.openxmlformats.org/officeDocument/2006/relationships/image" Target="../media/image1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34.gif"/><Relationship Id="rId4" Type="http://schemas.openxmlformats.org/officeDocument/2006/relationships/image" Target="../media/image53.png"/><Relationship Id="rId9" Type="http://schemas.openxmlformats.org/officeDocument/2006/relationships/image" Target="../media/image5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slideLayout" Target="../slideLayouts/slideLayout59.xml"/><Relationship Id="rId7" Type="http://schemas.openxmlformats.org/officeDocument/2006/relationships/image" Target="../media/image1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34.gif"/><Relationship Id="rId4" Type="http://schemas.openxmlformats.org/officeDocument/2006/relationships/image" Target="../media/image16.png"/><Relationship Id="rId9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29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59.xml"/><Relationship Id="rId7" Type="http://schemas.openxmlformats.org/officeDocument/2006/relationships/image" Target="../media/image1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55.png"/><Relationship Id="rId9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80.xml"/><Relationship Id="rId5" Type="http://schemas.openxmlformats.org/officeDocument/2006/relationships/image" Target="../media/image17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7.png"/><Relationship Id="rId7" Type="http://schemas.openxmlformats.org/officeDocument/2006/relationships/image" Target="../media/image5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7.png"/><Relationship Id="rId7" Type="http://schemas.openxmlformats.org/officeDocument/2006/relationships/image" Target="../media/image5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29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29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29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29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5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29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5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5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5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148.xml"/><Relationship Id="rId5" Type="http://schemas.openxmlformats.org/officeDocument/2006/relationships/image" Target="../media/image18.png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7.png"/><Relationship Id="rId7" Type="http://schemas.openxmlformats.org/officeDocument/2006/relationships/image" Target="../media/image5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7.png"/><Relationship Id="rId7" Type="http://schemas.openxmlformats.org/officeDocument/2006/relationships/image" Target="../media/image5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7.png"/><Relationship Id="rId7" Type="http://schemas.openxmlformats.org/officeDocument/2006/relationships/image" Target="../media/image5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7.png"/><Relationship Id="rId7" Type="http://schemas.openxmlformats.org/officeDocument/2006/relationships/image" Target="../media/image5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29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7.png"/><Relationship Id="rId7" Type="http://schemas.openxmlformats.org/officeDocument/2006/relationships/image" Target="../media/image5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17.png"/><Relationship Id="rId7" Type="http://schemas.openxmlformats.org/officeDocument/2006/relationships/image" Target="../media/image6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17.png"/><Relationship Id="rId7" Type="http://schemas.openxmlformats.org/officeDocument/2006/relationships/image" Target="../media/image6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17.png"/><Relationship Id="rId7" Type="http://schemas.openxmlformats.org/officeDocument/2006/relationships/image" Target="../media/image6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17.png"/><Relationship Id="rId7" Type="http://schemas.openxmlformats.org/officeDocument/2006/relationships/image" Target="../media/image6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17.png"/><Relationship Id="rId7" Type="http://schemas.openxmlformats.org/officeDocument/2006/relationships/image" Target="../media/image6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17.png"/><Relationship Id="rId7" Type="http://schemas.openxmlformats.org/officeDocument/2006/relationships/image" Target="../media/image6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71.xml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6.png"/><Relationship Id="rId5" Type="http://schemas.openxmlformats.org/officeDocument/2006/relationships/image" Target="../media/image34.gif"/><Relationship Id="rId10" Type="http://schemas.openxmlformats.org/officeDocument/2006/relationships/image" Target="../media/image30.png"/><Relationship Id="rId4" Type="http://schemas.openxmlformats.org/officeDocument/2006/relationships/image" Target="../media/image63.png"/><Relationship Id="rId9" Type="http://schemas.openxmlformats.org/officeDocument/2006/relationships/image" Target="../media/image19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897E32A-FB7C-A872-5F10-ABD4D1D7CC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0" b="342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36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r>
              <a:rPr lang="fr-FR" dirty="0"/>
              <a:t> 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r>
              <a:rPr lang="fr-FR" dirty="0"/>
              <a:t> 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r>
              <a:rPr lang="fr-FR" dirty="0"/>
              <a:t> 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r>
              <a:rPr lang="fr-FR" dirty="0"/>
              <a:t> 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الخامس</a:t>
            </a:r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03432" y="4230349"/>
            <a:ext cx="3831420" cy="1362012"/>
          </a:xfrm>
          <a:prstGeom prst="rect">
            <a:avLst/>
          </a:prstGeom>
        </p:spPr>
      </p:pic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69142" y="4230349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40611" y="2402113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580546" y="240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440611" y="4276655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593222" y="472794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ورشة الكتابة : الظواهر الإملائية– مراجعة و توليف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ورشة الكتابة : الإنتاج الكتابي– مراجعة و توليف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19432" y="4695355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  ورشة القراءة : معجم النص– مراجعة و توليف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 ورشة القراءة : استراتيجيات الفهم – مراجعة و توليف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614403" y="2853401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ورشة الكتابة : الصرف والتحويل– مراجعة و توليف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ورشة الكتابة : التراكيب – مراجعة و توليف</a:t>
            </a:r>
          </a:p>
        </p:txBody>
      </p: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760546" y="285379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معجم وأساليب – مراجعة و توليف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التحدث - مراجعة و توليف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طلاقة</a:t>
            </a:r>
            <a:endParaRPr kumimoji="0" lang="ar-MA" sz="1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86" y="2122576"/>
            <a:ext cx="13019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انشطة اعتيادية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ورشة القراءة : معجم النص– مراجعة و توليف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522303" y="3380220"/>
            <a:ext cx="10855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ورشة القراءة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 استراتيجيات الفهم – مراجعة و توليف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086808" y="4692778"/>
            <a:ext cx="2515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0411D317-4984-A58F-56A5-73DC875A121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72608" y="3255190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4613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51973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% 80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324909" y="3387679"/>
            <a:ext cx="6548369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فقرة باسترسال؛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324909" y="5426578"/>
            <a:ext cx="6696001" cy="890781"/>
            <a:chOff x="1331544" y="2851205"/>
            <a:chExt cx="6696001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331544" y="3134373"/>
              <a:ext cx="516919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مراجعة و توليف لاستراتيجيات فهم نص قرائي.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767B4810-2D4B-200E-8F83-3A0E28D0C01F}"/>
              </a:ext>
            </a:extLst>
          </p:cNvPr>
          <p:cNvGrpSpPr/>
          <p:nvPr/>
        </p:nvGrpSpPr>
        <p:grpSpPr>
          <a:xfrm>
            <a:off x="1329679" y="4430860"/>
            <a:ext cx="6696000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E8B98C2-B2BA-B911-97A2-9829589FC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855C1B3-2145-6BDB-B0D5-7F4299F290C5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مراجعة وتوليف لمعجم نص قرائي  واستراتيجيات المفردات.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347043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137" y="905185"/>
            <a:ext cx="7886700" cy="720000"/>
          </a:xfrm>
        </p:spPr>
        <p:txBody>
          <a:bodyPr>
            <a:normAutofit/>
          </a:bodyPr>
          <a:lstStyle/>
          <a:p>
            <a:r>
              <a:rPr lang="ar-AE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  ا</a:t>
            </a:r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فتتاح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64259" y="1085185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DF75716-B609-EC14-E936-1FFF634D5EB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7B03650E-3A32-5953-A37C-A320DA9824C1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 الطلاقة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E9C8F56-CB9B-ABA0-5DB5-E43B857ABA76}"/>
              </a:ext>
            </a:extLst>
          </p:cNvPr>
          <p:cNvSpPr txBox="1"/>
          <p:nvPr/>
        </p:nvSpPr>
        <p:spPr>
          <a:xfrm>
            <a:off x="5790710" y="1839986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2AA9BA5-65CB-6B86-D8F6-10E340FEF6A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7196"/>
            <a:ext cx="726603" cy="720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60A75616-A273-B271-8E0B-7B0CF6977B4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4486" y="1797196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564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64D9AC60-B943-9244-8F5A-B587DB9D5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D4985B-AF01-653C-62EA-F0DFD11B0AE0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34BFBC-BC75-953E-AE2B-8FFD17E21422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7F77E56-CDE6-FFD9-C9D3-4CE7CEDA4F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4F4E337-02DF-99A5-3C56-9221875755F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C3CFD3B-BF0E-9BB2-959D-C27D579AB8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1E5428C-93EB-C586-6835-949FC0B2A1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3402741-4E7E-4BAD-2577-EFBA9E19B944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5BC018A-5C79-F0F2-0A34-75E77CB665CF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0">
            <a:extLst>
              <a:ext uri="{FF2B5EF4-FFF2-40B4-BE49-F238E27FC236}">
                <a16:creationId xmlns:a16="http://schemas.microsoft.com/office/drawing/2014/main" id="{96C6E4D0-07A7-3FA9-8E8C-EB6BD84F479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156" r="-10056" b="8673"/>
          <a:stretch/>
        </p:blipFill>
        <p:spPr>
          <a:xfrm>
            <a:off x="742461" y="1441572"/>
            <a:ext cx="7323015" cy="5167233"/>
          </a:xfrm>
          <a:prstGeom prst="roundRect">
            <a:avLst>
              <a:gd name="adj" fmla="val 11828"/>
            </a:avLst>
          </a:prstGeom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907EB4BE-FE38-0DFA-CDC8-1C9524F113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337702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يذكرنا بالسلوك المناسب لكل مشهد؟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AD3BF1-7D2E-FACA-261E-CA695624DC8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667EF2-F06F-ABCC-7D6F-19961FF8A10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23B439-8A8F-3ADE-918A-5827308EAEB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32F1A851-0699-9B33-537C-308F882A5D8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19BD340D-6C96-2F0A-F208-FAA9A7FECDE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7FA6A52C-9DD3-EC2B-490A-DC138182270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BD9C6F-4011-629A-B399-E0C8DECA92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E262539-11FD-42E7-A8FA-4327D7782E0E}"/>
              </a:ext>
            </a:extLst>
          </p:cNvPr>
          <p:cNvSpPr>
            <a:spLocks/>
          </p:cNvSpPr>
          <p:nvPr/>
        </p:nvSpPr>
        <p:spPr>
          <a:xfrm>
            <a:off x="4383567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1F2DCA-4239-D9DB-B3C6-3593CB47EF60}"/>
              </a:ext>
            </a:extLst>
          </p:cNvPr>
          <p:cNvSpPr>
            <a:spLocks/>
          </p:cNvSpPr>
          <p:nvPr/>
        </p:nvSpPr>
        <p:spPr>
          <a:xfrm>
            <a:off x="2283808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2">
            <a:extLst>
              <a:ext uri="{FF2B5EF4-FFF2-40B4-BE49-F238E27FC236}">
                <a16:creationId xmlns:a16="http://schemas.microsoft.com/office/drawing/2014/main" id="{AA1911B9-2E70-74D6-91F0-961BCB31D3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376C93C1-BC44-66C5-6C16-37CBDECBBA93}"/>
              </a:ext>
            </a:extLst>
          </p:cNvPr>
          <p:cNvSpPr/>
          <p:nvPr/>
        </p:nvSpPr>
        <p:spPr>
          <a:xfrm>
            <a:off x="7198918" y="2051269"/>
            <a:ext cx="1378965" cy="1374287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A1A6B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A573738-2DC7-8DE9-AAB4-D60E3DC5E1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607" y="1896783"/>
            <a:ext cx="1528772" cy="152877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C5EB36E-1886-30B8-83EF-F6B5BD6E2C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603" y="1896783"/>
            <a:ext cx="1528772" cy="152877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AC9FBBE-0B2D-A8AF-12C6-CCA7338228F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295" y="2051269"/>
            <a:ext cx="1528772" cy="152877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98B52E0-7890-4EBB-09B9-D43F32B0EE2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198" y="4191438"/>
            <a:ext cx="1528772" cy="1528772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65CF28-135C-7A8D-EEC5-6F439752E996}"/>
              </a:ext>
            </a:extLst>
          </p:cNvPr>
          <p:cNvGrpSpPr/>
          <p:nvPr/>
        </p:nvGrpSpPr>
        <p:grpSpPr>
          <a:xfrm>
            <a:off x="7059786" y="4191438"/>
            <a:ext cx="1528772" cy="1528771"/>
            <a:chOff x="6753069" y="4344872"/>
            <a:chExt cx="1767351" cy="1767351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4F5DD58E-2954-7F35-97FE-B47F08434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53069" y="4344872"/>
              <a:ext cx="1767351" cy="1767351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7A1D1AF-B241-1D26-F6FB-D8A5D820F793}"/>
                </a:ext>
              </a:extLst>
            </p:cNvPr>
            <p:cNvSpPr txBox="1"/>
            <p:nvPr/>
          </p:nvSpPr>
          <p:spPr>
            <a:xfrm>
              <a:off x="7842760" y="4419336"/>
              <a:ext cx="465521" cy="747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3600" b="1" dirty="0"/>
                <a:t>؟</a:t>
              </a:r>
              <a:endParaRPr lang="fr-MA" sz="3600" b="1" dirty="0"/>
            </a:p>
          </p:txBody>
        </p: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3359F8BB-2144-CFF3-D6CB-1DBCA082F88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296" y="4202760"/>
            <a:ext cx="1528771" cy="1528771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69C51B1-5753-75F5-AB4A-783323B1CEA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135" y="4256206"/>
            <a:ext cx="1528771" cy="152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650AE-744E-3E3F-F2DB-3E90C2909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764D3382-BF3A-0C43-2E8A-6206339A5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4">
            <a:extLst>
              <a:ext uri="{FF2B5EF4-FFF2-40B4-BE49-F238E27FC236}">
                <a16:creationId xmlns:a16="http://schemas.microsoft.com/office/drawing/2014/main" id="{0EF54EB2-1BC0-215D-EDB5-90A3708CB6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9600" y="684000"/>
            <a:ext cx="792000" cy="792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D960C60-DD8F-D307-44D1-1B69D88149E0}"/>
              </a:ext>
            </a:extLst>
          </p:cNvPr>
          <p:cNvSpPr txBox="1"/>
          <p:nvPr/>
        </p:nvSpPr>
        <p:spPr>
          <a:xfrm>
            <a:off x="3006969" y="298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38DB799-6F6A-C23A-911C-33C041ECABAD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304FEDD-37E1-C2CE-8715-E4772CA0EA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93BC426-3C56-D531-D6BA-A1CFB4B1AA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08F3F08-8193-2352-1FA5-D70C2ABC537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AE0AC1C-2085-EA5C-B14F-9F9D12A833D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94FD37F-F3B4-4BD8-DFC2-FE37BCFA0AE2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FF2F098-3C38-86E3-5508-05484084CDDB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9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88C9B6DC-4C52-16AC-B1DE-54E91DF4B2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72207" y="2142775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" name="Image 2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98D1611-79C9-5D35-8B37-6A4459C7E4E2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8AC229B-264A-15B0-2EBD-410AEA843464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0437757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29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6312BDE-69C2-B9F0-3EF4-D20EAABB1FC9}"/>
              </a:ext>
            </a:extLst>
          </p:cNvPr>
          <p:cNvSpPr txBox="1"/>
          <p:nvPr/>
        </p:nvSpPr>
        <p:spPr>
          <a:xfrm>
            <a:off x="3006969" y="298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A04D79D-6AF4-E245-5FDB-3EF999909480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B764F48-3701-CA86-0B35-107271B815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2966784-C58D-0A26-D8E1-13D053AF2A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7B6E927-2432-DC8B-4469-68DAB3FD1D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40AF3F-AAFE-F34B-D41A-AD422E9426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BA35324-101F-4A52-4478-025416B020B0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77B88B-E2BC-EE27-14FD-07040D8BD8D8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BD07438-4638-87B0-86F0-854FA20A8214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96851026-B790-BD33-1078-44F6F50FC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في هذه الحصة على قراءة فقرة بدقة وسرعة.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تابعوا معي</a:t>
            </a:r>
            <a:endParaRPr lang="fr-MA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20CB6E11-6A9D-2B7E-08F6-CF618F5FD9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49F2607-0C4D-450F-E081-12989AE057DC}"/>
              </a:ext>
            </a:extLst>
          </p:cNvPr>
          <p:cNvSpPr txBox="1"/>
          <p:nvPr/>
        </p:nvSpPr>
        <p:spPr>
          <a:xfrm>
            <a:off x="392399" y="1574771"/>
            <a:ext cx="8359202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buNone/>
            </a:pP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اَلْبوصَلَةُ أَداةٌ مَلاحِيَّةٌ تُسْتَخْدَمُ لِتَحْديدِ ٱلْاِتِّجاهاتِ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ٱلْأَرْبَعَةِ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 ٱلأَساسِيَّةِ. اُخْتُرِعَتْ في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ٱلصِّينِ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 قَديماً خِلالَ ٱلقَرْنِ ٱلثّاني قَبْلَ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ٱلْميلادِ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، وَكانَتْ تَتَأَلَّفُ مِنْ إِبْرَةٍ مَغْناطيسِيَّةٍ تَطْفو عَلى سَطْحِ ٱلْماءِ.</a:t>
            </a:r>
          </a:p>
          <a:p>
            <a:pPr algn="just" rtl="1">
              <a:lnSpc>
                <a:spcPct val="150000"/>
              </a:lnSpc>
              <a:buNone/>
            </a:pP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وَصَلَتِ ٱلْبوصَلَةُ إِلى ٱلْعالَمِ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ٱلْعَرَبِيِّ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 في ٱلْقَرْنِ ٱلثّاني عَشَرَ، ثُمَّ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ٱنْتَقَلَتْ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 إِلى أوروبّا، مِمّا أَحْدَثَ ثَوْرَةً في عالَمِ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ٱلْمِلاحَةِ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 ٱلْبَحْرِيَّةِ. فَقَدْ ساهَمَتِ ٱلْبوصَلَةُ في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ٱكْتِشافِ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 ٱلْعالَمِ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ٱلْجَديدِ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 وَتَوْسِعَةِ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ٱلتِّجارَةِ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 ٱلْعالَمِيَّةِ، وَما زالَتْ تُسْتَخْدَمُ حَتّى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ﭐلْآنَ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 في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ٱلْمِلاحَةِ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وَٱلرَّحَلاتِ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ٱلاِسْتِكْشافِيَّةِ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وَٱلرِّياضاتِ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ٱلْخارِجِيَّةِ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.</a:t>
            </a:r>
          </a:p>
          <a:p>
            <a:pPr algn="just" rtl="1">
              <a:lnSpc>
                <a:spcPct val="150000"/>
              </a:lnSpc>
              <a:buNone/>
            </a:pP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7421013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46DD2-09D9-28C2-30C8-BC3FD6E5E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3E1327-95A1-99FF-7CD2-4666691B5467}"/>
              </a:ext>
            </a:extLst>
          </p:cNvPr>
          <p:cNvSpPr txBox="1"/>
          <p:nvPr/>
        </p:nvSpPr>
        <p:spPr>
          <a:xfrm>
            <a:off x="3006969" y="298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EFC728-A537-FC6E-BA13-D942B1DF04BA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65EAA9-F40B-C411-D6BD-4012AA6D3F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938EFF9-5EB1-17E9-881A-156C6273A8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232BE61-F894-ECCD-AC30-F872A0D38B9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BA207D8-0145-BFFC-4B58-A41A3F34397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7A2298E-0072-36B5-D9F3-FD200B0074C4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1F8E14A-25FB-E22A-A04F-DEC630B8269D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6D10441-5A49-4BEE-6DCF-0F58DDC34360}"/>
              </a:ext>
            </a:extLst>
          </p:cNvPr>
          <p:cNvSpPr txBox="1"/>
          <p:nvPr/>
        </p:nvSpPr>
        <p:spPr>
          <a:xfrm>
            <a:off x="3116422" y="1332227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ٱلطَّلاقَةِ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8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AA9EEDE9-0387-E23F-664A-DC88488C29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94291" y="248636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4" name="Titre 23">
            <a:extLst>
              <a:ext uri="{FF2B5EF4-FFF2-40B4-BE49-F238E27FC236}">
                <a16:creationId xmlns:a16="http://schemas.microsoft.com/office/drawing/2014/main" id="{563B43FA-0BD6-3010-207B-FB1431190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سنمر لتحدي الطلاقة. سأسحب 5 بطاقات تحمل أسماء 5 متعلمين.  سأنادي على المتعلم الأول ليقرأ النص بطلاقة.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F74B62A-E881-A260-622D-8583D0DE26C6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A92DAA4-6E09-4842-2951-77D34350718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  <a:prstGeom prst="rect">
            <a:avLst/>
          </a:prstGeo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642E4EA-3498-A763-76CB-A112884C8DA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3680" y="600835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7846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AC542-4C87-E920-F269-29A8025C2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46E4A1C-0C93-0F4B-8AC2-D341FB32A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أنادي على التلميذ الأول: ..................................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39DB16E-B6BF-7DBC-643D-1672F41571F6}"/>
              </a:ext>
            </a:extLst>
          </p:cNvPr>
          <p:cNvSpPr txBox="1"/>
          <p:nvPr/>
        </p:nvSpPr>
        <p:spPr>
          <a:xfrm>
            <a:off x="3006969" y="298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59F1F0-565D-9C51-7D1B-D1FE8265E60F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34CD3FA-7F06-FE93-BD6E-73EDFEEA55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BED6781-92A2-724A-BEA1-AB17624218A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B81A186-360E-27A0-D8FF-0434F6204E9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AC9E47-50A1-2A45-6910-196C072E1D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C2AA281-5E29-CB9B-0C71-7D413D3C51E1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7EA114B-5C25-1D14-98C9-7D39FEB319E6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55075-C0B0-D264-963B-59BF420F30B2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67244B7C-A4C0-45A5-0CA7-11F66C00B5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4A716E8-2FDA-DC02-433D-EA3554D2EAEE}"/>
              </a:ext>
            </a:extLst>
          </p:cNvPr>
          <p:cNvSpPr txBox="1"/>
          <p:nvPr/>
        </p:nvSpPr>
        <p:spPr>
          <a:xfrm>
            <a:off x="392399" y="1574771"/>
            <a:ext cx="8359202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buNone/>
            </a:pP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اَلْبوصَلَةُ أَداةٌ مَلاحِيَّةٌ تُسْتَخْدَمُ لِتَحْديدِ ٱلْاِتِّجاهاتِ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ٱلْأَرْبَعَةِ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 ٱلأَساسِيَّةِ. اُخْتُرِعَتْ في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ٱلصِّينِ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 قَديماً خِلالَ ٱلقَرْنِ ٱلثّاني قَبْلَ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ٱلْميلادِ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، وَكانَتْ تَتَأَلَّفُ مِنْ إِبْرَةٍ مَغْناطيسِيَّةٍ تَطْفو عَلى سَطْحِ ٱلْماءِ.</a:t>
            </a:r>
          </a:p>
          <a:p>
            <a:pPr algn="just" rtl="1">
              <a:lnSpc>
                <a:spcPct val="150000"/>
              </a:lnSpc>
              <a:buNone/>
            </a:pP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وَصَلَتِ ٱلْبوصَلَةُ إِلى ٱلْعالَمِ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ٱلْعَرَبِيِّ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 في ٱلْقَرْنِ ٱلثّاني عَشَرَ، ثُمَّ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ٱنْتَقَلَتْ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 إِلى أوروبّا، مِمّا أَحْدَثَ ثَوْرَةً في عالَمِ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ٱلْمِلاحَةِ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 ٱلْبَحْرِيَّةِ. فَقَدْ ساهَمَتِ ٱلْبوصَلَةُ في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ٱكْتِشافِ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 ٱلْعالَمِ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ٱلْجَديدِ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 وَتَوْسِعَةِ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ٱلتِّجارَةِ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 ٱلْعالَمِيَّةِ، وَما زالَتْ تُسْتَخْدَمُ حَتّى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ﭐلْآنَ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 في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ٱلْمِلاحَةِ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وَٱلرَّحَلاتِ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ٱلاِسْتِكْشافِيَّةِ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وَٱلرِّياضاتِ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ٱلْخارِجِيَّةِ</a:t>
            </a: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.</a:t>
            </a:r>
          </a:p>
          <a:p>
            <a:pPr algn="just" rtl="1">
              <a:lnSpc>
                <a:spcPct val="150000"/>
              </a:lnSpc>
              <a:buNone/>
            </a:pPr>
            <a:r>
              <a:rPr lang="ar-MA" sz="32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3740263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66ACB-43B0-BDB5-4767-567219E5C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F1773A63-6EC1-9B19-E854-FDFB39944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الطلاقة هم ...........................................................................</a:t>
            </a:r>
            <a:endParaRPr lang="fr-MA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6E2DFB2-5567-E720-796C-FEB67DA860AD}"/>
              </a:ext>
            </a:extLst>
          </p:cNvPr>
          <p:cNvSpPr txBox="1"/>
          <p:nvPr/>
        </p:nvSpPr>
        <p:spPr>
          <a:xfrm>
            <a:off x="3116422" y="1332227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ٱلطَّلاقَةِ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72BC7A8-E62D-C0B1-F794-AF24CB8AF1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94291" y="248636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6A59839-0AE5-EC75-EE22-B03A0697FBE3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18DBDE7-0167-3E46-A313-58B02155D0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F92CF4F-347B-6E98-1783-665C6F0E16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513979A-F2AD-1D0E-FE93-FB927B33B3D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6964922-198F-CEBA-781D-F7689DCA484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DA0C0FC-3391-ABBE-2CF1-B9D0B1BB9EF4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03B11E0-7586-70FC-F947-27F15D6381BA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0D1F9A9-B898-E203-4F2D-C1DD1285ABB5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8D3DC6C-A685-C8B4-D34F-037CA540F31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9147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5259" y="1983798"/>
            <a:ext cx="799263" cy="792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ورشة القراءة ـــــ الحصة 1 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267712" y="3158999"/>
            <a:ext cx="4964709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الهجرة ظاهرة طبيعية  ــــ مراجعة وتوليف.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03951" y="1756564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2836985" y="1807822"/>
            <a:ext cx="43954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fr-FR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</a:t>
            </a:r>
            <a:r>
              <a:rPr lang="ar-S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المراجعة والتوليف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A26902-CB9B-E0A7-9630-544065E8BF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8925" y="95639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5321D-F2E8-AF4C-5597-189FB28AD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70D438-6CCB-AD46-B08A-2828249A1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818" y="756000"/>
            <a:ext cx="6840000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, الصفحة 116 ,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النص ؛ تابعوا معي ؛ ستقرؤون النص مثلي.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45948EF-B700-6351-D496-DC006CAFCEF8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01BD42-CB4A-B4CA-731B-42E67D9FF0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DF34306-F9A9-47D0-911C-0E5D6F89FE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FB07C67-E077-FF1F-275E-9195A1C8FE9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837CA27-BBEE-45CA-EEE8-46B03F3D7F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C4833CA-FE7A-8F07-5A8E-8BC64FCE1288}"/>
              </a:ext>
            </a:extLst>
          </p:cNvPr>
          <p:cNvSpPr>
            <a:spLocks/>
          </p:cNvSpPr>
          <p:nvPr/>
        </p:nvSpPr>
        <p:spPr>
          <a:xfrm>
            <a:off x="4772040" y="156799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9777A26-6347-AFD9-4C1B-27A12F370506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4249CB-7B86-E73E-5C07-F5324DE149B1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BF77736F-6696-21A5-EFC5-34C47932F7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792001" cy="79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EC2CE30-25E6-437E-E891-378CFE45D3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71415" y="1476213"/>
            <a:ext cx="4701947" cy="506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002861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17FE0-E5A7-F692-CA09-AAD308208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DC9EDF-254B-0095-283F-EE8ADD163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818" y="756000"/>
            <a:ext cx="6840000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الان سيقرأ كل واحد منكم  فقرة مع احترام قواعد القراءة السليمة. الآخرون يتتبعون للبحث عن كلمات لها علاقة بالتعلم.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A0736EE-7C49-866D-DD20-56096FC8DDD0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04DBABF-C39F-BC2D-DF07-64E2F01825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C04C3BC-5A00-45B7-01B3-D2C117309E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91C9174-1C3A-F22A-314C-6437418439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C82ED60-360A-BC84-8307-97546D5D8C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91C5087-EDC9-CDCE-D61E-9DF1A37E32D8}"/>
              </a:ext>
            </a:extLst>
          </p:cNvPr>
          <p:cNvSpPr>
            <a:spLocks/>
          </p:cNvSpPr>
          <p:nvPr/>
        </p:nvSpPr>
        <p:spPr>
          <a:xfrm>
            <a:off x="4772040" y="156799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B3160B-2BA3-B6AF-12A7-6CC176560FD8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65295D-E318-0805-B987-43A4CDECDBAC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5822E2BB-E56A-D34D-1EB7-D5EDC3BBD0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792001" cy="792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369E20-E7B7-3993-5EF1-898D86A4FB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71415" y="1476213"/>
            <a:ext cx="4701947" cy="506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232221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AA71D-6EE5-B225-D55E-E111ABACF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C4EC07E-D258-F744-8B5E-5C8B995F1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465" y="746463"/>
            <a:ext cx="7079973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مجموعات ثنائية،  أنجزوا النشاط التالي على دفاتر البحث.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FF51CD4-8EEF-12D1-BD80-7B82FC6D2399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6686DC1-6282-4A77-52F1-937833437A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D7C03D3-FAF0-3F05-1349-289503CCA3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8C107AB-8F5E-E298-7536-D4F8CAC4E95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8042A4D-1E71-BDCD-8666-27601D819E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D1CCAA6-10EB-7050-E2E8-38A09A062673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D10E835-FE2E-915C-E815-0BED347A45AF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2CB3EC-9FA5-7AD6-B27F-547932CCF731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9928E65-9FB7-C6CC-3527-6B6F3AD631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28FA1E1D-B540-E9C4-FCAE-CA6DA0F20658}"/>
              </a:ext>
            </a:extLst>
          </p:cNvPr>
          <p:cNvSpPr/>
          <p:nvPr/>
        </p:nvSpPr>
        <p:spPr>
          <a:xfrm>
            <a:off x="304901" y="1784352"/>
            <a:ext cx="8446700" cy="4825227"/>
          </a:xfrm>
          <a:prstGeom prst="roundRect">
            <a:avLst>
              <a:gd name="adj" fmla="val 10672"/>
            </a:avLst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أَبْحَثُ في ﭐلنَّصِّ عَنْ مُرادِفِ أَوْ ضِدِّ :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أَوْسَعَ = ............... اِعْتادَتْ = .............اَلْحافِزُ = ................ 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اِستِقْرارٌ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≠ ........................ مُؤَقَّتٌ≠ ............................</a:t>
            </a:r>
          </a:p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أَشْرَحُ: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أَسْرابُ ﭐلطُّيورِ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:..............................................................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اَلْأَرْيافُ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:......................................................................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19909758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13A88-E01F-610A-5C5E-9CEBD693C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883CBFC-BF8F-391A-9AED-8BF251707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465" y="746463"/>
            <a:ext cx="7079973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1A76294-6083-231F-9FE1-C1FCBA5F19E8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EE696E7-9DC8-1873-3AFD-C2915AB20B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67D66D6-417E-457C-0EDC-972C751B0F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B986EA8-5D90-AC69-9B2B-B1E43E8E27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1E4C587-A54A-9BB1-4F26-5F9F2D9BA0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EC03340-D1F3-4532-0F60-1B5DCCA7F5B3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32A75C-D7F1-2760-AB93-1CC65E359043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9ACDF1-F741-F28E-0E69-B7F130EB9FF9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A1AF0789-2F84-157F-7B6F-AEE73D63D2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34E18BB-30BF-9A34-096B-AE70081A3C41}"/>
              </a:ext>
            </a:extLst>
          </p:cNvPr>
          <p:cNvSpPr/>
          <p:nvPr/>
        </p:nvSpPr>
        <p:spPr>
          <a:xfrm>
            <a:off x="304901" y="1784352"/>
            <a:ext cx="8446700" cy="4825227"/>
          </a:xfrm>
          <a:prstGeom prst="roundRect">
            <a:avLst>
              <a:gd name="adj" fmla="val 10672"/>
            </a:avLst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أَبْحَثُ في ﭐلنَّصِّ عَنْ مُرادِفِ أَوْ ضِدِّ :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أَوْسَعَ = ............... اِعْتادَتْ = .............اَلْحافِزُ = ................ 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اِستِقْرارٌ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≠ ........................ مُؤَقَّتٌ≠ ............................</a:t>
            </a:r>
          </a:p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أَشْرَحُ: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أَسْرابُ ﭐلطُّيورِ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:..............................................................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اَلْأَرْيافُ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:......................................................................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1065303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4BEA1-D9A6-9A39-137A-98EEE386C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94EA268-180B-4453-A54D-92EAB9080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465" y="746463"/>
            <a:ext cx="7079973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يصحح  السؤال الأول. أين وجدتم المرادفات و الأضداد 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472147A-79F7-4CA4-147E-8262CC2106EF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9573E47-A33B-C0CD-BC6E-E268EDA22AD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3029BC0-4DC1-47E7-9352-4E1E25DED1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3CD7D54-1600-8869-DE13-6E823E197D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F4AB173-3ECF-CD4E-45ED-8DEBE8FC34F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05653BA-A023-BE98-5596-24DE02C8BFD7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C2E23AE-4C53-7532-8882-05E9B95EA753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828346-EDB6-35F8-0130-7FA0E0D30299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37342C9-8C93-847C-98B7-71010036BD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16910B3-FD8B-334C-A139-7AA3B8A40048}"/>
              </a:ext>
            </a:extLst>
          </p:cNvPr>
          <p:cNvSpPr/>
          <p:nvPr/>
        </p:nvSpPr>
        <p:spPr>
          <a:xfrm>
            <a:off x="304901" y="1784352"/>
            <a:ext cx="8446700" cy="4825227"/>
          </a:xfrm>
          <a:prstGeom prst="roundRect">
            <a:avLst>
              <a:gd name="adj" fmla="val 10672"/>
            </a:avLst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أَبْحَثُ في ﭐلنَّصِّ عَنْ مُرادِفِ أَوْ ضِدِّ :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أَوْسَعَ = ............... اِعْتادَتْ = .............اَلْحافِزُ = ................ 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اِستِقْرارٌ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≠ ........................ مُؤَقَّتٌ≠ ............................</a:t>
            </a:r>
          </a:p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أَشْرَحُ: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أَسْرابُ ﭐلطُّيورِ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:..............................................................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اَلْأَرْيافُ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:......................................................................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03771710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5801D-B0A7-7188-0EB0-610AC0288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048DD81-45E6-5A61-308C-6C686A2C8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465" y="746463"/>
            <a:ext cx="7079973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43EF60A-6A30-3073-6235-BB029E738FDD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1F1D15E-1490-6675-F4CE-68EB5502850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54259B4-7CA0-C55A-96FF-C77D6997FF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0FB0A42-4584-2580-7DF7-50A8B4C269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5EDFED5-6195-7B55-7260-B7048CEED20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0E03564-0C48-DF02-6595-1F7F0DFD6622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AABB10-F562-E502-0DF1-11DD4A55CF82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E5420E-FE6B-A5D2-9B1B-8600B56EFD2D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400C364F-E3D6-D31A-4970-F0B1D277F3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5017FF9-4AC5-7776-812A-F26BFFBA9958}"/>
              </a:ext>
            </a:extLst>
          </p:cNvPr>
          <p:cNvSpPr/>
          <p:nvPr/>
        </p:nvSpPr>
        <p:spPr>
          <a:xfrm>
            <a:off x="304901" y="1784352"/>
            <a:ext cx="8446700" cy="4825227"/>
          </a:xfrm>
          <a:prstGeom prst="roundRect">
            <a:avLst>
              <a:gd name="adj" fmla="val 10672"/>
            </a:avLst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أَبْحَثُ في ﭐلنَّصِّ عَنْ مُرادِفِ أَوْ ضِدِّ :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أَوْسَعَ =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أَرْحبُ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     اِعْتادَتْ = 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أَلِفتْ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     اَلْحافِزُ =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اَلدّافِعُ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اِستِقْرارٌ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≠ 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اِنْتِقالٌ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–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هِجْرَةٌ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              مُؤَقَّتٌ≠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دائِمٌ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أَشْرَحُ: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أَسْرابُ ﭐلطُّيورِ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:..............................................................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اَلْأَرْيافُ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:......................................................................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94999222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6FED5-6782-3863-7571-0D12FCE85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6692F43-6FFA-360B-03BC-0135D94DA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465" y="746463"/>
            <a:ext cx="7079973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يصحح  السؤال الثاني؟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D31216E-EFA5-3146-BC31-549B98AAB02D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8E51E10-A97A-789D-4F42-6EAB09E6D1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4EDC2B4-87AC-6491-D997-483F8FE19A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7B627B1-9C31-4E7E-9E8D-848C4720ED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EC7511D-7126-1A2F-30BD-7AC209DFD6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EA24351-A54D-306B-3F8D-79496F23EBFA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0259D7-73A6-8835-F0D6-0FDA88C18123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EC8EECB-EBB7-EC95-1033-B0C65B1CAAE3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F38800AE-67E7-90F6-55C5-BE2E2F22F3F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43823F3-6149-511B-0733-F0903B9A24CC}"/>
              </a:ext>
            </a:extLst>
          </p:cNvPr>
          <p:cNvSpPr/>
          <p:nvPr/>
        </p:nvSpPr>
        <p:spPr>
          <a:xfrm>
            <a:off x="304901" y="1784352"/>
            <a:ext cx="8446700" cy="4825227"/>
          </a:xfrm>
          <a:prstGeom prst="roundRect">
            <a:avLst>
              <a:gd name="adj" fmla="val 10672"/>
            </a:avLst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أَبْحَثُ في ﭐلنَّصِّ عَنْ مُرادِفِ أَوْ ضِدِّ :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أَوْسَعَ =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أَرْحبُ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     اِعْتادَتْ = 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أَلِفتْ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     اَلْحافِزُ =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اَلدّافِعُ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اِستِقْرارٌ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≠ 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اِنْتِقالٌ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–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هِجْرَةٌ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              مُؤَقَّتٌ≠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دائِمٌ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أَشْرَحُ: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أَسْرابُ ﭐلطُّيورِ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:..............................................................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اَلْأَرْيافُ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:......................................................................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190753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A474-D585-E0E5-4D81-5D2BC2771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EA822CE-B685-0057-3FA9-C2C00D79A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465" y="746463"/>
            <a:ext cx="7079973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D00CE8A-8BFE-5890-33ED-D05F8D850101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8F60E07-23ED-B0DB-DC52-1346F283D8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F6371E1-21E5-ABCD-4955-0046305204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5792729-F43A-9570-C016-D7DAD40C9A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F72838C-9489-146E-A6D0-1D50C3A811B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876E913-ADE7-85AA-C31C-226D8D0EC647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5C5D3FB-4488-7D10-7D25-4E33B3027B91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5D7637-FACB-C24C-F07F-4BF9DEC77428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3" name="Espace réservé pour une image  18">
            <a:extLst>
              <a:ext uri="{FF2B5EF4-FFF2-40B4-BE49-F238E27FC236}">
                <a16:creationId xmlns:a16="http://schemas.microsoft.com/office/drawing/2014/main" id="{8DFD84A5-4B98-50C3-AD24-B1D55B6D99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6957999-38BF-29C1-2E0A-A0C2D5EFDD3B}"/>
              </a:ext>
            </a:extLst>
          </p:cNvPr>
          <p:cNvSpPr/>
          <p:nvPr/>
        </p:nvSpPr>
        <p:spPr>
          <a:xfrm>
            <a:off x="304901" y="1784352"/>
            <a:ext cx="8446700" cy="4825227"/>
          </a:xfrm>
          <a:prstGeom prst="roundRect">
            <a:avLst>
              <a:gd name="adj" fmla="val 10672"/>
            </a:avLst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أَبْحَثُ في ﭐلنَّصِّ عَنْ مُرادِفِ أَوْ ضِدِّ :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أَوْسَعَ =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أَرْحبُ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     اِعْتادَتْ = 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أَلِفتْ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     اَلْحافِزُ =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اَلدّافِعُ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اِستِقْرارٌ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≠ 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اِنْتِقالٌ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–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هِجْرَةٌ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              مُؤَقَّتٌ≠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دائِمٌ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أَشْرَحُ: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أَسْرابُ ﭐلطُّيورِ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: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مَجْموعَةٌ كَبيرَةٌ مِنَ ﭐلطُّيورِ تَطيرُ مَعاً.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اَلْأَرْيافُ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: 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اَلْقُرى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وَﭐلْبَوادي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620710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206B96-9B4D-34ED-66B2-428FBA0DD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004E0D8-FAE5-9DB6-C4EF-9BD847122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465" y="746463"/>
            <a:ext cx="7079973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أنجزوا النشاط التالي على كراساتكم. عمل فردي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F7875DA-2A31-5351-0F0F-AF33679209C2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E2E51D5-D038-B470-3583-C58CC59D6B5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65BDF98-8BA1-3215-6087-035090655D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7340A8B-D94E-BC2A-838C-EA1FE0C765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F9F0FA3-A288-265E-8868-70D8E94797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A0FBEA9-0BA1-B65E-F1DF-403C8149C26A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59C548-36F7-941E-8F6B-27729AF6D1B2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A731F9-1EC8-D810-FE39-97155276D934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F482912A-3A08-A75E-5418-9EE308E028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B131922-7126-2883-115A-91C1D5F6AE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2219" y="2567353"/>
            <a:ext cx="8329382" cy="2426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365826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3C343-812E-26AB-E5F4-52589FC43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F9C4780-30E5-EB4B-AE74-31B266DB5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3" y="79507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0538F6A-5238-AC13-0584-72EBDF3B7580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59EA3D1-067E-2E4E-43CD-281A062C634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021BBC-5336-9FCE-9E6E-5F41B2F503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4534F18-6C9B-CB71-98B3-4534606B95C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F17ECE2-1BC4-79B3-B917-282F7C7996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EAED739-15DD-DB52-71A2-C00000EEE131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96BC74-5C6F-8F2A-39E0-971E21AF982A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103B5C-9698-5D08-C444-524B7137B2FA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3" name="Espace réservé pour une image  13">
            <a:extLst>
              <a:ext uri="{FF2B5EF4-FFF2-40B4-BE49-F238E27FC236}">
                <a16:creationId xmlns:a16="http://schemas.microsoft.com/office/drawing/2014/main" id="{5A884910-5EC2-2D45-0651-75D7255D42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0C6DAEC-C0B5-C9F2-9E76-59E542A7E0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2219" y="2567353"/>
            <a:ext cx="8329382" cy="2426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05363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26AFC-A472-7BF1-1BD0-A7254B657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9AB47B6-50A1-BA50-72D7-02F1983A3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3" y="79507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ما هي الكلمات التي وجدتم.  هل أنتم متفقون؟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968EA8A-CB8C-E234-5658-175461522B12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95EC5FE-9A21-E6BC-680A-05F5CCC392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47E6739-D7C1-C646-EFBF-DADC07566C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A69154E-3C3E-CAC0-5AE8-3A8077F85F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881BAAD-C896-FB7C-2B3A-251AEDE13E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4C7318B-B104-AEF6-6CEA-2ADB463C1B27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D44117D-4913-3FC6-7660-941485E25D4A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E59CDB-98E1-3004-2742-DB2B3E7E23F4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3" name="Espace réservé pour une image  13">
            <a:extLst>
              <a:ext uri="{FF2B5EF4-FFF2-40B4-BE49-F238E27FC236}">
                <a16:creationId xmlns:a16="http://schemas.microsoft.com/office/drawing/2014/main" id="{5D49650B-6BC8-EEAA-28C9-37F31EB844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06DFC-7F44-91BC-571D-C916AFF2A1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2219" y="2567353"/>
            <a:ext cx="8329382" cy="2426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066225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65ABAA-7A72-63E2-C725-9BAEC07E8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1820FB86-5034-4CAA-084E-41BC863B7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3" y="79507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 يمكننكم كتابة كلمات أخرى.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DA6805-1EEA-536A-7061-D67FF30E83B5}"/>
              </a:ext>
            </a:extLst>
          </p:cNvPr>
          <p:cNvSpPr>
            <a:spLocks/>
          </p:cNvSpPr>
          <p:nvPr/>
        </p:nvSpPr>
        <p:spPr>
          <a:xfrm>
            <a:off x="586670" y="1318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36787AA-5F3D-1E45-B0B2-9EE253CE77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8984768-9778-E92D-9406-0AF72EFDD8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720C0F4-6613-92C3-1784-B5CAFFBB80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5B6BD52-6657-B49F-3D5E-8F834A04DC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823A835-9A0A-C626-DBDE-021C3DACFC65}"/>
              </a:ext>
            </a:extLst>
          </p:cNvPr>
          <p:cNvSpPr>
            <a:spLocks/>
          </p:cNvSpPr>
          <p:nvPr/>
        </p:nvSpPr>
        <p:spPr>
          <a:xfrm>
            <a:off x="4777145" y="150324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90EB572-1470-608D-1973-D296C49DFBA7}"/>
              </a:ext>
            </a:extLst>
          </p:cNvPr>
          <p:cNvSpPr>
            <a:spLocks/>
          </p:cNvSpPr>
          <p:nvPr/>
        </p:nvSpPr>
        <p:spPr>
          <a:xfrm>
            <a:off x="2672281" y="116692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FCAAC24-C122-467E-A29D-FC862032F2D5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3" name="Espace réservé pour une image  13">
            <a:extLst>
              <a:ext uri="{FF2B5EF4-FFF2-40B4-BE49-F238E27FC236}">
                <a16:creationId xmlns:a16="http://schemas.microsoft.com/office/drawing/2014/main" id="{4035716B-F2F5-503B-9438-318CE5B86B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88A90E3-D75D-D000-E641-44A3F1186F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7309" y="2579076"/>
            <a:ext cx="8329382" cy="242667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FE095CF-582F-7F5A-A96F-D4E08EDEF48F}"/>
              </a:ext>
            </a:extLst>
          </p:cNvPr>
          <p:cNvSpPr txBox="1"/>
          <p:nvPr/>
        </p:nvSpPr>
        <p:spPr>
          <a:xfrm>
            <a:off x="5951506" y="3166752"/>
            <a:ext cx="12516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هَجَرَ</a:t>
            </a:r>
            <a:endParaRPr lang="fr-FR" sz="44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CCA5D93-EA4E-8FBA-7185-F7974BFD88B8}"/>
              </a:ext>
            </a:extLst>
          </p:cNvPr>
          <p:cNvSpPr txBox="1"/>
          <p:nvPr/>
        </p:nvSpPr>
        <p:spPr>
          <a:xfrm>
            <a:off x="5655348" y="4137473"/>
            <a:ext cx="18355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مُهَاجِرَ</a:t>
            </a:r>
            <a:endParaRPr lang="fr-FR" sz="44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D4D91C7-54A7-244B-0A4A-D294CEC5E362}"/>
              </a:ext>
            </a:extLst>
          </p:cNvPr>
          <p:cNvSpPr txBox="1"/>
          <p:nvPr/>
        </p:nvSpPr>
        <p:spPr>
          <a:xfrm>
            <a:off x="4699899" y="4161503"/>
            <a:ext cx="12516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تَهْجيرٌ</a:t>
            </a:r>
            <a:endParaRPr lang="fr-FR" sz="44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C140087-2003-4FA7-604D-2314E386597C}"/>
              </a:ext>
            </a:extLst>
          </p:cNvPr>
          <p:cNvSpPr txBox="1"/>
          <p:nvPr/>
        </p:nvSpPr>
        <p:spPr>
          <a:xfrm>
            <a:off x="1668630" y="3166751"/>
            <a:ext cx="11456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وَطنَ</a:t>
            </a:r>
            <a:endParaRPr lang="fr-FR" sz="44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EB8269A-9065-0C79-56BC-A1015D63BB0E}"/>
              </a:ext>
            </a:extLst>
          </p:cNvPr>
          <p:cNvSpPr txBox="1"/>
          <p:nvPr/>
        </p:nvSpPr>
        <p:spPr>
          <a:xfrm>
            <a:off x="1630072" y="4147019"/>
            <a:ext cx="12227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مُواطِنٌ</a:t>
            </a:r>
            <a:endParaRPr lang="fr-FR" sz="44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A0C2860-86AB-6C9B-5A90-BCBB1F09F12E}"/>
              </a:ext>
            </a:extLst>
          </p:cNvPr>
          <p:cNvSpPr txBox="1"/>
          <p:nvPr/>
        </p:nvSpPr>
        <p:spPr>
          <a:xfrm>
            <a:off x="303873" y="4182188"/>
            <a:ext cx="12227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مَوْطِنٌ</a:t>
            </a:r>
            <a:endParaRPr lang="fr-FR" sz="44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69800956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18288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17567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ورشة القراءة ـــ الحصة 2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03951" y="1756564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2719754" y="1807373"/>
            <a:ext cx="43649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ــــ المراجعة والتوليف.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C163FCB-F264-BF3A-4395-CAEB6AA7368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333395" y="2099760"/>
            <a:ext cx="648000" cy="82382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9297129-DDA0-8BFE-B0F8-CF2663DA6B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32574" y="1161567"/>
            <a:ext cx="432000" cy="432000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BD7E23-A56B-4C30-8303-52FF70F312F7}"/>
              </a:ext>
            </a:extLst>
          </p:cNvPr>
          <p:cNvSpPr txBox="1">
            <a:spLocks/>
          </p:cNvSpPr>
          <p:nvPr/>
        </p:nvSpPr>
        <p:spPr>
          <a:xfrm>
            <a:off x="2267712" y="3158999"/>
            <a:ext cx="4964709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الهجرة ظاهرة طبيعية  ــــ مراجعة وتوليف.</a:t>
            </a:r>
          </a:p>
        </p:txBody>
      </p:sp>
    </p:spTree>
    <p:extLst>
      <p:ext uri="{BB962C8B-B14F-4D97-AF65-F5344CB8AC3E}">
        <p14:creationId xmlns:p14="http://schemas.microsoft.com/office/powerpoint/2010/main" val="27048730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39D9D-2B3F-6153-51F9-A8DDBFC99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892A97F4-966C-F242-A543-DDB2C371D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أقرؤوا النص قراءة هامسة. سوف يساعدكم ذلك على الإجابة عن أسئلة الفهم. الصفحة 116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CDA464-4F44-2141-2713-8F38FD96A050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498F715-1BB8-2E9A-F184-9C98B9059B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F529334-14AC-534B-029E-FAD47D8FDA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820B88-EC1A-B402-C332-5D667962FB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DCE33AB-1FC3-FB96-2A1F-1BAAAF0770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D9299B3-AF8B-A43A-D00B-4100E8DE987B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8F8F13-EBCA-254C-3C3F-B5926026423D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176D2B-59B4-EA23-8BBC-E4B353F7892C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A7048A56-6B23-6C09-8B82-E14BCB884C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09777F-61D0-284F-354E-6B4D459CC7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71415" y="1476213"/>
            <a:ext cx="4701947" cy="506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305927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73D51-2602-6556-C263-95FE216D4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4ECD198-B116-2048-8D92-87D03FDF5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88278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مجموعات ثنائية، أجيبوا  عن الأسئلة التالية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3F4FC6A-4BF9-EE67-2145-FF46941DC11E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2B047DD-74F2-F53F-D7EF-C5DECBCE694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0F17A41-3871-65B6-02F7-2B8A3DE9575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696123E-1C85-25C7-874F-6585215F65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532DF28-CCE7-31D1-5E00-7B4BFE37BF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93C76D9-2C59-168A-AFF8-8553506280DD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5615DE-3AB2-D632-95F5-C743217CF0FA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2946A4-82A3-B6B4-E771-FBD958CA0F14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6ACB9C35-F75A-F258-9E9B-42EBC4D1449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FAE2B12-6919-4D8C-A258-A1B33CEC9F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0967" y="2035744"/>
            <a:ext cx="7591457" cy="343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252508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7AB47-2346-B3F4-0099-80997569C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0275E8A-AF08-7F04-BBCC-68DE0AD8F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88278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78241F0-97FF-5717-2E2F-8BA4AA9A16D0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B43FA6A-D575-7692-3088-FF62AD7B652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C4DA8F9-62F8-786D-D1DD-845B2E2196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DE12F32-0BD3-26F5-66DB-85AA222E9D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0A17451-0A0C-2471-7F52-2D68A21CE9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102018D-6DEE-0603-B593-1F856BAEFC4A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9E28576-98C5-6C96-08AB-2CAB6CB32E27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AA1BF3-4260-2A18-6B91-23B742D3B16D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8" name="Espace réservé pour une image  13">
            <a:extLst>
              <a:ext uri="{FF2B5EF4-FFF2-40B4-BE49-F238E27FC236}">
                <a16:creationId xmlns:a16="http://schemas.microsoft.com/office/drawing/2014/main" id="{20256222-58D1-EA05-4605-CE05A7F931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4C5D18E-AD79-1020-3C13-F2FC2981C3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0967" y="2035744"/>
            <a:ext cx="7591457" cy="343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62837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192A1-B5FF-91EC-616D-0CB4971C8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877F052-3891-D10B-FD44-3CE40D3A4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: من يقدم لنا عمل مجموعته . هل أنتم متفقون ؟ لماذا؟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526556-5350-17BA-6E07-0B5209A0560E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C3693CC-0C35-BC9F-7120-5A89D9CA99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A5D91B3-AB93-9152-1C98-806B0E0F1A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2359A1A-9298-84ED-C285-CF394FB2DF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9ADE30D-12D8-9DF1-0412-A8DD483636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F8C08C-5E3A-D2C3-431E-10D93429C770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2EA744-A18D-18D6-920C-32B604511E77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A219B86-ED03-4126-1163-AB4062E16CC7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5" name="Espace réservé pour une image  15">
            <a:extLst>
              <a:ext uri="{FF2B5EF4-FFF2-40B4-BE49-F238E27FC236}">
                <a16:creationId xmlns:a16="http://schemas.microsoft.com/office/drawing/2014/main" id="{9352925F-9A18-7763-D0F8-2C73AA5321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6C52AA6-597F-E941-7B3E-357C48069B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0967" y="2035744"/>
            <a:ext cx="7591457" cy="343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361760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82AD5-BCF2-8D7E-716C-A01E3CE96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B69BA2D-14BB-7274-6847-0A3021782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BE32F5-1B96-5158-0FAF-18DBCCF8C127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4EA8094-642B-4906-9207-C69A36D0BE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3B6691D-E988-810B-DC63-80355F5E191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E84D15B-E379-748A-294C-D7A19C98C8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FF64EE8-D4F2-207D-DA92-021A1A799D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CE2EACF-6B0B-6543-FAEB-30A6FA4B15EB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0951473-2A22-9FB0-F430-1407A727C375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63794B-D17E-CE68-1BEF-00810F73C027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B5A49A3-F2E8-9D0C-5101-E37A3BE084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34FAE34-941B-482D-3A3E-2F10BCCFBC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7563" y="2230362"/>
            <a:ext cx="8247608" cy="1427344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D05E0C-DEBB-7B37-7D19-58ADC17AD6B5}"/>
              </a:ext>
            </a:extLst>
          </p:cNvPr>
          <p:cNvSpPr txBox="1"/>
          <p:nvPr/>
        </p:nvSpPr>
        <p:spPr>
          <a:xfrm>
            <a:off x="512386" y="3558694"/>
            <a:ext cx="81192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تَدْفَعُ غَريزَةُ ﭐلْبَقاءِ ﭐلطُّيورَ إِلى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ﭐلْهِجْرَةِ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حَيْثُ تَبْحَثُ عَنْ بيئَةٍ تُوَفِّرُ لَها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ﭐلْغِذاءَ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وَﭐلْمُناخَ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ﭐلْمُناسِبَ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وَﭐلْأَمانَ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49398803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C349D-5F7A-4302-ABBD-475ADF146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734C0FE-5B34-2589-FAE3-55E305AF3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1A753C-9066-329A-DDA7-5E6FDCEBBA36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DF0C5C2-962A-6E5F-E394-B2D82DFA29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5E0BEA6-1939-65AB-519F-A9745E035E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0965AD6-387A-1EDB-4DB5-8487DD03A8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62391E6-EFE5-6BA6-CAA1-B192AD0A9A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9AF1D04-E32E-1B2F-764A-2E1B926DC2F3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6C3EE5-1FC2-DE5A-C2D8-D2EB00C6229D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F254AB-3520-359C-9153-2A58C7826CF2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76FFDE45-B46A-DEEA-FC65-7805443578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16020F9-E16B-B776-6462-BA8F48DE9C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8923" y="2593563"/>
            <a:ext cx="8089651" cy="1296487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F7D97CA2-F6E3-612B-419E-ADFC32834DB9}"/>
              </a:ext>
            </a:extLst>
          </p:cNvPr>
          <p:cNvSpPr txBox="1"/>
          <p:nvPr/>
        </p:nvSpPr>
        <p:spPr>
          <a:xfrm>
            <a:off x="510842" y="3781068"/>
            <a:ext cx="800581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اَلْهِجْرَةُ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ﭐلْبَشَرِيَّةُ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هِيَ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ﭐنْتِقالُ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ﭐلْأَشْخاصِ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أَماكِنِهِمُ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ﭐلْأَصْلِيَّةِ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أَماكِنَ أُخْرى، داخِلَ بَلَدِهِمْ أَوْ خارِجَهُ، بِهَدَفِ تَحْسينِ ظُروفِ مَعيشَتِهِمْ أَوْ تَحْقيقِ طُموحاتِهِمْ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MA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11540465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B0429-BFF5-F0D2-F320-F7CCCD28C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0111308-87F4-4560-1223-B2CFF3C08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408D359-90DE-7DE1-0C18-6BEDF7A6C06D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D776CFA-7EA7-8407-7E01-1691218794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64E9674-C8DA-E91E-0036-D59E711D526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6061175-D493-DF32-9EFB-EADF70851E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885A2E1-07D9-598F-3CE5-901AFCBDB6D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46D3247-B781-0F7A-4693-3622521C5B53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91044AA-F784-C9F6-DB97-1294450852DC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E19F94-78ED-C093-0861-617A19C6703E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1411B79-EB37-5E59-232C-5B05773C3C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9FE7C1A-5416-15CF-CCEF-3CFAD95311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200" y="2690737"/>
            <a:ext cx="8131795" cy="122217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3EC02179-3E02-B01B-6892-B750F76D3331}"/>
              </a:ext>
            </a:extLst>
          </p:cNvPr>
          <p:cNvSpPr txBox="1"/>
          <p:nvPr/>
        </p:nvSpPr>
        <p:spPr>
          <a:xfrm>
            <a:off x="632374" y="3737269"/>
            <a:ext cx="795662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وَصَفَ ﭐلْكاتِبُ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ﭐلْهِجْرَةَ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بِأَنَّهَا ظَاهِرَةٌ طَبِيعِيَّةٌ لِأَنَّه سُلوكٌ وَغَريزَةٌ فِطْرِيَّةٌ لَدى أَغْلَبِ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ﭐلْكائِناتِ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ﭐلْحَيَّةِ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فَـﭐلطُّيورُ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تُهاجِرُ بَحْثاً عَنِ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ﭐلْغِذاءِ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وَﭐلْمُناخِ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ﭐلْمُناسِبِ، وَكَذَلِكَ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ﭐلْإِنْسانُ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يُهاجِرُ لِأَسْبابٍ مُخْتَلِفَةٍ.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0059310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133B3-C80F-4958-5239-1C3A64E26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0A3CE35-5DEA-A441-CB56-1D88691CD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88278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الان أجيبوا عن السؤال التالي بتوظيف استراتيجية سبب و نتيجة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0C1B2C6-037D-E3D7-140D-612E392E209E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D708FD5-0746-D623-4A01-2690395B7D0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E519F97-C9CF-9D9B-A618-3F4CEA7EF0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431C146-9D2E-3943-D725-A7E6FD0553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DE4859-A987-B651-339A-AEC66B465C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369E439-828E-F6C2-D518-B9645D6796AC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E9AE01-EBBE-2A6F-34B3-E073D6D7C698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3F0F28B-3A73-E2E0-6265-01856955A7AC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3A2E3B27-5F29-BAEA-B83D-EEAF29C099B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8A565C-999B-3A35-92B6-B884230F06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2763" y="2382548"/>
            <a:ext cx="8060284" cy="2885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036069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7862D-2A85-49DF-E206-6807F06F5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9476F53-8B0C-4BEB-818E-EEB9E1F08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88278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58F8BD-3E4B-2B8A-0370-5BD0B848F590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D47D36-3D24-4AB6-147F-9809552C19F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636FDB4-09F3-A325-E495-55C370E786F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1BDFCC8-F5D6-43F3-4B5A-95E6974DFB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4A92608-1D4A-9C22-8812-E1A0A5ED97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B329BEA-2B70-4FF1-8042-469E4C296B69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C9737EE-1B70-9690-CCDE-8F18CAB60FED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6B37CE9-9BA2-DEEC-BC29-4B94B21CC5FA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20322CEA-CAEB-DE72-2388-2104DAB85E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A59D230-5BB9-A41E-7345-519AD8234F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2763" y="2382548"/>
            <a:ext cx="8060284" cy="2885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567867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2BBF2-87A7-A25F-11A6-F8007B1C2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0388C0E-2956-2518-3807-8DA4DFC67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88278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 من يقرأ جوابه؟  هل أنتم متفقون؟  أين ورد الجواب في النص؟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AC0555E-25C9-8B5D-CFDA-3C13328C44CC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9963DF2-A9C8-A1EF-E8D9-D38200AFF54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8AFEBC9-71F4-6608-654A-F74228EBB03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E3AC128-DD42-2A33-E386-A756239566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623001E-1CDB-95D4-781D-A93C058F9B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BFF1C3D-6B83-5EE8-C6C8-BCB682B744AF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E7AE5BC-2F35-C522-0BE7-D39DD49868D8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20F0405-D4D2-2E08-91AB-CCA8DFCD05FB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643C6466-8876-EEBE-D1D6-C7F27E4A8D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26074DF-559D-4DFD-3C2F-DB3673FABC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2763" y="2382548"/>
            <a:ext cx="8060284" cy="2885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478498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961CC3-CEA3-0CB9-08A6-6BA235556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C4D4A01-CD50-C819-ACB6-B99572B0C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88278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5BB0E49-760D-21D3-6213-8ED40D420742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EDDD3B7-E8D7-0180-A93E-24786A514D4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71FD01A-3221-B502-423C-A45F820B0D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F8827C6-3A01-1F8C-0E13-BE7AC34106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A85BF59-96A6-8BEE-CD6F-079A0F428A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DB9BB65-5C57-5A44-2226-F5D4A167BC89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7ED24A3-4A4E-1873-F21C-612DFABFAC3A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514FC7-34D6-10EE-3D2E-7FBE6EF15D86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11AEE175-437A-2503-C130-31F7AD5E48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8AD87BC-3D02-C1AF-3F89-573F891ECA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2763" y="2382548"/>
            <a:ext cx="8060284" cy="288525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6741FDF-6B9A-A310-5E64-BA29D3690AAB}"/>
              </a:ext>
            </a:extLst>
          </p:cNvPr>
          <p:cNvSpPr txBox="1"/>
          <p:nvPr/>
        </p:nvSpPr>
        <p:spPr>
          <a:xfrm>
            <a:off x="498017" y="3471233"/>
            <a:ext cx="4105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اَلتَّنَقُّلِ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وﭐلْهِجْرَةُ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أَماكِنَ أُخْرى</a:t>
            </a: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rgbClr val="C00000"/>
              </a:solidFill>
              <a:latin typeface="Aptos" panose="02110004020202020204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07BB215-D469-BEFE-5C07-AA4E32A06CC7}"/>
              </a:ext>
            </a:extLst>
          </p:cNvPr>
          <p:cNvSpPr txBox="1"/>
          <p:nvPr/>
        </p:nvSpPr>
        <p:spPr>
          <a:xfrm>
            <a:off x="4824418" y="4358977"/>
            <a:ext cx="31477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تَحْسِينُ ظُرُوفِ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ﭐلْعَيْشِ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7302283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289426" y="785316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11390" y="909995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DF35144-E8E6-B0C6-E6BD-0D61E975C6A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5B792F2-2E41-B299-0676-A68A10D8C5E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82AFB3D-BBE1-2FD5-7D8C-D69DEB2E0753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E8E94-55AD-263E-48C3-ABC756564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715AF14-1EF2-15C2-E76B-FA03D66C7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07E2D7E6-3EAF-0006-7B3B-1B980B35FB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F55583-AF08-C2B5-6383-6599C8ED69E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8F0BDE9-0EC3-9916-A553-24DB8DE75091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EF8BCE8-EA6A-9762-D3D4-0D7C0FBBE3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230D68-39E9-FC1D-554B-FC0A054477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4A90079-1A78-288F-4002-5299F3E596F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C02F445-B0FE-347A-456A-D3964F0ED6A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7B17518-65D9-092A-F4CA-7C3D3BED9D39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955F57C-4BE8-5214-94BE-2C1D92F2CE5F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965166-E611-AD54-4B78-8BC9EC51B60A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05F5E7-A446-A764-A157-6DDA0013F1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600" y="690243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9176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05- 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15657</TotalTime>
  <Words>1320</Words>
  <Application>Microsoft Office PowerPoint</Application>
  <PresentationFormat>Affichage à l'écran (4:3)</PresentationFormat>
  <Paragraphs>268</Paragraphs>
  <Slides>41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41</vt:i4>
      </vt:variant>
    </vt:vector>
  </HeadingPairs>
  <TitlesOfParts>
    <vt:vector size="68" baseType="lpstr">
      <vt:lpstr>Calibri</vt:lpstr>
      <vt:lpstr>Calibri Light</vt:lpstr>
      <vt:lpstr>Arial</vt:lpstr>
      <vt:lpstr>Microsoft Uighur</vt:lpstr>
      <vt:lpstr>Courier New</vt:lpstr>
      <vt:lpstr>Times New Roman</vt:lpstr>
      <vt:lpstr>Dosis</vt:lpstr>
      <vt:lpstr>Aptos</vt:lpstr>
      <vt:lpstr>Dosis SemiBold</vt:lpstr>
      <vt:lpstr>Modern Love</vt:lpstr>
      <vt:lpstr>Wingdings</vt:lpstr>
      <vt:lpstr>Dosis ExtraBold</vt:lpstr>
      <vt:lpstr>Dosis Medium</vt:lpstr>
      <vt:lpstr>2_Thème Office</vt:lpstr>
      <vt:lpstr>2_05- افتتاح الحصة</vt:lpstr>
      <vt:lpstr>01- نشاط اعتيادي</vt:lpstr>
      <vt:lpstr>1_01- نشاط اعتيادي</vt:lpstr>
      <vt:lpstr>04- قراءة/ كتابة</vt:lpstr>
      <vt:lpstr>1_04- قراءة/ كتابة</vt:lpstr>
      <vt:lpstr>1_05- اختتام الحصة</vt:lpstr>
      <vt:lpstr>3_Env-Enseignant</vt:lpstr>
      <vt:lpstr>00_Env-Enseignant</vt:lpstr>
      <vt:lpstr>3_01- نشاط اعتيادي</vt:lpstr>
      <vt:lpstr>1_Env-Enseignant</vt:lpstr>
      <vt:lpstr>1_Thème Office</vt:lpstr>
      <vt:lpstr>2_01- نشاط اعتيادي</vt:lpstr>
      <vt:lpstr>2_05- اختتام الحصة</vt:lpstr>
      <vt:lpstr>Présentation PowerPoint</vt:lpstr>
      <vt:lpstr>Présentation PowerPoint</vt:lpstr>
      <vt:lpstr>تنظيم حصص الأسبوع الخامس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قبل أن نبدأ حصة اليوم سأذكركم بشروط الحصول على نجمة السلوك الجيد.  في كل حصة سيفوز ثلاثة منكم بالنجمة. من يذكرنا بالسلوك المناسب لكل مشهد؟</vt:lpstr>
      <vt:lpstr>ضعوا اللوحة على الطاولة ، الكراسة والدفتر والمقلمة في القمطر.</vt:lpstr>
      <vt:lpstr>ستتدربون في هذه الحصة على قراءة فقرة بدقة وسرعة. من يقرأ؟  تابعوا معي</vt:lpstr>
      <vt:lpstr>الآن سنمر لتحدي الطلاقة. سأسحب 5 بطاقات تحمل أسماء 5 متعلمين.  سأنادي على المتعلم الأول ليقرأ النص بطلاقة.</vt:lpstr>
      <vt:lpstr>أنادي على التلميذ الأول: .................................. .</vt:lpstr>
      <vt:lpstr>الفائزون بنجمة الطلاقة هم ...........................................................................</vt:lpstr>
      <vt:lpstr>ورشة القراءة ـــــ الحصة 1 </vt:lpstr>
      <vt:lpstr> خذوا كراساتكم , الصفحة 116 ,  سأقرأ النص ؛ تابعوا معي ؛ ستقرؤون النص مثلي.</vt:lpstr>
      <vt:lpstr> الان سيقرأ كل واحد منكم  فقرة مع احترام قواعد القراءة السليمة. الآخرون يتتبعون للبحث عن كلمات لها علاقة بالتعلم.</vt:lpstr>
      <vt:lpstr>في مجموعات ثنائية،  أنجزوا النشاط التالي على دفاتر البحث.</vt:lpstr>
      <vt:lpstr>سأمر بين الصفوف لمساعدتكم</vt:lpstr>
      <vt:lpstr>من يصحح  السؤال الأول. أين وجدتم المرادفات و الأضداد ؟</vt:lpstr>
      <vt:lpstr>صححوا. </vt:lpstr>
      <vt:lpstr>من يصحح  السؤال الثاني؟</vt:lpstr>
      <vt:lpstr>صححوا. </vt:lpstr>
      <vt:lpstr>الآن أنجزوا النشاط التالي على كراساتكم. عمل فردي</vt:lpstr>
      <vt:lpstr>سأمر بين الصفوف لمساعدتكم.</vt:lpstr>
      <vt:lpstr>نصحح. ما هي الكلمات التي وجدتم.  هل أنتم متفقون؟ </vt:lpstr>
      <vt:lpstr>صححوا.  يمكننكم كتابة كلمات أخرى.</vt:lpstr>
      <vt:lpstr>ورشة القراءة ـــ الحصة 2</vt:lpstr>
      <vt:lpstr>أقرؤوا النص قراءة هامسة. سوف يساعدكم ذلك على الإجابة عن أسئلة الفهم. الصفحة 116</vt:lpstr>
      <vt:lpstr>في مجموعات ثنائية، أجيبوا  عن الأسئلة التالية</vt:lpstr>
      <vt:lpstr>سأمر بين الصفوف لمساعدتكم.</vt:lpstr>
      <vt:lpstr>نصحح : من يقدم لنا عمل مجموعته . هل أنتم متفقون ؟ لماذا؟ </vt:lpstr>
      <vt:lpstr>صححوا. </vt:lpstr>
      <vt:lpstr>صححوا. </vt:lpstr>
      <vt:lpstr>صححوا. </vt:lpstr>
      <vt:lpstr>الان أجيبوا عن السؤال التالي بتوظيف استراتيجية سبب و نتيجة</vt:lpstr>
      <vt:lpstr>سأمر بين الصفوف لمساعدتكم.</vt:lpstr>
      <vt:lpstr>نصحح.  من يقرأ جوابه؟  هل أنتم متفقون؟  أين ورد الجواب في النص؟</vt:lpstr>
      <vt:lpstr>صححوا.</vt:lpstr>
      <vt:lpstr>Présentation PowerPoint</vt:lpstr>
      <vt:lpstr>إلى اللقاء في الحصة المقبلة.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KHAOUA AZEDDIN</cp:lastModifiedBy>
  <cp:revision>171</cp:revision>
  <dcterms:created xsi:type="dcterms:W3CDTF">2023-09-20T21:35:22Z</dcterms:created>
  <dcterms:modified xsi:type="dcterms:W3CDTF">2026-01-11T21:26:15Z</dcterms:modified>
</cp:coreProperties>
</file>