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</p:sldMasterIdLst>
  <p:notesMasterIdLst>
    <p:notesMasterId r:id="rId55"/>
  </p:notesMasterIdLst>
  <p:sldIdLst>
    <p:sldId id="2147482753" r:id="rId11"/>
    <p:sldId id="2147482604" r:id="rId12"/>
    <p:sldId id="2147482757" r:id="rId13"/>
    <p:sldId id="2147482697" r:id="rId14"/>
    <p:sldId id="2147482618" r:id="rId15"/>
    <p:sldId id="2147482691" r:id="rId16"/>
    <p:sldId id="2147482463" r:id="rId17"/>
    <p:sldId id="2147482725" r:id="rId18"/>
    <p:sldId id="2147482464" r:id="rId19"/>
    <p:sldId id="2147482474" r:id="rId20"/>
    <p:sldId id="2147482781" r:id="rId21"/>
    <p:sldId id="2147482758" r:id="rId22"/>
    <p:sldId id="2147482779" r:id="rId23"/>
    <p:sldId id="2147482706" r:id="rId24"/>
    <p:sldId id="2147482782" r:id="rId25"/>
    <p:sldId id="2147482783" r:id="rId26"/>
    <p:sldId id="2147482731" r:id="rId27"/>
    <p:sldId id="2147482802" r:id="rId28"/>
    <p:sldId id="2147482803" r:id="rId29"/>
    <p:sldId id="2147482804" r:id="rId30"/>
    <p:sldId id="2147482805" r:id="rId31"/>
    <p:sldId id="2147482787" r:id="rId32"/>
    <p:sldId id="2147482784" r:id="rId33"/>
    <p:sldId id="2147482806" r:id="rId34"/>
    <p:sldId id="2147482807" r:id="rId35"/>
    <p:sldId id="2147482808" r:id="rId36"/>
    <p:sldId id="2147482809" r:id="rId37"/>
    <p:sldId id="2147482810" r:id="rId38"/>
    <p:sldId id="2147482811" r:id="rId39"/>
    <p:sldId id="2147482812" r:id="rId40"/>
    <p:sldId id="2147482813" r:id="rId41"/>
    <p:sldId id="2147482705" r:id="rId42"/>
    <p:sldId id="2147482498" r:id="rId43"/>
    <p:sldId id="2147482795" r:id="rId44"/>
    <p:sldId id="2147482796" r:id="rId45"/>
    <p:sldId id="2147482814" r:id="rId46"/>
    <p:sldId id="2147482794" r:id="rId47"/>
    <p:sldId id="2147482800" r:id="rId48"/>
    <p:sldId id="2147482801" r:id="rId49"/>
    <p:sldId id="2147482616" r:id="rId50"/>
    <p:sldId id="2147482598" r:id="rId51"/>
    <p:sldId id="2147482780" r:id="rId52"/>
    <p:sldId id="2147482756" r:id="rId53"/>
    <p:sldId id="2147482634" r:id="rId54"/>
  </p:sldIdLst>
  <p:sldSz cx="9144000" cy="6858000" type="screen4x3"/>
  <p:notesSz cx="6858000" cy="9144000"/>
  <p:embeddedFontLst>
    <p:embeddedFont>
      <p:font typeface="Dosis" panose="02010703020202060003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</p:embeddedFont>
    <p:embeddedFont>
      <p:font typeface="Dosis SemiBold" panose="02010703020202060003" pitchFamily="2" charset="0"/>
      <p:bold r:id="rId60"/>
    </p:embeddedFont>
    <p:embeddedFont>
      <p:font typeface="Microsoft Uighur" panose="02000000000000000000" pitchFamily="2" charset="-78"/>
      <p:regular r:id="rId61"/>
      <p:bold r:id="rId62"/>
    </p:embeddedFont>
    <p:embeddedFont>
      <p:font typeface="Modern Love" panose="04090805081005020601" pitchFamily="82" charset="0"/>
      <p:regular r:id="rId6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9BB3"/>
    <a:srgbClr val="989EB5"/>
    <a:srgbClr val="5E668D"/>
    <a:srgbClr val="9299B1"/>
    <a:srgbClr val="A1A7BC"/>
    <a:srgbClr val="565F88"/>
    <a:srgbClr val="939BB2"/>
    <a:srgbClr val="424D7C"/>
    <a:srgbClr val="7FB9BE"/>
    <a:srgbClr val="555F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font" Target="fonts/font3.fntdata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6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font" Target="fonts/font1.fntdata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font" Target="fonts/font4.fntdata"/><Relationship Id="rId67" Type="http://schemas.openxmlformats.org/officeDocument/2006/relationships/tableStyles" Target="tableStyle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font" Target="fonts/font2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font" Target="fonts/font5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2FD619-7424-446B-8FE6-B5EC136A99BA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54C2EB1D-7D82-4366-8054-41FE9FAF6EDE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أَدَواتُ ٱلْوَصْفِ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59A4392-9D82-4B6D-A202-7EFAB2BAE883}" type="parTrans" cxnId="{C1E03DD9-D453-489D-92F5-8DD899BBD5AD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AECCE827-6121-4EF8-B629-D2F5A5E58682}" type="sibTrans" cxnId="{C1E03DD9-D453-489D-92F5-8DD899BBD5AD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01D44CD-930C-415F-9CE3-F1E4A93D9223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كَأَنَّهُ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8EC905-23BD-4108-916A-475CB460212E}" type="parTrans" cxnId="{EFCB8DD9-34A1-4E35-AB7D-9A998E8A8FF5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BDD54B6-A910-4DBA-92CC-1191A066C9E7}" type="sibTrans" cxnId="{EFCB8DD9-34A1-4E35-AB7D-9A998E8A8FF5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FA9B0EB-3809-403E-B13E-F7346850F9C1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يَبْدو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5359180-33E3-4A4F-88F6-DC51CEDEC4C0}" type="parTrans" cxnId="{32B982F0-A112-4B42-9F0D-BEC0C878E21A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F26AFD12-DC5E-4A1E-B19F-C8DD57746103}" type="sibTrans" cxnId="{32B982F0-A112-4B42-9F0D-BEC0C878E21A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38E7645-02F5-4576-BE1C-2B83188F94D5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ظَهَرَ مِثْلَ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307A2FA-B13F-44F8-9EDE-769AF59AC01F}" type="parTrans" cxnId="{4EE8A330-E28D-4333-BFEB-3DDAE33E1394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71EC0CD-6C9F-4527-8361-3913C54EE5D6}" type="sibTrans" cxnId="{4EE8A330-E28D-4333-BFEB-3DDAE33E1394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3B57A5B-B465-4FCE-98CF-BB8E1DBDFE4B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بانَتْ عَلَيْهِ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56D2420-358E-447D-87D2-0AAB963021C9}" type="parTrans" cxnId="{9DFADCD2-7A25-483C-994E-9809813984D5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442162C-67FE-48AE-A5B7-3B43CE9E0F45}" type="sibTrans" cxnId="{9DFADCD2-7A25-483C-994E-9809813984D5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43B6137-8A7A-42B7-916B-8D7B64039533}">
      <dgm:prSet phldrT="[Texte]" phldr="0" custT="1"/>
      <dgm:spPr/>
      <dgm:t>
        <a:bodyPr/>
        <a:lstStyle/>
        <a:p>
          <a:r>
            <a:rPr lang="ar-MA" sz="3200" b="1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كانَ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BCE77F2-BD59-4ABA-A915-D87B5B065239}" type="parTrans" cxnId="{82F36600-944F-420D-966A-409EB02D4F81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8B48DE8-015A-4EEF-98D4-6F0CA895AC9D}" type="sibTrans" cxnId="{82F36600-944F-420D-966A-409EB02D4F81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F104D425-ACE1-46EA-91D6-F27B5C5A4444}">
      <dgm:prSet phldrT="[Texte]" phldr="0" custT="1"/>
      <dgm:spPr/>
      <dgm:t>
        <a:bodyPr/>
        <a:lstStyle/>
        <a:p>
          <a:r>
            <a:rPr lang="ar-MA" sz="3200" b="1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صارَ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ADD02751-E5CA-4712-A6D4-4F539C97A9C3}" type="parTrans" cxnId="{E7543503-48A5-45F7-8C54-B81F20C5C008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7C1FF23C-B777-442E-A8A7-2CC1613ACF2F}" type="sibTrans" cxnId="{E7543503-48A5-45F7-8C54-B81F20C5C008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A231254-BAA6-4214-B98C-68E8D336529E}" type="pres">
      <dgm:prSet presAssocID="{9B2FD619-7424-446B-8FE6-B5EC136A99B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70A56DB-D90A-465B-8208-1D153C291309}" type="pres">
      <dgm:prSet presAssocID="{54C2EB1D-7D82-4366-8054-41FE9FAF6EDE}" presName="centerShape" presStyleLbl="node0" presStyleIdx="0" presStyleCnt="1"/>
      <dgm:spPr/>
    </dgm:pt>
    <dgm:pt modelId="{874535D6-66CB-4444-B2B1-27D45EF9941C}" type="pres">
      <dgm:prSet presAssocID="{E38EC905-23BD-4108-916A-475CB460212E}" presName="parTrans" presStyleLbl="sibTrans2D1" presStyleIdx="0" presStyleCnt="6"/>
      <dgm:spPr/>
    </dgm:pt>
    <dgm:pt modelId="{A24D7564-8E6C-4D6F-91E5-E7AD62D0F4BA}" type="pres">
      <dgm:prSet presAssocID="{E38EC905-23BD-4108-916A-475CB460212E}" presName="connectorText" presStyleLbl="sibTrans2D1" presStyleIdx="0" presStyleCnt="6"/>
      <dgm:spPr/>
    </dgm:pt>
    <dgm:pt modelId="{E81BD81B-E67F-4CF7-8F7B-1F4712F61C87}" type="pres">
      <dgm:prSet presAssocID="{E01D44CD-930C-415F-9CE3-F1E4A93D9223}" presName="node" presStyleLbl="node1" presStyleIdx="0" presStyleCnt="6">
        <dgm:presLayoutVars>
          <dgm:bulletEnabled val="1"/>
        </dgm:presLayoutVars>
      </dgm:prSet>
      <dgm:spPr/>
    </dgm:pt>
    <dgm:pt modelId="{D8945C2F-F56A-4B09-914A-99006214ECC4}" type="pres">
      <dgm:prSet presAssocID="{C5359180-33E3-4A4F-88F6-DC51CEDEC4C0}" presName="parTrans" presStyleLbl="sibTrans2D1" presStyleIdx="1" presStyleCnt="6"/>
      <dgm:spPr/>
    </dgm:pt>
    <dgm:pt modelId="{231AEA95-2640-4937-831C-7E9411B9BF8F}" type="pres">
      <dgm:prSet presAssocID="{C5359180-33E3-4A4F-88F6-DC51CEDEC4C0}" presName="connectorText" presStyleLbl="sibTrans2D1" presStyleIdx="1" presStyleCnt="6"/>
      <dgm:spPr/>
    </dgm:pt>
    <dgm:pt modelId="{02C2D408-5BD8-488D-8AEF-A9EBD5915881}" type="pres">
      <dgm:prSet presAssocID="{BFA9B0EB-3809-403E-B13E-F7346850F9C1}" presName="node" presStyleLbl="node1" presStyleIdx="1" presStyleCnt="6">
        <dgm:presLayoutVars>
          <dgm:bulletEnabled val="1"/>
        </dgm:presLayoutVars>
      </dgm:prSet>
      <dgm:spPr/>
    </dgm:pt>
    <dgm:pt modelId="{09C2F63C-1F8C-4C3B-9F05-D136E6AE718B}" type="pres">
      <dgm:prSet presAssocID="{1307A2FA-B13F-44F8-9EDE-769AF59AC01F}" presName="parTrans" presStyleLbl="sibTrans2D1" presStyleIdx="2" presStyleCnt="6"/>
      <dgm:spPr/>
    </dgm:pt>
    <dgm:pt modelId="{B939A9A7-E7DE-454F-BB66-06EB28F8A690}" type="pres">
      <dgm:prSet presAssocID="{1307A2FA-B13F-44F8-9EDE-769AF59AC01F}" presName="connectorText" presStyleLbl="sibTrans2D1" presStyleIdx="2" presStyleCnt="6"/>
      <dgm:spPr/>
    </dgm:pt>
    <dgm:pt modelId="{3D79D803-D976-40A6-8651-B39940C4AB86}" type="pres">
      <dgm:prSet presAssocID="{838E7645-02F5-4576-BE1C-2B83188F94D5}" presName="node" presStyleLbl="node1" presStyleIdx="2" presStyleCnt="6">
        <dgm:presLayoutVars>
          <dgm:bulletEnabled val="1"/>
        </dgm:presLayoutVars>
      </dgm:prSet>
      <dgm:spPr/>
    </dgm:pt>
    <dgm:pt modelId="{49007A9C-5C47-4C49-935C-7887F99B9508}" type="pres">
      <dgm:prSet presAssocID="{056D2420-358E-447D-87D2-0AAB963021C9}" presName="parTrans" presStyleLbl="sibTrans2D1" presStyleIdx="3" presStyleCnt="6"/>
      <dgm:spPr/>
    </dgm:pt>
    <dgm:pt modelId="{98253AA4-4672-4616-B619-0A3A1E99A21B}" type="pres">
      <dgm:prSet presAssocID="{056D2420-358E-447D-87D2-0AAB963021C9}" presName="connectorText" presStyleLbl="sibTrans2D1" presStyleIdx="3" presStyleCnt="6"/>
      <dgm:spPr/>
    </dgm:pt>
    <dgm:pt modelId="{E7E2A0C8-8F02-4514-93D9-355CC6D895AC}" type="pres">
      <dgm:prSet presAssocID="{83B57A5B-B465-4FCE-98CF-BB8E1DBDFE4B}" presName="node" presStyleLbl="node1" presStyleIdx="3" presStyleCnt="6">
        <dgm:presLayoutVars>
          <dgm:bulletEnabled val="1"/>
        </dgm:presLayoutVars>
      </dgm:prSet>
      <dgm:spPr/>
    </dgm:pt>
    <dgm:pt modelId="{D4BF117E-BCED-4BA2-A1CE-F6315A37DF92}" type="pres">
      <dgm:prSet presAssocID="{1BCE77F2-BD59-4ABA-A915-D87B5B065239}" presName="parTrans" presStyleLbl="sibTrans2D1" presStyleIdx="4" presStyleCnt="6"/>
      <dgm:spPr/>
    </dgm:pt>
    <dgm:pt modelId="{E82D1D2B-B9AD-4133-B77E-C408C1063E71}" type="pres">
      <dgm:prSet presAssocID="{1BCE77F2-BD59-4ABA-A915-D87B5B065239}" presName="connectorText" presStyleLbl="sibTrans2D1" presStyleIdx="4" presStyleCnt="6"/>
      <dgm:spPr/>
    </dgm:pt>
    <dgm:pt modelId="{B30E5266-7045-4452-8982-F5B94766C928}" type="pres">
      <dgm:prSet presAssocID="{D43B6137-8A7A-42B7-916B-8D7B64039533}" presName="node" presStyleLbl="node1" presStyleIdx="4" presStyleCnt="6">
        <dgm:presLayoutVars>
          <dgm:bulletEnabled val="1"/>
        </dgm:presLayoutVars>
      </dgm:prSet>
      <dgm:spPr/>
    </dgm:pt>
    <dgm:pt modelId="{048A3629-DE5D-490C-BCA3-E3548AF66901}" type="pres">
      <dgm:prSet presAssocID="{ADD02751-E5CA-4712-A6D4-4F539C97A9C3}" presName="parTrans" presStyleLbl="sibTrans2D1" presStyleIdx="5" presStyleCnt="6"/>
      <dgm:spPr/>
    </dgm:pt>
    <dgm:pt modelId="{305123FC-A220-4DE7-A040-88FFF632A66F}" type="pres">
      <dgm:prSet presAssocID="{ADD02751-E5CA-4712-A6D4-4F539C97A9C3}" presName="connectorText" presStyleLbl="sibTrans2D1" presStyleIdx="5" presStyleCnt="6"/>
      <dgm:spPr/>
    </dgm:pt>
    <dgm:pt modelId="{BA438B37-D205-4B83-A331-54D9A83AB3F3}" type="pres">
      <dgm:prSet presAssocID="{F104D425-ACE1-46EA-91D6-F27B5C5A4444}" presName="node" presStyleLbl="node1" presStyleIdx="5" presStyleCnt="6">
        <dgm:presLayoutVars>
          <dgm:bulletEnabled val="1"/>
        </dgm:presLayoutVars>
      </dgm:prSet>
      <dgm:spPr/>
    </dgm:pt>
  </dgm:ptLst>
  <dgm:cxnLst>
    <dgm:cxn modelId="{82F36600-944F-420D-966A-409EB02D4F81}" srcId="{54C2EB1D-7D82-4366-8054-41FE9FAF6EDE}" destId="{D43B6137-8A7A-42B7-916B-8D7B64039533}" srcOrd="4" destOrd="0" parTransId="{1BCE77F2-BD59-4ABA-A915-D87B5B065239}" sibTransId="{98B48DE8-015A-4EEF-98D4-6F0CA895AC9D}"/>
    <dgm:cxn modelId="{E7543503-48A5-45F7-8C54-B81F20C5C008}" srcId="{54C2EB1D-7D82-4366-8054-41FE9FAF6EDE}" destId="{F104D425-ACE1-46EA-91D6-F27B5C5A4444}" srcOrd="5" destOrd="0" parTransId="{ADD02751-E5CA-4712-A6D4-4F539C97A9C3}" sibTransId="{7C1FF23C-B777-442E-A8A7-2CC1613ACF2F}"/>
    <dgm:cxn modelId="{FECDCB0A-CA35-4FB9-8EAB-EDF3ED8A04FA}" type="presOf" srcId="{1307A2FA-B13F-44F8-9EDE-769AF59AC01F}" destId="{B939A9A7-E7DE-454F-BB66-06EB28F8A690}" srcOrd="1" destOrd="0" presId="urn:microsoft.com/office/officeart/2005/8/layout/radial5"/>
    <dgm:cxn modelId="{83EDAE10-B528-4A8A-B2A9-BB1598F9B5F1}" type="presOf" srcId="{F104D425-ACE1-46EA-91D6-F27B5C5A4444}" destId="{BA438B37-D205-4B83-A331-54D9A83AB3F3}" srcOrd="0" destOrd="0" presId="urn:microsoft.com/office/officeart/2005/8/layout/radial5"/>
    <dgm:cxn modelId="{81E14926-D1EF-4AB2-AF55-C2EA17B4A647}" type="presOf" srcId="{1BCE77F2-BD59-4ABA-A915-D87B5B065239}" destId="{E82D1D2B-B9AD-4133-B77E-C408C1063E71}" srcOrd="1" destOrd="0" presId="urn:microsoft.com/office/officeart/2005/8/layout/radial5"/>
    <dgm:cxn modelId="{2DE14D2C-E01B-46FF-ACD2-34EB24891394}" type="presOf" srcId="{9B2FD619-7424-446B-8FE6-B5EC136A99BA}" destId="{1A231254-BAA6-4214-B98C-68E8D336529E}" srcOrd="0" destOrd="0" presId="urn:microsoft.com/office/officeart/2005/8/layout/radial5"/>
    <dgm:cxn modelId="{4EE8A330-E28D-4333-BFEB-3DDAE33E1394}" srcId="{54C2EB1D-7D82-4366-8054-41FE9FAF6EDE}" destId="{838E7645-02F5-4576-BE1C-2B83188F94D5}" srcOrd="2" destOrd="0" parTransId="{1307A2FA-B13F-44F8-9EDE-769AF59AC01F}" sibTransId="{071EC0CD-6C9F-4527-8361-3913C54EE5D6}"/>
    <dgm:cxn modelId="{1A5C6C34-F896-4B5C-9806-FBFEB9527771}" type="presOf" srcId="{838E7645-02F5-4576-BE1C-2B83188F94D5}" destId="{3D79D803-D976-40A6-8651-B39940C4AB86}" srcOrd="0" destOrd="0" presId="urn:microsoft.com/office/officeart/2005/8/layout/radial5"/>
    <dgm:cxn modelId="{73842147-9B43-4494-A8F8-AD1CB36DC4B0}" type="presOf" srcId="{E01D44CD-930C-415F-9CE3-F1E4A93D9223}" destId="{E81BD81B-E67F-4CF7-8F7B-1F4712F61C87}" srcOrd="0" destOrd="0" presId="urn:microsoft.com/office/officeart/2005/8/layout/radial5"/>
    <dgm:cxn modelId="{ACD5CE48-6DA4-477B-887C-AFA64923F7D8}" type="presOf" srcId="{ADD02751-E5CA-4712-A6D4-4F539C97A9C3}" destId="{305123FC-A220-4DE7-A040-88FFF632A66F}" srcOrd="1" destOrd="0" presId="urn:microsoft.com/office/officeart/2005/8/layout/radial5"/>
    <dgm:cxn modelId="{6E19C09B-5AE0-4A59-8C2E-F5B795E41D07}" type="presOf" srcId="{BFA9B0EB-3809-403E-B13E-F7346850F9C1}" destId="{02C2D408-5BD8-488D-8AEF-A9EBD5915881}" srcOrd="0" destOrd="0" presId="urn:microsoft.com/office/officeart/2005/8/layout/radial5"/>
    <dgm:cxn modelId="{23DB22A0-591F-457E-9687-B0B137A29372}" type="presOf" srcId="{C5359180-33E3-4A4F-88F6-DC51CEDEC4C0}" destId="{231AEA95-2640-4937-831C-7E9411B9BF8F}" srcOrd="1" destOrd="0" presId="urn:microsoft.com/office/officeart/2005/8/layout/radial5"/>
    <dgm:cxn modelId="{C64A5BC3-E96A-4B66-9291-98C51FC88BC5}" type="presOf" srcId="{D43B6137-8A7A-42B7-916B-8D7B64039533}" destId="{B30E5266-7045-4452-8982-F5B94766C928}" srcOrd="0" destOrd="0" presId="urn:microsoft.com/office/officeart/2005/8/layout/radial5"/>
    <dgm:cxn modelId="{9268DECB-9A12-4C36-B87B-8723963CC605}" type="presOf" srcId="{54C2EB1D-7D82-4366-8054-41FE9FAF6EDE}" destId="{E70A56DB-D90A-465B-8208-1D153C291309}" srcOrd="0" destOrd="0" presId="urn:microsoft.com/office/officeart/2005/8/layout/radial5"/>
    <dgm:cxn modelId="{9DFADCD2-7A25-483C-994E-9809813984D5}" srcId="{54C2EB1D-7D82-4366-8054-41FE9FAF6EDE}" destId="{83B57A5B-B465-4FCE-98CF-BB8E1DBDFE4B}" srcOrd="3" destOrd="0" parTransId="{056D2420-358E-447D-87D2-0AAB963021C9}" sibTransId="{9442162C-67FE-48AE-A5B7-3B43CE9E0F45}"/>
    <dgm:cxn modelId="{C1E03DD9-D453-489D-92F5-8DD899BBD5AD}" srcId="{9B2FD619-7424-446B-8FE6-B5EC136A99BA}" destId="{54C2EB1D-7D82-4366-8054-41FE9FAF6EDE}" srcOrd="0" destOrd="0" parTransId="{159A4392-9D82-4B6D-A202-7EFAB2BAE883}" sibTransId="{AECCE827-6121-4EF8-B629-D2F5A5E58682}"/>
    <dgm:cxn modelId="{EFCB8DD9-34A1-4E35-AB7D-9A998E8A8FF5}" srcId="{54C2EB1D-7D82-4366-8054-41FE9FAF6EDE}" destId="{E01D44CD-930C-415F-9CE3-F1E4A93D9223}" srcOrd="0" destOrd="0" parTransId="{E38EC905-23BD-4108-916A-475CB460212E}" sibTransId="{DBDD54B6-A910-4DBA-92CC-1191A066C9E7}"/>
    <dgm:cxn modelId="{35906BDD-D562-47E6-803A-3557FB0338F1}" type="presOf" srcId="{056D2420-358E-447D-87D2-0AAB963021C9}" destId="{98253AA4-4672-4616-B619-0A3A1E99A21B}" srcOrd="1" destOrd="0" presId="urn:microsoft.com/office/officeart/2005/8/layout/radial5"/>
    <dgm:cxn modelId="{E5DDBBE1-2BB0-4EE0-8AE8-AC11430A9A5E}" type="presOf" srcId="{056D2420-358E-447D-87D2-0AAB963021C9}" destId="{49007A9C-5C47-4C49-935C-7887F99B9508}" srcOrd="0" destOrd="0" presId="urn:microsoft.com/office/officeart/2005/8/layout/radial5"/>
    <dgm:cxn modelId="{A24CE3E2-B566-434C-B38A-C0F0269D2E0F}" type="presOf" srcId="{C5359180-33E3-4A4F-88F6-DC51CEDEC4C0}" destId="{D8945C2F-F56A-4B09-914A-99006214ECC4}" srcOrd="0" destOrd="0" presId="urn:microsoft.com/office/officeart/2005/8/layout/radial5"/>
    <dgm:cxn modelId="{9CED69E6-C3D3-4377-9813-38856CAD0C25}" type="presOf" srcId="{1307A2FA-B13F-44F8-9EDE-769AF59AC01F}" destId="{09C2F63C-1F8C-4C3B-9F05-D136E6AE718B}" srcOrd="0" destOrd="0" presId="urn:microsoft.com/office/officeart/2005/8/layout/radial5"/>
    <dgm:cxn modelId="{F93B66E9-5B95-40DC-9CFC-1AB92E6DDB61}" type="presOf" srcId="{E38EC905-23BD-4108-916A-475CB460212E}" destId="{A24D7564-8E6C-4D6F-91E5-E7AD62D0F4BA}" srcOrd="1" destOrd="0" presId="urn:microsoft.com/office/officeart/2005/8/layout/radial5"/>
    <dgm:cxn modelId="{034A1FEE-A6A9-4C9D-8F8D-68C42FB0E215}" type="presOf" srcId="{ADD02751-E5CA-4712-A6D4-4F539C97A9C3}" destId="{048A3629-DE5D-490C-BCA3-E3548AF66901}" srcOrd="0" destOrd="0" presId="urn:microsoft.com/office/officeart/2005/8/layout/radial5"/>
    <dgm:cxn modelId="{6A3DF7EE-8E71-4092-A18F-5C079B3A3060}" type="presOf" srcId="{E38EC905-23BD-4108-916A-475CB460212E}" destId="{874535D6-66CB-4444-B2B1-27D45EF9941C}" srcOrd="0" destOrd="0" presId="urn:microsoft.com/office/officeart/2005/8/layout/radial5"/>
    <dgm:cxn modelId="{32B982F0-A112-4B42-9F0D-BEC0C878E21A}" srcId="{54C2EB1D-7D82-4366-8054-41FE9FAF6EDE}" destId="{BFA9B0EB-3809-403E-B13E-F7346850F9C1}" srcOrd="1" destOrd="0" parTransId="{C5359180-33E3-4A4F-88F6-DC51CEDEC4C0}" sibTransId="{F26AFD12-DC5E-4A1E-B19F-C8DD57746103}"/>
    <dgm:cxn modelId="{E3D14FF2-8488-4D7F-8753-3FA8796D3AEC}" type="presOf" srcId="{1BCE77F2-BD59-4ABA-A915-D87B5B065239}" destId="{D4BF117E-BCED-4BA2-A1CE-F6315A37DF92}" srcOrd="0" destOrd="0" presId="urn:microsoft.com/office/officeart/2005/8/layout/radial5"/>
    <dgm:cxn modelId="{8AC435FE-2F66-47F2-90D1-53220A3791BF}" type="presOf" srcId="{83B57A5B-B465-4FCE-98CF-BB8E1DBDFE4B}" destId="{E7E2A0C8-8F02-4514-93D9-355CC6D895AC}" srcOrd="0" destOrd="0" presId="urn:microsoft.com/office/officeart/2005/8/layout/radial5"/>
    <dgm:cxn modelId="{E8016822-4B9B-4241-B5AE-6D57D732255D}" type="presParOf" srcId="{1A231254-BAA6-4214-B98C-68E8D336529E}" destId="{E70A56DB-D90A-465B-8208-1D153C291309}" srcOrd="0" destOrd="0" presId="urn:microsoft.com/office/officeart/2005/8/layout/radial5"/>
    <dgm:cxn modelId="{D0E43A25-6F6D-46FE-BCC7-B79B7AED8983}" type="presParOf" srcId="{1A231254-BAA6-4214-B98C-68E8D336529E}" destId="{874535D6-66CB-4444-B2B1-27D45EF9941C}" srcOrd="1" destOrd="0" presId="urn:microsoft.com/office/officeart/2005/8/layout/radial5"/>
    <dgm:cxn modelId="{B5021056-DDAB-422A-9F78-A4044B233C30}" type="presParOf" srcId="{874535D6-66CB-4444-B2B1-27D45EF9941C}" destId="{A24D7564-8E6C-4D6F-91E5-E7AD62D0F4BA}" srcOrd="0" destOrd="0" presId="urn:microsoft.com/office/officeart/2005/8/layout/radial5"/>
    <dgm:cxn modelId="{5610911E-81F5-4841-ABD7-9D71BA32F9D4}" type="presParOf" srcId="{1A231254-BAA6-4214-B98C-68E8D336529E}" destId="{E81BD81B-E67F-4CF7-8F7B-1F4712F61C87}" srcOrd="2" destOrd="0" presId="urn:microsoft.com/office/officeart/2005/8/layout/radial5"/>
    <dgm:cxn modelId="{0251E18D-F3CB-498B-A8E3-F35CB0FF4EB2}" type="presParOf" srcId="{1A231254-BAA6-4214-B98C-68E8D336529E}" destId="{D8945C2F-F56A-4B09-914A-99006214ECC4}" srcOrd="3" destOrd="0" presId="urn:microsoft.com/office/officeart/2005/8/layout/radial5"/>
    <dgm:cxn modelId="{B86F2027-0530-4E51-A352-1F69CED9BB0B}" type="presParOf" srcId="{D8945C2F-F56A-4B09-914A-99006214ECC4}" destId="{231AEA95-2640-4937-831C-7E9411B9BF8F}" srcOrd="0" destOrd="0" presId="urn:microsoft.com/office/officeart/2005/8/layout/radial5"/>
    <dgm:cxn modelId="{7132C9D2-ADAA-4B3A-BB3C-E10D2C2CF027}" type="presParOf" srcId="{1A231254-BAA6-4214-B98C-68E8D336529E}" destId="{02C2D408-5BD8-488D-8AEF-A9EBD5915881}" srcOrd="4" destOrd="0" presId="urn:microsoft.com/office/officeart/2005/8/layout/radial5"/>
    <dgm:cxn modelId="{0AB68B0C-FF8E-4F77-A58E-57635869E19F}" type="presParOf" srcId="{1A231254-BAA6-4214-B98C-68E8D336529E}" destId="{09C2F63C-1F8C-4C3B-9F05-D136E6AE718B}" srcOrd="5" destOrd="0" presId="urn:microsoft.com/office/officeart/2005/8/layout/radial5"/>
    <dgm:cxn modelId="{73D44B9C-9323-49DE-A4C3-5CDE0030BBD2}" type="presParOf" srcId="{09C2F63C-1F8C-4C3B-9F05-D136E6AE718B}" destId="{B939A9A7-E7DE-454F-BB66-06EB28F8A690}" srcOrd="0" destOrd="0" presId="urn:microsoft.com/office/officeart/2005/8/layout/radial5"/>
    <dgm:cxn modelId="{095663CC-1B39-4C02-9867-15F602003DD9}" type="presParOf" srcId="{1A231254-BAA6-4214-B98C-68E8D336529E}" destId="{3D79D803-D976-40A6-8651-B39940C4AB86}" srcOrd="6" destOrd="0" presId="urn:microsoft.com/office/officeart/2005/8/layout/radial5"/>
    <dgm:cxn modelId="{01AE3A23-1CA4-46D1-9CEC-6B510D7EB325}" type="presParOf" srcId="{1A231254-BAA6-4214-B98C-68E8D336529E}" destId="{49007A9C-5C47-4C49-935C-7887F99B9508}" srcOrd="7" destOrd="0" presId="urn:microsoft.com/office/officeart/2005/8/layout/radial5"/>
    <dgm:cxn modelId="{6072F030-5F9F-41FA-B512-05A16177A479}" type="presParOf" srcId="{49007A9C-5C47-4C49-935C-7887F99B9508}" destId="{98253AA4-4672-4616-B619-0A3A1E99A21B}" srcOrd="0" destOrd="0" presId="urn:microsoft.com/office/officeart/2005/8/layout/radial5"/>
    <dgm:cxn modelId="{9FE87E71-1434-4A61-8CDD-B6DA8A4779D3}" type="presParOf" srcId="{1A231254-BAA6-4214-B98C-68E8D336529E}" destId="{E7E2A0C8-8F02-4514-93D9-355CC6D895AC}" srcOrd="8" destOrd="0" presId="urn:microsoft.com/office/officeart/2005/8/layout/radial5"/>
    <dgm:cxn modelId="{497EEF40-5E06-40E7-9CDC-3D247BFAEBF5}" type="presParOf" srcId="{1A231254-BAA6-4214-B98C-68E8D336529E}" destId="{D4BF117E-BCED-4BA2-A1CE-F6315A37DF92}" srcOrd="9" destOrd="0" presId="urn:microsoft.com/office/officeart/2005/8/layout/radial5"/>
    <dgm:cxn modelId="{78D10D02-3EA6-4EBB-AFC5-919F7CB11D1B}" type="presParOf" srcId="{D4BF117E-BCED-4BA2-A1CE-F6315A37DF92}" destId="{E82D1D2B-B9AD-4133-B77E-C408C1063E71}" srcOrd="0" destOrd="0" presId="urn:microsoft.com/office/officeart/2005/8/layout/radial5"/>
    <dgm:cxn modelId="{81F9A032-FA7A-4065-86BA-DB30450AE5F7}" type="presParOf" srcId="{1A231254-BAA6-4214-B98C-68E8D336529E}" destId="{B30E5266-7045-4452-8982-F5B94766C928}" srcOrd="10" destOrd="0" presId="urn:microsoft.com/office/officeart/2005/8/layout/radial5"/>
    <dgm:cxn modelId="{F32B10A9-CA34-4430-9FB6-43BE28F55B4D}" type="presParOf" srcId="{1A231254-BAA6-4214-B98C-68E8D336529E}" destId="{048A3629-DE5D-490C-BCA3-E3548AF66901}" srcOrd="11" destOrd="0" presId="urn:microsoft.com/office/officeart/2005/8/layout/radial5"/>
    <dgm:cxn modelId="{7F6A7651-3460-43AE-8CEE-B88B596CCB09}" type="presParOf" srcId="{048A3629-DE5D-490C-BCA3-E3548AF66901}" destId="{305123FC-A220-4DE7-A040-88FFF632A66F}" srcOrd="0" destOrd="0" presId="urn:microsoft.com/office/officeart/2005/8/layout/radial5"/>
    <dgm:cxn modelId="{ED2FBDE6-4F6B-475A-A30B-7CD34891D2F4}" type="presParOf" srcId="{1A231254-BAA6-4214-B98C-68E8D336529E}" destId="{BA438B37-D205-4B83-A331-54D9A83AB3F3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2FD619-7424-446B-8FE6-B5EC136A99BA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54C2EB1D-7D82-4366-8054-41FE9FAF6EDE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أَدَواتُ ٱلْوَصْفِ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59A4392-9D82-4B6D-A202-7EFAB2BAE883}" type="parTrans" cxnId="{C1E03DD9-D453-489D-92F5-8DD899BBD5AD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AECCE827-6121-4EF8-B629-D2F5A5E58682}" type="sibTrans" cxnId="{C1E03DD9-D453-489D-92F5-8DD899BBD5AD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01D44CD-930C-415F-9CE3-F1E4A93D9223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يَبْدو..... مِثْلَ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8EC905-23BD-4108-916A-475CB460212E}" type="parTrans" cxnId="{EFCB8DD9-34A1-4E35-AB7D-9A998E8A8FF5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BDD54B6-A910-4DBA-92CC-1191A066C9E7}" type="sibTrans" cxnId="{EFCB8DD9-34A1-4E35-AB7D-9A998E8A8FF5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FA9B0EB-3809-403E-B13E-F7346850F9C1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يُشْبِه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5359180-33E3-4A4F-88F6-DC51CEDEC4C0}" type="parTrans" cxnId="{32B982F0-A112-4B42-9F0D-BEC0C878E21A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F26AFD12-DC5E-4A1E-B19F-C8DD57746103}" type="sibTrans" cxnId="{32B982F0-A112-4B42-9F0D-BEC0C878E21A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38E7645-02F5-4576-BE1C-2B83188F94D5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تَفوقُ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307A2FA-B13F-44F8-9EDE-769AF59AC01F}" type="parTrans" cxnId="{4EE8A330-E28D-4333-BFEB-3DDAE33E1394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71EC0CD-6C9F-4527-8361-3913C54EE5D6}" type="sibTrans" cxnId="{4EE8A330-E28D-4333-BFEB-3DDAE33E1394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3B57A5B-B465-4FCE-98CF-BB8E1DBDFE4B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تُمَثِّلُ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56D2420-358E-447D-87D2-0AAB963021C9}" type="parTrans" cxnId="{9DFADCD2-7A25-483C-994E-9809813984D5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442162C-67FE-48AE-A5B7-3B43CE9E0F45}" type="sibTrans" cxnId="{9DFADCD2-7A25-483C-994E-9809813984D5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A231254-BAA6-4214-B98C-68E8D336529E}" type="pres">
      <dgm:prSet presAssocID="{9B2FD619-7424-446B-8FE6-B5EC136A99B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70A56DB-D90A-465B-8208-1D153C291309}" type="pres">
      <dgm:prSet presAssocID="{54C2EB1D-7D82-4366-8054-41FE9FAF6EDE}" presName="centerShape" presStyleLbl="node0" presStyleIdx="0" presStyleCnt="1"/>
      <dgm:spPr/>
    </dgm:pt>
    <dgm:pt modelId="{874535D6-66CB-4444-B2B1-27D45EF9941C}" type="pres">
      <dgm:prSet presAssocID="{E38EC905-23BD-4108-916A-475CB460212E}" presName="parTrans" presStyleLbl="sibTrans2D1" presStyleIdx="0" presStyleCnt="4"/>
      <dgm:spPr/>
    </dgm:pt>
    <dgm:pt modelId="{A24D7564-8E6C-4D6F-91E5-E7AD62D0F4BA}" type="pres">
      <dgm:prSet presAssocID="{E38EC905-23BD-4108-916A-475CB460212E}" presName="connectorText" presStyleLbl="sibTrans2D1" presStyleIdx="0" presStyleCnt="4"/>
      <dgm:spPr/>
    </dgm:pt>
    <dgm:pt modelId="{E81BD81B-E67F-4CF7-8F7B-1F4712F61C87}" type="pres">
      <dgm:prSet presAssocID="{E01D44CD-930C-415F-9CE3-F1E4A93D9223}" presName="node" presStyleLbl="node1" presStyleIdx="0" presStyleCnt="4">
        <dgm:presLayoutVars>
          <dgm:bulletEnabled val="1"/>
        </dgm:presLayoutVars>
      </dgm:prSet>
      <dgm:spPr/>
    </dgm:pt>
    <dgm:pt modelId="{D8945C2F-F56A-4B09-914A-99006214ECC4}" type="pres">
      <dgm:prSet presAssocID="{C5359180-33E3-4A4F-88F6-DC51CEDEC4C0}" presName="parTrans" presStyleLbl="sibTrans2D1" presStyleIdx="1" presStyleCnt="4"/>
      <dgm:spPr/>
    </dgm:pt>
    <dgm:pt modelId="{231AEA95-2640-4937-831C-7E9411B9BF8F}" type="pres">
      <dgm:prSet presAssocID="{C5359180-33E3-4A4F-88F6-DC51CEDEC4C0}" presName="connectorText" presStyleLbl="sibTrans2D1" presStyleIdx="1" presStyleCnt="4"/>
      <dgm:spPr/>
    </dgm:pt>
    <dgm:pt modelId="{02C2D408-5BD8-488D-8AEF-A9EBD5915881}" type="pres">
      <dgm:prSet presAssocID="{BFA9B0EB-3809-403E-B13E-F7346850F9C1}" presName="node" presStyleLbl="node1" presStyleIdx="1" presStyleCnt="4">
        <dgm:presLayoutVars>
          <dgm:bulletEnabled val="1"/>
        </dgm:presLayoutVars>
      </dgm:prSet>
      <dgm:spPr/>
    </dgm:pt>
    <dgm:pt modelId="{09C2F63C-1F8C-4C3B-9F05-D136E6AE718B}" type="pres">
      <dgm:prSet presAssocID="{1307A2FA-B13F-44F8-9EDE-769AF59AC01F}" presName="parTrans" presStyleLbl="sibTrans2D1" presStyleIdx="2" presStyleCnt="4"/>
      <dgm:spPr/>
    </dgm:pt>
    <dgm:pt modelId="{B939A9A7-E7DE-454F-BB66-06EB28F8A690}" type="pres">
      <dgm:prSet presAssocID="{1307A2FA-B13F-44F8-9EDE-769AF59AC01F}" presName="connectorText" presStyleLbl="sibTrans2D1" presStyleIdx="2" presStyleCnt="4"/>
      <dgm:spPr/>
    </dgm:pt>
    <dgm:pt modelId="{3D79D803-D976-40A6-8651-B39940C4AB86}" type="pres">
      <dgm:prSet presAssocID="{838E7645-02F5-4576-BE1C-2B83188F94D5}" presName="node" presStyleLbl="node1" presStyleIdx="2" presStyleCnt="4">
        <dgm:presLayoutVars>
          <dgm:bulletEnabled val="1"/>
        </dgm:presLayoutVars>
      </dgm:prSet>
      <dgm:spPr/>
    </dgm:pt>
    <dgm:pt modelId="{49007A9C-5C47-4C49-935C-7887F99B9508}" type="pres">
      <dgm:prSet presAssocID="{056D2420-358E-447D-87D2-0AAB963021C9}" presName="parTrans" presStyleLbl="sibTrans2D1" presStyleIdx="3" presStyleCnt="4"/>
      <dgm:spPr/>
    </dgm:pt>
    <dgm:pt modelId="{98253AA4-4672-4616-B619-0A3A1E99A21B}" type="pres">
      <dgm:prSet presAssocID="{056D2420-358E-447D-87D2-0AAB963021C9}" presName="connectorText" presStyleLbl="sibTrans2D1" presStyleIdx="3" presStyleCnt="4"/>
      <dgm:spPr/>
    </dgm:pt>
    <dgm:pt modelId="{E7E2A0C8-8F02-4514-93D9-355CC6D895AC}" type="pres">
      <dgm:prSet presAssocID="{83B57A5B-B465-4FCE-98CF-BB8E1DBDFE4B}" presName="node" presStyleLbl="node1" presStyleIdx="3" presStyleCnt="4">
        <dgm:presLayoutVars>
          <dgm:bulletEnabled val="1"/>
        </dgm:presLayoutVars>
      </dgm:prSet>
      <dgm:spPr/>
    </dgm:pt>
  </dgm:ptLst>
  <dgm:cxnLst>
    <dgm:cxn modelId="{041BF213-C606-4A1C-B676-8216938F82EF}" type="presOf" srcId="{C5359180-33E3-4A4F-88F6-DC51CEDEC4C0}" destId="{D8945C2F-F56A-4B09-914A-99006214ECC4}" srcOrd="0" destOrd="0" presId="urn:microsoft.com/office/officeart/2005/8/layout/radial5"/>
    <dgm:cxn modelId="{2DE14D2C-E01B-46FF-ACD2-34EB24891394}" type="presOf" srcId="{9B2FD619-7424-446B-8FE6-B5EC136A99BA}" destId="{1A231254-BAA6-4214-B98C-68E8D336529E}" srcOrd="0" destOrd="0" presId="urn:microsoft.com/office/officeart/2005/8/layout/radial5"/>
    <dgm:cxn modelId="{4EE8A330-E28D-4333-BFEB-3DDAE33E1394}" srcId="{54C2EB1D-7D82-4366-8054-41FE9FAF6EDE}" destId="{838E7645-02F5-4576-BE1C-2B83188F94D5}" srcOrd="2" destOrd="0" parTransId="{1307A2FA-B13F-44F8-9EDE-769AF59AC01F}" sibTransId="{071EC0CD-6C9F-4527-8361-3913C54EE5D6}"/>
    <dgm:cxn modelId="{81459734-C482-4955-9770-EA5D67B3C6E9}" type="presOf" srcId="{83B57A5B-B465-4FCE-98CF-BB8E1DBDFE4B}" destId="{E7E2A0C8-8F02-4514-93D9-355CC6D895AC}" srcOrd="0" destOrd="0" presId="urn:microsoft.com/office/officeart/2005/8/layout/radial5"/>
    <dgm:cxn modelId="{F9099C38-ABD2-4655-B5F6-98F25C6AAFEE}" type="presOf" srcId="{C5359180-33E3-4A4F-88F6-DC51CEDEC4C0}" destId="{231AEA95-2640-4937-831C-7E9411B9BF8F}" srcOrd="1" destOrd="0" presId="urn:microsoft.com/office/officeart/2005/8/layout/radial5"/>
    <dgm:cxn modelId="{D6FC8D3E-8CE4-4582-9FD9-0677BDD9916E}" type="presOf" srcId="{838E7645-02F5-4576-BE1C-2B83188F94D5}" destId="{3D79D803-D976-40A6-8651-B39940C4AB86}" srcOrd="0" destOrd="0" presId="urn:microsoft.com/office/officeart/2005/8/layout/radial5"/>
    <dgm:cxn modelId="{B3696E6E-BC6F-4AA7-85AD-9A8B6E9A05C4}" type="presOf" srcId="{1307A2FA-B13F-44F8-9EDE-769AF59AC01F}" destId="{B939A9A7-E7DE-454F-BB66-06EB28F8A690}" srcOrd="1" destOrd="0" presId="urn:microsoft.com/office/officeart/2005/8/layout/radial5"/>
    <dgm:cxn modelId="{39BE7057-BE99-460E-9A5F-692349D3A2AB}" type="presOf" srcId="{54C2EB1D-7D82-4366-8054-41FE9FAF6EDE}" destId="{E70A56DB-D90A-465B-8208-1D153C291309}" srcOrd="0" destOrd="0" presId="urn:microsoft.com/office/officeart/2005/8/layout/radial5"/>
    <dgm:cxn modelId="{EFA15757-2AEF-44D1-8896-098EB7B8980E}" type="presOf" srcId="{BFA9B0EB-3809-403E-B13E-F7346850F9C1}" destId="{02C2D408-5BD8-488D-8AEF-A9EBD5915881}" srcOrd="0" destOrd="0" presId="urn:microsoft.com/office/officeart/2005/8/layout/radial5"/>
    <dgm:cxn modelId="{E7F6B777-9C07-4CE3-91C3-A7185AE05149}" type="presOf" srcId="{1307A2FA-B13F-44F8-9EDE-769AF59AC01F}" destId="{09C2F63C-1F8C-4C3B-9F05-D136E6AE718B}" srcOrd="0" destOrd="0" presId="urn:microsoft.com/office/officeart/2005/8/layout/radial5"/>
    <dgm:cxn modelId="{FD377880-9F18-486B-AF9C-AB6F7D47CE6D}" type="presOf" srcId="{E01D44CD-930C-415F-9CE3-F1E4A93D9223}" destId="{E81BD81B-E67F-4CF7-8F7B-1F4712F61C87}" srcOrd="0" destOrd="0" presId="urn:microsoft.com/office/officeart/2005/8/layout/radial5"/>
    <dgm:cxn modelId="{C32FEAA5-0521-4315-BE85-51E6387AC4A3}" type="presOf" srcId="{056D2420-358E-447D-87D2-0AAB963021C9}" destId="{98253AA4-4672-4616-B619-0A3A1E99A21B}" srcOrd="1" destOrd="0" presId="urn:microsoft.com/office/officeart/2005/8/layout/radial5"/>
    <dgm:cxn modelId="{3B3F6FBE-AFCC-443C-BAD7-6A6FDDDE18D0}" type="presOf" srcId="{E38EC905-23BD-4108-916A-475CB460212E}" destId="{874535D6-66CB-4444-B2B1-27D45EF9941C}" srcOrd="0" destOrd="0" presId="urn:microsoft.com/office/officeart/2005/8/layout/radial5"/>
    <dgm:cxn modelId="{2296D2BF-AB09-405E-A088-106E0AE1833B}" type="presOf" srcId="{056D2420-358E-447D-87D2-0AAB963021C9}" destId="{49007A9C-5C47-4C49-935C-7887F99B9508}" srcOrd="0" destOrd="0" presId="urn:microsoft.com/office/officeart/2005/8/layout/radial5"/>
    <dgm:cxn modelId="{48515DC6-9F0B-4C73-8298-E89135C70B2F}" type="presOf" srcId="{E38EC905-23BD-4108-916A-475CB460212E}" destId="{A24D7564-8E6C-4D6F-91E5-E7AD62D0F4BA}" srcOrd="1" destOrd="0" presId="urn:microsoft.com/office/officeart/2005/8/layout/radial5"/>
    <dgm:cxn modelId="{9DFADCD2-7A25-483C-994E-9809813984D5}" srcId="{54C2EB1D-7D82-4366-8054-41FE9FAF6EDE}" destId="{83B57A5B-B465-4FCE-98CF-BB8E1DBDFE4B}" srcOrd="3" destOrd="0" parTransId="{056D2420-358E-447D-87D2-0AAB963021C9}" sibTransId="{9442162C-67FE-48AE-A5B7-3B43CE9E0F45}"/>
    <dgm:cxn modelId="{C1E03DD9-D453-489D-92F5-8DD899BBD5AD}" srcId="{9B2FD619-7424-446B-8FE6-B5EC136A99BA}" destId="{54C2EB1D-7D82-4366-8054-41FE9FAF6EDE}" srcOrd="0" destOrd="0" parTransId="{159A4392-9D82-4B6D-A202-7EFAB2BAE883}" sibTransId="{AECCE827-6121-4EF8-B629-D2F5A5E58682}"/>
    <dgm:cxn modelId="{EFCB8DD9-34A1-4E35-AB7D-9A998E8A8FF5}" srcId="{54C2EB1D-7D82-4366-8054-41FE9FAF6EDE}" destId="{E01D44CD-930C-415F-9CE3-F1E4A93D9223}" srcOrd="0" destOrd="0" parTransId="{E38EC905-23BD-4108-916A-475CB460212E}" sibTransId="{DBDD54B6-A910-4DBA-92CC-1191A066C9E7}"/>
    <dgm:cxn modelId="{32B982F0-A112-4B42-9F0D-BEC0C878E21A}" srcId="{54C2EB1D-7D82-4366-8054-41FE9FAF6EDE}" destId="{BFA9B0EB-3809-403E-B13E-F7346850F9C1}" srcOrd="1" destOrd="0" parTransId="{C5359180-33E3-4A4F-88F6-DC51CEDEC4C0}" sibTransId="{F26AFD12-DC5E-4A1E-B19F-C8DD57746103}"/>
    <dgm:cxn modelId="{B22A66C0-E4E1-41F3-84A8-23298F1D9E01}" type="presParOf" srcId="{1A231254-BAA6-4214-B98C-68E8D336529E}" destId="{E70A56DB-D90A-465B-8208-1D153C291309}" srcOrd="0" destOrd="0" presId="urn:microsoft.com/office/officeart/2005/8/layout/radial5"/>
    <dgm:cxn modelId="{DABC88F2-1B90-4A41-BE5B-BB3B029E51E3}" type="presParOf" srcId="{1A231254-BAA6-4214-B98C-68E8D336529E}" destId="{874535D6-66CB-4444-B2B1-27D45EF9941C}" srcOrd="1" destOrd="0" presId="urn:microsoft.com/office/officeart/2005/8/layout/radial5"/>
    <dgm:cxn modelId="{65ED5B10-0FB0-46E3-99E2-028256AF67BB}" type="presParOf" srcId="{874535D6-66CB-4444-B2B1-27D45EF9941C}" destId="{A24D7564-8E6C-4D6F-91E5-E7AD62D0F4BA}" srcOrd="0" destOrd="0" presId="urn:microsoft.com/office/officeart/2005/8/layout/radial5"/>
    <dgm:cxn modelId="{F3B25E8F-4F13-4CF4-A00D-135AC21682B8}" type="presParOf" srcId="{1A231254-BAA6-4214-B98C-68E8D336529E}" destId="{E81BD81B-E67F-4CF7-8F7B-1F4712F61C87}" srcOrd="2" destOrd="0" presId="urn:microsoft.com/office/officeart/2005/8/layout/radial5"/>
    <dgm:cxn modelId="{AEB4A40D-B85C-43EA-A142-369EC363E9CA}" type="presParOf" srcId="{1A231254-BAA6-4214-B98C-68E8D336529E}" destId="{D8945C2F-F56A-4B09-914A-99006214ECC4}" srcOrd="3" destOrd="0" presId="urn:microsoft.com/office/officeart/2005/8/layout/radial5"/>
    <dgm:cxn modelId="{0DABE5BB-7E4D-4A78-94D9-C76CDB5CD823}" type="presParOf" srcId="{D8945C2F-F56A-4B09-914A-99006214ECC4}" destId="{231AEA95-2640-4937-831C-7E9411B9BF8F}" srcOrd="0" destOrd="0" presId="urn:microsoft.com/office/officeart/2005/8/layout/radial5"/>
    <dgm:cxn modelId="{7783E114-B4FE-46C9-ACBB-3C0D18FF86DA}" type="presParOf" srcId="{1A231254-BAA6-4214-B98C-68E8D336529E}" destId="{02C2D408-5BD8-488D-8AEF-A9EBD5915881}" srcOrd="4" destOrd="0" presId="urn:microsoft.com/office/officeart/2005/8/layout/radial5"/>
    <dgm:cxn modelId="{F13722F9-2AA6-4EE4-AAE2-42002FDB4659}" type="presParOf" srcId="{1A231254-BAA6-4214-B98C-68E8D336529E}" destId="{09C2F63C-1F8C-4C3B-9F05-D136E6AE718B}" srcOrd="5" destOrd="0" presId="urn:microsoft.com/office/officeart/2005/8/layout/radial5"/>
    <dgm:cxn modelId="{0CB3D35E-3C1D-4E7A-A7F8-D145E36E6DEC}" type="presParOf" srcId="{09C2F63C-1F8C-4C3B-9F05-D136E6AE718B}" destId="{B939A9A7-E7DE-454F-BB66-06EB28F8A690}" srcOrd="0" destOrd="0" presId="urn:microsoft.com/office/officeart/2005/8/layout/radial5"/>
    <dgm:cxn modelId="{C388AB5A-0E7C-48AE-9381-2D0379433907}" type="presParOf" srcId="{1A231254-BAA6-4214-B98C-68E8D336529E}" destId="{3D79D803-D976-40A6-8651-B39940C4AB86}" srcOrd="6" destOrd="0" presId="urn:microsoft.com/office/officeart/2005/8/layout/radial5"/>
    <dgm:cxn modelId="{5E6634BC-A008-4812-9B3E-1FA9C99F9A8C}" type="presParOf" srcId="{1A231254-BAA6-4214-B98C-68E8D336529E}" destId="{49007A9C-5C47-4C49-935C-7887F99B9508}" srcOrd="7" destOrd="0" presId="urn:microsoft.com/office/officeart/2005/8/layout/radial5"/>
    <dgm:cxn modelId="{241A09A7-9200-4EE0-B5F2-406404BC1EBC}" type="presParOf" srcId="{49007A9C-5C47-4C49-935C-7887F99B9508}" destId="{98253AA4-4672-4616-B619-0A3A1E99A21B}" srcOrd="0" destOrd="0" presId="urn:microsoft.com/office/officeart/2005/8/layout/radial5"/>
    <dgm:cxn modelId="{5EDF8605-0990-4198-838E-6E2CC95E4981}" type="presParOf" srcId="{1A231254-BAA6-4214-B98C-68E8D336529E}" destId="{E7E2A0C8-8F02-4514-93D9-355CC6D895AC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A56DB-D90A-465B-8208-1D153C291309}">
      <dsp:nvSpPr>
        <dsp:cNvPr id="0" name=""/>
        <dsp:cNvSpPr/>
      </dsp:nvSpPr>
      <dsp:spPr>
        <a:xfrm>
          <a:off x="2784465" y="1829273"/>
          <a:ext cx="1303724" cy="130372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أَدَواتُ ٱلْوَصْفِ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975391" y="2020199"/>
        <a:ext cx="921872" cy="921872"/>
      </dsp:txXfrm>
    </dsp:sp>
    <dsp:sp modelId="{874535D6-66CB-4444-B2B1-27D45EF9941C}">
      <dsp:nvSpPr>
        <dsp:cNvPr id="0" name=""/>
        <dsp:cNvSpPr/>
      </dsp:nvSpPr>
      <dsp:spPr>
        <a:xfrm rot="16200000">
          <a:off x="3298213" y="1354864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39648" y="1484952"/>
        <a:ext cx="193360" cy="265960"/>
      </dsp:txXfrm>
    </dsp:sp>
    <dsp:sp modelId="{E81BD81B-E67F-4CF7-8F7B-1F4712F61C87}">
      <dsp:nvSpPr>
        <dsp:cNvPr id="0" name=""/>
        <dsp:cNvSpPr/>
      </dsp:nvSpPr>
      <dsp:spPr>
        <a:xfrm>
          <a:off x="2784465" y="4361"/>
          <a:ext cx="1303724" cy="130372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كَأَنَّهُ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975391" y="195287"/>
        <a:ext cx="921872" cy="921872"/>
      </dsp:txXfrm>
    </dsp:sp>
    <dsp:sp modelId="{D8945C2F-F56A-4B09-914A-99006214ECC4}">
      <dsp:nvSpPr>
        <dsp:cNvPr id="0" name=""/>
        <dsp:cNvSpPr/>
      </dsp:nvSpPr>
      <dsp:spPr>
        <a:xfrm rot="19800000">
          <a:off x="4081652" y="1807183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087203" y="1916553"/>
        <a:ext cx="193360" cy="265960"/>
      </dsp:txXfrm>
    </dsp:sp>
    <dsp:sp modelId="{02C2D408-5BD8-488D-8AEF-A9EBD5915881}">
      <dsp:nvSpPr>
        <dsp:cNvPr id="0" name=""/>
        <dsp:cNvSpPr/>
      </dsp:nvSpPr>
      <dsp:spPr>
        <a:xfrm>
          <a:off x="4364886" y="916817"/>
          <a:ext cx="1303724" cy="1303724"/>
        </a:xfrm>
        <a:prstGeom prst="ellipse">
          <a:avLst/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يَبْدو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555812" y="1107743"/>
        <a:ext cx="921872" cy="921872"/>
      </dsp:txXfrm>
    </dsp:sp>
    <dsp:sp modelId="{09C2F63C-1F8C-4C3B-9F05-D136E6AE718B}">
      <dsp:nvSpPr>
        <dsp:cNvPr id="0" name=""/>
        <dsp:cNvSpPr/>
      </dsp:nvSpPr>
      <dsp:spPr>
        <a:xfrm rot="1800000">
          <a:off x="4081652" y="2711821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087203" y="2779757"/>
        <a:ext cx="193360" cy="265960"/>
      </dsp:txXfrm>
    </dsp:sp>
    <dsp:sp modelId="{3D79D803-D976-40A6-8651-B39940C4AB86}">
      <dsp:nvSpPr>
        <dsp:cNvPr id="0" name=""/>
        <dsp:cNvSpPr/>
      </dsp:nvSpPr>
      <dsp:spPr>
        <a:xfrm>
          <a:off x="4364886" y="2741729"/>
          <a:ext cx="1303724" cy="1303724"/>
        </a:xfrm>
        <a:prstGeom prst="ellipse">
          <a:avLst/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ظَهَرَ مِثْلَ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555812" y="2932655"/>
        <a:ext cx="921872" cy="921872"/>
      </dsp:txXfrm>
    </dsp:sp>
    <dsp:sp modelId="{49007A9C-5C47-4C49-935C-7887F99B9508}">
      <dsp:nvSpPr>
        <dsp:cNvPr id="0" name=""/>
        <dsp:cNvSpPr/>
      </dsp:nvSpPr>
      <dsp:spPr>
        <a:xfrm rot="5400000">
          <a:off x="3298213" y="3164141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39648" y="3211360"/>
        <a:ext cx="193360" cy="265960"/>
      </dsp:txXfrm>
    </dsp:sp>
    <dsp:sp modelId="{E7E2A0C8-8F02-4514-93D9-355CC6D895AC}">
      <dsp:nvSpPr>
        <dsp:cNvPr id="0" name=""/>
        <dsp:cNvSpPr/>
      </dsp:nvSpPr>
      <dsp:spPr>
        <a:xfrm>
          <a:off x="2784465" y="3654185"/>
          <a:ext cx="1303724" cy="1303724"/>
        </a:xfrm>
        <a:prstGeom prst="ellipse">
          <a:avLst/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بانَتْ عَلَيْهِ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975391" y="3845111"/>
        <a:ext cx="921872" cy="921872"/>
      </dsp:txXfrm>
    </dsp:sp>
    <dsp:sp modelId="{D4BF117E-BCED-4BA2-A1CE-F6315A37DF92}">
      <dsp:nvSpPr>
        <dsp:cNvPr id="0" name=""/>
        <dsp:cNvSpPr/>
      </dsp:nvSpPr>
      <dsp:spPr>
        <a:xfrm rot="9000000">
          <a:off x="2514773" y="2711821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592091" y="2779757"/>
        <a:ext cx="193360" cy="265960"/>
      </dsp:txXfrm>
    </dsp:sp>
    <dsp:sp modelId="{B30E5266-7045-4452-8982-F5B94766C928}">
      <dsp:nvSpPr>
        <dsp:cNvPr id="0" name=""/>
        <dsp:cNvSpPr/>
      </dsp:nvSpPr>
      <dsp:spPr>
        <a:xfrm>
          <a:off x="1204045" y="2741729"/>
          <a:ext cx="1303724" cy="1303724"/>
        </a:xfrm>
        <a:prstGeom prst="ellipse">
          <a:avLst/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كانَ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394971" y="2932655"/>
        <a:ext cx="921872" cy="921872"/>
      </dsp:txXfrm>
    </dsp:sp>
    <dsp:sp modelId="{048A3629-DE5D-490C-BCA3-E3548AF66901}">
      <dsp:nvSpPr>
        <dsp:cNvPr id="0" name=""/>
        <dsp:cNvSpPr/>
      </dsp:nvSpPr>
      <dsp:spPr>
        <a:xfrm rot="12600000">
          <a:off x="2514773" y="1807183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592091" y="1916553"/>
        <a:ext cx="193360" cy="265960"/>
      </dsp:txXfrm>
    </dsp:sp>
    <dsp:sp modelId="{BA438B37-D205-4B83-A331-54D9A83AB3F3}">
      <dsp:nvSpPr>
        <dsp:cNvPr id="0" name=""/>
        <dsp:cNvSpPr/>
      </dsp:nvSpPr>
      <dsp:spPr>
        <a:xfrm>
          <a:off x="1204045" y="916817"/>
          <a:ext cx="1303724" cy="1303724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صارَ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394971" y="1107743"/>
        <a:ext cx="921872" cy="9218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A56DB-D90A-465B-8208-1D153C291309}">
      <dsp:nvSpPr>
        <dsp:cNvPr id="0" name=""/>
        <dsp:cNvSpPr/>
      </dsp:nvSpPr>
      <dsp:spPr>
        <a:xfrm>
          <a:off x="2784465" y="1829273"/>
          <a:ext cx="1303724" cy="130372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أَدَواتُ ٱلْوَصْفِ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975391" y="2020199"/>
        <a:ext cx="921872" cy="921872"/>
      </dsp:txXfrm>
    </dsp:sp>
    <dsp:sp modelId="{874535D6-66CB-4444-B2B1-27D45EF9941C}">
      <dsp:nvSpPr>
        <dsp:cNvPr id="0" name=""/>
        <dsp:cNvSpPr/>
      </dsp:nvSpPr>
      <dsp:spPr>
        <a:xfrm rot="16200000">
          <a:off x="3298213" y="1354864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39648" y="1484952"/>
        <a:ext cx="193360" cy="265960"/>
      </dsp:txXfrm>
    </dsp:sp>
    <dsp:sp modelId="{E81BD81B-E67F-4CF7-8F7B-1F4712F61C87}">
      <dsp:nvSpPr>
        <dsp:cNvPr id="0" name=""/>
        <dsp:cNvSpPr/>
      </dsp:nvSpPr>
      <dsp:spPr>
        <a:xfrm>
          <a:off x="2784465" y="4361"/>
          <a:ext cx="1303724" cy="130372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يَبْدو..... مِثْلَ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975391" y="195287"/>
        <a:ext cx="921872" cy="921872"/>
      </dsp:txXfrm>
    </dsp:sp>
    <dsp:sp modelId="{D8945C2F-F56A-4B09-914A-99006214ECC4}">
      <dsp:nvSpPr>
        <dsp:cNvPr id="0" name=""/>
        <dsp:cNvSpPr/>
      </dsp:nvSpPr>
      <dsp:spPr>
        <a:xfrm>
          <a:off x="4202851" y="2259502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02851" y="2348155"/>
        <a:ext cx="193360" cy="265960"/>
      </dsp:txXfrm>
    </dsp:sp>
    <dsp:sp modelId="{02C2D408-5BD8-488D-8AEF-A9EBD5915881}">
      <dsp:nvSpPr>
        <dsp:cNvPr id="0" name=""/>
        <dsp:cNvSpPr/>
      </dsp:nvSpPr>
      <dsp:spPr>
        <a:xfrm>
          <a:off x="4609377" y="1829273"/>
          <a:ext cx="1303724" cy="1303724"/>
        </a:xfrm>
        <a:prstGeom prst="ellipse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يُشْبِه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800303" y="2020199"/>
        <a:ext cx="921872" cy="921872"/>
      </dsp:txXfrm>
    </dsp:sp>
    <dsp:sp modelId="{09C2F63C-1F8C-4C3B-9F05-D136E6AE718B}">
      <dsp:nvSpPr>
        <dsp:cNvPr id="0" name=""/>
        <dsp:cNvSpPr/>
      </dsp:nvSpPr>
      <dsp:spPr>
        <a:xfrm rot="5400000">
          <a:off x="3298213" y="3164141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39648" y="3211360"/>
        <a:ext cx="193360" cy="265960"/>
      </dsp:txXfrm>
    </dsp:sp>
    <dsp:sp modelId="{3D79D803-D976-40A6-8651-B39940C4AB86}">
      <dsp:nvSpPr>
        <dsp:cNvPr id="0" name=""/>
        <dsp:cNvSpPr/>
      </dsp:nvSpPr>
      <dsp:spPr>
        <a:xfrm>
          <a:off x="2784465" y="3654185"/>
          <a:ext cx="1303724" cy="1303724"/>
        </a:xfrm>
        <a:prstGeom prst="ellipse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تَفوقُ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975391" y="3845111"/>
        <a:ext cx="921872" cy="921872"/>
      </dsp:txXfrm>
    </dsp:sp>
    <dsp:sp modelId="{49007A9C-5C47-4C49-935C-7887F99B9508}">
      <dsp:nvSpPr>
        <dsp:cNvPr id="0" name=""/>
        <dsp:cNvSpPr/>
      </dsp:nvSpPr>
      <dsp:spPr>
        <a:xfrm rot="10800000">
          <a:off x="2393575" y="2259502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476444" y="2348155"/>
        <a:ext cx="193360" cy="265960"/>
      </dsp:txXfrm>
    </dsp:sp>
    <dsp:sp modelId="{E7E2A0C8-8F02-4514-93D9-355CC6D895AC}">
      <dsp:nvSpPr>
        <dsp:cNvPr id="0" name=""/>
        <dsp:cNvSpPr/>
      </dsp:nvSpPr>
      <dsp:spPr>
        <a:xfrm>
          <a:off x="959553" y="1829273"/>
          <a:ext cx="1303724" cy="1303724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تُمَثِّلُ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150479" y="2020199"/>
        <a:ext cx="921872" cy="921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2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10499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49765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9572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53007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9062804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3893762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318423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288946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1371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8629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61356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337357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85647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231856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9827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image" Target="../media/image29.jpeg"/><Relationship Id="rId2" Type="http://schemas.openxmlformats.org/officeDocument/2006/relationships/slideLayout" Target="../slideLayouts/slideLayout178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38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7" Type="http://schemas.openxmlformats.org/officeDocument/2006/relationships/image" Target="../media/image5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0.png"/><Relationship Id="rId5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6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9.png"/><Relationship Id="rId5" Type="http://schemas.openxmlformats.org/officeDocument/2006/relationships/image" Target="../media/image56.png"/><Relationship Id="rId10" Type="http://schemas.openxmlformats.org/officeDocument/2006/relationships/image" Target="../media/image57.png"/><Relationship Id="rId4" Type="http://schemas.openxmlformats.org/officeDocument/2006/relationships/image" Target="../media/image33.gif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9.png"/><Relationship Id="rId7" Type="http://schemas.openxmlformats.org/officeDocument/2006/relationships/image" Target="../media/image6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9.png"/><Relationship Id="rId7" Type="http://schemas.openxmlformats.org/officeDocument/2006/relationships/image" Target="../media/image6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49.png"/><Relationship Id="rId7" Type="http://schemas.openxmlformats.org/officeDocument/2006/relationships/diagramData" Target="../diagrams/data1.xm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11" Type="http://schemas.microsoft.com/office/2007/relationships/diagramDrawing" Target="../diagrams/drawing1.xml"/><Relationship Id="rId5" Type="http://schemas.openxmlformats.org/officeDocument/2006/relationships/image" Target="../media/image50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6.png"/><Relationship Id="rId9" Type="http://schemas.openxmlformats.org/officeDocument/2006/relationships/diagramQuickStyle" Target="../diagrams/quickStyle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49.png"/><Relationship Id="rId7" Type="http://schemas.openxmlformats.org/officeDocument/2006/relationships/diagramData" Target="../diagrams/data2.xm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11" Type="http://schemas.microsoft.com/office/2007/relationships/diagramDrawing" Target="../diagrams/drawing2.xml"/><Relationship Id="rId5" Type="http://schemas.openxmlformats.org/officeDocument/2006/relationships/image" Target="../media/image50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46.png"/><Relationship Id="rId9" Type="http://schemas.openxmlformats.org/officeDocument/2006/relationships/diagramQuickStyle" Target="../diagrams/quickStyle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3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6.png"/><Relationship Id="rId5" Type="http://schemas.openxmlformats.org/officeDocument/2006/relationships/image" Target="../media/image49.png"/><Relationship Id="rId4" Type="http://schemas.openxmlformats.org/officeDocument/2006/relationships/image" Target="../media/image74.png"/><Relationship Id="rId9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C770EF8-C7F1-9F14-550D-6A9FB15A4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25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572000" y="3868391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2 -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585634" y="2403327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69631" y="2367701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22242" y="281898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صرف و تحويل   -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تراكيب –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: مراجعة و توليف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759426" y="28580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 : معجم وأساليب – مراجعة و توليف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745792" y="431967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 : استراتيجيات الفهم – مراجعة و توليف</a:t>
            </a:r>
          </a:p>
        </p:txBody>
      </p:sp>
      <p:pic>
        <p:nvPicPr>
          <p:cNvPr id="6" name="Image 5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80312967-A337-1302-207D-9A1FEEF88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1027" y="3810277"/>
            <a:ext cx="3831420" cy="1362012"/>
          </a:xfrm>
          <a:prstGeom prst="rect">
            <a:avLst/>
          </a:prstGeom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30FBAC05-9E78-80BE-AB2A-F0ED6496125E}"/>
              </a:ext>
            </a:extLst>
          </p:cNvPr>
          <p:cNvSpPr txBox="1">
            <a:spLocks/>
          </p:cNvSpPr>
          <p:nvPr/>
        </p:nvSpPr>
        <p:spPr>
          <a:xfrm>
            <a:off x="601450" y="4279454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ورشة الكتابة : إنتاج كتابي 1: مراجعة و توليف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إنتاج كتابي </a:t>
            </a:r>
            <a:r>
              <a:rPr lang="ar-MA"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: </a:t>
            </a: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 توليف</a:t>
            </a: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9EF4F822-D20F-A123-591C-359B13FB62F9}"/>
              </a:ext>
            </a:extLst>
          </p:cNvPr>
          <p:cNvSpPr/>
          <p:nvPr/>
        </p:nvSpPr>
        <p:spPr>
          <a:xfrm>
            <a:off x="2761708" y="38102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983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5708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طلاقة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22576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كِتابة قصة رديفة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060365" y="338022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1– مراجعة و توليف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توظيف أسلوب الوصف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3844637" y="4620041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إنتاج كتابي 2  - مراجعة و توليف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E312E2-A165-620B-EDAA-02AC3B91AB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45679" y="4688035"/>
            <a:ext cx="536339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8C4A60F-3805-2226-C1B5-B56E31BE3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94" y="1916106"/>
            <a:ext cx="475493" cy="54706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399425-74AE-6335-9B5A-1A7633078F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860" y="3312155"/>
            <a:ext cx="473949" cy="545608"/>
          </a:xfrm>
          <a:prstGeom prst="rect">
            <a:avLst/>
          </a:prstGeom>
        </p:spPr>
      </p:pic>
      <p:pic>
        <p:nvPicPr>
          <p:cNvPr id="17" name="Image 1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C0B594B-DC81-7144-DB39-322CAA9BEE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315" y="4552568"/>
            <a:ext cx="475494" cy="5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1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2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836362" y="2948767"/>
            <a:ext cx="7036917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96719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أخذ الكلمة للتحدث باسترسال؛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BD77F55-7221-A84E-114C-AD48A7997C9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89709" y="3839548"/>
            <a:ext cx="7036917" cy="890781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789707" y="4730329"/>
            <a:ext cx="7083572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90481" y="3165546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استعمال أسلوب الوصف لوصف مشهد.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FAC898F-371D-9AD0-711D-93C9CD732F50}"/>
              </a:ext>
            </a:extLst>
          </p:cNvPr>
          <p:cNvSpPr/>
          <p:nvPr/>
        </p:nvSpPr>
        <p:spPr>
          <a:xfrm>
            <a:off x="789708" y="4159344"/>
            <a:ext cx="5398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كتابة قصة رديفة.</a:t>
            </a: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406065-D2A8-6506-5B5A-82E18379D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0" y="2199199"/>
            <a:ext cx="475493" cy="5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74E37C-68E4-7236-C0E0-7054A3EF13A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4FA075-9318-79FB-8E9A-A72AE2473AC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3F9007-13CE-768A-FBC1-5D10E0121939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5359482E-8AC4-1303-613A-BD49F640D0C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10BF87-BEDC-EAB6-66E1-7D2FC1F776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F9DB62-F435-6D98-4BBE-13F1EA9A78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14D06F-A37B-F5E7-FEA1-06ADEFC435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914F03-8C7D-2CF6-E275-EDF44E6FFC5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اليوم، سنتذكر السلوكيات التي تعلمناها. ما الذي يرمز له كل مشهد ؟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97F5AB-8BC2-7754-73C5-4CC91CD0426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A2290C-B8DD-2B2E-B9DC-02313D097B8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F53511-2B94-F501-B826-A88360CD0728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AE6F8D3F-864E-6D2A-50A9-2FA98D23A05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61F58BD-2AD0-8BFA-75F2-530653A01D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2CA826-11B3-1D65-2246-3B87618537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B6914B3-A91F-8C32-2757-ECA4C953C1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4038EBC-6DF6-9751-A8C9-C1B06C43168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1B72B3-9A31-20D5-434C-3D8606ADD806}"/>
              </a:ext>
            </a:extLst>
          </p:cNvPr>
          <p:cNvSpPr txBox="1"/>
          <p:nvPr/>
        </p:nvSpPr>
        <p:spPr>
          <a:xfrm>
            <a:off x="7400175" y="4347740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8F03D6-48F5-5D5A-B70F-F25688B52836}"/>
              </a:ext>
            </a:extLst>
          </p:cNvPr>
          <p:cNvSpPr txBox="1"/>
          <p:nvPr/>
        </p:nvSpPr>
        <p:spPr>
          <a:xfrm>
            <a:off x="5251359" y="4347740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078EA6-316A-4CB4-CC46-C3EA91C06DDE}"/>
              </a:ext>
            </a:extLst>
          </p:cNvPr>
          <p:cNvSpPr txBox="1"/>
          <p:nvPr/>
        </p:nvSpPr>
        <p:spPr>
          <a:xfrm>
            <a:off x="3078740" y="4343749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jouet, figurine, poupée, Animation&#10;&#10;Le contenu généré par l’IA peut être incorrect.">
            <a:extLst>
              <a:ext uri="{FF2B5EF4-FFF2-40B4-BE49-F238E27FC236}">
                <a16:creationId xmlns:a16="http://schemas.microsoft.com/office/drawing/2014/main" id="{43C405B3-4821-20F2-E7D1-693F23472F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8663" y="2555022"/>
            <a:ext cx="1792718" cy="179271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Image 13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81BE3863-AF36-F83F-1E74-815C467A13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289" y="2555022"/>
            <a:ext cx="1792718" cy="179271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6EFEA4-D095-E5C4-5ABA-6AF1EF444F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331" y="2555022"/>
            <a:ext cx="1792800" cy="1792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E127E9-A5AA-CF2B-1EFF-87AA226ECF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052" y="2433185"/>
            <a:ext cx="2060627" cy="282878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9E36568-DB6A-45D9-1966-1A6F2B19DC78}"/>
              </a:ext>
            </a:extLst>
          </p:cNvPr>
          <p:cNvSpPr txBox="1"/>
          <p:nvPr/>
        </p:nvSpPr>
        <p:spPr>
          <a:xfrm>
            <a:off x="982647" y="4343748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77027AC-9A3F-25C6-9A00-B3D16C01B2C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97DB4B-28DD-C67A-A442-2FD720D9AB8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A6360D-6C55-B2BE-59E5-F3039448674B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B81E5152-2A61-09C5-06B7-C71A9232D30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CC301DA-BA96-23E5-75F5-EE3E89C098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E9A197-1669-3B72-6A51-94B8751DED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07A8FE-D007-D171-F5F3-1B9B95FFFC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C6490DB-CBA1-BB87-44F9-86FCC3A58D9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F9E182A1-4C06-C8E5-A9EC-FDFB2666EE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3A0BC00-24A4-11C9-EBE3-A7390C2F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ستتناوبون اليوم على قراءة الفقرة التالية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54A568-FB09-CF55-2DA5-F7039FCCCD8B}"/>
              </a:ext>
            </a:extLst>
          </p:cNvPr>
          <p:cNvSpPr/>
          <p:nvPr/>
        </p:nvSpPr>
        <p:spPr>
          <a:xfrm>
            <a:off x="438254" y="1492885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تَقَعُ أَرْضُ ٱلْمَغْرِبِ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ٱلسّاحِرَةُ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شَمالِ قارَّةِ إِفْريقيا، إِذا قُمْتَ بِرِحْلَةٍ عَبْرَ أَرْجائِهِ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ٱلْمُتَوَهِّجَةِ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يُمْكِنُكَ أَنْ تُلاحِظَ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ٱرْتِباطَهُ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ٱلْوَثيقَ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بِهُوِيَّتِهِ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ٱلْإفْريقِيَّةِ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حَيْثُ يَتَشارَكُ ٱلْمَغْرِبُ مَعَ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ٱلدُّوَلِ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ٱلْإِفريقِيَّةِ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تاريخاً طَويلاً مِنَ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ٱلتِّجارَةِ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وَٱلتَّبادُلِ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ٱلثَّقافِيِّ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قامَ ٱلمَغْرِبُ بِبِناءِ عَلاقاتٍ قَوِيَّةٍ مَعَ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ٱلعَديدِ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ٱلدُّوَلِ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ٱلْإفريقِيَّةِ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وَشارَكَ في مَشاريعَ تَنْمَوِيَّةٍ مُهِمَّةٍ داخِلَ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ٱلْقارَّةِ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كَما يَسْتَقْبِلُ طُلّاباً مِنْ مُخْتَلِفِ هَذِهِ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ٱلْبُلْدانِ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لِلدِّراسَةِ في جامِعاتِهِ.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711477-8860-E4EB-A59D-3D1A6F90DBF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30C862-EE83-E73A-37BB-06F17185569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721B4B-E236-BEE2-987B-208BAE7218EA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B9CA4675-A7D4-B3E6-C625-86BC97CAE6D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9B3BCE8-7FDB-2483-3366-0AA67BF74F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822A4C-3903-31EA-2254-49BC5C103E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213F8DC-06F3-9E57-F0C2-1986B97D75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A7AAE0C-EA80-EBBD-F6C1-6475A59169E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397440065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F77C9-21A9-1D3C-6792-9BDBBE97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D225ED6-E642-CF2A-E317-F34DF3E89D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E1425032-56F4-EE91-7FFD-5083C8B3B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لنتذكر قواعد استعمال علامات الترقيم.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5ACA36-8C5A-9F82-FDDC-46FA03E23E2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658FAE-842C-EF2E-07B0-617584F124E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52F113-5ED5-949E-D5DC-4AE57388BE27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AEFE6D38-54AF-F48A-E66B-B116A225909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E1EFCBD-5EC2-D907-4605-6AF412657E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778DE73-ED76-40B4-76D7-379B8B3C90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F555E1C-F812-30CE-F4B9-DA7F966061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5FDFBB5-AFB3-1893-0EE0-36181806C14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aphicFrame>
        <p:nvGraphicFramePr>
          <p:cNvPr id="4" name="Tableau 10">
            <a:extLst>
              <a:ext uri="{FF2B5EF4-FFF2-40B4-BE49-F238E27FC236}">
                <a16:creationId xmlns:a16="http://schemas.microsoft.com/office/drawing/2014/main" id="{003128DC-F100-4E67-368D-C27CD682D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123629"/>
              </p:ext>
            </p:extLst>
          </p:nvPr>
        </p:nvGraphicFramePr>
        <p:xfrm>
          <a:off x="505402" y="1982379"/>
          <a:ext cx="7987722" cy="4526140"/>
        </p:xfrm>
        <a:graphic>
          <a:graphicData uri="http://schemas.openxmlformats.org/drawingml/2006/table">
            <a:tbl>
              <a:tblPr rtl="1" firstRow="1" firstCol="1" bandRow="1"/>
              <a:tblGrid>
                <a:gridCol w="1613254">
                  <a:extLst>
                    <a:ext uri="{9D8B030D-6E8A-4147-A177-3AD203B41FA5}">
                      <a16:colId xmlns:a16="http://schemas.microsoft.com/office/drawing/2014/main" val="4055197331"/>
                    </a:ext>
                  </a:extLst>
                </a:gridCol>
                <a:gridCol w="924231">
                  <a:extLst>
                    <a:ext uri="{9D8B030D-6E8A-4147-A177-3AD203B41FA5}">
                      <a16:colId xmlns:a16="http://schemas.microsoft.com/office/drawing/2014/main" val="3044371455"/>
                    </a:ext>
                  </a:extLst>
                </a:gridCol>
                <a:gridCol w="5450237">
                  <a:extLst>
                    <a:ext uri="{9D8B030D-6E8A-4147-A177-3AD203B41FA5}">
                      <a16:colId xmlns:a16="http://schemas.microsoft.com/office/drawing/2014/main" val="1898851779"/>
                    </a:ext>
                  </a:extLst>
                </a:gridCol>
              </a:tblGrid>
              <a:tr h="374311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ٱلتَّرْقيمِ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رَمْزُها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مَتى </a:t>
                      </a:r>
                      <a:r>
                        <a:rPr lang="ar-M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تُسْتَعْمَلُ؟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104958"/>
                  </a:ext>
                </a:extLst>
              </a:tr>
              <a:tr h="33035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اَلنُّقْطَةُ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عِنْدَ نِهايَةِ جُمْلَةٍ تَمَّ مَعْناها.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6134"/>
                  </a:ext>
                </a:extLst>
              </a:tr>
              <a:tr h="132751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اَلْفاصِلَةُ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،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تَفْصِلُ بَيْنَ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ٱلْجُمَلِ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ٱلْقَصيرَةِ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لِجُمْلَةٍ طَويلَةٍ مُتَّصِلَةٍ.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بَيْنَ أَنْواعِ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ٱلشَّيْءِ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وَأَقْسامِهِ.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6030072"/>
                  </a:ext>
                </a:extLst>
              </a:tr>
              <a:tr h="774347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لْاِسْتِفْهامِ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؟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بَعْدَ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ٱلْاِسْتِفْهامِ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ٱلسُّؤالِ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).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5060"/>
                  </a:ext>
                </a:extLst>
              </a:tr>
              <a:tr h="83590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لتَّعَجُّبِ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!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في نِهايَةِ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ٱلْجُمْلَةِ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ٱلَّتي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نُعَبِّرُ فيها عَنِ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ٱلْمَشاعِرِ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(إِعْجاب، تَذَمُّر، فَرَح، حُزْن...).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566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7653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EC70E-EB95-8248-D0AC-A07E4FA6F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F3CD749-ECD6-3E4B-C380-3D34723B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دقيقتان لكل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مشارك:سأتأكد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من قراءتكم بدقة و استرسال و نبر مناسب.</a:t>
            </a:r>
            <a:br>
              <a:rPr lang="fr-FR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عليكم قراءة النص قبل أن يختفي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7D11DE-8D10-D436-71CA-323A2B324744}"/>
              </a:ext>
            </a:extLst>
          </p:cNvPr>
          <p:cNvSpPr/>
          <p:nvPr/>
        </p:nvSpPr>
        <p:spPr>
          <a:xfrm>
            <a:off x="438254" y="1492885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تَقَعُ أَرْضُ ٱلْمَغْرِبِ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ٱلسّاحِرَةُ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شَمالِ قارَّةِ إِفْريقيا، إِذا قُمْتَ بِرِحْلَةٍ عَبْرَ أَرْجائِهِ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ٱلْمُتَوَهِّجَةِ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يُمْكِنُكَ أَنْ تُلاحِظَ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ٱرْتِباطَهُ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ٱلْوَثيقَ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بِهُوِيَّتِهِ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ٱلْإفْريقِيَّةِ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حَيْثُ يَتَشارَكُ ٱلْمَغْرِبُ مَعَ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ٱلدُّوَلِ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ٱلْإِفريقِيَّةِ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تاريخاً طَويلاً مِنَ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ٱلتِّجارَةِ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وَٱلتَّبادُلِ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ٱلثَّقافِيِّ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0" algn="just" defTabSz="914400" rtl="1">
              <a:defRPr/>
            </a:pP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قامَ ٱلمَغْرِبُ بِبِناءِ عَلاقاتٍ قَوِيَّةٍ مَعَ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ٱلعَديدِ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ٱلدُّوَلِ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ٱلْإفريقِيَّةِ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وَشارَكَ في مَشاريعَ تَنْمَوِيَّةٍ مُهِمَّةٍ داخِلَ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ٱلْقارَّةِ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كَما يَسْتَقْبِلُ طُلّاباً مِنْ مُخْتَلِفِ هَذِهِ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ٱلْبُلْدانِ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لِلدِّراسَةِ في جامِعاتِهِ.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4294AF-706C-D69D-1D32-D801E2C34EF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6582AD-789D-E02B-F944-EF25F7EF198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77AD80-CD57-FB6D-618B-BF0703E4C5E8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BB2DA8F8-FE9B-C5B8-F85A-00A60E3F662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03C996-8469-A1AF-965F-FB73D3466F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811A439-B032-EDE3-4E65-E43BE0489E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FB6F24-6922-E66F-B9FF-6189B24FD3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15B2419-1131-3853-AEFD-9FAE04473C2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5" name="Espace réservé pour une image  2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C58F2EF-2B66-D4B1-A37A-BF8423CB1C5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95411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25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25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B880F-E949-28B9-428B-7AA5D5903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CDE27ED-862B-9BC0-1743-4F6B6EF4AF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F24479CC-1025-05A9-8C52-B1030B52A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زَميلِكُمْ/زَميلَتِكُمْ؟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42AFD52-F407-96CA-1147-5A48B524AD15}"/>
              </a:ext>
            </a:extLst>
          </p:cNvPr>
          <p:cNvGraphicFramePr>
            <a:graphicFrameLocks noGrp="1"/>
          </p:cNvGraphicFramePr>
          <p:nvPr/>
        </p:nvGraphicFramePr>
        <p:xfrm>
          <a:off x="433117" y="2190362"/>
          <a:ext cx="8277768" cy="384048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كانتِ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ٱلْقِراءَةُ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مُسْتَرْسَلَةً؟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ٱلْوَقْفِ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ٱلْوَصْلِ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070255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ٱلنُّطْقُ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ٱلسَّليمُ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لِلْأَصْواتِ؟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1772DE56-A2B1-E76C-B68A-F64E1EF3CF9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342520-B1D7-E260-5599-76475A28164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46FA4A-D431-5770-789B-CB4B8114AD93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A2530264-0767-9247-1390-19B4FC70C71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F82FBC-6BD9-F404-C55E-9585FD5FE3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76FD224-E916-D8E0-FC51-BEDD19B6F1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EC161C2-96FC-7EC8-8C45-5BA770A8BF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BD17056-3A17-9591-F76D-67CFA2847BD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406229330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42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1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415306" y="341285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كتابة قصة رديفة.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716140" y="2234652"/>
            <a:ext cx="15263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1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3245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476F88-E172-E40C-1C5E-9096919C9D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34" y="2273819"/>
            <a:ext cx="473949" cy="54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518D-7342-8578-BCB4-DDCE12E2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A568EC-A939-F201-3E8D-7DD45D35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في هذه الحصة على كتابة قصة رديفة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338156-CA53-A530-760C-C40279294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C9271D-8C1A-BA72-FFE6-56734E0470EB}"/>
              </a:ext>
            </a:extLst>
          </p:cNvPr>
          <p:cNvSpPr txBox="1"/>
          <p:nvPr/>
        </p:nvSpPr>
        <p:spPr>
          <a:xfrm>
            <a:off x="1891786" y="3094915"/>
            <a:ext cx="5360428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قِصَّةٍ رَديفَةٍ.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BB06C1-C934-F42E-5797-46D333072DA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D05D19-8EFB-AE29-9D48-EA31A40518C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97FE58-03EC-FAE7-6CF1-8840047B9FBE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28D8C053-3FD1-0DBF-1BCE-CC166DBCB65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99FF1F1-E1AD-980A-2221-4FC967B0BF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25F28B-3FE8-ABCF-20D0-0890BBE30A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42007C8-30E6-5637-A457-75B53B7D58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A91B05C-A13E-D553-97FA-E3C66FDF8CB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31508066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BA322-A2FA-1B6D-B3D3-09FFF0D71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DF5316-88D9-A662-63C8-3DA669B67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لكتابة وضعية البداية لقصة رديفة؟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88152FA-51B8-134D-B261-69F88C165A3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2C0CF88-3EE7-2A16-1F20-5B36554ABA9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4CEA2B-00AD-43E1-D768-9F8C742D9A67}"/>
              </a:ext>
            </a:extLst>
          </p:cNvPr>
          <p:cNvSpPr txBox="1"/>
          <p:nvPr/>
        </p:nvSpPr>
        <p:spPr>
          <a:xfrm>
            <a:off x="1299183" y="3032569"/>
            <a:ext cx="6545633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وَضْعِيَّةِ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بِدايَةٍ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قِصَّةٍ قَصيرَةٍ.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821863-310E-F1BC-C665-DFB4159882E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EEED3F-EF78-C253-92AB-F748074D8F3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E7267F-5E6A-6597-697B-13A30944D1CA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BDC8A650-3E8F-1453-2EEC-3EB3C0440C4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8243E44-9BBB-9F2E-062B-73D242CF7D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5F1CADB-DF79-16CD-905D-E97C7621D1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ADF6109-B73F-147D-EF17-E483D0F01A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DA69CD3-8DC7-3EBE-16A0-089C93460AA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295699381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518D-7342-8578-BCB4-DDCE12E2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A568EC-A939-F201-3E8D-7DD45D35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338156-CA53-A530-760C-C40279294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792D68-FC20-251B-D921-2EF4B86E76D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A7967C-1ADB-1BAE-4E17-51B02A7C276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8C2D51-4590-AA10-6A0A-B0108CBECA46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EFDD341-8607-5073-EC2C-BB2D64855E0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FD613B-121C-449E-726A-6931BAE705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F27DCE-AE38-1C37-C5DD-D697C49071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F957AD-2634-14C0-6B31-0AFBE914AA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F95D97F-B7EE-5531-BA9D-2326EE801B9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444B4A1-8159-0A0E-7B83-DE25D07ABB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5956" y="1584000"/>
            <a:ext cx="5755123" cy="49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5162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E64A7-9160-1482-7477-1814A5087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5F8D0D8-EDC2-673D-F5FB-FEA7B7FD3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لكتابة وضعية وسط لقصة رديفة؟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D57BC78-FF62-3A2D-09D2-44FEB59293D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615DFE9-8425-4446-27EC-B432D404CA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5FF3F66-FEC8-0E98-318E-A7619138F234}"/>
              </a:ext>
            </a:extLst>
          </p:cNvPr>
          <p:cNvSpPr txBox="1"/>
          <p:nvPr/>
        </p:nvSpPr>
        <p:spPr>
          <a:xfrm>
            <a:off x="1299183" y="3032569"/>
            <a:ext cx="6545633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وَضْعِيَّةِ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وَسَطِ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قِصَّةٍ قَصيرَةٍ.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B11C8A-C70B-D8B5-CCF3-91F87351F35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A38824-5F72-26CD-E0B9-C3525F62485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DF8D9-EA63-D1AB-10A8-DD26E1C7345C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42AEF3D8-A28C-43D3-FDE5-4CAED7CC619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398A68-EC59-2D8B-8C87-7A0A011D0F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324B264-1C6F-697B-DA64-76816F4013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D6EA234-DE38-84EA-4BE2-B486DD0B49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68D5426-9590-A845-A818-8FA6FC00907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214380604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77F-3938-1538-89C7-C73840F8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C1C3B7F-23D1-2ED0-A4D0-F6312BEFC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0E9813B-EACB-C2F5-886D-B5E6AA106A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35C34A5-7C5E-42E1-B290-947709DB74C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0FCD4E-717C-5DD3-9670-A7AE6F45558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0982F3-6DC6-B9AA-2DD5-06074B008955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130ACF7C-73A0-E820-9457-B9A18CF7993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33B689-3058-678E-0894-C2084CE49A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9A482C-78EB-D558-477F-82E77E6F56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6BA1E6-C926-F3EF-33CB-CDD3381A1A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319FDF8-69A6-5E77-EDFB-E723540D36B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7F1DB3AE-3A95-571F-CB23-1BCB864D99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6780" y="1460993"/>
            <a:ext cx="6094079" cy="507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25341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5E25A-3E1F-0AAF-A747-B42A4D361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F06D548-30AB-3096-4D1F-9306CE8C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لكتابة وضعية نِهايَةِ لقصة رديفة؟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B1F7432-8DCC-4EB1-8859-79E7A958872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270AAC2-5239-9ACA-0B50-257B2BE16F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93F6995-AC68-1ADD-0D5A-4B9A31CA93FE}"/>
              </a:ext>
            </a:extLst>
          </p:cNvPr>
          <p:cNvSpPr txBox="1"/>
          <p:nvPr/>
        </p:nvSpPr>
        <p:spPr>
          <a:xfrm>
            <a:off x="1299183" y="3032569"/>
            <a:ext cx="6545633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وَضْعِيَّةِ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نِهايَةِ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قِصَّةٍ قَصيرَةٍ.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BF7E04-48B9-24CB-7646-26AFFC46D5D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6EFDCB-46E9-345B-9EA9-8C67F6C6071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FC2EBA-F61D-1978-82AE-3D419C563020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6149C935-5576-FF49-F11F-E51AABDDB1B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6690A5C-A73C-BF3D-DB81-5AC85D5620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7ED6A0-6988-643A-6329-925FFFA10B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08A8530-A812-6FBC-2C9B-A9F749152B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C9D0AA3-C9DD-C1D9-3963-6859B91A88C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177070265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764E9-F647-5EF0-FCDE-96BDE7950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ED17805-46B9-F4F4-CAC6-28296448A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BB4FEB0-5FD6-6DB2-76B9-A67FDE8614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B57B12-BF00-9ACD-CFED-678C1944140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304C43-1448-BFD7-628E-0A703CC97AE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4E7527-891E-762C-7902-54711D118178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FFAD1AA-E06E-CD01-007A-B237C430438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7DC7BF-8BDF-7580-AA5F-91E93F4AC2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846AE5-19BE-1237-68F7-E8B3CD5BF3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3F6485-F6AE-318F-B08F-EC585FFA0A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34A7D5-60AC-650D-2FA5-A2648AE707E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2C19CCA-32B0-6424-24A5-AFCF3B898C07}"/>
              </a:ext>
            </a:extLst>
          </p:cNvPr>
          <p:cNvGrpSpPr/>
          <p:nvPr/>
        </p:nvGrpSpPr>
        <p:grpSpPr>
          <a:xfrm>
            <a:off x="1565722" y="2638179"/>
            <a:ext cx="6843115" cy="1253585"/>
            <a:chOff x="340392" y="2108480"/>
            <a:chExt cx="8392671" cy="1253585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F1E3FF4E-4E4A-A3AB-5A24-57CAAE696E14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A7CC706-490C-8122-CFD9-E233270061CA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أَقْتَرِحُ 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حَدَثاً أَخْتَتِمُ بِهِ قِصَّتي؛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092F61F-F8B7-D509-E6D7-AD8C8E9FF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9539" y="2504341"/>
              <a:ext cx="466725" cy="466725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89EB619-ECB2-1844-15F5-85F8ECFDD780}"/>
              </a:ext>
            </a:extLst>
          </p:cNvPr>
          <p:cNvGrpSpPr/>
          <p:nvPr/>
        </p:nvGrpSpPr>
        <p:grpSpPr>
          <a:xfrm>
            <a:off x="223325" y="3850650"/>
            <a:ext cx="8232320" cy="1253585"/>
            <a:chOff x="603508" y="3455690"/>
            <a:chExt cx="8145039" cy="1253585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6BC999A8-3FE5-27E9-7B5B-8F271A9E6366}"/>
                </a:ext>
              </a:extLst>
            </p:cNvPr>
            <p:cNvGrpSpPr/>
            <p:nvPr/>
          </p:nvGrpSpPr>
          <p:grpSpPr>
            <a:xfrm>
              <a:off x="603508" y="3455690"/>
              <a:ext cx="8145039" cy="1253585"/>
              <a:chOff x="587556" y="2135170"/>
              <a:chExt cx="8145039" cy="1253585"/>
            </a:xfrm>
          </p:grpSpPr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D2BAD621-5CB8-80BC-F074-07468C8931CD}"/>
                  </a:ext>
                </a:extLst>
              </p:cNvPr>
              <p:cNvSpPr/>
              <p:nvPr/>
            </p:nvSpPr>
            <p:spPr>
              <a:xfrm rot="120000" flipH="1" flipV="1">
                <a:off x="1869411" y="2135170"/>
                <a:ext cx="6863184" cy="125358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9BD8FF">
                  <a:alpha val="20000"/>
                </a:srgbClr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7231E38-B74D-577D-C0A8-B472CB3B88BA}"/>
                  </a:ext>
                </a:extLst>
              </p:cNvPr>
              <p:cNvSpPr/>
              <p:nvPr/>
            </p:nvSpPr>
            <p:spPr>
              <a:xfrm>
                <a:off x="587556" y="2461171"/>
                <a:ext cx="7560155" cy="678587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kern="0" dirty="0">
                    <a:solidFill>
                      <a:srgbClr val="FF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أَكْتُبُ </a:t>
                </a:r>
                <a:r>
                  <a:rPr kumimoji="0" lang="ar-MA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جُمْلَةً لِاسْتِخْلاصِ عِبْرَةٍ مِنَ ٱلْقِصَّةِ؛</a:t>
                </a: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AB889DF-FE2E-22A1-E72D-04613BF29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rgbClr val="5B9BD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716" y="3824861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797538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60142-CA8A-703C-84F5-4D8D53D5B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F093351-AA24-AB38-2EE4-0E157DB36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كراساتكم ص 115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B635EA2-9B79-A71C-C14B-A2D3629CA3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117E70F-FEBC-B97C-FBDF-94F637DD2E1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48610D-CE62-C543-5AC9-013D568ED4D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7905E1-1E12-03D6-8257-EC79534D616F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2856DB30-5DC5-8A09-F511-C7662B7904C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BDABF4-22F9-0B87-6B7D-BB3F06A721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BD5FE3-FC24-3C60-B91F-064803EF26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DDE66F-DE9B-B8E7-8B11-3FE0F1EB75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E2D56D4-AAE9-0E1D-0F9D-54C0D97A2FD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3" name="Image 12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8AEF6092-B541-9636-32DD-D5E0F85661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6882" y="1709193"/>
            <a:ext cx="3441639" cy="4755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1BAEBC4-952D-EF6A-3FEA-D55ABC2CBA66}"/>
              </a:ext>
            </a:extLst>
          </p:cNvPr>
          <p:cNvSpPr/>
          <p:nvPr/>
        </p:nvSpPr>
        <p:spPr>
          <a:xfrm>
            <a:off x="3397827" y="2353251"/>
            <a:ext cx="2847109" cy="3922857"/>
          </a:xfrm>
          <a:prstGeom prst="roundRect">
            <a:avLst>
              <a:gd name="adj" fmla="val 581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3815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2438E-1EF2-BCD3-82DF-E06902387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2EB7CBB-A758-F228-359A-FA12FAA61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اقرؤا النص التالي جيدا ثم حددوا مقطع البداية و مقطع الوسط و مقطع النهاية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6D04B29-2388-AF6D-D962-9EF7A61129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538F82-7BF9-E811-E8C6-D938246CDAE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9B6466-AD06-9438-2EBA-8266204EC87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EF8A7-F8A8-AE51-1CCA-0DAD737EA8D0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13459952-F66D-B853-DA18-53A332A0A4B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2967CF4-995A-7746-0A2A-BCE40DCA19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A25C73-44B9-EE53-15A7-6C2E692CF2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05BC61-901A-4264-72F4-16254A847B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610706-2469-960D-1C15-8F068EEA2A5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4" name="Image 1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B73E749-812C-3066-1D66-F14FCD990C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869" y="1584325"/>
            <a:ext cx="6910718" cy="502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33024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FBCC6-3D15-2532-5EA6-817F47D6B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0C80091-493E-655C-7D68-5E0E6342F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نحدد مقطع البداية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620B792-CB87-5B86-A3D6-174A5EBB108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00FE058-EE83-9938-95DF-3F24C1EE9D1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A0037C-D51B-0AC8-B937-0802993A380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6AABC9-7E6E-4172-BDCD-F7C36E429283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0FF490DC-BF92-6AB8-79A8-771CEA62315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0528B8-C716-EE9D-B6CD-BC097CE788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56D6A4-2808-6DB9-D6FC-889B7D55F5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44ED892-11B4-1E3F-0819-DD3C42ECA3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4B2DF84-1061-D3C6-5156-8F613735569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4" name="Image 1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869A3E0-1579-2D43-F0E7-E0CDB28F1F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869" y="1584325"/>
            <a:ext cx="6910718" cy="502145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24E49BD-09A7-7FF8-3555-09835159E0E4}"/>
              </a:ext>
            </a:extLst>
          </p:cNvPr>
          <p:cNvSpPr/>
          <p:nvPr/>
        </p:nvSpPr>
        <p:spPr>
          <a:xfrm>
            <a:off x="787870" y="2031134"/>
            <a:ext cx="6910718" cy="992622"/>
          </a:xfrm>
          <a:prstGeom prst="roundRect">
            <a:avLst>
              <a:gd name="adj" fmla="val 581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1716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ED8D3-072F-5D3F-F514-F34B5A27A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ABBD4D9-DCAA-8514-4165-52B753559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نحدد مقطع الوسط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11C9FAD-F5F7-3A1E-7B98-9AEC40BC4F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51B9032-0803-8581-AF5E-742B3D49FF3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9023CA-60F5-2448-593D-EC2A8431E40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1DADB5-EDD4-D0F6-5A69-D2F329C4544F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72453CD6-CF63-ED28-0BFF-0C39390BC2A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918A3F-1014-010C-EC04-6FA81E116D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D8F608-C151-4B05-6D62-50171C5546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676DA7-8C98-312C-9179-0188F99F32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E2AEDA4-2366-11BD-195B-6794EA83B61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4" name="Image 1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23C5D5D-7BF7-94AE-541A-0ED32C4538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869" y="1584325"/>
            <a:ext cx="6910718" cy="5021457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85271D27-53A1-3DD1-94B6-19A6F38057DC}"/>
              </a:ext>
            </a:extLst>
          </p:cNvPr>
          <p:cNvSpPr/>
          <p:nvPr/>
        </p:nvSpPr>
        <p:spPr>
          <a:xfrm>
            <a:off x="787868" y="3120245"/>
            <a:ext cx="7015152" cy="2981755"/>
          </a:xfrm>
          <a:custGeom>
            <a:avLst/>
            <a:gdLst>
              <a:gd name="csX0" fmla="*/ 145374 w 6910718"/>
              <a:gd name="csY0" fmla="*/ 0 h 2981755"/>
              <a:gd name="csX1" fmla="*/ 6765344 w 6910718"/>
              <a:gd name="csY1" fmla="*/ 0 h 2981755"/>
              <a:gd name="csX2" fmla="*/ 6910718 w 6910718"/>
              <a:gd name="csY2" fmla="*/ 145374 h 2981755"/>
              <a:gd name="csX3" fmla="*/ 6910718 w 6910718"/>
              <a:gd name="csY3" fmla="*/ 2352895 h 2981755"/>
              <a:gd name="csX4" fmla="*/ 6765344 w 6910718"/>
              <a:gd name="csY4" fmla="*/ 2498269 h 2981755"/>
              <a:gd name="csX5" fmla="*/ 6861279 w 6910718"/>
              <a:gd name="csY5" fmla="*/ 2498269 h 2981755"/>
              <a:gd name="csX6" fmla="*/ 6889413 w 6910718"/>
              <a:gd name="csY6" fmla="*/ 2526403 h 2981755"/>
              <a:gd name="csX7" fmla="*/ 6889413 w 6910718"/>
              <a:gd name="csY7" fmla="*/ 2953621 h 2981755"/>
              <a:gd name="csX8" fmla="*/ 6861279 w 6910718"/>
              <a:gd name="csY8" fmla="*/ 2981755 h 2981755"/>
              <a:gd name="csX9" fmla="*/ 3566621 w 6910718"/>
              <a:gd name="csY9" fmla="*/ 2981755 h 2981755"/>
              <a:gd name="csX10" fmla="*/ 3538487 w 6910718"/>
              <a:gd name="csY10" fmla="*/ 2953621 h 2981755"/>
              <a:gd name="csX11" fmla="*/ 3538487 w 6910718"/>
              <a:gd name="csY11" fmla="*/ 2526403 h 2981755"/>
              <a:gd name="csX12" fmla="*/ 3566621 w 6910718"/>
              <a:gd name="csY12" fmla="*/ 2498269 h 2981755"/>
              <a:gd name="csX13" fmla="*/ 145374 w 6910718"/>
              <a:gd name="csY13" fmla="*/ 2498269 h 2981755"/>
              <a:gd name="csX14" fmla="*/ 0 w 6910718"/>
              <a:gd name="csY14" fmla="*/ 2352895 h 2981755"/>
              <a:gd name="csX15" fmla="*/ 0 w 6910718"/>
              <a:gd name="csY15" fmla="*/ 145374 h 2981755"/>
              <a:gd name="csX16" fmla="*/ 145374 w 6910718"/>
              <a:gd name="csY16" fmla="*/ 0 h 29817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6910718" h="2981755">
                <a:moveTo>
                  <a:pt x="145374" y="0"/>
                </a:moveTo>
                <a:lnTo>
                  <a:pt x="6765344" y="0"/>
                </a:lnTo>
                <a:cubicBezTo>
                  <a:pt x="6845632" y="0"/>
                  <a:pt x="6910718" y="65086"/>
                  <a:pt x="6910718" y="145374"/>
                </a:cubicBezTo>
                <a:lnTo>
                  <a:pt x="6910718" y="2352895"/>
                </a:lnTo>
                <a:cubicBezTo>
                  <a:pt x="6910718" y="2433183"/>
                  <a:pt x="6845632" y="2498269"/>
                  <a:pt x="6765344" y="2498269"/>
                </a:cubicBezTo>
                <a:lnTo>
                  <a:pt x="6861279" y="2498269"/>
                </a:lnTo>
                <a:cubicBezTo>
                  <a:pt x="6876817" y="2498269"/>
                  <a:pt x="6889413" y="2510865"/>
                  <a:pt x="6889413" y="2526403"/>
                </a:cubicBezTo>
                <a:lnTo>
                  <a:pt x="6889413" y="2953621"/>
                </a:lnTo>
                <a:cubicBezTo>
                  <a:pt x="6889413" y="2969159"/>
                  <a:pt x="6876817" y="2981755"/>
                  <a:pt x="6861279" y="2981755"/>
                </a:cubicBezTo>
                <a:lnTo>
                  <a:pt x="3566621" y="2981755"/>
                </a:lnTo>
                <a:cubicBezTo>
                  <a:pt x="3551083" y="2981755"/>
                  <a:pt x="3538487" y="2969159"/>
                  <a:pt x="3538487" y="2953621"/>
                </a:cubicBezTo>
                <a:lnTo>
                  <a:pt x="3538487" y="2526403"/>
                </a:lnTo>
                <a:cubicBezTo>
                  <a:pt x="3538487" y="2510865"/>
                  <a:pt x="3551083" y="2498269"/>
                  <a:pt x="3566621" y="2498269"/>
                </a:cubicBezTo>
                <a:lnTo>
                  <a:pt x="145374" y="2498269"/>
                </a:lnTo>
                <a:cubicBezTo>
                  <a:pt x="65086" y="2498269"/>
                  <a:pt x="0" y="2433183"/>
                  <a:pt x="0" y="2352895"/>
                </a:cubicBezTo>
                <a:lnTo>
                  <a:pt x="0" y="145374"/>
                </a:lnTo>
                <a:cubicBezTo>
                  <a:pt x="0" y="65086"/>
                  <a:pt x="65086" y="0"/>
                  <a:pt x="145374" y="0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DE5E7BC-A2DB-5626-0681-3EDFF00A0C6C}"/>
              </a:ext>
            </a:extLst>
          </p:cNvPr>
          <p:cNvSpPr/>
          <p:nvPr/>
        </p:nvSpPr>
        <p:spPr>
          <a:xfrm>
            <a:off x="787870" y="2031134"/>
            <a:ext cx="6910718" cy="992622"/>
          </a:xfrm>
          <a:prstGeom prst="roundRect">
            <a:avLst>
              <a:gd name="adj" fmla="val 581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1493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2EEFA-9A6C-49A7-F76E-10F8A5012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AE0D17-AA50-6D4B-8FCF-8337B1024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للتصحيح، نحدد مقطع النهاية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4891AF6-7447-1454-9A2D-900448F3CEA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FB785D-4105-0361-EB25-1B6695E6CA6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FA0DDA-538F-C4B1-DDAD-3243903128E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F167E7-0309-B1D7-D82A-7FB43DD3062B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45740DAD-3532-39AD-F8E6-750C9522115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2330F6-50C7-71C1-470C-EE6EF6848B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310070-3FB9-BD14-0DE5-88B819E7CB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C7BDFC-28B9-3856-9537-6445D05461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9EDDF8B-DDAF-9E15-3509-2FEA9BFE854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4" name="Image 1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BB14E4D-3846-3CA3-4A7F-C90E361C84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869" y="1584325"/>
            <a:ext cx="6910718" cy="5021457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2BB5B94D-BA4F-7C0F-05D2-490EB7915FAA}"/>
              </a:ext>
            </a:extLst>
          </p:cNvPr>
          <p:cNvSpPr/>
          <p:nvPr/>
        </p:nvSpPr>
        <p:spPr>
          <a:xfrm>
            <a:off x="787868" y="3120245"/>
            <a:ext cx="7015152" cy="2981755"/>
          </a:xfrm>
          <a:custGeom>
            <a:avLst/>
            <a:gdLst>
              <a:gd name="csX0" fmla="*/ 145374 w 6910718"/>
              <a:gd name="csY0" fmla="*/ 0 h 2981755"/>
              <a:gd name="csX1" fmla="*/ 6765344 w 6910718"/>
              <a:gd name="csY1" fmla="*/ 0 h 2981755"/>
              <a:gd name="csX2" fmla="*/ 6910718 w 6910718"/>
              <a:gd name="csY2" fmla="*/ 145374 h 2981755"/>
              <a:gd name="csX3" fmla="*/ 6910718 w 6910718"/>
              <a:gd name="csY3" fmla="*/ 2352895 h 2981755"/>
              <a:gd name="csX4" fmla="*/ 6765344 w 6910718"/>
              <a:gd name="csY4" fmla="*/ 2498269 h 2981755"/>
              <a:gd name="csX5" fmla="*/ 6861279 w 6910718"/>
              <a:gd name="csY5" fmla="*/ 2498269 h 2981755"/>
              <a:gd name="csX6" fmla="*/ 6889413 w 6910718"/>
              <a:gd name="csY6" fmla="*/ 2526403 h 2981755"/>
              <a:gd name="csX7" fmla="*/ 6889413 w 6910718"/>
              <a:gd name="csY7" fmla="*/ 2953621 h 2981755"/>
              <a:gd name="csX8" fmla="*/ 6861279 w 6910718"/>
              <a:gd name="csY8" fmla="*/ 2981755 h 2981755"/>
              <a:gd name="csX9" fmla="*/ 3566621 w 6910718"/>
              <a:gd name="csY9" fmla="*/ 2981755 h 2981755"/>
              <a:gd name="csX10" fmla="*/ 3538487 w 6910718"/>
              <a:gd name="csY10" fmla="*/ 2953621 h 2981755"/>
              <a:gd name="csX11" fmla="*/ 3538487 w 6910718"/>
              <a:gd name="csY11" fmla="*/ 2526403 h 2981755"/>
              <a:gd name="csX12" fmla="*/ 3566621 w 6910718"/>
              <a:gd name="csY12" fmla="*/ 2498269 h 2981755"/>
              <a:gd name="csX13" fmla="*/ 145374 w 6910718"/>
              <a:gd name="csY13" fmla="*/ 2498269 h 2981755"/>
              <a:gd name="csX14" fmla="*/ 0 w 6910718"/>
              <a:gd name="csY14" fmla="*/ 2352895 h 2981755"/>
              <a:gd name="csX15" fmla="*/ 0 w 6910718"/>
              <a:gd name="csY15" fmla="*/ 145374 h 2981755"/>
              <a:gd name="csX16" fmla="*/ 145374 w 6910718"/>
              <a:gd name="csY16" fmla="*/ 0 h 29817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6910718" h="2981755">
                <a:moveTo>
                  <a:pt x="145374" y="0"/>
                </a:moveTo>
                <a:lnTo>
                  <a:pt x="6765344" y="0"/>
                </a:lnTo>
                <a:cubicBezTo>
                  <a:pt x="6845632" y="0"/>
                  <a:pt x="6910718" y="65086"/>
                  <a:pt x="6910718" y="145374"/>
                </a:cubicBezTo>
                <a:lnTo>
                  <a:pt x="6910718" y="2352895"/>
                </a:lnTo>
                <a:cubicBezTo>
                  <a:pt x="6910718" y="2433183"/>
                  <a:pt x="6845632" y="2498269"/>
                  <a:pt x="6765344" y="2498269"/>
                </a:cubicBezTo>
                <a:lnTo>
                  <a:pt x="6861279" y="2498269"/>
                </a:lnTo>
                <a:cubicBezTo>
                  <a:pt x="6876817" y="2498269"/>
                  <a:pt x="6889413" y="2510865"/>
                  <a:pt x="6889413" y="2526403"/>
                </a:cubicBezTo>
                <a:lnTo>
                  <a:pt x="6889413" y="2953621"/>
                </a:lnTo>
                <a:cubicBezTo>
                  <a:pt x="6889413" y="2969159"/>
                  <a:pt x="6876817" y="2981755"/>
                  <a:pt x="6861279" y="2981755"/>
                </a:cubicBezTo>
                <a:lnTo>
                  <a:pt x="3566621" y="2981755"/>
                </a:lnTo>
                <a:cubicBezTo>
                  <a:pt x="3551083" y="2981755"/>
                  <a:pt x="3538487" y="2969159"/>
                  <a:pt x="3538487" y="2953621"/>
                </a:cubicBezTo>
                <a:lnTo>
                  <a:pt x="3538487" y="2526403"/>
                </a:lnTo>
                <a:cubicBezTo>
                  <a:pt x="3538487" y="2510865"/>
                  <a:pt x="3551083" y="2498269"/>
                  <a:pt x="3566621" y="2498269"/>
                </a:cubicBezTo>
                <a:lnTo>
                  <a:pt x="145374" y="2498269"/>
                </a:lnTo>
                <a:cubicBezTo>
                  <a:pt x="65086" y="2498269"/>
                  <a:pt x="0" y="2433183"/>
                  <a:pt x="0" y="2352895"/>
                </a:cubicBezTo>
                <a:lnTo>
                  <a:pt x="0" y="145374"/>
                </a:lnTo>
                <a:cubicBezTo>
                  <a:pt x="0" y="65086"/>
                  <a:pt x="65086" y="0"/>
                  <a:pt x="145374" y="0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C5BB6DF-90EF-8A6D-696E-461B83AA8B70}"/>
              </a:ext>
            </a:extLst>
          </p:cNvPr>
          <p:cNvSpPr/>
          <p:nvPr/>
        </p:nvSpPr>
        <p:spPr>
          <a:xfrm>
            <a:off x="787870" y="2031134"/>
            <a:ext cx="6910718" cy="992622"/>
          </a:xfrm>
          <a:prstGeom prst="roundRect">
            <a:avLst>
              <a:gd name="adj" fmla="val 581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3D69D947-2653-32FD-5121-5D0876C9B434}"/>
              </a:ext>
            </a:extLst>
          </p:cNvPr>
          <p:cNvSpPr/>
          <p:nvPr/>
        </p:nvSpPr>
        <p:spPr>
          <a:xfrm>
            <a:off x="848243" y="5613160"/>
            <a:ext cx="6943225" cy="949585"/>
          </a:xfrm>
          <a:custGeom>
            <a:avLst/>
            <a:gdLst>
              <a:gd name="csX0" fmla="*/ 28447 w 6943225"/>
              <a:gd name="csY0" fmla="*/ 0 h 949585"/>
              <a:gd name="csX1" fmla="*/ 3470972 w 6943225"/>
              <a:gd name="csY1" fmla="*/ 0 h 949585"/>
              <a:gd name="csX2" fmla="*/ 3499418 w 6943225"/>
              <a:gd name="csY2" fmla="*/ 28446 h 949585"/>
              <a:gd name="csX3" fmla="*/ 3499418 w 6943225"/>
              <a:gd name="csY3" fmla="*/ 460394 h 949585"/>
              <a:gd name="csX4" fmla="*/ 3499273 w 6943225"/>
              <a:gd name="csY4" fmla="*/ 460745 h 949585"/>
              <a:gd name="csX5" fmla="*/ 6914779 w 6943225"/>
              <a:gd name="csY5" fmla="*/ 460745 h 949585"/>
              <a:gd name="csX6" fmla="*/ 6943225 w 6943225"/>
              <a:gd name="csY6" fmla="*/ 489191 h 949585"/>
              <a:gd name="csX7" fmla="*/ 6943225 w 6943225"/>
              <a:gd name="csY7" fmla="*/ 921139 h 949585"/>
              <a:gd name="csX8" fmla="*/ 6914779 w 6943225"/>
              <a:gd name="csY8" fmla="*/ 949585 h 949585"/>
              <a:gd name="csX9" fmla="*/ 28446 w 6943225"/>
              <a:gd name="csY9" fmla="*/ 949585 h 949585"/>
              <a:gd name="csX10" fmla="*/ 0 w 6943225"/>
              <a:gd name="csY10" fmla="*/ 921139 h 949585"/>
              <a:gd name="csX11" fmla="*/ 0 w 6943225"/>
              <a:gd name="csY11" fmla="*/ 489191 h 949585"/>
              <a:gd name="csX12" fmla="*/ 5965 w 6943225"/>
              <a:gd name="csY12" fmla="*/ 474792 h 949585"/>
              <a:gd name="csX13" fmla="*/ 1 w 6943225"/>
              <a:gd name="csY13" fmla="*/ 460394 h 949585"/>
              <a:gd name="csX14" fmla="*/ 1 w 6943225"/>
              <a:gd name="csY14" fmla="*/ 28446 h 949585"/>
              <a:gd name="csX15" fmla="*/ 28447 w 6943225"/>
              <a:gd name="csY15" fmla="*/ 0 h 9495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6943225" h="949585">
                <a:moveTo>
                  <a:pt x="28447" y="0"/>
                </a:moveTo>
                <a:lnTo>
                  <a:pt x="3470972" y="0"/>
                </a:lnTo>
                <a:cubicBezTo>
                  <a:pt x="3486682" y="0"/>
                  <a:pt x="3499418" y="12736"/>
                  <a:pt x="3499418" y="28446"/>
                </a:cubicBezTo>
                <a:lnTo>
                  <a:pt x="3499418" y="460394"/>
                </a:lnTo>
                <a:lnTo>
                  <a:pt x="3499273" y="460745"/>
                </a:lnTo>
                <a:lnTo>
                  <a:pt x="6914779" y="460745"/>
                </a:lnTo>
                <a:cubicBezTo>
                  <a:pt x="6930489" y="460745"/>
                  <a:pt x="6943225" y="473481"/>
                  <a:pt x="6943225" y="489191"/>
                </a:cubicBezTo>
                <a:lnTo>
                  <a:pt x="6943225" y="921139"/>
                </a:lnTo>
                <a:cubicBezTo>
                  <a:pt x="6943225" y="936849"/>
                  <a:pt x="6930489" y="949585"/>
                  <a:pt x="6914779" y="949585"/>
                </a:cubicBezTo>
                <a:lnTo>
                  <a:pt x="28446" y="949585"/>
                </a:lnTo>
                <a:cubicBezTo>
                  <a:pt x="12736" y="949585"/>
                  <a:pt x="0" y="936849"/>
                  <a:pt x="0" y="921139"/>
                </a:cubicBezTo>
                <a:lnTo>
                  <a:pt x="0" y="489191"/>
                </a:lnTo>
                <a:lnTo>
                  <a:pt x="5965" y="474792"/>
                </a:lnTo>
                <a:lnTo>
                  <a:pt x="1" y="460394"/>
                </a:lnTo>
                <a:lnTo>
                  <a:pt x="1" y="28446"/>
                </a:lnTo>
                <a:cubicBezTo>
                  <a:pt x="1" y="12736"/>
                  <a:pt x="12737" y="0"/>
                  <a:pt x="28447" y="0"/>
                </a:cubicBezTo>
                <a:close/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5977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A882E-4CFB-3745-8E77-F0B481411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A019504-686D-E2E2-E66E-F86D81A50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الآن استعين بنص "زيارة إلى صومعة الكتبية" لكتابة قصة رديفة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تتضمن وضعية بداية و وضعية وسط و وضعية نهاية – أمامكم 10د  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F1D00D1-3904-352E-B6B6-D2FA683CAA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994C19-D91D-1047-E785-46B33BF141D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EE4C64-ACE8-1D57-5870-0A1B4DA5AF8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745523-4F3F-84C1-BAA5-8217B9F92F5D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AE23D7C7-4BDA-4E3D-04A0-14F0857EC35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8F6C57-6176-DB1B-C8C8-5D214E1950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7F31BE-9CCA-A4C2-C73A-C38D2AE7B8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C98FE8-1399-25B1-3935-1D71E32498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6565502-B5AD-0169-B9B7-78BC57B3609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3" name="Image 12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A95C4868-D2BE-F587-EACC-A35D4824AB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159" y="1843143"/>
            <a:ext cx="8187077" cy="47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01736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0F21B-8374-754B-B76D-829575A3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66FE8B3-3372-905F-98C4-7C95EEE44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يمكنكم الاستعانة بالخطاطة التالية لكتابة القصة الرديفة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26728CF-7907-E8CF-6FE0-AEFCE1775C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BFEBCB-BB9B-A7C4-CEFB-63FF8FE0796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762898-02B9-7478-AF17-63A70316B58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30AC5C-47E0-D7AF-06E8-5A8D10BC064D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36AD719E-5685-BF27-5535-481DD5D15D6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3FA581-FB04-C75F-561E-B9CEA9EE91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08FB91-EACF-00A4-FB88-EBAC79C78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4BCCDC-69AC-18D2-AD3C-AF8F26A5B2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8F13610-C822-7A4C-BC2F-0C26956F982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D672F856-69CC-E9E9-DE7C-521911DC79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6791" y="1995836"/>
            <a:ext cx="3207448" cy="437185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D8919FB-E637-4A72-5C04-1A29E563AD03}"/>
              </a:ext>
            </a:extLst>
          </p:cNvPr>
          <p:cNvSpPr txBox="1"/>
          <p:nvPr/>
        </p:nvSpPr>
        <p:spPr>
          <a:xfrm>
            <a:off x="858615" y="1995836"/>
            <a:ext cx="46381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+mj-lt"/>
              <a:buAutoNum type="arabicPeriod"/>
              <a:defRPr/>
            </a:pP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خْتارُ ٱلشَّخْصِيَّةَ/ ٱلشَّخْصِيّاتِ ٱلرَّئيسِيَّةَ؛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أُحَدِّدَ زّمانَ وَمَكانَ ٱلْقِصَّةِ؛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واقِعَةً أَوْ حَدَثاً يُمَهِّدُ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لِٱنْطِلاقِ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ٱلقِصَّةِ.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EB6D5EE-95DD-7F65-2701-502F44C0C7B0}"/>
              </a:ext>
            </a:extLst>
          </p:cNvPr>
          <p:cNvSpPr txBox="1"/>
          <p:nvPr/>
        </p:nvSpPr>
        <p:spPr>
          <a:xfrm>
            <a:off x="62219" y="3591891"/>
            <a:ext cx="54345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+mj-lt"/>
              <a:buAutoNum type="arabicPeriod"/>
              <a:defRPr/>
            </a:pP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جَيِّداً وَضْعِيَّةَ ٱلْبِدايَةِ وَ أَتَذَكَّرُ حَدَثَها </a:t>
            </a:r>
            <a:r>
              <a:rPr lang="ar-MA" sz="2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ٱلْبارِزَ</a:t>
            </a: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 جُمَلاً سَليمَةً لِلتَّعْبيرِ عَنْ أَحْداثِ وَضْعِيَّةِ ٱلْوَسَطِ؛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أَسْتَعْمِلُ رَوابِطَ مُناسِبَةً لِكِتابَةِ فَقْرَةٍ مُنْسَجِمَةٍ.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FB03B42-E65A-939A-F2DC-70FA9BD60F54}"/>
              </a:ext>
            </a:extLst>
          </p:cNvPr>
          <p:cNvSpPr txBox="1"/>
          <p:nvPr/>
        </p:nvSpPr>
        <p:spPr>
          <a:xfrm>
            <a:off x="62219" y="5327166"/>
            <a:ext cx="543457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+mj-lt"/>
              <a:buAutoNum type="arabicPeriod"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أَقْتَرِحُ حَدَثاً أَخْتَتِمُ بِهِ قِصَّتي؛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جُمْلَةً لِاسْتِخْلاصِ عِبْرَةٍ مِنَ ٱلْقِصَّةِ؛</a:t>
            </a:r>
          </a:p>
        </p:txBody>
      </p:sp>
    </p:spTree>
    <p:extLst>
      <p:ext uri="{BB962C8B-B14F-4D97-AF65-F5344CB8AC3E}">
        <p14:creationId xmlns:p14="http://schemas.microsoft.com/office/powerpoint/2010/main" val="167926854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3D8E8-27F3-5F39-9D9D-4C487936C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F512DAE-A2D7-BB17-3042-9C6980B4A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للتصحيح . من يقدم لنا وضعية البداية التي أنتجها؟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42C21B9-1AD5-948F-26D5-CC02053C55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5706F2F-9550-D078-A7EA-239942AC4E7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F2569C-E1B3-838B-4FFE-A4767AEDC06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4CBBF4-DA87-1B3A-1165-512B7A19C6E8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CCDCB3B5-A255-210E-250B-FE5681E9C7C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91B4AF4-0B13-0161-A578-80C408338A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B97353-B30D-6BF6-7674-0A1C99C0E1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B69EBE-92E9-119C-6ECD-662F352DF0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6B299E6-2827-56F7-7874-D6A09E5D32F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Image 16" descr="Une image contenant texte, Police&#10;&#10;Le contenu généré par l’IA peut être incorrect.">
            <a:extLst>
              <a:ext uri="{FF2B5EF4-FFF2-40B4-BE49-F238E27FC236}">
                <a16:creationId xmlns:a16="http://schemas.microsoft.com/office/drawing/2014/main" id="{52C6AD7D-8288-BDF3-DDE9-1314C7F198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297" y="1925518"/>
            <a:ext cx="7399661" cy="118882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20" name="Image 19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98059B3-F3AD-EDB4-102A-BBD79BA4E6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986" y="3293090"/>
            <a:ext cx="7628281" cy="3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6431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BDEE8-C04E-E3CC-B36F-914501DB4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3CB369-63DC-BE59-1944-FE2FB0B70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للتصحيح . من يقدم لنا وضعية الوسط التي أنتجها؟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B8C621A-C497-5DED-DE40-8009D52DF55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87803B7-C997-EAD8-F190-82F03827722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651B03-DC99-9183-DDDF-64EAE3263E4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EB14CF-A68A-8A2A-F0BB-95B64135AB0B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26F06766-B2F9-08A2-EB92-2C4A98F681D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94DBFC-E732-CB4F-13E4-8C79E33E82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977A80-20B5-A561-D0DC-DB9170069E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112DD3-6E8A-4EDB-4803-41222A8251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FFBFCEE-B19D-A18C-E88A-9216A5C649C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Image 14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51D2F420-C43E-F6D7-9355-7EADC0997C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802" y="1683957"/>
            <a:ext cx="7422523" cy="3246401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43963296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EC0AB-A05F-7C33-3721-0AC9A6A9F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BEF2CED-B3B2-6B58-B3FC-DE313EA7C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للتصحيح . من يقدم لنا وضعية النهاية التي أنتجها؟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0CCE20A-7941-80D1-BC9C-3C7892FE93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BA43A42-1E36-B3FA-0E6A-FDA803857F5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1139BC-9DE8-5856-B633-6CD5E967AEE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A06259-B6D2-FC14-BBC4-51A9C8D9D047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A2E77523-3E82-BA52-C060-F392E40799C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19DC2A-00EA-5A71-2050-6B84EBB515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44F5D4-7669-6F19-4B73-235AC12521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749A06-76E7-8F60-8627-CCFEB620A9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4DCBFA5-E690-2063-EA8E-BCBB6D0F8DD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3" name="Image 12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5D43052F-604C-F13E-2C44-B412E76F40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962" y="1925518"/>
            <a:ext cx="7866425" cy="1190153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60297191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4"/>
            <a:ext cx="7789894" cy="292103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-77937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ورشة الإنتاج الكتابي 2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استعمال أسلوب الوصف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647258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F6DB8C-EE6E-FDCC-C8A7-7181BCB92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1932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B3ADBDF-7BCC-B677-A3B1-B4DAB7FF3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16" y="1647258"/>
            <a:ext cx="475494" cy="5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27A1-4A57-F413-CEA9-855FA9B1F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FAF33F-F702-75E6-40DA-6ED5F200E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في هذه الحصة على استعمال أسلوب الوصف لوصف مشهد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91B20C-80B8-BF56-F51F-122AFF436DA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226EA3-35DE-604A-CF56-CD866D86403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C1D46E-14E1-522A-B53B-AEC400D25372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1E232424-7631-AAC6-9FAB-51B7D511167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BD1571-DE35-9D35-2423-A817939088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A2965C-C82A-F815-3B83-ABBC365CE0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AB55D1-73E7-76E6-E1B4-84270DCD80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9BFDEEA-B96E-EDBD-4702-6E1E50FE279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0A948E-FF19-399F-0E68-BDCE10022435}"/>
              </a:ext>
            </a:extLst>
          </p:cNvPr>
          <p:cNvSpPr txBox="1"/>
          <p:nvPr/>
        </p:nvSpPr>
        <p:spPr>
          <a:xfrm>
            <a:off x="2227210" y="3263017"/>
            <a:ext cx="4712906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أُسْلوبُ ٱلْوَصْفِ.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313E8CA-262A-D3F0-EACF-3C6735DB0FC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341091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064B-9F30-1B8A-D43C-8F00E4C68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6DA3967-9168-B302-1157-DFFDBB811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ببعض الأساليب التي يمكن أن نستعملها في أسلوب الوصف؟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87B3D0C-BCD3-85E6-65DE-E8E49B5021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6DCA22-EAE9-95D3-897D-81FE7813334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2623E4-3290-B270-9D7E-50CCB48BBF1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ED7F42-A35E-C516-8BE5-71570E1CA19B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3053C9FE-0831-BA78-3195-239781F6929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2FA4F1-78A9-66EB-4213-00E12F505C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A01D06-B70A-85E4-F48D-5BC2E98B5D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61606A-7104-3623-A146-8BBB2A1F50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3E90DE1-981B-E578-74C4-70E021B91E7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E8D7C8-67E1-70D7-A338-6D37E33CE1C0}"/>
              </a:ext>
            </a:extLst>
          </p:cNvPr>
          <p:cNvSpPr txBox="1"/>
          <p:nvPr/>
        </p:nvSpPr>
        <p:spPr>
          <a:xfrm>
            <a:off x="2227210" y="3263017"/>
            <a:ext cx="4712906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أُسْلوبُ ٱلْوَصْفِ.</a:t>
            </a:r>
          </a:p>
        </p:txBody>
      </p:sp>
    </p:spTree>
    <p:extLst>
      <p:ext uri="{BB962C8B-B14F-4D97-AF65-F5344CB8AC3E}">
        <p14:creationId xmlns:p14="http://schemas.microsoft.com/office/powerpoint/2010/main" val="235481543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2977E-A2BD-ECE4-778F-8AA7B9857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ED4F244-F1E1-92C2-8C06-63E04C8E1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1B8D78F-4319-6B36-7936-B5BB66FE2D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7D1021-E0E3-368B-009E-A41832F6EE7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DFD2DD-99F4-6CBE-0BCF-B4CF13A3BCD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B0BCCA-CB73-2925-F741-5E2203471273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1C5A960F-959E-F8DD-C050-E2C4B2577D1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98ECCE-AB77-B494-42FB-C2A846F035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D3020C-96C6-B01B-0479-50B37DF3E9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C4BB67-F60F-228C-5318-3BC9E81B31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3025F7-FC49-7503-EFC0-04806F63DBE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AFA23F7B-F87A-700C-0A03-7BB767954E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9985574"/>
              </p:ext>
            </p:extLst>
          </p:nvPr>
        </p:nvGraphicFramePr>
        <p:xfrm>
          <a:off x="1061847" y="1519579"/>
          <a:ext cx="6872656" cy="496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5883562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4598F-0948-9B86-6DA0-DF62BEFD2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44695DA-04C7-E0C8-345B-B8EDABB9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أدوات أخرى.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4734DA6-93CB-7F6C-D263-2B5FE2CE12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7E0EC4-8E7D-0774-344A-340651CE068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4B5EDD-753F-BC96-68FD-8CBB849C2FE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F0E9AC-28E1-6A64-0806-DBBF67A36E28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3B10E630-BDC8-3D04-8116-8F21DE41759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445AB4-6CBB-BE5A-EB0D-F622860484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4AB222-56B9-CC47-71B8-CE0D7DF88F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FCEA45-EFD4-4363-B6CA-131843BDA5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1441AA2-AD59-DE2D-097A-EAF3ECD2263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1BB583D5-B6AE-9A5E-B71B-4AC2AF2F61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4175875"/>
              </p:ext>
            </p:extLst>
          </p:nvPr>
        </p:nvGraphicFramePr>
        <p:xfrm>
          <a:off x="1061847" y="1519579"/>
          <a:ext cx="6872656" cy="496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9704183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0AA7C-53D2-4C71-195E-D3A6FD48B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33C50DD-17B4-7A7A-C99C-322B87F9D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111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1BA356-5008-A7F1-6082-6661A05BDD6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91883E-FB1C-87B2-BD04-378F33325B4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2E5430-1E59-6582-BF96-C286C3AA7747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F3FD41AA-94CD-0A72-EC6E-35D75E729A5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1E02C4-1C1D-3EFC-D931-22F368AC21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84E694-B25F-9CA3-926E-A75B60F33A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B582824-018A-D95F-A64B-09EAFD9C65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8097C03-F557-AD64-F32F-30FFC971BC4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7" name="Espace réservé pour une image  3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B0C2341-14E1-4705-0C52-EBB2EEA411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518E9D37-167E-3A99-F249-61A3F1CD99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2767" y="1709193"/>
            <a:ext cx="3301707" cy="4617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038EE0A-EF60-0B89-9171-E84F48DB5665}"/>
              </a:ext>
            </a:extLst>
          </p:cNvPr>
          <p:cNvSpPr/>
          <p:nvPr/>
        </p:nvSpPr>
        <p:spPr>
          <a:xfrm>
            <a:off x="3221183" y="4104409"/>
            <a:ext cx="2948728" cy="2005846"/>
          </a:xfrm>
          <a:prstGeom prst="roundRect">
            <a:avLst>
              <a:gd name="adj" fmla="val 581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477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E44B9-EA54-F597-65B4-C358C3A38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FA7ABE2-2B0A-886B-B144-08C9A244B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ثنائيات،حاولوا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وصف أحد المشهدين التاليين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F83DC4-A727-CD59-8EAD-E2D2E5FD996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18D6FB-C9DB-D5A4-3953-BAB011C0279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1B2EB9-B904-BB0F-6486-1BFDC4649297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33071DB9-482C-AAED-8DAF-77F19893696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F5973E-93DF-CC9B-9982-7488B3BD1E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B70B50-7A1F-290E-EA66-3C6CD6D9C8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E03CDC8-AF53-39E6-F056-0DD7B1E8C9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04D9AA6-4F31-2F46-1F2A-9E50E5EFF71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7" name="Espace réservé pour une image  3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8429CDA-0A8D-8396-BC78-39FCE0E49A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ciel, plein air, peinture, paysage&#10;&#10;Le contenu généré par l’IA peut être incorrect.">
            <a:extLst>
              <a:ext uri="{FF2B5EF4-FFF2-40B4-BE49-F238E27FC236}">
                <a16:creationId xmlns:a16="http://schemas.microsoft.com/office/drawing/2014/main" id="{FF2F8CA6-9C4F-A68D-C9E4-F866B16B53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23" y="1584000"/>
            <a:ext cx="7253818" cy="492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9734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42967-AF1A-CB63-D313-FCEB9E474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BFFF344-DA14-AC19-79CC-8890E6753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.من يقدم أمام زملائه النص الذي أنتجه؟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-يستثمر الأستاذ إجابات المتعلمين لكتابة نص نموذجي مع تقديم التغذية الراجعة المناسبة.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CFE076-5F7C-DE7C-3B8A-C911E3E7BB6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7B995-963E-DAE3-DFD0-1E0AF97B609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AA94E8-99E7-E6D0-236B-1728C735422A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EBE4DE1C-A74C-A771-331C-818BBA16513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32D35C-A6C1-2F92-C18C-92CF3FE77E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0179510-B097-2D02-D988-7A40C8013E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C30DB0-7F03-6E53-1A03-CB7730F7EA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30D6CE2-3342-0C9F-9082-65255D515ED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E363CC2-1F47-3462-12E0-DF3CB025A5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ciel, plein air, peinture, paysage&#10;&#10;Le contenu généré par l’IA peut être incorrect.">
            <a:extLst>
              <a:ext uri="{FF2B5EF4-FFF2-40B4-BE49-F238E27FC236}">
                <a16:creationId xmlns:a16="http://schemas.microsoft.com/office/drawing/2014/main" id="{D63A1827-8046-409B-05AA-1899D01E3A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23" y="1584000"/>
            <a:ext cx="7253818" cy="492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35547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4174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EF99B9-064A-D6D7-DFA3-516A036D6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371420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F17E366-C802-B162-2B22-4E2ADAB801A7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 ؟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4200C-0805-8B75-CD63-B04C07D3D562}"/>
              </a:ext>
            </a:extLst>
          </p:cNvPr>
          <p:cNvSpPr txBox="1"/>
          <p:nvPr/>
        </p:nvSpPr>
        <p:spPr>
          <a:xfrm>
            <a:off x="4680374" y="346549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04 -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1CCDEA-84DC-7A66-FF3A-4FE7AA7FD1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83516"/>
            <a:ext cx="424748" cy="540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51A604E-EA26-07EE-BAC8-412163C273D7}"/>
              </a:ext>
            </a:extLst>
          </p:cNvPr>
          <p:cNvSpPr/>
          <p:nvPr/>
        </p:nvSpPr>
        <p:spPr>
          <a:xfrm>
            <a:off x="5532530" y="1894965"/>
            <a:ext cx="346976" cy="34697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ADBDD-B6E4-325F-2B3F-156016D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9269B98-8BE4-6462-F9AC-206D2239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في هذه الحصة؟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5610A37-11E0-CD9E-0A2D-5B7B475F192C}"/>
              </a:ext>
            </a:extLst>
          </p:cNvPr>
          <p:cNvCxnSpPr>
            <a:cxnSpLocks/>
            <a:stCxn id="12" idx="5"/>
            <a:endCxn id="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E0847B-B7D1-AEAC-E6A5-D1AFE33BF917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مَهارَةِ تَوْسيعِ فِكْرَةٍ لِإِنْتاجِ فَقْرَةٍ بَسيطَةٍ.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1D153C-812F-375D-5D40-A4A3E886E4CC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نَصٍ أُقَدِّمُ فيهِ مَعْلوماتٍ عَنْ نَفْسي.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C1CA9B3-85A3-DB63-B45C-F24D3A2A5C81}"/>
              </a:ext>
            </a:extLst>
          </p:cNvPr>
          <p:cNvCxnSpPr>
            <a:cxnSpLocks/>
            <a:stCxn id="12" idx="3"/>
            <a:endCxn id="10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957758D0-3534-14B8-2C10-6910D30A616D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E8F4CA-B2AA-BC84-22C6-17C5930E26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786412-3652-A56E-8482-DBBBAB008DC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E668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4FEA8C-74FB-DAC7-95BD-B39B2C78B44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59B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859BD3-8164-82C3-346E-5E873775F526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2B1207EA-915E-D1C6-3448-707AB82198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CBBBDB-2CC5-C428-AADA-4EB4773A5B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BF6515-22CF-4908-1E23-410B6D1597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0C2445-C76B-E85C-DB12-5392A89E40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B266186-E30C-A990-E301-9FD37710C82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87890751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6C6C8-308B-A374-BCB9-E16E3A238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828C6AC-C016-E34D-FBA1-1F3B25D0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راجعوا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تعلماتكم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المنزل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28AA166-8336-A0E6-578B-9444C5E18E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4AD3EF-6BE5-0B81-D947-F948E6E9D24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E668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FC1AE8-AB71-80A8-85E8-0AA9F57A09C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59B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47DAC-D610-244A-651D-DB41432524A7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454AA7D8-2CAC-B474-92C1-F1B91F5770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624EC20-CBD6-CF49-8E54-089663F864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3F1BFA-DE26-7D13-6895-9D8E193817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AE6231E-ED3E-5D0E-CB83-E1205FB1F4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ECB88F8-1979-8FD9-8ACC-8E68039FCD4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DE4FD2-3CA5-5A28-2B0B-DB8E68CE40BC}"/>
              </a:ext>
            </a:extLst>
          </p:cNvPr>
          <p:cNvSpPr txBox="1"/>
          <p:nvPr/>
        </p:nvSpPr>
        <p:spPr>
          <a:xfrm>
            <a:off x="1852698" y="3036629"/>
            <a:ext cx="49899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أُراجِعُ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تَعَلُّماتي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ٱللُّغَةِ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ٱلْعَرَبِيَّةِ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>
              <a:defRPr/>
            </a:pP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اَلْأُسْبوعُ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ٱلْمُقْبِلُ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سَيُخَصَّصُ لِلتَّقْويمِ. </a:t>
            </a:r>
          </a:p>
        </p:txBody>
      </p:sp>
    </p:spTree>
    <p:extLst>
      <p:ext uri="{BB962C8B-B14F-4D97-AF65-F5344CB8AC3E}">
        <p14:creationId xmlns:p14="http://schemas.microsoft.com/office/powerpoint/2010/main" val="296187233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اللقاء في الحصة المقبلة.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4F61BA-57D5-D549-36D7-3D83060DA3F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E668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8F6714-4C40-9310-E185-E79767F7D2D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59B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66F437-ECC0-3C4B-56DF-FE0E4DF83CFE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Google Shape;1246;p5">
            <a:extLst>
              <a:ext uri="{FF2B5EF4-FFF2-40B4-BE49-F238E27FC236}">
                <a16:creationId xmlns:a16="http://schemas.microsoft.com/office/drawing/2014/main" id="{3F187C4A-127A-7D26-F71C-073183F5D32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48604B2-2CDC-05E2-A3CF-29BC3B04E9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E0F0435-B324-719B-7F97-95FE60642D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9730521-59D3-07FD-647A-328117E9A66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A67F0B6-4E81-F34D-8064-1F29149566E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8" name="Espace réservé pour une image  7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AADE82-3A6E-15FE-972E-5CCC52E61D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5423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17446</TotalTime>
  <Words>1362</Words>
  <Application>Microsoft Office PowerPoint</Application>
  <PresentationFormat>Affichage à l'écran (4:3)</PresentationFormat>
  <Paragraphs>289</Paragraphs>
  <Slides>44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44</vt:i4>
      </vt:variant>
    </vt:vector>
  </HeadingPairs>
  <TitlesOfParts>
    <vt:vector size="64" baseType="lpstr">
      <vt:lpstr>Calibri</vt:lpstr>
      <vt:lpstr>Arial</vt:lpstr>
      <vt:lpstr>Dosis Medium</vt:lpstr>
      <vt:lpstr>Dosis ExtraBold</vt:lpstr>
      <vt:lpstr>Wingdings</vt:lpstr>
      <vt:lpstr>Microsoft Uighur</vt:lpstr>
      <vt:lpstr>Dosis SemiBold</vt:lpstr>
      <vt:lpstr>Calibri Light</vt:lpstr>
      <vt:lpstr>Modern Love</vt:lpstr>
      <vt:lpstr>Dosis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Présentation PowerPoint</vt:lpstr>
      <vt:lpstr>Présentation PowerPoint</vt:lpstr>
      <vt:lpstr>تنظيم حصص الأسبوع الخامس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اليوم، سنتذكر السلوكيات التي تعلمناها. ما الذي يرمز له كل مشهد ؟</vt:lpstr>
      <vt:lpstr>ضعوا اللوحة والكراسة في القمطر</vt:lpstr>
      <vt:lpstr>ستتناوبون اليوم على قراءة الفقرة التالية</vt:lpstr>
      <vt:lpstr>لنتذكر قواعد استعمال علامات الترقيم.</vt:lpstr>
      <vt:lpstr>دقيقتان لكل مشارك:سأتأكد من قراءتكم بدقة و استرسال و نبر مناسب. انتبهوا عليكم قراءة النص قبل أن يختفي</vt:lpstr>
      <vt:lpstr>كَيْفَ كانَتْ قِراءَةُ زَميلِكُمْ/زَميلَتِكُمْ؟</vt:lpstr>
      <vt:lpstr>ورشة الكتابة 1</vt:lpstr>
      <vt:lpstr>سنواصل تدربنا في هذه الحصة على كتابة قصة رديفة</vt:lpstr>
      <vt:lpstr>من يذكرنا بالخطوات التي نتبعها لكتابة وضعية البداية لقصة رديفة؟</vt:lpstr>
      <vt:lpstr>أحسنتم. من يقرأ؟</vt:lpstr>
      <vt:lpstr>من يذكرنا بالخطوات التي نتبعها لكتابة وضعية وسط لقصة رديفة؟</vt:lpstr>
      <vt:lpstr>أحسنتم. من يقرأ؟</vt:lpstr>
      <vt:lpstr>من يذكرنا بالخطوات التي نتبعها لكتابة وضعية نِهايَةِ لقصة رديفة؟</vt:lpstr>
      <vt:lpstr>أحسنتم. من يقرأ؟</vt:lpstr>
      <vt:lpstr>الآن على كراساتكم ص 115</vt:lpstr>
      <vt:lpstr>في ثنائيات اقرؤا النص التالي جيدا ثم حددوا مقطع البداية و مقطع الوسط و مقطع النهاية</vt:lpstr>
      <vt:lpstr>انتبهوا للتصحيح، نحدد مقطع البداية -يضغط الأستاذ على زر جهاز التحكم لتظهر الإجابة.</vt:lpstr>
      <vt:lpstr>انتبهوا للتصحيح، نحدد مقطع الوسط -يضغط الأستاذ على زر جهاز التحكم لتظهر الإجابة.</vt:lpstr>
      <vt:lpstr>انتبهوا للتصحيح، نحدد مقطع النهاية -يضغط الأستاذ على زر جهاز التحكم لتظهر الإجابة.</vt:lpstr>
      <vt:lpstr>أحسنتم. الآن استعين بنص "زيارة إلى صومعة الكتبية" لكتابة قصة رديفة تتضمن وضعية بداية و وضعية وسط و وضعية نهاية – أمامكم 10د  </vt:lpstr>
      <vt:lpstr>يمكنكم الاستعانة بالخطاطة التالية لكتابة القصة الرديفة</vt:lpstr>
      <vt:lpstr>نمر للتصحيح . من يقدم لنا وضعية البداية التي أنتجها؟ -يقدم الأستاذ التغذية الراجعة المناسبة.</vt:lpstr>
      <vt:lpstr>نمر للتصحيح . من يقدم لنا وضعية الوسط التي أنتجها؟ -يقدم الأستاذ التغذية الراجعة المناسبة.</vt:lpstr>
      <vt:lpstr>نمر للتصحيح . من يقدم لنا وضعية النهاية التي أنتجها؟ -يقدم الأستاذ التغذية الراجعة المناسبة.</vt:lpstr>
      <vt:lpstr>Présentation PowerPoint</vt:lpstr>
      <vt:lpstr>سنواصل تدربنا في هذه الحصة على استعمال أسلوب الوصف لوصف مشهد </vt:lpstr>
      <vt:lpstr>من يذكرنا ببعض الأساليب التي يمكن أن نستعملها في أسلوب الوصف؟</vt:lpstr>
      <vt:lpstr>أحسنتم . من يقرأ؟</vt:lpstr>
      <vt:lpstr>هذه أدوات أخرى. من يقرأ؟</vt:lpstr>
      <vt:lpstr>خذوا كراساتكم على الصفحة رقم 111 </vt:lpstr>
      <vt:lpstr>في ثنائيات،حاولوا وصف أحد المشهدين التاليين</vt:lpstr>
      <vt:lpstr>انتبهوا للتصحيح .من يقدم أمام زملائه النص الذي أنتجه؟ -يستثمر الأستاذ إجابات المتعلمين لكتابة نص نموذجي مع تقديم التغذية الراجعة المناسبة.</vt:lpstr>
      <vt:lpstr>اختتام الحصة </vt:lpstr>
      <vt:lpstr>ماذا تعلمتم في هذه الحصة؟</vt:lpstr>
      <vt:lpstr>راجعوا تعلماتكم في المنزل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221</cp:revision>
  <dcterms:created xsi:type="dcterms:W3CDTF">2023-09-20T21:35:22Z</dcterms:created>
  <dcterms:modified xsi:type="dcterms:W3CDTF">2026-01-11T21:12:35Z</dcterms:modified>
</cp:coreProperties>
</file>