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8" r:id="rId11"/>
  </p:sldMasterIdLst>
  <p:notesMasterIdLst>
    <p:notesMasterId r:id="rId66"/>
  </p:notesMasterIdLst>
  <p:sldIdLst>
    <p:sldId id="2134806368" r:id="rId12"/>
    <p:sldId id="2147482604" r:id="rId13"/>
    <p:sldId id="2147482462" r:id="rId14"/>
    <p:sldId id="2147482697" r:id="rId15"/>
    <p:sldId id="2147482618" r:id="rId16"/>
    <p:sldId id="2147482691" r:id="rId17"/>
    <p:sldId id="2147482463" r:id="rId18"/>
    <p:sldId id="2147482725" r:id="rId19"/>
    <p:sldId id="2147482464" r:id="rId20"/>
    <p:sldId id="2147482474" r:id="rId21"/>
    <p:sldId id="2147482796" r:id="rId22"/>
    <p:sldId id="2147482757" r:id="rId23"/>
    <p:sldId id="2147482779" r:id="rId24"/>
    <p:sldId id="2147482706" r:id="rId25"/>
    <p:sldId id="2147482731" r:id="rId26"/>
    <p:sldId id="2147482758" r:id="rId27"/>
    <p:sldId id="2147482759" r:id="rId28"/>
    <p:sldId id="2147482760" r:id="rId29"/>
    <p:sldId id="2147482762" r:id="rId30"/>
    <p:sldId id="2147482803" r:id="rId31"/>
    <p:sldId id="2147482804" r:id="rId32"/>
    <p:sldId id="2147482805" r:id="rId33"/>
    <p:sldId id="2147482806" r:id="rId34"/>
    <p:sldId id="2147482807" r:id="rId35"/>
    <p:sldId id="2147482808" r:id="rId36"/>
    <p:sldId id="2147482809" r:id="rId37"/>
    <p:sldId id="2147482810" r:id="rId38"/>
    <p:sldId id="2147482768" r:id="rId39"/>
    <p:sldId id="2147482769" r:id="rId40"/>
    <p:sldId id="2147482770" r:id="rId41"/>
    <p:sldId id="2147482812" r:id="rId42"/>
    <p:sldId id="2147482813" r:id="rId43"/>
    <p:sldId id="2147482814" r:id="rId44"/>
    <p:sldId id="2147482811" r:id="rId45"/>
    <p:sldId id="2147482771" r:id="rId46"/>
    <p:sldId id="2147482780" r:id="rId47"/>
    <p:sldId id="2147482781" r:id="rId48"/>
    <p:sldId id="2147482797" r:id="rId49"/>
    <p:sldId id="2147482783" r:id="rId50"/>
    <p:sldId id="2147482782" r:id="rId51"/>
    <p:sldId id="2147482705" r:id="rId52"/>
    <p:sldId id="2147482498" r:id="rId53"/>
    <p:sldId id="2147482792" r:id="rId54"/>
    <p:sldId id="2147482794" r:id="rId55"/>
    <p:sldId id="2147482798" r:id="rId56"/>
    <p:sldId id="2147482799" r:id="rId57"/>
    <p:sldId id="2147482800" r:id="rId58"/>
    <p:sldId id="2147482801" r:id="rId59"/>
    <p:sldId id="2147482802" r:id="rId60"/>
    <p:sldId id="2147482616" r:id="rId61"/>
    <p:sldId id="2147482598" r:id="rId62"/>
    <p:sldId id="2147482795" r:id="rId63"/>
    <p:sldId id="2147482756" r:id="rId64"/>
    <p:sldId id="2147482634" r:id="rId65"/>
  </p:sldIdLst>
  <p:sldSz cx="9144000" cy="6858000" type="screen4x3"/>
  <p:notesSz cx="6858000" cy="9144000"/>
  <p:embeddedFontLst>
    <p:embeddedFont>
      <p:font typeface="Dosis" panose="02010703020202060003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anose="02010703020202060003" pitchFamily="2" charset="0"/>
      <p:bold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dern Love" panose="04090805081005020601" pitchFamily="82" charset="0"/>
      <p:regular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DB4"/>
    <a:srgbClr val="A1A7BC"/>
    <a:srgbClr val="5D668C"/>
    <a:srgbClr val="9299B1"/>
    <a:srgbClr val="969CB4"/>
    <a:srgbClr val="555F87"/>
    <a:srgbClr val="424D7C"/>
    <a:srgbClr val="7FB9BE"/>
    <a:srgbClr val="ECF8FB"/>
    <a:srgbClr val="1E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2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1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2FD619-7424-446B-8FE6-B5EC136A99BA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54C2EB1D-7D82-4366-8054-41FE9FAF6EDE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9A4392-9D82-4B6D-A202-7EFAB2BAE883}" type="par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AECCE827-6121-4EF8-B629-D2F5A5E58682}" type="sib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1D44CD-930C-415F-9CE3-F1E4A93D9223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كَأَنَّهُ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8EC905-23BD-4108-916A-475CB460212E}" type="parTrans" cxnId="{EFCB8DD9-34A1-4E35-AB7D-9A998E8A8FF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BDD54B6-A910-4DBA-92CC-1191A066C9E7}" type="sibTrans" cxnId="{EFCB8DD9-34A1-4E35-AB7D-9A998E8A8FF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FA9B0EB-3809-403E-B13E-F7346850F9C1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5359180-33E3-4A4F-88F6-DC51CEDEC4C0}" type="parTrans" cxnId="{32B982F0-A112-4B42-9F0D-BEC0C878E21A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26AFD12-DC5E-4A1E-B19F-C8DD57746103}" type="sibTrans" cxnId="{32B982F0-A112-4B42-9F0D-BEC0C878E21A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8E7645-02F5-4576-BE1C-2B83188F94D5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ظَهَرَ مِثْلَ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307A2FA-B13F-44F8-9EDE-769AF59AC01F}" type="parTrans" cxnId="{4EE8A330-E28D-4333-BFEB-3DDAE33E1394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71EC0CD-6C9F-4527-8361-3913C54EE5D6}" type="sibTrans" cxnId="{4EE8A330-E28D-4333-BFEB-3DDAE33E1394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B57A5B-B465-4FCE-98CF-BB8E1DBDFE4B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بانَتْ عَلَيْهِ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56D2420-358E-447D-87D2-0AAB963021C9}" type="parTrans" cxnId="{9DFADCD2-7A25-483C-994E-9809813984D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442162C-67FE-48AE-A5B7-3B43CE9E0F45}" type="sibTrans" cxnId="{9DFADCD2-7A25-483C-994E-9809813984D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43B6137-8A7A-42B7-916B-8D7B64039533}">
      <dgm:prSet phldrT="[Texte]" phldr="0" custT="1"/>
      <dgm:spPr/>
      <dgm:t>
        <a:bodyPr/>
        <a:lstStyle/>
        <a:p>
          <a:r>
            <a:rPr lang="ar-MA" sz="3200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كانَ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BCE77F2-BD59-4ABA-A915-D87B5B065239}" type="parTrans" cxnId="{82F36600-944F-420D-966A-409EB02D4F81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8B48DE8-015A-4EEF-98D4-6F0CA895AC9D}" type="sibTrans" cxnId="{82F36600-944F-420D-966A-409EB02D4F81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104D425-ACE1-46EA-91D6-F27B5C5A4444}">
      <dgm:prSet phldrT="[Texte]" phldr="0" custT="1"/>
      <dgm:spPr/>
      <dgm:t>
        <a:bodyPr/>
        <a:lstStyle/>
        <a:p>
          <a:r>
            <a:rPr lang="ar-MA" sz="3200" b="1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صارَ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ADD02751-E5CA-4712-A6D4-4F539C97A9C3}" type="parTrans" cxnId="{E7543503-48A5-45F7-8C54-B81F20C5C008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7C1FF23C-B777-442E-A8A7-2CC1613ACF2F}" type="sibTrans" cxnId="{E7543503-48A5-45F7-8C54-B81F20C5C008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A231254-BAA6-4214-B98C-68E8D336529E}" type="pres">
      <dgm:prSet presAssocID="{9B2FD619-7424-446B-8FE6-B5EC136A99B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70A56DB-D90A-465B-8208-1D153C291309}" type="pres">
      <dgm:prSet presAssocID="{54C2EB1D-7D82-4366-8054-41FE9FAF6EDE}" presName="centerShape" presStyleLbl="node0" presStyleIdx="0" presStyleCnt="1"/>
      <dgm:spPr/>
    </dgm:pt>
    <dgm:pt modelId="{874535D6-66CB-4444-B2B1-27D45EF9941C}" type="pres">
      <dgm:prSet presAssocID="{E38EC905-23BD-4108-916A-475CB460212E}" presName="parTrans" presStyleLbl="sibTrans2D1" presStyleIdx="0" presStyleCnt="6"/>
      <dgm:spPr/>
    </dgm:pt>
    <dgm:pt modelId="{A24D7564-8E6C-4D6F-91E5-E7AD62D0F4BA}" type="pres">
      <dgm:prSet presAssocID="{E38EC905-23BD-4108-916A-475CB460212E}" presName="connectorText" presStyleLbl="sibTrans2D1" presStyleIdx="0" presStyleCnt="6"/>
      <dgm:spPr/>
    </dgm:pt>
    <dgm:pt modelId="{E81BD81B-E67F-4CF7-8F7B-1F4712F61C87}" type="pres">
      <dgm:prSet presAssocID="{E01D44CD-930C-415F-9CE3-F1E4A93D9223}" presName="node" presStyleLbl="node1" presStyleIdx="0" presStyleCnt="6">
        <dgm:presLayoutVars>
          <dgm:bulletEnabled val="1"/>
        </dgm:presLayoutVars>
      </dgm:prSet>
      <dgm:spPr/>
    </dgm:pt>
    <dgm:pt modelId="{D8945C2F-F56A-4B09-914A-99006214ECC4}" type="pres">
      <dgm:prSet presAssocID="{C5359180-33E3-4A4F-88F6-DC51CEDEC4C0}" presName="parTrans" presStyleLbl="sibTrans2D1" presStyleIdx="1" presStyleCnt="6"/>
      <dgm:spPr/>
    </dgm:pt>
    <dgm:pt modelId="{231AEA95-2640-4937-831C-7E9411B9BF8F}" type="pres">
      <dgm:prSet presAssocID="{C5359180-33E3-4A4F-88F6-DC51CEDEC4C0}" presName="connectorText" presStyleLbl="sibTrans2D1" presStyleIdx="1" presStyleCnt="6"/>
      <dgm:spPr/>
    </dgm:pt>
    <dgm:pt modelId="{02C2D408-5BD8-488D-8AEF-A9EBD5915881}" type="pres">
      <dgm:prSet presAssocID="{BFA9B0EB-3809-403E-B13E-F7346850F9C1}" presName="node" presStyleLbl="node1" presStyleIdx="1" presStyleCnt="6">
        <dgm:presLayoutVars>
          <dgm:bulletEnabled val="1"/>
        </dgm:presLayoutVars>
      </dgm:prSet>
      <dgm:spPr/>
    </dgm:pt>
    <dgm:pt modelId="{09C2F63C-1F8C-4C3B-9F05-D136E6AE718B}" type="pres">
      <dgm:prSet presAssocID="{1307A2FA-B13F-44F8-9EDE-769AF59AC01F}" presName="parTrans" presStyleLbl="sibTrans2D1" presStyleIdx="2" presStyleCnt="6"/>
      <dgm:spPr/>
    </dgm:pt>
    <dgm:pt modelId="{B939A9A7-E7DE-454F-BB66-06EB28F8A690}" type="pres">
      <dgm:prSet presAssocID="{1307A2FA-B13F-44F8-9EDE-769AF59AC01F}" presName="connectorText" presStyleLbl="sibTrans2D1" presStyleIdx="2" presStyleCnt="6"/>
      <dgm:spPr/>
    </dgm:pt>
    <dgm:pt modelId="{3D79D803-D976-40A6-8651-B39940C4AB86}" type="pres">
      <dgm:prSet presAssocID="{838E7645-02F5-4576-BE1C-2B83188F94D5}" presName="node" presStyleLbl="node1" presStyleIdx="2" presStyleCnt="6">
        <dgm:presLayoutVars>
          <dgm:bulletEnabled val="1"/>
        </dgm:presLayoutVars>
      </dgm:prSet>
      <dgm:spPr/>
    </dgm:pt>
    <dgm:pt modelId="{49007A9C-5C47-4C49-935C-7887F99B9508}" type="pres">
      <dgm:prSet presAssocID="{056D2420-358E-447D-87D2-0AAB963021C9}" presName="parTrans" presStyleLbl="sibTrans2D1" presStyleIdx="3" presStyleCnt="6"/>
      <dgm:spPr/>
    </dgm:pt>
    <dgm:pt modelId="{98253AA4-4672-4616-B619-0A3A1E99A21B}" type="pres">
      <dgm:prSet presAssocID="{056D2420-358E-447D-87D2-0AAB963021C9}" presName="connectorText" presStyleLbl="sibTrans2D1" presStyleIdx="3" presStyleCnt="6"/>
      <dgm:spPr/>
    </dgm:pt>
    <dgm:pt modelId="{E7E2A0C8-8F02-4514-93D9-355CC6D895AC}" type="pres">
      <dgm:prSet presAssocID="{83B57A5B-B465-4FCE-98CF-BB8E1DBDFE4B}" presName="node" presStyleLbl="node1" presStyleIdx="3" presStyleCnt="6">
        <dgm:presLayoutVars>
          <dgm:bulletEnabled val="1"/>
        </dgm:presLayoutVars>
      </dgm:prSet>
      <dgm:spPr/>
    </dgm:pt>
    <dgm:pt modelId="{D4BF117E-BCED-4BA2-A1CE-F6315A37DF92}" type="pres">
      <dgm:prSet presAssocID="{1BCE77F2-BD59-4ABA-A915-D87B5B065239}" presName="parTrans" presStyleLbl="sibTrans2D1" presStyleIdx="4" presStyleCnt="6"/>
      <dgm:spPr/>
    </dgm:pt>
    <dgm:pt modelId="{E82D1D2B-B9AD-4133-B77E-C408C1063E71}" type="pres">
      <dgm:prSet presAssocID="{1BCE77F2-BD59-4ABA-A915-D87B5B065239}" presName="connectorText" presStyleLbl="sibTrans2D1" presStyleIdx="4" presStyleCnt="6"/>
      <dgm:spPr/>
    </dgm:pt>
    <dgm:pt modelId="{B30E5266-7045-4452-8982-F5B94766C928}" type="pres">
      <dgm:prSet presAssocID="{D43B6137-8A7A-42B7-916B-8D7B64039533}" presName="node" presStyleLbl="node1" presStyleIdx="4" presStyleCnt="6">
        <dgm:presLayoutVars>
          <dgm:bulletEnabled val="1"/>
        </dgm:presLayoutVars>
      </dgm:prSet>
      <dgm:spPr/>
    </dgm:pt>
    <dgm:pt modelId="{048A3629-DE5D-490C-BCA3-E3548AF66901}" type="pres">
      <dgm:prSet presAssocID="{ADD02751-E5CA-4712-A6D4-4F539C97A9C3}" presName="parTrans" presStyleLbl="sibTrans2D1" presStyleIdx="5" presStyleCnt="6"/>
      <dgm:spPr/>
    </dgm:pt>
    <dgm:pt modelId="{305123FC-A220-4DE7-A040-88FFF632A66F}" type="pres">
      <dgm:prSet presAssocID="{ADD02751-E5CA-4712-A6D4-4F539C97A9C3}" presName="connectorText" presStyleLbl="sibTrans2D1" presStyleIdx="5" presStyleCnt="6"/>
      <dgm:spPr/>
    </dgm:pt>
    <dgm:pt modelId="{BA438B37-D205-4B83-A331-54D9A83AB3F3}" type="pres">
      <dgm:prSet presAssocID="{F104D425-ACE1-46EA-91D6-F27B5C5A4444}" presName="node" presStyleLbl="node1" presStyleIdx="5" presStyleCnt="6">
        <dgm:presLayoutVars>
          <dgm:bulletEnabled val="1"/>
        </dgm:presLayoutVars>
      </dgm:prSet>
      <dgm:spPr/>
    </dgm:pt>
  </dgm:ptLst>
  <dgm:cxnLst>
    <dgm:cxn modelId="{82F36600-944F-420D-966A-409EB02D4F81}" srcId="{54C2EB1D-7D82-4366-8054-41FE9FAF6EDE}" destId="{D43B6137-8A7A-42B7-916B-8D7B64039533}" srcOrd="4" destOrd="0" parTransId="{1BCE77F2-BD59-4ABA-A915-D87B5B065239}" sibTransId="{98B48DE8-015A-4EEF-98D4-6F0CA895AC9D}"/>
    <dgm:cxn modelId="{E7543503-48A5-45F7-8C54-B81F20C5C008}" srcId="{54C2EB1D-7D82-4366-8054-41FE9FAF6EDE}" destId="{F104D425-ACE1-46EA-91D6-F27B5C5A4444}" srcOrd="5" destOrd="0" parTransId="{ADD02751-E5CA-4712-A6D4-4F539C97A9C3}" sibTransId="{7C1FF23C-B777-442E-A8A7-2CC1613ACF2F}"/>
    <dgm:cxn modelId="{FECDCB0A-CA35-4FB9-8EAB-EDF3ED8A04FA}" type="presOf" srcId="{1307A2FA-B13F-44F8-9EDE-769AF59AC01F}" destId="{B939A9A7-E7DE-454F-BB66-06EB28F8A690}" srcOrd="1" destOrd="0" presId="urn:microsoft.com/office/officeart/2005/8/layout/radial5"/>
    <dgm:cxn modelId="{83EDAE10-B528-4A8A-B2A9-BB1598F9B5F1}" type="presOf" srcId="{F104D425-ACE1-46EA-91D6-F27B5C5A4444}" destId="{BA438B37-D205-4B83-A331-54D9A83AB3F3}" srcOrd="0" destOrd="0" presId="urn:microsoft.com/office/officeart/2005/8/layout/radial5"/>
    <dgm:cxn modelId="{81E14926-D1EF-4AB2-AF55-C2EA17B4A647}" type="presOf" srcId="{1BCE77F2-BD59-4ABA-A915-D87B5B065239}" destId="{E82D1D2B-B9AD-4133-B77E-C408C1063E71}" srcOrd="1" destOrd="0" presId="urn:microsoft.com/office/officeart/2005/8/layout/radial5"/>
    <dgm:cxn modelId="{2DE14D2C-E01B-46FF-ACD2-34EB24891394}" type="presOf" srcId="{9B2FD619-7424-446B-8FE6-B5EC136A99BA}" destId="{1A231254-BAA6-4214-B98C-68E8D336529E}" srcOrd="0" destOrd="0" presId="urn:microsoft.com/office/officeart/2005/8/layout/radial5"/>
    <dgm:cxn modelId="{4EE8A330-E28D-4333-BFEB-3DDAE33E1394}" srcId="{54C2EB1D-7D82-4366-8054-41FE9FAF6EDE}" destId="{838E7645-02F5-4576-BE1C-2B83188F94D5}" srcOrd="2" destOrd="0" parTransId="{1307A2FA-B13F-44F8-9EDE-769AF59AC01F}" sibTransId="{071EC0CD-6C9F-4527-8361-3913C54EE5D6}"/>
    <dgm:cxn modelId="{1A5C6C34-F896-4B5C-9806-FBFEB9527771}" type="presOf" srcId="{838E7645-02F5-4576-BE1C-2B83188F94D5}" destId="{3D79D803-D976-40A6-8651-B39940C4AB86}" srcOrd="0" destOrd="0" presId="urn:microsoft.com/office/officeart/2005/8/layout/radial5"/>
    <dgm:cxn modelId="{73842147-9B43-4494-A8F8-AD1CB36DC4B0}" type="presOf" srcId="{E01D44CD-930C-415F-9CE3-F1E4A93D9223}" destId="{E81BD81B-E67F-4CF7-8F7B-1F4712F61C87}" srcOrd="0" destOrd="0" presId="urn:microsoft.com/office/officeart/2005/8/layout/radial5"/>
    <dgm:cxn modelId="{ACD5CE48-6DA4-477B-887C-AFA64923F7D8}" type="presOf" srcId="{ADD02751-E5CA-4712-A6D4-4F539C97A9C3}" destId="{305123FC-A220-4DE7-A040-88FFF632A66F}" srcOrd="1" destOrd="0" presId="urn:microsoft.com/office/officeart/2005/8/layout/radial5"/>
    <dgm:cxn modelId="{6E19C09B-5AE0-4A59-8C2E-F5B795E41D07}" type="presOf" srcId="{BFA9B0EB-3809-403E-B13E-F7346850F9C1}" destId="{02C2D408-5BD8-488D-8AEF-A9EBD5915881}" srcOrd="0" destOrd="0" presId="urn:microsoft.com/office/officeart/2005/8/layout/radial5"/>
    <dgm:cxn modelId="{23DB22A0-591F-457E-9687-B0B137A29372}" type="presOf" srcId="{C5359180-33E3-4A4F-88F6-DC51CEDEC4C0}" destId="{231AEA95-2640-4937-831C-7E9411B9BF8F}" srcOrd="1" destOrd="0" presId="urn:microsoft.com/office/officeart/2005/8/layout/radial5"/>
    <dgm:cxn modelId="{C64A5BC3-E96A-4B66-9291-98C51FC88BC5}" type="presOf" srcId="{D43B6137-8A7A-42B7-916B-8D7B64039533}" destId="{B30E5266-7045-4452-8982-F5B94766C928}" srcOrd="0" destOrd="0" presId="urn:microsoft.com/office/officeart/2005/8/layout/radial5"/>
    <dgm:cxn modelId="{9268DECB-9A12-4C36-B87B-8723963CC605}" type="presOf" srcId="{54C2EB1D-7D82-4366-8054-41FE9FAF6EDE}" destId="{E70A56DB-D90A-465B-8208-1D153C291309}" srcOrd="0" destOrd="0" presId="urn:microsoft.com/office/officeart/2005/8/layout/radial5"/>
    <dgm:cxn modelId="{9DFADCD2-7A25-483C-994E-9809813984D5}" srcId="{54C2EB1D-7D82-4366-8054-41FE9FAF6EDE}" destId="{83B57A5B-B465-4FCE-98CF-BB8E1DBDFE4B}" srcOrd="3" destOrd="0" parTransId="{056D2420-358E-447D-87D2-0AAB963021C9}" sibTransId="{9442162C-67FE-48AE-A5B7-3B43CE9E0F45}"/>
    <dgm:cxn modelId="{C1E03DD9-D453-489D-92F5-8DD899BBD5AD}" srcId="{9B2FD619-7424-446B-8FE6-B5EC136A99BA}" destId="{54C2EB1D-7D82-4366-8054-41FE9FAF6EDE}" srcOrd="0" destOrd="0" parTransId="{159A4392-9D82-4B6D-A202-7EFAB2BAE883}" sibTransId="{AECCE827-6121-4EF8-B629-D2F5A5E58682}"/>
    <dgm:cxn modelId="{EFCB8DD9-34A1-4E35-AB7D-9A998E8A8FF5}" srcId="{54C2EB1D-7D82-4366-8054-41FE9FAF6EDE}" destId="{E01D44CD-930C-415F-9CE3-F1E4A93D9223}" srcOrd="0" destOrd="0" parTransId="{E38EC905-23BD-4108-916A-475CB460212E}" sibTransId="{DBDD54B6-A910-4DBA-92CC-1191A066C9E7}"/>
    <dgm:cxn modelId="{35906BDD-D562-47E6-803A-3557FB0338F1}" type="presOf" srcId="{056D2420-358E-447D-87D2-0AAB963021C9}" destId="{98253AA4-4672-4616-B619-0A3A1E99A21B}" srcOrd="1" destOrd="0" presId="urn:microsoft.com/office/officeart/2005/8/layout/radial5"/>
    <dgm:cxn modelId="{E5DDBBE1-2BB0-4EE0-8AE8-AC11430A9A5E}" type="presOf" srcId="{056D2420-358E-447D-87D2-0AAB963021C9}" destId="{49007A9C-5C47-4C49-935C-7887F99B9508}" srcOrd="0" destOrd="0" presId="urn:microsoft.com/office/officeart/2005/8/layout/radial5"/>
    <dgm:cxn modelId="{A24CE3E2-B566-434C-B38A-C0F0269D2E0F}" type="presOf" srcId="{C5359180-33E3-4A4F-88F6-DC51CEDEC4C0}" destId="{D8945C2F-F56A-4B09-914A-99006214ECC4}" srcOrd="0" destOrd="0" presId="urn:microsoft.com/office/officeart/2005/8/layout/radial5"/>
    <dgm:cxn modelId="{9CED69E6-C3D3-4377-9813-38856CAD0C25}" type="presOf" srcId="{1307A2FA-B13F-44F8-9EDE-769AF59AC01F}" destId="{09C2F63C-1F8C-4C3B-9F05-D136E6AE718B}" srcOrd="0" destOrd="0" presId="urn:microsoft.com/office/officeart/2005/8/layout/radial5"/>
    <dgm:cxn modelId="{F93B66E9-5B95-40DC-9CFC-1AB92E6DDB61}" type="presOf" srcId="{E38EC905-23BD-4108-916A-475CB460212E}" destId="{A24D7564-8E6C-4D6F-91E5-E7AD62D0F4BA}" srcOrd="1" destOrd="0" presId="urn:microsoft.com/office/officeart/2005/8/layout/radial5"/>
    <dgm:cxn modelId="{034A1FEE-A6A9-4C9D-8F8D-68C42FB0E215}" type="presOf" srcId="{ADD02751-E5CA-4712-A6D4-4F539C97A9C3}" destId="{048A3629-DE5D-490C-BCA3-E3548AF66901}" srcOrd="0" destOrd="0" presId="urn:microsoft.com/office/officeart/2005/8/layout/radial5"/>
    <dgm:cxn modelId="{6A3DF7EE-8E71-4092-A18F-5C079B3A3060}" type="presOf" srcId="{E38EC905-23BD-4108-916A-475CB460212E}" destId="{874535D6-66CB-4444-B2B1-27D45EF9941C}" srcOrd="0" destOrd="0" presId="urn:microsoft.com/office/officeart/2005/8/layout/radial5"/>
    <dgm:cxn modelId="{32B982F0-A112-4B42-9F0D-BEC0C878E21A}" srcId="{54C2EB1D-7D82-4366-8054-41FE9FAF6EDE}" destId="{BFA9B0EB-3809-403E-B13E-F7346850F9C1}" srcOrd="1" destOrd="0" parTransId="{C5359180-33E3-4A4F-88F6-DC51CEDEC4C0}" sibTransId="{F26AFD12-DC5E-4A1E-B19F-C8DD57746103}"/>
    <dgm:cxn modelId="{E3D14FF2-8488-4D7F-8753-3FA8796D3AEC}" type="presOf" srcId="{1BCE77F2-BD59-4ABA-A915-D87B5B065239}" destId="{D4BF117E-BCED-4BA2-A1CE-F6315A37DF92}" srcOrd="0" destOrd="0" presId="urn:microsoft.com/office/officeart/2005/8/layout/radial5"/>
    <dgm:cxn modelId="{8AC435FE-2F66-47F2-90D1-53220A3791BF}" type="presOf" srcId="{83B57A5B-B465-4FCE-98CF-BB8E1DBDFE4B}" destId="{E7E2A0C8-8F02-4514-93D9-355CC6D895AC}" srcOrd="0" destOrd="0" presId="urn:microsoft.com/office/officeart/2005/8/layout/radial5"/>
    <dgm:cxn modelId="{E8016822-4B9B-4241-B5AE-6D57D732255D}" type="presParOf" srcId="{1A231254-BAA6-4214-B98C-68E8D336529E}" destId="{E70A56DB-D90A-465B-8208-1D153C291309}" srcOrd="0" destOrd="0" presId="urn:microsoft.com/office/officeart/2005/8/layout/radial5"/>
    <dgm:cxn modelId="{D0E43A25-6F6D-46FE-BCC7-B79B7AED8983}" type="presParOf" srcId="{1A231254-BAA6-4214-B98C-68E8D336529E}" destId="{874535D6-66CB-4444-B2B1-27D45EF9941C}" srcOrd="1" destOrd="0" presId="urn:microsoft.com/office/officeart/2005/8/layout/radial5"/>
    <dgm:cxn modelId="{B5021056-DDAB-422A-9F78-A4044B233C30}" type="presParOf" srcId="{874535D6-66CB-4444-B2B1-27D45EF9941C}" destId="{A24D7564-8E6C-4D6F-91E5-E7AD62D0F4BA}" srcOrd="0" destOrd="0" presId="urn:microsoft.com/office/officeart/2005/8/layout/radial5"/>
    <dgm:cxn modelId="{5610911E-81F5-4841-ABD7-9D71BA32F9D4}" type="presParOf" srcId="{1A231254-BAA6-4214-B98C-68E8D336529E}" destId="{E81BD81B-E67F-4CF7-8F7B-1F4712F61C87}" srcOrd="2" destOrd="0" presId="urn:microsoft.com/office/officeart/2005/8/layout/radial5"/>
    <dgm:cxn modelId="{0251E18D-F3CB-498B-A8E3-F35CB0FF4EB2}" type="presParOf" srcId="{1A231254-BAA6-4214-B98C-68E8D336529E}" destId="{D8945C2F-F56A-4B09-914A-99006214ECC4}" srcOrd="3" destOrd="0" presId="urn:microsoft.com/office/officeart/2005/8/layout/radial5"/>
    <dgm:cxn modelId="{B86F2027-0530-4E51-A352-1F69CED9BB0B}" type="presParOf" srcId="{D8945C2F-F56A-4B09-914A-99006214ECC4}" destId="{231AEA95-2640-4937-831C-7E9411B9BF8F}" srcOrd="0" destOrd="0" presId="urn:microsoft.com/office/officeart/2005/8/layout/radial5"/>
    <dgm:cxn modelId="{7132C9D2-ADAA-4B3A-BB3C-E10D2C2CF027}" type="presParOf" srcId="{1A231254-BAA6-4214-B98C-68E8D336529E}" destId="{02C2D408-5BD8-488D-8AEF-A9EBD5915881}" srcOrd="4" destOrd="0" presId="urn:microsoft.com/office/officeart/2005/8/layout/radial5"/>
    <dgm:cxn modelId="{0AB68B0C-FF8E-4F77-A58E-57635869E19F}" type="presParOf" srcId="{1A231254-BAA6-4214-B98C-68E8D336529E}" destId="{09C2F63C-1F8C-4C3B-9F05-D136E6AE718B}" srcOrd="5" destOrd="0" presId="urn:microsoft.com/office/officeart/2005/8/layout/radial5"/>
    <dgm:cxn modelId="{73D44B9C-9323-49DE-A4C3-5CDE0030BBD2}" type="presParOf" srcId="{09C2F63C-1F8C-4C3B-9F05-D136E6AE718B}" destId="{B939A9A7-E7DE-454F-BB66-06EB28F8A690}" srcOrd="0" destOrd="0" presId="urn:microsoft.com/office/officeart/2005/8/layout/radial5"/>
    <dgm:cxn modelId="{095663CC-1B39-4C02-9867-15F602003DD9}" type="presParOf" srcId="{1A231254-BAA6-4214-B98C-68E8D336529E}" destId="{3D79D803-D976-40A6-8651-B39940C4AB86}" srcOrd="6" destOrd="0" presId="urn:microsoft.com/office/officeart/2005/8/layout/radial5"/>
    <dgm:cxn modelId="{01AE3A23-1CA4-46D1-9CEC-6B510D7EB325}" type="presParOf" srcId="{1A231254-BAA6-4214-B98C-68E8D336529E}" destId="{49007A9C-5C47-4C49-935C-7887F99B9508}" srcOrd="7" destOrd="0" presId="urn:microsoft.com/office/officeart/2005/8/layout/radial5"/>
    <dgm:cxn modelId="{6072F030-5F9F-41FA-B512-05A16177A479}" type="presParOf" srcId="{49007A9C-5C47-4C49-935C-7887F99B9508}" destId="{98253AA4-4672-4616-B619-0A3A1E99A21B}" srcOrd="0" destOrd="0" presId="urn:microsoft.com/office/officeart/2005/8/layout/radial5"/>
    <dgm:cxn modelId="{9FE87E71-1434-4A61-8CDD-B6DA8A4779D3}" type="presParOf" srcId="{1A231254-BAA6-4214-B98C-68E8D336529E}" destId="{E7E2A0C8-8F02-4514-93D9-355CC6D895AC}" srcOrd="8" destOrd="0" presId="urn:microsoft.com/office/officeart/2005/8/layout/radial5"/>
    <dgm:cxn modelId="{497EEF40-5E06-40E7-9CDC-3D247BFAEBF5}" type="presParOf" srcId="{1A231254-BAA6-4214-B98C-68E8D336529E}" destId="{D4BF117E-BCED-4BA2-A1CE-F6315A37DF92}" srcOrd="9" destOrd="0" presId="urn:microsoft.com/office/officeart/2005/8/layout/radial5"/>
    <dgm:cxn modelId="{78D10D02-3EA6-4EBB-AFC5-919F7CB11D1B}" type="presParOf" srcId="{D4BF117E-BCED-4BA2-A1CE-F6315A37DF92}" destId="{E82D1D2B-B9AD-4133-B77E-C408C1063E71}" srcOrd="0" destOrd="0" presId="urn:microsoft.com/office/officeart/2005/8/layout/radial5"/>
    <dgm:cxn modelId="{81F9A032-FA7A-4065-86BA-DB30450AE5F7}" type="presParOf" srcId="{1A231254-BAA6-4214-B98C-68E8D336529E}" destId="{B30E5266-7045-4452-8982-F5B94766C928}" srcOrd="10" destOrd="0" presId="urn:microsoft.com/office/officeart/2005/8/layout/radial5"/>
    <dgm:cxn modelId="{F32B10A9-CA34-4430-9FB6-43BE28F55B4D}" type="presParOf" srcId="{1A231254-BAA6-4214-B98C-68E8D336529E}" destId="{048A3629-DE5D-490C-BCA3-E3548AF66901}" srcOrd="11" destOrd="0" presId="urn:microsoft.com/office/officeart/2005/8/layout/radial5"/>
    <dgm:cxn modelId="{7F6A7651-3460-43AE-8CEE-B88B596CCB09}" type="presParOf" srcId="{048A3629-DE5D-490C-BCA3-E3548AF66901}" destId="{305123FC-A220-4DE7-A040-88FFF632A66F}" srcOrd="0" destOrd="0" presId="urn:microsoft.com/office/officeart/2005/8/layout/radial5"/>
    <dgm:cxn modelId="{ED2FBDE6-4F6B-475A-A30B-7CD34891D2F4}" type="presParOf" srcId="{1A231254-BAA6-4214-B98C-68E8D336529E}" destId="{BA438B37-D205-4B83-A331-54D9A83AB3F3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2FD619-7424-446B-8FE6-B5EC136A99BA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54C2EB1D-7D82-4366-8054-41FE9FAF6EDE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59A4392-9D82-4B6D-A202-7EFAB2BAE883}" type="par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AECCE827-6121-4EF8-B629-D2F5A5E58682}" type="sibTrans" cxnId="{C1E03DD9-D453-489D-92F5-8DD899BBD5AD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01D44CD-930C-415F-9CE3-F1E4A93D9223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يَبْدو..... مِثْلَ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8EC905-23BD-4108-916A-475CB460212E}" type="parTrans" cxnId="{EFCB8DD9-34A1-4E35-AB7D-9A998E8A8FF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BDD54B6-A910-4DBA-92CC-1191A066C9E7}" type="sibTrans" cxnId="{EFCB8DD9-34A1-4E35-AB7D-9A998E8A8FF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BFA9B0EB-3809-403E-B13E-F7346850F9C1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يُشْبِه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C5359180-33E3-4A4F-88F6-DC51CEDEC4C0}" type="parTrans" cxnId="{32B982F0-A112-4B42-9F0D-BEC0C878E21A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F26AFD12-DC5E-4A1E-B19F-C8DD57746103}" type="sibTrans" cxnId="{32B982F0-A112-4B42-9F0D-BEC0C878E21A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8E7645-02F5-4576-BE1C-2B83188F94D5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تَفوقُ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307A2FA-B13F-44F8-9EDE-769AF59AC01F}" type="parTrans" cxnId="{4EE8A330-E28D-4333-BFEB-3DDAE33E1394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71EC0CD-6C9F-4527-8361-3913C54EE5D6}" type="sibTrans" cxnId="{4EE8A330-E28D-4333-BFEB-3DDAE33E1394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3B57A5B-B465-4FCE-98CF-BB8E1DBDFE4B}">
      <dgm:prSet phldrT="[Texte]" phldr="0" custT="1"/>
      <dgm:spPr/>
      <dgm:t>
        <a:bodyPr/>
        <a:lstStyle/>
        <a:p>
          <a:r>
            <a:rPr lang="ar-MA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تُمَثِّلُ</a:t>
          </a:r>
          <a:endParaRPr lang="fr-FR" sz="3200" b="1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56D2420-358E-447D-87D2-0AAB963021C9}" type="parTrans" cxnId="{9DFADCD2-7A25-483C-994E-9809813984D5}">
      <dgm:prSet custT="1"/>
      <dgm:spPr/>
      <dgm:t>
        <a:bodyPr/>
        <a:lstStyle/>
        <a:p>
          <a:endParaRPr lang="fr-FR" sz="20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442162C-67FE-48AE-A5B7-3B43CE9E0F45}" type="sibTrans" cxnId="{9DFADCD2-7A25-483C-994E-9809813984D5}">
      <dgm:prSet/>
      <dgm:spPr/>
      <dgm:t>
        <a:bodyPr/>
        <a:lstStyle/>
        <a:p>
          <a:endParaRPr lang="fr-FR" sz="1800" b="1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A231254-BAA6-4214-B98C-68E8D336529E}" type="pres">
      <dgm:prSet presAssocID="{9B2FD619-7424-446B-8FE6-B5EC136A99B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70A56DB-D90A-465B-8208-1D153C291309}" type="pres">
      <dgm:prSet presAssocID="{54C2EB1D-7D82-4366-8054-41FE9FAF6EDE}" presName="centerShape" presStyleLbl="node0" presStyleIdx="0" presStyleCnt="1"/>
      <dgm:spPr/>
    </dgm:pt>
    <dgm:pt modelId="{874535D6-66CB-4444-B2B1-27D45EF9941C}" type="pres">
      <dgm:prSet presAssocID="{E38EC905-23BD-4108-916A-475CB460212E}" presName="parTrans" presStyleLbl="sibTrans2D1" presStyleIdx="0" presStyleCnt="4"/>
      <dgm:spPr/>
    </dgm:pt>
    <dgm:pt modelId="{A24D7564-8E6C-4D6F-91E5-E7AD62D0F4BA}" type="pres">
      <dgm:prSet presAssocID="{E38EC905-23BD-4108-916A-475CB460212E}" presName="connectorText" presStyleLbl="sibTrans2D1" presStyleIdx="0" presStyleCnt="4"/>
      <dgm:spPr/>
    </dgm:pt>
    <dgm:pt modelId="{E81BD81B-E67F-4CF7-8F7B-1F4712F61C87}" type="pres">
      <dgm:prSet presAssocID="{E01D44CD-930C-415F-9CE3-F1E4A93D9223}" presName="node" presStyleLbl="node1" presStyleIdx="0" presStyleCnt="4">
        <dgm:presLayoutVars>
          <dgm:bulletEnabled val="1"/>
        </dgm:presLayoutVars>
      </dgm:prSet>
      <dgm:spPr/>
    </dgm:pt>
    <dgm:pt modelId="{D8945C2F-F56A-4B09-914A-99006214ECC4}" type="pres">
      <dgm:prSet presAssocID="{C5359180-33E3-4A4F-88F6-DC51CEDEC4C0}" presName="parTrans" presStyleLbl="sibTrans2D1" presStyleIdx="1" presStyleCnt="4"/>
      <dgm:spPr/>
    </dgm:pt>
    <dgm:pt modelId="{231AEA95-2640-4937-831C-7E9411B9BF8F}" type="pres">
      <dgm:prSet presAssocID="{C5359180-33E3-4A4F-88F6-DC51CEDEC4C0}" presName="connectorText" presStyleLbl="sibTrans2D1" presStyleIdx="1" presStyleCnt="4"/>
      <dgm:spPr/>
    </dgm:pt>
    <dgm:pt modelId="{02C2D408-5BD8-488D-8AEF-A9EBD5915881}" type="pres">
      <dgm:prSet presAssocID="{BFA9B0EB-3809-403E-B13E-F7346850F9C1}" presName="node" presStyleLbl="node1" presStyleIdx="1" presStyleCnt="4">
        <dgm:presLayoutVars>
          <dgm:bulletEnabled val="1"/>
        </dgm:presLayoutVars>
      </dgm:prSet>
      <dgm:spPr/>
    </dgm:pt>
    <dgm:pt modelId="{09C2F63C-1F8C-4C3B-9F05-D136E6AE718B}" type="pres">
      <dgm:prSet presAssocID="{1307A2FA-B13F-44F8-9EDE-769AF59AC01F}" presName="parTrans" presStyleLbl="sibTrans2D1" presStyleIdx="2" presStyleCnt="4"/>
      <dgm:spPr/>
    </dgm:pt>
    <dgm:pt modelId="{B939A9A7-E7DE-454F-BB66-06EB28F8A690}" type="pres">
      <dgm:prSet presAssocID="{1307A2FA-B13F-44F8-9EDE-769AF59AC01F}" presName="connectorText" presStyleLbl="sibTrans2D1" presStyleIdx="2" presStyleCnt="4"/>
      <dgm:spPr/>
    </dgm:pt>
    <dgm:pt modelId="{3D79D803-D976-40A6-8651-B39940C4AB86}" type="pres">
      <dgm:prSet presAssocID="{838E7645-02F5-4576-BE1C-2B83188F94D5}" presName="node" presStyleLbl="node1" presStyleIdx="2" presStyleCnt="4">
        <dgm:presLayoutVars>
          <dgm:bulletEnabled val="1"/>
        </dgm:presLayoutVars>
      </dgm:prSet>
      <dgm:spPr/>
    </dgm:pt>
    <dgm:pt modelId="{49007A9C-5C47-4C49-935C-7887F99B9508}" type="pres">
      <dgm:prSet presAssocID="{056D2420-358E-447D-87D2-0AAB963021C9}" presName="parTrans" presStyleLbl="sibTrans2D1" presStyleIdx="3" presStyleCnt="4"/>
      <dgm:spPr/>
    </dgm:pt>
    <dgm:pt modelId="{98253AA4-4672-4616-B619-0A3A1E99A21B}" type="pres">
      <dgm:prSet presAssocID="{056D2420-358E-447D-87D2-0AAB963021C9}" presName="connectorText" presStyleLbl="sibTrans2D1" presStyleIdx="3" presStyleCnt="4"/>
      <dgm:spPr/>
    </dgm:pt>
    <dgm:pt modelId="{E7E2A0C8-8F02-4514-93D9-355CC6D895AC}" type="pres">
      <dgm:prSet presAssocID="{83B57A5B-B465-4FCE-98CF-BB8E1DBDFE4B}" presName="node" presStyleLbl="node1" presStyleIdx="3" presStyleCnt="4">
        <dgm:presLayoutVars>
          <dgm:bulletEnabled val="1"/>
        </dgm:presLayoutVars>
      </dgm:prSet>
      <dgm:spPr/>
    </dgm:pt>
  </dgm:ptLst>
  <dgm:cxnLst>
    <dgm:cxn modelId="{041BF213-C606-4A1C-B676-8216938F82EF}" type="presOf" srcId="{C5359180-33E3-4A4F-88F6-DC51CEDEC4C0}" destId="{D8945C2F-F56A-4B09-914A-99006214ECC4}" srcOrd="0" destOrd="0" presId="urn:microsoft.com/office/officeart/2005/8/layout/radial5"/>
    <dgm:cxn modelId="{2DE14D2C-E01B-46FF-ACD2-34EB24891394}" type="presOf" srcId="{9B2FD619-7424-446B-8FE6-B5EC136A99BA}" destId="{1A231254-BAA6-4214-B98C-68E8D336529E}" srcOrd="0" destOrd="0" presId="urn:microsoft.com/office/officeart/2005/8/layout/radial5"/>
    <dgm:cxn modelId="{4EE8A330-E28D-4333-BFEB-3DDAE33E1394}" srcId="{54C2EB1D-7D82-4366-8054-41FE9FAF6EDE}" destId="{838E7645-02F5-4576-BE1C-2B83188F94D5}" srcOrd="2" destOrd="0" parTransId="{1307A2FA-B13F-44F8-9EDE-769AF59AC01F}" sibTransId="{071EC0CD-6C9F-4527-8361-3913C54EE5D6}"/>
    <dgm:cxn modelId="{81459734-C482-4955-9770-EA5D67B3C6E9}" type="presOf" srcId="{83B57A5B-B465-4FCE-98CF-BB8E1DBDFE4B}" destId="{E7E2A0C8-8F02-4514-93D9-355CC6D895AC}" srcOrd="0" destOrd="0" presId="urn:microsoft.com/office/officeart/2005/8/layout/radial5"/>
    <dgm:cxn modelId="{F9099C38-ABD2-4655-B5F6-98F25C6AAFEE}" type="presOf" srcId="{C5359180-33E3-4A4F-88F6-DC51CEDEC4C0}" destId="{231AEA95-2640-4937-831C-7E9411B9BF8F}" srcOrd="1" destOrd="0" presId="urn:microsoft.com/office/officeart/2005/8/layout/radial5"/>
    <dgm:cxn modelId="{D6FC8D3E-8CE4-4582-9FD9-0677BDD9916E}" type="presOf" srcId="{838E7645-02F5-4576-BE1C-2B83188F94D5}" destId="{3D79D803-D976-40A6-8651-B39940C4AB86}" srcOrd="0" destOrd="0" presId="urn:microsoft.com/office/officeart/2005/8/layout/radial5"/>
    <dgm:cxn modelId="{B3696E6E-BC6F-4AA7-85AD-9A8B6E9A05C4}" type="presOf" srcId="{1307A2FA-B13F-44F8-9EDE-769AF59AC01F}" destId="{B939A9A7-E7DE-454F-BB66-06EB28F8A690}" srcOrd="1" destOrd="0" presId="urn:microsoft.com/office/officeart/2005/8/layout/radial5"/>
    <dgm:cxn modelId="{39BE7057-BE99-460E-9A5F-692349D3A2AB}" type="presOf" srcId="{54C2EB1D-7D82-4366-8054-41FE9FAF6EDE}" destId="{E70A56DB-D90A-465B-8208-1D153C291309}" srcOrd="0" destOrd="0" presId="urn:microsoft.com/office/officeart/2005/8/layout/radial5"/>
    <dgm:cxn modelId="{EFA15757-2AEF-44D1-8896-098EB7B8980E}" type="presOf" srcId="{BFA9B0EB-3809-403E-B13E-F7346850F9C1}" destId="{02C2D408-5BD8-488D-8AEF-A9EBD5915881}" srcOrd="0" destOrd="0" presId="urn:microsoft.com/office/officeart/2005/8/layout/radial5"/>
    <dgm:cxn modelId="{E7F6B777-9C07-4CE3-91C3-A7185AE05149}" type="presOf" srcId="{1307A2FA-B13F-44F8-9EDE-769AF59AC01F}" destId="{09C2F63C-1F8C-4C3B-9F05-D136E6AE718B}" srcOrd="0" destOrd="0" presId="urn:microsoft.com/office/officeart/2005/8/layout/radial5"/>
    <dgm:cxn modelId="{FD377880-9F18-486B-AF9C-AB6F7D47CE6D}" type="presOf" srcId="{E01D44CD-930C-415F-9CE3-F1E4A93D9223}" destId="{E81BD81B-E67F-4CF7-8F7B-1F4712F61C87}" srcOrd="0" destOrd="0" presId="urn:microsoft.com/office/officeart/2005/8/layout/radial5"/>
    <dgm:cxn modelId="{C32FEAA5-0521-4315-BE85-51E6387AC4A3}" type="presOf" srcId="{056D2420-358E-447D-87D2-0AAB963021C9}" destId="{98253AA4-4672-4616-B619-0A3A1E99A21B}" srcOrd="1" destOrd="0" presId="urn:microsoft.com/office/officeart/2005/8/layout/radial5"/>
    <dgm:cxn modelId="{3B3F6FBE-AFCC-443C-BAD7-6A6FDDDE18D0}" type="presOf" srcId="{E38EC905-23BD-4108-916A-475CB460212E}" destId="{874535D6-66CB-4444-B2B1-27D45EF9941C}" srcOrd="0" destOrd="0" presId="urn:microsoft.com/office/officeart/2005/8/layout/radial5"/>
    <dgm:cxn modelId="{2296D2BF-AB09-405E-A088-106E0AE1833B}" type="presOf" srcId="{056D2420-358E-447D-87D2-0AAB963021C9}" destId="{49007A9C-5C47-4C49-935C-7887F99B9508}" srcOrd="0" destOrd="0" presId="urn:microsoft.com/office/officeart/2005/8/layout/radial5"/>
    <dgm:cxn modelId="{48515DC6-9F0B-4C73-8298-E89135C70B2F}" type="presOf" srcId="{E38EC905-23BD-4108-916A-475CB460212E}" destId="{A24D7564-8E6C-4D6F-91E5-E7AD62D0F4BA}" srcOrd="1" destOrd="0" presId="urn:microsoft.com/office/officeart/2005/8/layout/radial5"/>
    <dgm:cxn modelId="{9DFADCD2-7A25-483C-994E-9809813984D5}" srcId="{54C2EB1D-7D82-4366-8054-41FE9FAF6EDE}" destId="{83B57A5B-B465-4FCE-98CF-BB8E1DBDFE4B}" srcOrd="3" destOrd="0" parTransId="{056D2420-358E-447D-87D2-0AAB963021C9}" sibTransId="{9442162C-67FE-48AE-A5B7-3B43CE9E0F45}"/>
    <dgm:cxn modelId="{C1E03DD9-D453-489D-92F5-8DD899BBD5AD}" srcId="{9B2FD619-7424-446B-8FE6-B5EC136A99BA}" destId="{54C2EB1D-7D82-4366-8054-41FE9FAF6EDE}" srcOrd="0" destOrd="0" parTransId="{159A4392-9D82-4B6D-A202-7EFAB2BAE883}" sibTransId="{AECCE827-6121-4EF8-B629-D2F5A5E58682}"/>
    <dgm:cxn modelId="{EFCB8DD9-34A1-4E35-AB7D-9A998E8A8FF5}" srcId="{54C2EB1D-7D82-4366-8054-41FE9FAF6EDE}" destId="{E01D44CD-930C-415F-9CE3-F1E4A93D9223}" srcOrd="0" destOrd="0" parTransId="{E38EC905-23BD-4108-916A-475CB460212E}" sibTransId="{DBDD54B6-A910-4DBA-92CC-1191A066C9E7}"/>
    <dgm:cxn modelId="{32B982F0-A112-4B42-9F0D-BEC0C878E21A}" srcId="{54C2EB1D-7D82-4366-8054-41FE9FAF6EDE}" destId="{BFA9B0EB-3809-403E-B13E-F7346850F9C1}" srcOrd="1" destOrd="0" parTransId="{C5359180-33E3-4A4F-88F6-DC51CEDEC4C0}" sibTransId="{F26AFD12-DC5E-4A1E-B19F-C8DD57746103}"/>
    <dgm:cxn modelId="{B22A66C0-E4E1-41F3-84A8-23298F1D9E01}" type="presParOf" srcId="{1A231254-BAA6-4214-B98C-68E8D336529E}" destId="{E70A56DB-D90A-465B-8208-1D153C291309}" srcOrd="0" destOrd="0" presId="urn:microsoft.com/office/officeart/2005/8/layout/radial5"/>
    <dgm:cxn modelId="{DABC88F2-1B90-4A41-BE5B-BB3B029E51E3}" type="presParOf" srcId="{1A231254-BAA6-4214-B98C-68E8D336529E}" destId="{874535D6-66CB-4444-B2B1-27D45EF9941C}" srcOrd="1" destOrd="0" presId="urn:microsoft.com/office/officeart/2005/8/layout/radial5"/>
    <dgm:cxn modelId="{65ED5B10-0FB0-46E3-99E2-028256AF67BB}" type="presParOf" srcId="{874535D6-66CB-4444-B2B1-27D45EF9941C}" destId="{A24D7564-8E6C-4D6F-91E5-E7AD62D0F4BA}" srcOrd="0" destOrd="0" presId="urn:microsoft.com/office/officeart/2005/8/layout/radial5"/>
    <dgm:cxn modelId="{F3B25E8F-4F13-4CF4-A00D-135AC21682B8}" type="presParOf" srcId="{1A231254-BAA6-4214-B98C-68E8D336529E}" destId="{E81BD81B-E67F-4CF7-8F7B-1F4712F61C87}" srcOrd="2" destOrd="0" presId="urn:microsoft.com/office/officeart/2005/8/layout/radial5"/>
    <dgm:cxn modelId="{AEB4A40D-B85C-43EA-A142-369EC363E9CA}" type="presParOf" srcId="{1A231254-BAA6-4214-B98C-68E8D336529E}" destId="{D8945C2F-F56A-4B09-914A-99006214ECC4}" srcOrd="3" destOrd="0" presId="urn:microsoft.com/office/officeart/2005/8/layout/radial5"/>
    <dgm:cxn modelId="{0DABE5BB-7E4D-4A78-94D9-C76CDB5CD823}" type="presParOf" srcId="{D8945C2F-F56A-4B09-914A-99006214ECC4}" destId="{231AEA95-2640-4937-831C-7E9411B9BF8F}" srcOrd="0" destOrd="0" presId="urn:microsoft.com/office/officeart/2005/8/layout/radial5"/>
    <dgm:cxn modelId="{7783E114-B4FE-46C9-ACBB-3C0D18FF86DA}" type="presParOf" srcId="{1A231254-BAA6-4214-B98C-68E8D336529E}" destId="{02C2D408-5BD8-488D-8AEF-A9EBD5915881}" srcOrd="4" destOrd="0" presId="urn:microsoft.com/office/officeart/2005/8/layout/radial5"/>
    <dgm:cxn modelId="{F13722F9-2AA6-4EE4-AAE2-42002FDB4659}" type="presParOf" srcId="{1A231254-BAA6-4214-B98C-68E8D336529E}" destId="{09C2F63C-1F8C-4C3B-9F05-D136E6AE718B}" srcOrd="5" destOrd="0" presId="urn:microsoft.com/office/officeart/2005/8/layout/radial5"/>
    <dgm:cxn modelId="{0CB3D35E-3C1D-4E7A-A7F8-D145E36E6DEC}" type="presParOf" srcId="{09C2F63C-1F8C-4C3B-9F05-D136E6AE718B}" destId="{B939A9A7-E7DE-454F-BB66-06EB28F8A690}" srcOrd="0" destOrd="0" presId="urn:microsoft.com/office/officeart/2005/8/layout/radial5"/>
    <dgm:cxn modelId="{C388AB5A-0E7C-48AE-9381-2D0379433907}" type="presParOf" srcId="{1A231254-BAA6-4214-B98C-68E8D336529E}" destId="{3D79D803-D976-40A6-8651-B39940C4AB86}" srcOrd="6" destOrd="0" presId="urn:microsoft.com/office/officeart/2005/8/layout/radial5"/>
    <dgm:cxn modelId="{5E6634BC-A008-4812-9B3E-1FA9C99F9A8C}" type="presParOf" srcId="{1A231254-BAA6-4214-B98C-68E8D336529E}" destId="{49007A9C-5C47-4C49-935C-7887F99B9508}" srcOrd="7" destOrd="0" presId="urn:microsoft.com/office/officeart/2005/8/layout/radial5"/>
    <dgm:cxn modelId="{241A09A7-9200-4EE0-B5F2-406404BC1EBC}" type="presParOf" srcId="{49007A9C-5C47-4C49-935C-7887F99B9508}" destId="{98253AA4-4672-4616-B619-0A3A1E99A21B}" srcOrd="0" destOrd="0" presId="urn:microsoft.com/office/officeart/2005/8/layout/radial5"/>
    <dgm:cxn modelId="{5EDF8605-0990-4198-838E-6E2CC95E4981}" type="presParOf" srcId="{1A231254-BAA6-4214-B98C-68E8D336529E}" destId="{E7E2A0C8-8F02-4514-93D9-355CC6D895A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A56DB-D90A-465B-8208-1D153C291309}">
      <dsp:nvSpPr>
        <dsp:cNvPr id="0" name=""/>
        <dsp:cNvSpPr/>
      </dsp:nvSpPr>
      <dsp:spPr>
        <a:xfrm>
          <a:off x="2784465" y="1829273"/>
          <a:ext cx="1303724" cy="13037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2020199"/>
        <a:ext cx="921872" cy="921872"/>
      </dsp:txXfrm>
    </dsp:sp>
    <dsp:sp modelId="{874535D6-66CB-4444-B2B1-27D45EF9941C}">
      <dsp:nvSpPr>
        <dsp:cNvPr id="0" name=""/>
        <dsp:cNvSpPr/>
      </dsp:nvSpPr>
      <dsp:spPr>
        <a:xfrm rot="16200000">
          <a:off x="3298213" y="1354864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1484952"/>
        <a:ext cx="193360" cy="265960"/>
      </dsp:txXfrm>
    </dsp:sp>
    <dsp:sp modelId="{E81BD81B-E67F-4CF7-8F7B-1F4712F61C87}">
      <dsp:nvSpPr>
        <dsp:cNvPr id="0" name=""/>
        <dsp:cNvSpPr/>
      </dsp:nvSpPr>
      <dsp:spPr>
        <a:xfrm>
          <a:off x="2784465" y="4361"/>
          <a:ext cx="1303724" cy="13037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كَأَنَّهُ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195287"/>
        <a:ext cx="921872" cy="921872"/>
      </dsp:txXfrm>
    </dsp:sp>
    <dsp:sp modelId="{D8945C2F-F56A-4B09-914A-99006214ECC4}">
      <dsp:nvSpPr>
        <dsp:cNvPr id="0" name=""/>
        <dsp:cNvSpPr/>
      </dsp:nvSpPr>
      <dsp:spPr>
        <a:xfrm rot="19800000">
          <a:off x="4081652" y="1807183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87203" y="1916553"/>
        <a:ext cx="193360" cy="265960"/>
      </dsp:txXfrm>
    </dsp:sp>
    <dsp:sp modelId="{02C2D408-5BD8-488D-8AEF-A9EBD5915881}">
      <dsp:nvSpPr>
        <dsp:cNvPr id="0" name=""/>
        <dsp:cNvSpPr/>
      </dsp:nvSpPr>
      <dsp:spPr>
        <a:xfrm>
          <a:off x="4364886" y="916817"/>
          <a:ext cx="1303724" cy="1303724"/>
        </a:xfrm>
        <a:prstGeom prst="ellipse">
          <a:avLst/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555812" y="1107743"/>
        <a:ext cx="921872" cy="921872"/>
      </dsp:txXfrm>
    </dsp:sp>
    <dsp:sp modelId="{09C2F63C-1F8C-4C3B-9F05-D136E6AE718B}">
      <dsp:nvSpPr>
        <dsp:cNvPr id="0" name=""/>
        <dsp:cNvSpPr/>
      </dsp:nvSpPr>
      <dsp:spPr>
        <a:xfrm rot="1800000">
          <a:off x="4081652" y="271182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87203" y="2779757"/>
        <a:ext cx="193360" cy="265960"/>
      </dsp:txXfrm>
    </dsp:sp>
    <dsp:sp modelId="{3D79D803-D976-40A6-8651-B39940C4AB86}">
      <dsp:nvSpPr>
        <dsp:cNvPr id="0" name=""/>
        <dsp:cNvSpPr/>
      </dsp:nvSpPr>
      <dsp:spPr>
        <a:xfrm>
          <a:off x="4364886" y="2741729"/>
          <a:ext cx="1303724" cy="1303724"/>
        </a:xfrm>
        <a:prstGeom prst="ellipse">
          <a:avLst/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ظَهَرَ مِثْلَ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555812" y="2932655"/>
        <a:ext cx="921872" cy="921872"/>
      </dsp:txXfrm>
    </dsp:sp>
    <dsp:sp modelId="{49007A9C-5C47-4C49-935C-7887F99B9508}">
      <dsp:nvSpPr>
        <dsp:cNvPr id="0" name=""/>
        <dsp:cNvSpPr/>
      </dsp:nvSpPr>
      <dsp:spPr>
        <a:xfrm rot="5400000">
          <a:off x="3298213" y="316414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3211360"/>
        <a:ext cx="193360" cy="265960"/>
      </dsp:txXfrm>
    </dsp:sp>
    <dsp:sp modelId="{E7E2A0C8-8F02-4514-93D9-355CC6D895AC}">
      <dsp:nvSpPr>
        <dsp:cNvPr id="0" name=""/>
        <dsp:cNvSpPr/>
      </dsp:nvSpPr>
      <dsp:spPr>
        <a:xfrm>
          <a:off x="2784465" y="3654185"/>
          <a:ext cx="1303724" cy="1303724"/>
        </a:xfrm>
        <a:prstGeom prst="ellipse">
          <a:avLst/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بانَتْ عَلَيْهِ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3845111"/>
        <a:ext cx="921872" cy="921872"/>
      </dsp:txXfrm>
    </dsp:sp>
    <dsp:sp modelId="{D4BF117E-BCED-4BA2-A1CE-F6315A37DF92}">
      <dsp:nvSpPr>
        <dsp:cNvPr id="0" name=""/>
        <dsp:cNvSpPr/>
      </dsp:nvSpPr>
      <dsp:spPr>
        <a:xfrm rot="9000000">
          <a:off x="2514773" y="271182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592091" y="2779757"/>
        <a:ext cx="193360" cy="265960"/>
      </dsp:txXfrm>
    </dsp:sp>
    <dsp:sp modelId="{B30E5266-7045-4452-8982-F5B94766C928}">
      <dsp:nvSpPr>
        <dsp:cNvPr id="0" name=""/>
        <dsp:cNvSpPr/>
      </dsp:nvSpPr>
      <dsp:spPr>
        <a:xfrm>
          <a:off x="1204045" y="2741729"/>
          <a:ext cx="1303724" cy="1303724"/>
        </a:xfrm>
        <a:prstGeom prst="ellipse">
          <a:avLst/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كانَ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394971" y="2932655"/>
        <a:ext cx="921872" cy="921872"/>
      </dsp:txXfrm>
    </dsp:sp>
    <dsp:sp modelId="{048A3629-DE5D-490C-BCA3-E3548AF66901}">
      <dsp:nvSpPr>
        <dsp:cNvPr id="0" name=""/>
        <dsp:cNvSpPr/>
      </dsp:nvSpPr>
      <dsp:spPr>
        <a:xfrm rot="12600000">
          <a:off x="2514773" y="1807183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592091" y="1916553"/>
        <a:ext cx="193360" cy="265960"/>
      </dsp:txXfrm>
    </dsp:sp>
    <dsp:sp modelId="{BA438B37-D205-4B83-A331-54D9A83AB3F3}">
      <dsp:nvSpPr>
        <dsp:cNvPr id="0" name=""/>
        <dsp:cNvSpPr/>
      </dsp:nvSpPr>
      <dsp:spPr>
        <a:xfrm>
          <a:off x="1204045" y="916817"/>
          <a:ext cx="1303724" cy="1303724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صارَ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394971" y="1107743"/>
        <a:ext cx="921872" cy="921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A56DB-D90A-465B-8208-1D153C291309}">
      <dsp:nvSpPr>
        <dsp:cNvPr id="0" name=""/>
        <dsp:cNvSpPr/>
      </dsp:nvSpPr>
      <dsp:spPr>
        <a:xfrm>
          <a:off x="2784465" y="1829273"/>
          <a:ext cx="1303724" cy="13037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أَدَواتُ ٱلْوَصْفِ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2020199"/>
        <a:ext cx="921872" cy="921872"/>
      </dsp:txXfrm>
    </dsp:sp>
    <dsp:sp modelId="{874535D6-66CB-4444-B2B1-27D45EF9941C}">
      <dsp:nvSpPr>
        <dsp:cNvPr id="0" name=""/>
        <dsp:cNvSpPr/>
      </dsp:nvSpPr>
      <dsp:spPr>
        <a:xfrm rot="16200000">
          <a:off x="3298213" y="1354864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1484952"/>
        <a:ext cx="193360" cy="265960"/>
      </dsp:txXfrm>
    </dsp:sp>
    <dsp:sp modelId="{E81BD81B-E67F-4CF7-8F7B-1F4712F61C87}">
      <dsp:nvSpPr>
        <dsp:cNvPr id="0" name=""/>
        <dsp:cNvSpPr/>
      </dsp:nvSpPr>
      <dsp:spPr>
        <a:xfrm>
          <a:off x="2784465" y="4361"/>
          <a:ext cx="1303724" cy="13037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يَبْدو..... مِثْلَ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195287"/>
        <a:ext cx="921872" cy="921872"/>
      </dsp:txXfrm>
    </dsp:sp>
    <dsp:sp modelId="{D8945C2F-F56A-4B09-914A-99006214ECC4}">
      <dsp:nvSpPr>
        <dsp:cNvPr id="0" name=""/>
        <dsp:cNvSpPr/>
      </dsp:nvSpPr>
      <dsp:spPr>
        <a:xfrm>
          <a:off x="4202851" y="2259502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02851" y="2348155"/>
        <a:ext cx="193360" cy="265960"/>
      </dsp:txXfrm>
    </dsp:sp>
    <dsp:sp modelId="{02C2D408-5BD8-488D-8AEF-A9EBD5915881}">
      <dsp:nvSpPr>
        <dsp:cNvPr id="0" name=""/>
        <dsp:cNvSpPr/>
      </dsp:nvSpPr>
      <dsp:spPr>
        <a:xfrm>
          <a:off x="4609377" y="1829273"/>
          <a:ext cx="1303724" cy="1303724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يُشْبِه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00303" y="2020199"/>
        <a:ext cx="921872" cy="921872"/>
      </dsp:txXfrm>
    </dsp:sp>
    <dsp:sp modelId="{09C2F63C-1F8C-4C3B-9F05-D136E6AE718B}">
      <dsp:nvSpPr>
        <dsp:cNvPr id="0" name=""/>
        <dsp:cNvSpPr/>
      </dsp:nvSpPr>
      <dsp:spPr>
        <a:xfrm rot="5400000">
          <a:off x="3298213" y="3164141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9648" y="3211360"/>
        <a:ext cx="193360" cy="265960"/>
      </dsp:txXfrm>
    </dsp:sp>
    <dsp:sp modelId="{3D79D803-D976-40A6-8651-B39940C4AB86}">
      <dsp:nvSpPr>
        <dsp:cNvPr id="0" name=""/>
        <dsp:cNvSpPr/>
      </dsp:nvSpPr>
      <dsp:spPr>
        <a:xfrm>
          <a:off x="2784465" y="3654185"/>
          <a:ext cx="1303724" cy="1303724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تَفوقُ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2975391" y="3845111"/>
        <a:ext cx="921872" cy="921872"/>
      </dsp:txXfrm>
    </dsp:sp>
    <dsp:sp modelId="{49007A9C-5C47-4C49-935C-7887F99B9508}">
      <dsp:nvSpPr>
        <dsp:cNvPr id="0" name=""/>
        <dsp:cNvSpPr/>
      </dsp:nvSpPr>
      <dsp:spPr>
        <a:xfrm rot="10800000">
          <a:off x="2393575" y="2259502"/>
          <a:ext cx="276229" cy="443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476444" y="2348155"/>
        <a:ext cx="193360" cy="265960"/>
      </dsp:txXfrm>
    </dsp:sp>
    <dsp:sp modelId="{E7E2A0C8-8F02-4514-93D9-355CC6D895AC}">
      <dsp:nvSpPr>
        <dsp:cNvPr id="0" name=""/>
        <dsp:cNvSpPr/>
      </dsp:nvSpPr>
      <dsp:spPr>
        <a:xfrm>
          <a:off x="959553" y="1829273"/>
          <a:ext cx="1303724" cy="1303724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تُمَثِّلُ</a:t>
          </a:r>
          <a:endParaRPr lang="fr-FR" sz="3200" b="1" kern="1200" dirty="0">
            <a:solidFill>
              <a:schemeClr val="tx1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150479" y="2020199"/>
        <a:ext cx="921872" cy="921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تحدث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1699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23149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497319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9799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92597190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7319406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7223937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926467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98741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296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812889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27261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416979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838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0086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42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1898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06804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20165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98884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43038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20368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20463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31875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80967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91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454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82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9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56.png"/><Relationship Id="rId10" Type="http://schemas.openxmlformats.org/officeDocument/2006/relationships/image" Target="../media/image57.png"/><Relationship Id="rId4" Type="http://schemas.openxmlformats.org/officeDocument/2006/relationships/image" Target="../media/image33.gif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9.png"/><Relationship Id="rId7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9.png"/><Relationship Id="rId7" Type="http://schemas.openxmlformats.org/officeDocument/2006/relationships/diagramData" Target="../diagrams/data1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11" Type="http://schemas.microsoft.com/office/2007/relationships/diagramDrawing" Target="../diagrams/drawing1.xml"/><Relationship Id="rId5" Type="http://schemas.openxmlformats.org/officeDocument/2006/relationships/image" Target="../media/image46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50.png"/><Relationship Id="rId9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49.png"/><Relationship Id="rId7" Type="http://schemas.openxmlformats.org/officeDocument/2006/relationships/diagramData" Target="../diagrams/data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11" Type="http://schemas.microsoft.com/office/2007/relationships/diagramDrawing" Target="../diagrams/drawing2.xml"/><Relationship Id="rId5" Type="http://schemas.openxmlformats.org/officeDocument/2006/relationships/image" Target="../media/image46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50.png"/><Relationship Id="rId9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70.png"/><Relationship Id="rId9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80569C-2564-CAE0-B6B7-11818F892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1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928" y="2336953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738351" y="280613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ورشة القراءة1 : معجم و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–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تحدث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6898609" y="233695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554069" y="2406027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09348" y="390814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511194" y="390814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55194" y="436284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الكتابة : إنتاج كتابي1: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2: مراجعة و توليف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83140" y="436284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ورشة القراءة1 : استراتيجيات الفهم – مراجعة و توليف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727861" y="285731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تراكيب –  إملاء - مراجعة و توليف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استراتيجيتي الصفة المضافة و الكلمات الجامعة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أسلوب الوصف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100439" y="3380220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معجم و أساليب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أخذ الكلمة  للتحدث باسترسال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010539" y="4692778"/>
            <a:ext cx="159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تحدث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81528-E8A3-1B05-85AD-61AB45813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06" y="1987968"/>
            <a:ext cx="475493" cy="547066"/>
          </a:xfrm>
          <a:prstGeom prst="rect">
            <a:avLst/>
          </a:prstGeom>
        </p:spPr>
      </p:pic>
      <p:pic>
        <p:nvPicPr>
          <p:cNvPr id="16" name="Image 15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EFB5A142-5A86-2A34-C740-3898FB51F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18" y="3269490"/>
            <a:ext cx="475494" cy="547068"/>
          </a:xfrm>
          <a:prstGeom prst="rect">
            <a:avLst/>
          </a:prstGeom>
        </p:spPr>
      </p:pic>
      <p:pic>
        <p:nvPicPr>
          <p:cNvPr id="18" name="Image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136C80EE-13DB-5BDF-4DE6-EF9439A52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35" y="4512879"/>
            <a:ext cx="436938" cy="50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789707" y="4730329"/>
            <a:ext cx="7083572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التدرب على أحذ الكلمة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789708" y="3972306"/>
            <a:ext cx="5398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المعجم المجالي و استراتيجيي الصفة المضافة و الكلمات الجامعة و أسلوب الوصف في الإنتاج الشفوي والكتابي.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 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BF7688-88AA-92CC-8341-9D3E980D737D}"/>
              </a:ext>
            </a:extLst>
          </p:cNvPr>
          <p:cNvSpPr txBox="1"/>
          <p:nvPr/>
        </p:nvSpPr>
        <p:spPr>
          <a:xfrm>
            <a:off x="7400175" y="4347740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ACE6DD-D47C-63F1-51EF-0DF7110AA60B}"/>
              </a:ext>
            </a:extLst>
          </p:cNvPr>
          <p:cNvSpPr txBox="1"/>
          <p:nvPr/>
        </p:nvSpPr>
        <p:spPr>
          <a:xfrm>
            <a:off x="5251359" y="4347740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492118-9BC0-BBD0-3EAB-977F975DA7A0}"/>
              </a:ext>
            </a:extLst>
          </p:cNvPr>
          <p:cNvSpPr txBox="1"/>
          <p:nvPr/>
        </p:nvSpPr>
        <p:spPr>
          <a:xfrm>
            <a:off x="3078740" y="4343749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7E9786-AB84-C13D-CE5E-CEAB4E6D0CA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27561D-234E-25EC-B664-786E22C17D8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2E502-CE01-812B-BB90-C219A5290E3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9299-299A-C33B-7B9D-CEDF2075531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21DF6F-F776-3201-56A8-B5472DFDF07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B1CC90AE-C399-8B2B-A2FE-821B22179AB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5;p5">
            <a:extLst>
              <a:ext uri="{FF2B5EF4-FFF2-40B4-BE49-F238E27FC236}">
                <a16:creationId xmlns:a16="http://schemas.microsoft.com/office/drawing/2014/main" id="{17A73019-61B9-7570-D369-CBDEE80121E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4;p5">
            <a:extLst>
              <a:ext uri="{FF2B5EF4-FFF2-40B4-BE49-F238E27FC236}">
                <a16:creationId xmlns:a16="http://schemas.microsoft.com/office/drawing/2014/main" id="{D470BE58-3C45-FDF1-F257-055D0B0AAE9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57924DB-20A4-850C-BDE5-AF97890A3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4B8C0623-F0B5-C0A0-DB67-4B64050585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8663" y="2555022"/>
            <a:ext cx="1792718" cy="179271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Image 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22F53624-6443-C096-9BFE-A71D8BCE05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89" y="2555022"/>
            <a:ext cx="1792718" cy="179271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D67450-136F-F416-6F6F-302F37356D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31" y="2555022"/>
            <a:ext cx="1792800" cy="1792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96FA4B9-8199-76DF-02A4-4F2385C73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052" y="2433185"/>
            <a:ext cx="2060627" cy="2828789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D2A47FF-8B24-187B-E73E-4C0DFB31ED88}"/>
              </a:ext>
            </a:extLst>
          </p:cNvPr>
          <p:cNvSpPr txBox="1"/>
          <p:nvPr/>
        </p:nvSpPr>
        <p:spPr>
          <a:xfrm>
            <a:off x="982647" y="4343748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2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603878-64C8-ED72-CE38-111DDA35B43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0F58F8-9E69-C686-5BB0-F8CD90AA35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A1F7C0-3962-B80B-7878-610A46572CA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9EE102-456F-B820-03D2-4A73FFB092C2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1870E8-DDDA-E28B-9F0A-DCDDD36961A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A1B9F78-F8E2-C06E-43DB-D92F0331691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45;p5">
            <a:extLst>
              <a:ext uri="{FF2B5EF4-FFF2-40B4-BE49-F238E27FC236}">
                <a16:creationId xmlns:a16="http://schemas.microsoft.com/office/drawing/2014/main" id="{6F3AB481-5373-5EE1-31F4-6363EAA7D91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4;p5">
            <a:extLst>
              <a:ext uri="{FF2B5EF4-FFF2-40B4-BE49-F238E27FC236}">
                <a16:creationId xmlns:a16="http://schemas.microsoft.com/office/drawing/2014/main" id="{3EC8A464-364F-4FF8-474A-06B749A2DB8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1E314A-D149-A752-8457-AE21328A08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0BABB18-706A-A983-9B68-7537971F5F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ستتناوبون اليوم على قراءة الفقرة التالية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54A568-FB09-CF55-2DA5-F7039FCCCD8B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تَنْفَرِدُ كُلُّ قارَّةٍ بِمُكَوِّناتِها ٱلْحَضارِيَّةِ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وَٱلثَّقافِيَّةِ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، نَتيجَةً لِلتَّفاعُلِ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ٱلطَّبيعِيِّ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ٱلشُّعوبِ وَبيئَتِها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ٱلْمُحيطَةِ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 وَتَشْهَدُ قارَّتُنا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ٱلسَّمْراءُ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نَسيجاً ثَقافِيّاً يَسْتَمِدُّ غِناهُ مِنْ عَراقَةِ وَأَصالَةِ شُعوبِها.  وَتَظْهَرُ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ٱلهُوِيَّةُ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ٱلإفريقِيَّةُ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لِلْمَغْرِبِ في فَنِّهِ وَموسيقاهُ وَمَطْبَخِهِ وَثَقافَتِهِ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ٱلشَّعْبِيَّةِ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تَطوفُ مُدُنَ ٱلْمَغْرِبِ وَتَتَجَوَّلُ بَيْنَ أَرْوِقَةِ أَزِقَّتِها، تَجِدُ نَفْسَكَ مُسْتَمْتِعاً بِمَظاهِرِ تَأَثُّرِ ٱلثَّقافَةِ ٱلْمَغْرِبِيَّةِ بِعُمْقِ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ٱلْجُذورِ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ٱلْإِفريقِيَّةِ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A289DD-4CC0-B9BC-7485-CE0A00D97BD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CF2766-6794-86C5-E96F-E51A52D0C90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712CE-2CB4-C055-BFB8-986E2C608FD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B0A0AC-DC48-DC9B-B3F1-FB062D02A9B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FB011-8B2E-E670-31F6-BEA3BA6035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A450D629-0639-E65A-1D1D-7BD17C21E2B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021A6201-6453-6B16-4738-3054B7DD859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94EA9343-1D44-1B78-13C2-72B30C8997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884E110-9331-5014-EB7C-E00102E2A3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77C9-21A9-1D3C-6792-9BDBBE97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D225ED6-E642-CF2A-E317-F34DF3E89D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1425032-56F4-EE91-7FFD-5083C8B3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قواعد استعمال علامات الترقيم.</a:t>
            </a:r>
          </a:p>
        </p:txBody>
      </p:sp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003128DC-F100-4E67-368D-C27CD682DAA6}"/>
              </a:ext>
            </a:extLst>
          </p:cNvPr>
          <p:cNvGraphicFramePr>
            <a:graphicFrameLocks noGrp="1"/>
          </p:cNvGraphicFramePr>
          <p:nvPr/>
        </p:nvGraphicFramePr>
        <p:xfrm>
          <a:off x="505402" y="1982379"/>
          <a:ext cx="7987722" cy="4526140"/>
        </p:xfrm>
        <a:graphic>
          <a:graphicData uri="http://schemas.openxmlformats.org/drawingml/2006/table">
            <a:tbl>
              <a:tblPr rtl="1" firstRow="1" firstCol="1" bandRow="1"/>
              <a:tblGrid>
                <a:gridCol w="1613254">
                  <a:extLst>
                    <a:ext uri="{9D8B030D-6E8A-4147-A177-3AD203B41FA5}">
                      <a16:colId xmlns:a16="http://schemas.microsoft.com/office/drawing/2014/main" val="4055197331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044371455"/>
                    </a:ext>
                  </a:extLst>
                </a:gridCol>
                <a:gridCol w="5450237">
                  <a:extLst>
                    <a:ext uri="{9D8B030D-6E8A-4147-A177-3AD203B41FA5}">
                      <a16:colId xmlns:a16="http://schemas.microsoft.com/office/drawing/2014/main" val="1898851779"/>
                    </a:ext>
                  </a:extLst>
                </a:gridCol>
              </a:tblGrid>
              <a:tr h="374311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ٱلتَّرْقيمِ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رَمْزُها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مَتى </a:t>
                      </a:r>
                      <a:r>
                        <a:rPr lang="ar-M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تُسْتَعْمَلُ؟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04958"/>
                  </a:ext>
                </a:extLst>
              </a:tr>
              <a:tr h="33035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اَلنُّقْطَةُ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عِنْدَ نِهايَةِ جُمْلَةٍ تَمَّ مَعْناها.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6134"/>
                  </a:ext>
                </a:extLst>
              </a:tr>
              <a:tr h="132751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اَلْفاصِلَةُ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تَفْصِلُ بَيْنَ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ٱلْجُمَلِ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ٱلْقَصيرَةِ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لِجُمْلَةٍ طَويلَةٍ مُتَّصِلَةٍ.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بَيْنَ أَنْواعِ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ٱلشَّيْءِ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وَأَقْسامِهِ.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030072"/>
                  </a:ext>
                </a:extLst>
              </a:tr>
              <a:tr h="77434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لْاِسْتِفْهامِ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؟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بَعْدَ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ٱلْاِسْتِفْهامِ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ٱلسُّؤالِ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5060"/>
                  </a:ext>
                </a:extLst>
              </a:tr>
              <a:tr h="83590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لتَّعَجُّبِ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!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في نِهايَةِ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ٱلْجُمْلَةِ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نُعَبِّرُ فيها عَنِ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ٱلْمَشاعِرِ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(إِعْجاب، تَذَمُّر، فَرَح، حُزْن...).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6639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88AE45D-4C30-D1D0-8515-A5BBD60D1BE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47D4E8-8BEB-6EB6-6DD2-02283DAFFE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AEF94C-7B70-533D-3904-93131371BE4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167862-CCD7-067F-87EF-CFD1F905325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Google Shape;1246;p5">
            <a:extLst>
              <a:ext uri="{FF2B5EF4-FFF2-40B4-BE49-F238E27FC236}">
                <a16:creationId xmlns:a16="http://schemas.microsoft.com/office/drawing/2014/main" id="{E6ACB6B1-B2C5-A3E7-BD47-FEA437029FD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9B1A9B2-78DE-78C6-1BF1-8081AE78E7B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787DD7CA-2B52-EBCD-3BE5-77AE70EDC0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00DC24-A3F7-2C5A-0FCE-4A4569A9BF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7653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دقيقتان لكل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مشارك:سأتأكد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من قراءتكم بدقة و استرسال و نبر مناسب.</a:t>
            </a:r>
            <a:b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عليكم قراءة النص قبل أن يختفي</a:t>
            </a:r>
            <a: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 يضغط الأستاذ(ة) على زر جهاز التحكم ليختفي النص)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7D11DE-8D10-D436-71CA-323A2B324744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تَنْفَرِدُ كُلُّ قارَّةٍ بِمُكَوِّناتِها ٱلْحَضارِيَّةِ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وَٱلثَّقافِيَّةِ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نَتيجَةً لِلتَّفاعُلِ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ٱلطَّبيعِيِّ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ٱلشُّعوبِ وَبيئَتِها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ٱلْمُحيطَةِ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وَتَشْهَدُ قارَّتُنا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ٱلسَّمْراءُ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نَسيجاً ثَقافِيّاً يَسْتَمِدُّ غِناهُ مِنْ عَراقَةِ وَأَصالَةِ شُعوبِها.  وَتَظْهَرُ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ٱلهُوِيَّةُ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ٱلإفريقِيَّةُ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لِلْمَغْرِبِ في فَنِّهِ وَموسيقاهُ وَمَطْبَخِهِ وَثَقافَتِهِ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ٱلشَّعْبِيَّةِ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تَطوفُ مُدُنَ ٱلْمَغْرِبِ وَتَتَجَوَّلُ بَيْنَ أَرْوِقَةِ أَزِقَّتِها، تَجِدُ نَفْسَكَ مُسْتَمْتِعاً بِمَظاهِرِ تَأَثُّرِ ٱلثَّقافَةِ ٱلْمَغْرِبِيَّةِ بِعُمْقِ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ٱلْجُذورِ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ٱلْإِفريقِيَّةِ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81CE0B-8ED4-4885-147B-19610BF2ECC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8C20E-4E4E-280D-4363-4251A028B97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8065AE-443B-9A61-6865-FCC3885B1E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107E4A-AABF-A0BD-BEB8-1E88C73C58A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34646F-6733-E754-3BC3-CDDA150093A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60DAAFB4-8078-E947-B100-37E5447C3CA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8CE7422B-B25D-27FB-D792-ABD54154CEA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3F3604DC-7590-6560-CFC7-992A4515B6C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D830B4-B80E-30AB-691A-39B92E3AE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0A27045-4CF4-ED52-436B-544285D9AE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880F-E949-28B9-428B-7AA5D590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CDE27ED-862B-9BC0-1743-4F6B6EF4A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24479CC-1025-05A9-8C52-B1030B5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DC3B9B-4089-0F38-7646-E644BD1CF23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87D2A6-1FA4-6472-1B76-E2F4FDFF32D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F31D8C-4285-0DBF-2AAD-917626A9069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25A39-1A88-018F-76BF-4B29B76790E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4A80F1-21F8-622F-C1EB-EFBC22EF0F0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89D0925C-794C-26CE-ACC1-7D36C3D1C9C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0F544637-AA7C-02EA-53F8-2FE69611C7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44;p5">
            <a:extLst>
              <a:ext uri="{FF2B5EF4-FFF2-40B4-BE49-F238E27FC236}">
                <a16:creationId xmlns:a16="http://schemas.microsoft.com/office/drawing/2014/main" id="{2955A03E-DC3B-9869-EB86-4C969070275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BAD2BA8-C655-C076-7851-20D3EC6CA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42AFD52-F407-96CA-1147-5A48B524A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17495"/>
              </p:ext>
            </p:extLst>
          </p:nvPr>
        </p:nvGraphicFramePr>
        <p:xfrm>
          <a:off x="433117" y="2190362"/>
          <a:ext cx="8277768" cy="384048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مُسْتَرْسَلَةً؟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ٱلْوَصْلِ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070255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ٱلنُّطْقُ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ٱلسَّليمُ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لِلْأَصْواتِ؟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29330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8795" y="1179573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</a:t>
            </a:r>
            <a:r>
              <a:rPr lang="ar-MA" sz="40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القراءة:معجم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1498739" y="3522156"/>
            <a:ext cx="54165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استراتيجيتي الصفة المضافة و الكلمات الجامعة .</a:t>
            </a:r>
          </a:p>
          <a:p>
            <a:pPr algn="r" rtl="1"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أسلوب الوصف.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14162" y="2234652"/>
            <a:ext cx="1728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وأساليب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4162" y="139793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3" name="Image 2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F63A644-EDFA-D264-75A8-2531FCF3F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45" y="2314923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 في هذه الحصة على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توظيف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استراتيجيتي الصفة المضافة و الكلمات الجامعة و كذلك أسلوب الوصف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4B1837-BA3A-B0D6-A8CC-FC2F37C7F1F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075BF3-E881-B410-6F4B-397152BCA91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51E89-AAB2-3F24-6096-49981E62AA1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99701-2550-6F22-19E7-D2A7B3BDC6D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A46FF5-43F4-112B-9A9D-6CE677AA39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85BC321-B803-47D8-B35C-5AB3F6B500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448D511-2B28-A596-F63D-E0DC590E7D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84FC4F5-1261-9400-F32D-5F4DE21C1D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560A96-BDDA-E1A8-F5E0-D0EE5868D4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C9271D-8C1A-BA72-FFE6-56734E0470EB}"/>
              </a:ext>
            </a:extLst>
          </p:cNvPr>
          <p:cNvSpPr txBox="1"/>
          <p:nvPr/>
        </p:nvSpPr>
        <p:spPr>
          <a:xfrm>
            <a:off x="1436943" y="1885788"/>
            <a:ext cx="6165495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ٱلصِّفَةِ ٱلْمُضافَةِ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A90086-6965-7223-4E75-95EA41256E20}"/>
              </a:ext>
            </a:extLst>
          </p:cNvPr>
          <p:cNvSpPr txBox="1"/>
          <p:nvPr/>
        </p:nvSpPr>
        <p:spPr>
          <a:xfrm>
            <a:off x="1436943" y="3429000"/>
            <a:ext cx="6403970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ٱلْكَلِماتِ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ٱلْجامِعَةِ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C59DB90-5015-9E38-4199-08A19B8830E3}"/>
              </a:ext>
            </a:extLst>
          </p:cNvPr>
          <p:cNvSpPr txBox="1"/>
          <p:nvPr/>
        </p:nvSpPr>
        <p:spPr>
          <a:xfrm>
            <a:off x="1463351" y="4972212"/>
            <a:ext cx="6217297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ٱلْوَصْفِ</a:t>
            </a:r>
          </a:p>
        </p:txBody>
      </p:sp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AC328-7398-B1FC-BC7E-E2C9E470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DB88FCB-0F25-7A0E-8DB1-33667939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لتحديد الصفة المضافة المناسبة لاسم؟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E803E4-41DD-0215-7D55-D2EE52D74AA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D08853-9B2B-0A0B-7A9C-B9C429EEDF1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7C93B-27C2-6747-7CF2-5593D01C940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146CF4-47CE-C9EB-E363-700773A10B4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DC35C3-8305-66CD-1D83-0643126F573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E015CC37-4C05-97AF-061F-DB98E601E7C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B518B15-33A4-219E-4EA2-81413818B1E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EB0426A-3C1D-85FB-D9DE-41DDB49ABA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657CB7C-CC25-CC76-67F2-09A53F0F02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161198-487C-B6AE-1E95-131A34806912}"/>
              </a:ext>
            </a:extLst>
          </p:cNvPr>
          <p:cNvSpPr txBox="1"/>
          <p:nvPr/>
        </p:nvSpPr>
        <p:spPr>
          <a:xfrm>
            <a:off x="1429407" y="3313124"/>
            <a:ext cx="6042966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إسْتْراتيجِيَّةُ ٱلصِّفَةِ ٱلْمُضافَةِ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CB6E94-6C4F-E0BC-6684-6088D44A01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535566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34F8C-8AA9-0CEF-C329-5152F443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7F36E1-D18E-9F6F-19D3-CBE0FE095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4F0028F-9221-2D97-5F58-052F93C046A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9D61BE-67AB-E659-2A87-33C6F38D869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1F9988-1556-2DC6-5B17-47395608A55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BD4B6F-50C1-7FCE-3713-968F6FBEE1D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51E03-8DA1-ABAC-DCA4-21B01D1587B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3D4D32A-4783-467F-9DB7-C3FEB5A8455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E621FFC7-C56A-99C2-6941-417ED4D0BDA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2CE6AE6-9E21-0871-C4F9-B6AF82D878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DF4D3C-258A-FE03-11CE-3152DA7A5C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2E4CCD-3C4A-1978-7C03-431A49A6F4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9AE4E5-A8CB-B187-C8CF-65A835DD3B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081" y="1436930"/>
            <a:ext cx="6791533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438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C9E39-9CBC-B31A-729D-3E2A4E158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8D1F69-148B-62F7-3C60-81AEA91D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ألواحكم أتموا الجمل التالية بالصفة المضافة المناسبة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3EB9E12-C1B1-C2FB-7EEE-FE39D5CEBC3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10BBE-EE43-21B9-85A7-A60B3E660DA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1D26B5-1338-50B6-414C-A8830585E07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C07473-5FC2-8DE7-E75C-FA117607D417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B9A4AA-FF92-31FC-B7FB-6479480C447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19767CA-3999-28C2-B471-FF01D2BB5EB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1993CA51-7D90-2A5A-AC77-E9964687F9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9E87673-7925-BB82-DDF7-EF8442E983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1FDA86-CC36-B76D-B1ED-0C8C42455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9ADB164B-572D-212B-9A01-5F6ADA1E08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35E08640-1BE2-570E-679B-D612534E7291}"/>
              </a:ext>
            </a:extLst>
          </p:cNvPr>
          <p:cNvSpPr txBox="1">
            <a:spLocks/>
          </p:cNvSpPr>
          <p:nvPr/>
        </p:nvSpPr>
        <p:spPr>
          <a:xfrm>
            <a:off x="632373" y="355974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يَتَمَيَّزُ ٱلْمَغْرِبُ بِمَناظِرِهِ ....................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E40A382D-A13C-9C53-F119-0ADC188E1549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4EC9CD67-3C72-EC74-CE63-69A1FC3E374B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ٱللَّذيذَةِ</a:t>
            </a:r>
            <a:endParaRPr lang="ar-MA" sz="48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024242DA-1BBD-225D-8AB6-5A1FE1904201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ٱلْمُذْهِلَةِ</a:t>
            </a:r>
          </a:p>
        </p:txBody>
      </p:sp>
    </p:spTree>
    <p:extLst>
      <p:ext uri="{BB962C8B-B14F-4D97-AF65-F5344CB8AC3E}">
        <p14:creationId xmlns:p14="http://schemas.microsoft.com/office/powerpoint/2010/main" val="340584561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7EF0A-C5C2-038C-731D-7E6A1F45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78A180C-A8B5-B059-E743-93D34AE1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الصفة المضافة المناسبة هي ٱلْمُذْهِلَةِ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6F4BEA3-766F-19DB-EBCA-A6371BFF6CA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15F732-C3D6-E154-CBF0-0631BC47388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71505-5A1F-37C0-CCBA-3D80420EC95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813BC-62CF-96F0-AFEF-D67FE2B2F3E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555F87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6F021-6DC3-067E-3C53-4FAE87A431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1293621-36E7-3FE0-C0B5-D791A7D4D91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4462585-EEED-4E0E-240E-51EE1C3A86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F1049D0A-FB64-5874-0ADA-4EEA03A029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1E1C38-1F85-4E40-EF85-390CAE319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C8E9300-0B42-A551-EAE0-CF9BEAA8BD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C24C9619-D016-2F0B-CB14-3D6D6E83CF0B}"/>
              </a:ext>
            </a:extLst>
          </p:cNvPr>
          <p:cNvSpPr txBox="1">
            <a:spLocks/>
          </p:cNvSpPr>
          <p:nvPr/>
        </p:nvSpPr>
        <p:spPr>
          <a:xfrm>
            <a:off x="632373" y="355974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يَتَمَيَّزُ ٱلْمَغْرِبُ بِمَناظِرِهِ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ٱلْمُذْهِلَةِ.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CA7F01B3-B63C-4DC9-F2D4-6E66D7D331BC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ٱلْكَبيرَةِ</a:t>
            </a:r>
            <a:endParaRPr lang="ar-MA" sz="48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C3623E79-FCD1-6C96-2F4A-C5EB16BE7252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ٱللَّذيذَةِ</a:t>
            </a:r>
            <a:endParaRPr lang="ar-MA" sz="48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5C198F90-1D68-F23B-34CD-C86A6443EF42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ٱلْمُذْهِلَةِ</a:t>
            </a:r>
          </a:p>
        </p:txBody>
      </p:sp>
    </p:spTree>
    <p:extLst>
      <p:ext uri="{BB962C8B-B14F-4D97-AF65-F5344CB8AC3E}">
        <p14:creationId xmlns:p14="http://schemas.microsoft.com/office/powerpoint/2010/main" val="200669905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57417-135B-B5C3-BCF1-ACC95D539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9452DA-0CD9-B7DD-593E-020809B1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02777E-BB73-C4B0-4441-F055F164D4A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0106FC-3FAA-4CF3-8865-212578DAD5F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D8112E-78E8-295A-C4F8-ACABAB41F9F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94A9C-BE3D-EC74-7870-467021BEF8C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C77524-6F43-BEB0-D459-06912220A3C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A4F6A9A1-350B-F334-899C-35CA36FF002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820B7919-34BA-5FD3-1A72-BA87BA31F53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AFEA44C-216F-C12B-AC4A-E93D44A0D8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F184E4-DD38-2712-8AC6-9C95ADF021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4A186CC-76F4-BD32-1AE9-BCB17E9CF7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A1422AF5-C569-B994-9603-AFD75F47B7CB}"/>
              </a:ext>
            </a:extLst>
          </p:cNvPr>
          <p:cNvSpPr txBox="1">
            <a:spLocks/>
          </p:cNvSpPr>
          <p:nvPr/>
        </p:nvSpPr>
        <p:spPr>
          <a:xfrm>
            <a:off x="632373" y="355974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اِنْبَهَرَ ٱلسُّياحُ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بِٱلْمَنْتَجاتِ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D35BF780-F938-29CB-770B-83A87763661F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B9B49DD6-DFBE-E1D3-7C0D-86944664B6B0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E9F691CA-951E-7796-B6BD-07B100DA0D30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ٱلسَّهْلَةِ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84677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B7AE8-F939-0291-AA2D-ACC0C7E1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E828CA2-92A5-0A7C-F07E-77A39595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الصفة المضافة المناسبة هي ٱلتَّقْليدِيَّةِ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D36E3D-F9DA-B456-2502-9D1E048E879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DDA2AF-EC0D-EE57-FAC6-05B118968A2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A9D31D-BCF2-4213-B026-095C3C5088D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51D54-6A34-4971-E464-D265B8BF461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0A8EC9-D1BD-3550-0700-4D1A94B9D51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2415E2B6-1BD8-A246-1FBD-52FCD48D9B1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4AC55C5A-5787-5589-284E-41B4FB51400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CD65E6D-D135-E7E2-2C19-610BAC8305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CFA604-B924-0C95-28C6-F75E7120DF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2BB6188-9728-E6B3-DD09-ED9B241440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Titre 9">
            <a:extLst>
              <a:ext uri="{FF2B5EF4-FFF2-40B4-BE49-F238E27FC236}">
                <a16:creationId xmlns:a16="http://schemas.microsoft.com/office/drawing/2014/main" id="{DBA684F6-BDDD-229B-5170-88EF8DDF0639}"/>
              </a:ext>
            </a:extLst>
          </p:cNvPr>
          <p:cNvSpPr txBox="1">
            <a:spLocks/>
          </p:cNvSpPr>
          <p:nvPr/>
        </p:nvSpPr>
        <p:spPr>
          <a:xfrm>
            <a:off x="632373" y="355974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اِنْبَهَرَ ٱلسُّياحُ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بِٱلْمَنْتَجاتِ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ٱلتَّقْليدِيَّةِ.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C24190DB-3E27-B39A-DF78-889D99F90F45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ٱلتَّقْليدِيَّةِ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70D1D448-D024-C256-6878-E524543E72E9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ٱلْبَعيدَةِ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60D5B72F-8B3D-B82E-71CB-51858E5BB961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ٱلسَّهْلَةِ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76162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D6965-9B62-7F33-DD36-D010CE65B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BEAF1FB-40F1-5567-F095-2F8D48EEC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4ACE17E-9841-265A-FD58-DA46925AD55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E31F09-ABBD-FE86-011D-C55C9BE8879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57FF7-2F5D-E62A-0E46-69CD07098ED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C767EB-2F82-C0A4-04A5-37DC600135ED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357DC-4A4A-D671-FB16-0796B4E09C2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E5B8CCB4-7ABC-C7F5-2C67-7588EB31FB3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09D1391-7D04-3B84-0328-E8218DC66C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E3F8EF34-44E9-0CA4-62FA-8381E330F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24F3AC-CF34-3F61-5910-8994E08CEC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295967-7382-5150-6BE4-9E34F3D2D9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912270D5-718A-F0A0-7850-12E058873355}"/>
              </a:ext>
            </a:extLst>
          </p:cNvPr>
          <p:cNvSpPr txBox="1">
            <a:spLocks/>
          </p:cNvSpPr>
          <p:nvPr/>
        </p:nvSpPr>
        <p:spPr>
          <a:xfrm>
            <a:off x="632373" y="355974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تَتَمَيَّزُ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بِٱلتَّنَوُّعِ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27985FE4-E4EC-EB00-7D48-D005A6A9B89C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ٱلسّاخِنَةُ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4DF515CF-062C-9C04-264D-7B55BB83B16C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ٱلْمَغْرِبِيَّةُ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27B5EF87-6C08-DF9B-DFC2-F92702DCD52B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ٱلْوَحيدَةُ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570557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C48FD-5344-C9BC-525D-6E999436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AC9C55-1FF2-DCD1-AF86-E38E1A7E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الصفة المضافة المناسبة هي ٱلْمَغْرِبِيَّةُ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E2D093F-860D-A4E5-6A33-2675492A2D9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8BF030-89CD-2EF3-D31D-D72E2C44F62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2BF0A-D087-0445-7CD5-A3DC714A2C7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B41299-9DE9-3040-66F3-C9C4B56C931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5FC975-BA15-D48B-C8B8-CC9ED48E70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47DF4C7-C144-D202-5114-A630F235AE6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7B563B15-569B-85D2-4AF6-D821D8FF223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E6FF04C-E1B1-E5C7-5AF8-D415A96D80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D5D976-ACA3-ED05-75F4-5B8DACF812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ACAAD93-CF63-2B50-D4B2-32FEE21C97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534104FF-F82E-361C-71E4-D035124690B7}"/>
              </a:ext>
            </a:extLst>
          </p:cNvPr>
          <p:cNvSpPr txBox="1">
            <a:spLocks/>
          </p:cNvSpPr>
          <p:nvPr/>
        </p:nvSpPr>
        <p:spPr>
          <a:xfrm>
            <a:off x="632373" y="3559740"/>
            <a:ext cx="7647148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تَتَمَيَّزُ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بِٱلتَّنَوُّعِ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CD379080-A4E8-49FA-6642-E025157AF78B}"/>
              </a:ext>
            </a:extLst>
          </p:cNvPr>
          <p:cNvSpPr txBox="1">
            <a:spLocks/>
          </p:cNvSpPr>
          <p:nvPr/>
        </p:nvSpPr>
        <p:spPr>
          <a:xfrm>
            <a:off x="5776450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ٱلسّاخِنَةُ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447E006A-C3B1-BEF8-731D-110B0F281D07}"/>
              </a:ext>
            </a:extLst>
          </p:cNvPr>
          <p:cNvSpPr txBox="1">
            <a:spLocks/>
          </p:cNvSpPr>
          <p:nvPr/>
        </p:nvSpPr>
        <p:spPr>
          <a:xfrm>
            <a:off x="3822729" y="2125892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ٱلْمَغْرِبِيَّةُ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CC81F7CE-4293-56D1-0D4D-7A931576469C}"/>
              </a:ext>
            </a:extLst>
          </p:cNvPr>
          <p:cNvSpPr txBox="1">
            <a:spLocks/>
          </p:cNvSpPr>
          <p:nvPr/>
        </p:nvSpPr>
        <p:spPr>
          <a:xfrm>
            <a:off x="1869008" y="2117849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ٱلْوَحيدَةُ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47272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965C8-0779-BF87-51DC-828B675B1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70F6018-9392-E518-3C62-B5D5F9927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أتموا الجملة التالية بصفات مناسبة من اختياركم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85CD53-20E2-DE43-3444-2781F705E77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766B9A-005A-D5A2-E461-3984756C388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99DF06-94A7-B02E-268D-83098198213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B0471C-E99B-FF54-4E70-C089DF19209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4D7019-54BC-6630-9F5C-F0FBBC0231C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151659B3-4743-FBDE-2EE5-63DC681D44A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F28B6FC-9E18-3D8A-7248-3B6695895C5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F18B4D23-1F98-F2A6-F90D-9D9C4BE51C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0EB707-9341-90E7-432B-84BE417055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4EE724C-C045-41C9-9A17-55FCC5C8D4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0926C77A-FB71-8861-FEB6-7159E61457DF}"/>
              </a:ext>
            </a:extLst>
          </p:cNvPr>
          <p:cNvSpPr txBox="1">
            <a:spLocks/>
          </p:cNvSpPr>
          <p:nvPr/>
        </p:nvSpPr>
        <p:spPr>
          <a:xfrm>
            <a:off x="449493" y="3315900"/>
            <a:ext cx="8085600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تَفَوَّقَ ٱلْفَريقُ ................ في ٱلْمُباراةِ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ٱلْأَخيرَةِ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729451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CAA3C-61B0-90CA-C799-496AA070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88FBA0A-1FE7-A964-681E-4DB63AD0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يمكن أن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نقول:تَفَوَّقَ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ٱلْفَريقُ ٱلْوَطَنِيُّ في ٱلْمُباراةِ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ٱلْأَخيرَةِ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إجابات أخرى؟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BDA1F4-4273-4746-7D2A-B4A0C42568F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C81199-0EEF-F441-92EB-9C70B70D936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B013F-3927-B45B-68C8-02044543C77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4BE35F-AB2E-ACF0-9951-CDF1BC3581F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813BA6-F872-5BC2-B742-6F1F724430F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AF4CFFE-3C66-5129-475C-7C3D52690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9A909E25-A60A-8359-5C67-17C844486AC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47BBF62-14D4-1689-2702-0829C98567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9B75E36-FC7A-5BE2-C8A3-EC4F1A5A0A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55EA6DCF-88BA-BC5B-3045-537E55531537}"/>
              </a:ext>
            </a:extLst>
          </p:cNvPr>
          <p:cNvSpPr txBox="1">
            <a:spLocks/>
          </p:cNvSpPr>
          <p:nvPr/>
        </p:nvSpPr>
        <p:spPr>
          <a:xfrm>
            <a:off x="449493" y="3315900"/>
            <a:ext cx="8085600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تَفَوَّقَ ٱلْفَريقُ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ٱلْوَطَنِيُّ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ٱلْمُباراةِ </a:t>
            </a:r>
            <a:r>
              <a:rPr lang="ar-MA" sz="6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ٱلْأَخيرَةِ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F9A2A6A-D767-3B91-48FE-5FF28EB3FB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65115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0F716-83D3-E0A7-AD45-9461CC819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3FE08C3-B44B-86B4-12C2-D9839F01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 أخرى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D550813-40BB-0B17-BA18-FC08BA1B7D6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2ABC82-4590-BCBD-E063-BF775C99CAB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11F838-EA70-8AA6-B628-9AA3AB8134B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A3339E-AC54-2D2D-81B8-7BFCF7FA885F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80282A-6C66-4B62-2B73-041A846FD70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49E04F0E-468C-2344-8E5E-60477378B63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E59722DD-8047-BFE6-8536-6EA3CFD7955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76B03318-2FEC-EA02-A2C8-354996C8DA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42874F-49E3-39A3-937B-C016C72A11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C8DE8DF-AD3B-B44A-E683-AB825A6883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5E01A007-1BED-8FBD-88EC-0655E245DCA3}"/>
              </a:ext>
            </a:extLst>
          </p:cNvPr>
          <p:cNvSpPr txBox="1">
            <a:spLocks/>
          </p:cNvSpPr>
          <p:nvPr/>
        </p:nvSpPr>
        <p:spPr>
          <a:xfrm>
            <a:off x="449493" y="3315900"/>
            <a:ext cx="8085600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يَعْتَزُّ كُلُّ الْمَغارِبَةِ بِتاريخِهْمِ 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22406709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E1B05-F75E-5B2A-E4C7-1FBAF92C4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FA10FD7-EBD3-3237-557B-77B8036CE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يمكن أن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نقول:يَعْتَزُّ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كُلُّ الْمَغارِبَةِ بِتاريخِهْمِ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ٱلْعَظيمِ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إجابات أخرى؟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F1A3FBC-A9AD-C18A-B661-ECB08ACB8E8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0031D-564F-3E62-9C0F-BC28F31AE33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5B7F2D-1CB3-780C-FD0D-C48657C4D9C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4960CC-98DF-7C82-59A8-DB265B3CF4FB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3278E0-DE58-8A6D-A135-A860B28D29C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795EE3B9-D157-CB35-EAAF-D8DB45B69DA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46502684-A0FA-356F-5FEF-5DE92B105A4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080AA453-07B8-964E-EFED-968EE015F0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52050E-6D98-6FDB-98F4-4AF67FAEC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B9DAB31-D79D-38A3-E270-F9610C3450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EB0D4CEE-3991-1380-9209-7D0FA6476AD7}"/>
              </a:ext>
            </a:extLst>
          </p:cNvPr>
          <p:cNvSpPr txBox="1">
            <a:spLocks/>
          </p:cNvSpPr>
          <p:nvPr/>
        </p:nvSpPr>
        <p:spPr>
          <a:xfrm>
            <a:off x="449493" y="3315900"/>
            <a:ext cx="8085600" cy="1169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يَعْتَزُّ كُلُّ الْمَغارِبَةِ بِتاريخِهْمِ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ٱلْعَظيمِ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26312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70484-9AC4-C1E0-CDA1-6B771EF73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ED0FB3D-3C1B-8CC1-645D-CE3C074C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سنتذكر خطوات استراتيجية الكلمات الجامعة. من يذكرنا بها؟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D2D10B-C267-D9B5-352E-12A27ED4DC6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A84A14-4360-D423-83F1-703BDD0448A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FC597-3333-A52B-4CDE-AE3F214C560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E7F45C-4420-BD14-C5B3-ACE99545CAF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BAA3B-1125-4968-AFEE-4D5FCED27B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B853C82-0F69-B80F-4389-B6CD8C2AC4A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D528A801-19AE-18B9-7847-A08D7BF1F5C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AD77AEA7-9142-1359-3686-A2FD0D3208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84A4A3-C862-457B-CE14-56C85A12A2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D8F5D15-8BEC-A686-60E2-634FDDCBC99E}"/>
              </a:ext>
            </a:extLst>
          </p:cNvPr>
          <p:cNvSpPr txBox="1"/>
          <p:nvPr/>
        </p:nvSpPr>
        <p:spPr>
          <a:xfrm>
            <a:off x="1370015" y="3281855"/>
            <a:ext cx="6403970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ٱلْجامِعَةِ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FD6151-1550-5999-A5EA-2E5CCB8A8D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658424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DEDE4-4338-7A9C-7CFD-88927945E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19F0D26-4F47-EC51-821B-82A73B3C2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5CA749-081F-EB3A-5F2C-F215DC02105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F3456-D72B-73AF-66C4-8365EA1E9F1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A9C3FA-0091-1E05-D39A-14148408560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46F030-3958-A154-5541-25EDDC2D76C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DD6BFE-FB59-60CE-FFB3-7E9E20D34DD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93C1920C-FC6C-9EEC-4ACB-0684AD70B65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C4731AA-FE61-3E39-4FD6-2B17D894372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1314191-DDF4-3BAF-1170-1819438B711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A1E676-E70A-B287-5826-3B0709BF41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493AB14-D4BE-AE41-976D-4D34E120AD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81F096D-F970-887E-C271-C23FE2B6BC8A}"/>
              </a:ext>
            </a:extLst>
          </p:cNvPr>
          <p:cNvGrpSpPr/>
          <p:nvPr/>
        </p:nvGrpSpPr>
        <p:grpSpPr>
          <a:xfrm>
            <a:off x="176560" y="2566570"/>
            <a:ext cx="8508817" cy="2690192"/>
            <a:chOff x="253196" y="2655780"/>
            <a:chExt cx="8508817" cy="2690192"/>
          </a:xfrm>
        </p:grpSpPr>
        <p:sp>
          <p:nvSpPr>
            <p:cNvPr id="14" name="Titre 1">
              <a:extLst>
                <a:ext uri="{FF2B5EF4-FFF2-40B4-BE49-F238E27FC236}">
                  <a16:creationId xmlns:a16="http://schemas.microsoft.com/office/drawing/2014/main" id="{D5FE81A1-C26A-DD80-2F95-6C797058DFE5}"/>
                </a:ext>
              </a:extLst>
            </p:cNvPr>
            <p:cNvSpPr txBox="1">
              <a:spLocks/>
            </p:cNvSpPr>
            <p:nvPr/>
          </p:nvSpPr>
          <p:spPr>
            <a:xfrm>
              <a:off x="2298991" y="2655780"/>
              <a:ext cx="5838236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prstClr val="white">
                      <a:lumMod val="65000"/>
                    </a:prstClr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pPr algn="ctr">
                <a:spcBef>
                  <a:spcPts val="0"/>
                </a:spcBef>
                <a:buClr>
                  <a:srgbClr val="A5A5A5"/>
                </a:buClr>
                <a:buSzPts val="1600"/>
                <a:buFont typeface="Arial"/>
                <a:buNone/>
              </a:pP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أَقْرَأُ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 ٱلْجُمْلَةَ ٱلْمُتَضَمِّنَةَ لِلِكَلِماتِ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ٱلْمُتَرابِطَةِ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.</a:t>
              </a:r>
              <a:endParaRPr lang="fr-FR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endParaRPr>
            </a:p>
          </p:txBody>
        </p:sp>
        <p:sp>
          <p:nvSpPr>
            <p:cNvPr id="17" name="Titre 1">
              <a:extLst>
                <a:ext uri="{FF2B5EF4-FFF2-40B4-BE49-F238E27FC236}">
                  <a16:creationId xmlns:a16="http://schemas.microsoft.com/office/drawing/2014/main" id="{B8562CF5-372C-47E8-529D-2154456A5CE2}"/>
                </a:ext>
              </a:extLst>
            </p:cNvPr>
            <p:cNvSpPr txBox="1">
              <a:spLocks/>
            </p:cNvSpPr>
            <p:nvPr/>
          </p:nvSpPr>
          <p:spPr>
            <a:xfrm>
              <a:off x="1248411" y="3604007"/>
              <a:ext cx="6840001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prstClr val="white">
                      <a:lumMod val="65000"/>
                    </a:prstClr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pPr algn="ctr">
                <a:spcBef>
                  <a:spcPts val="0"/>
                </a:spcBef>
                <a:buClr>
                  <a:srgbClr val="A5A5A5"/>
                </a:buClr>
                <a:buSzPts val="1600"/>
                <a:buFont typeface="Arial"/>
                <a:buNone/>
              </a:pP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أَبْحَثُ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عَنْ كَلِمَةٍ جامِعَةٍ تَخْتَزِلُ ٱلْكَلِماتِ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ٱلْمُتَرابِطَةَ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.</a:t>
              </a:r>
              <a:endParaRPr lang="fr-FR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endParaRPr>
            </a:p>
          </p:txBody>
        </p:sp>
        <p:sp>
          <p:nvSpPr>
            <p:cNvPr id="18" name="Titre 1">
              <a:extLst>
                <a:ext uri="{FF2B5EF4-FFF2-40B4-BE49-F238E27FC236}">
                  <a16:creationId xmlns:a16="http://schemas.microsoft.com/office/drawing/2014/main" id="{1B410CF6-A0C4-F80C-7532-A5B74590B688}"/>
                </a:ext>
              </a:extLst>
            </p:cNvPr>
            <p:cNvSpPr txBox="1">
              <a:spLocks/>
            </p:cNvSpPr>
            <p:nvPr/>
          </p:nvSpPr>
          <p:spPr>
            <a:xfrm>
              <a:off x="253196" y="4733972"/>
              <a:ext cx="7884031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>
                  <a:solidFill>
                    <a:prstClr val="white">
                      <a:lumMod val="65000"/>
                    </a:prstClr>
                  </a:solidFill>
                  <a:latin typeface="Calibri"/>
                  <a:ea typeface="+mn-ea"/>
                  <a:cs typeface="+mn-cs"/>
                </a:defRPr>
              </a:lvl1pPr>
            </a:lstStyle>
            <a:p>
              <a:pPr algn="ctr">
                <a:spcBef>
                  <a:spcPts val="0"/>
                </a:spcBef>
                <a:buClr>
                  <a:srgbClr val="A5A5A5"/>
                </a:buClr>
                <a:buSzPts val="1600"/>
                <a:buFont typeface="Arial"/>
                <a:buNone/>
              </a:pP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أُعَوِّضُ 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ٱلْكَلِماتِ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ٱلْمُتَرابِطَةَ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بِٱلْكَلِمَةِ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 </a:t>
              </a:r>
              <a:r>
                <a:rPr lang="ar-MA" sz="4400" b="1" dirty="0" err="1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ٱلْجامِعَةِ</a:t>
              </a:r>
              <a:r>
                <a:rPr lang="ar-MA" sz="4400" b="1" dirty="0">
                  <a:solidFill>
                    <a:srgbClr val="00206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Dosis Medium"/>
                </a:rPr>
                <a:t> في ٱلْجُمْلَةِ.</a:t>
              </a:r>
              <a:endParaRPr lang="fr-FR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1C8E624-4A61-BC3C-A3D1-29D9CCA85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74118" y="2655780"/>
              <a:ext cx="540000" cy="5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DB2A25D-33DD-AB89-26D8-56C7F1FA7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74118" y="3604007"/>
              <a:ext cx="540000" cy="5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921812B-EE15-6928-70B3-E7A6190A8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22013" y="4733972"/>
              <a:ext cx="540000" cy="54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2193639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3DC3-1DBC-B64E-9A91-8600EEEA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89CC424-5A98-314B-B115-FF1EE3C83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الكلمة الجامعة المناسبة للكلمات التالية: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2A7AC6-65CD-B240-1B25-C7ACCB78C42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09665D-F23F-7D6D-5743-F23F26AE3A5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038246-B8B8-7F17-DA5C-49827DC20F8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F4526-B10E-2552-61D9-4631ECDAFB56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F05455-467B-9386-5448-95F0FB06D31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0B818DF4-B101-EBA2-8558-A8E957E09F6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6EB767D-D400-0C3B-9ED8-EEBBCA00619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7B7B6AA-1C57-673D-95CD-8140C53F44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11F09C-0CAF-60C6-A377-3541A9C865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4956942D-4D8D-14B5-2E62-3BB7EAFEDC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017EE3D7-8483-D2B5-DC62-F202E0E2B340}"/>
              </a:ext>
            </a:extLst>
          </p:cNvPr>
          <p:cNvSpPr txBox="1">
            <a:spLocks/>
          </p:cNvSpPr>
          <p:nvPr/>
        </p:nvSpPr>
        <p:spPr>
          <a:xfrm>
            <a:off x="6561837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تَواضُعٌ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ABF0F548-49C8-A90A-BBC4-0701EA570A0E}"/>
              </a:ext>
            </a:extLst>
          </p:cNvPr>
          <p:cNvSpPr txBox="1">
            <a:spLocks/>
          </p:cNvSpPr>
          <p:nvPr/>
        </p:nvSpPr>
        <p:spPr>
          <a:xfrm>
            <a:off x="4608116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اِحْتِرامٌ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EA9182A2-B9E8-F140-AC24-0ED3D7A0C014}"/>
              </a:ext>
            </a:extLst>
          </p:cNvPr>
          <p:cNvSpPr txBox="1">
            <a:spLocks/>
          </p:cNvSpPr>
          <p:nvPr/>
        </p:nvSpPr>
        <p:spPr>
          <a:xfrm>
            <a:off x="2654395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شُكْرٌ</a:t>
            </a: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ECA88F27-06C4-AC20-B47C-D335C53B8AB4}"/>
              </a:ext>
            </a:extLst>
          </p:cNvPr>
          <p:cNvSpPr txBox="1">
            <a:spLocks/>
          </p:cNvSpPr>
          <p:nvPr/>
        </p:nvSpPr>
        <p:spPr>
          <a:xfrm>
            <a:off x="700674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اِسْتِأْذانٌ</a:t>
            </a:r>
          </a:p>
        </p:txBody>
      </p:sp>
    </p:spTree>
    <p:extLst>
      <p:ext uri="{BB962C8B-B14F-4D97-AF65-F5344CB8AC3E}">
        <p14:creationId xmlns:p14="http://schemas.microsoft.com/office/powerpoint/2010/main" val="333753509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8737-FE93-EE47-6F2B-83C3B4E54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37E65BE-9A38-3046-8948-6EF74CCD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الكلمة الجامعة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هي:أَخْلاقٌ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C74402-DAA4-A838-2C47-CBFE7581A85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7E79D0-3D34-550E-1CD6-FF67400BDC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50B918-D8E1-D9CA-8E56-1E0FFF573F8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B7C390-E01E-8006-DFA0-B8B99C4D8CAB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B8F819-8CFF-1A14-BEB4-3F899B8C53B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B4FEC46-8534-3086-6E2A-3137CE27E2C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71107C4-F63D-543C-B3A2-287EC9BB6F0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98E05A60-2290-ACE8-18D0-688183A509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03CADD-F2F9-0D3C-15AF-5D23099FBB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8C5C276D-22BB-59B6-CC34-A005665212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EDD95BB8-270F-C8BD-0B59-56508A4ED535}"/>
              </a:ext>
            </a:extLst>
          </p:cNvPr>
          <p:cNvSpPr txBox="1">
            <a:spLocks/>
          </p:cNvSpPr>
          <p:nvPr/>
        </p:nvSpPr>
        <p:spPr>
          <a:xfrm>
            <a:off x="6561837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تَواضُعٌ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C9B172C8-89AE-D1E6-1F03-A883BA090FCF}"/>
              </a:ext>
            </a:extLst>
          </p:cNvPr>
          <p:cNvSpPr txBox="1">
            <a:spLocks/>
          </p:cNvSpPr>
          <p:nvPr/>
        </p:nvSpPr>
        <p:spPr>
          <a:xfrm>
            <a:off x="4608116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اِحْتِرامٌ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6C72BD1F-4AB7-5C55-0E49-B0BDF3E894E9}"/>
              </a:ext>
            </a:extLst>
          </p:cNvPr>
          <p:cNvSpPr txBox="1">
            <a:spLocks/>
          </p:cNvSpPr>
          <p:nvPr/>
        </p:nvSpPr>
        <p:spPr>
          <a:xfrm>
            <a:off x="2654395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شُكْرٌ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9C3EAB6D-BCAA-B7AC-E3AE-AC394BA461D5}"/>
              </a:ext>
            </a:extLst>
          </p:cNvPr>
          <p:cNvSpPr txBox="1">
            <a:spLocks/>
          </p:cNvSpPr>
          <p:nvPr/>
        </p:nvSpPr>
        <p:spPr>
          <a:xfrm>
            <a:off x="700674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اِسْتِأْذانٌ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303350BE-B8AD-C89C-5BD8-EC243E2BFE44}"/>
              </a:ext>
            </a:extLst>
          </p:cNvPr>
          <p:cNvSpPr txBox="1">
            <a:spLocks/>
          </p:cNvSpPr>
          <p:nvPr/>
        </p:nvSpPr>
        <p:spPr>
          <a:xfrm>
            <a:off x="3429000" y="4752485"/>
            <a:ext cx="2283709" cy="1117052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5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أَخْلاقٌ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A8BF8441-B4AF-917D-EB10-0524311B0E38}"/>
              </a:ext>
            </a:extLst>
          </p:cNvPr>
          <p:cNvCxnSpPr>
            <a:stCxn id="3" idx="2"/>
            <a:endCxn id="20" idx="0"/>
          </p:cNvCxnSpPr>
          <p:nvPr/>
        </p:nvCxnSpPr>
        <p:spPr>
          <a:xfrm flipH="1">
            <a:off x="4570855" y="3506221"/>
            <a:ext cx="2897188" cy="1246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3E4A6A7-E750-2771-7395-914D6CE8C38A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 flipH="1">
            <a:off x="4570855" y="3514264"/>
            <a:ext cx="943467" cy="12382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CEF271E-3C39-F52D-BAC9-372A99E620C1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>
            <a:off x="3560601" y="3506221"/>
            <a:ext cx="1010254" cy="1246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72D2D1E6-065C-A1FE-1275-CFEE0184E23C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1606880" y="3514264"/>
            <a:ext cx="2963975" cy="12382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9596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8BAD1-4688-0B58-3668-AC338B35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0BE32C-12B5-CC69-E88C-B9BB52B49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 أخر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8304F32-2FD3-C3BC-B107-FA2A2F7F34A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B220A9-CAED-C05D-6501-FBDB6AEED4A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FC2480-7478-9CFC-D47B-3348AA8D93E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01AA97-2E20-DEC9-071B-32DDAAE140C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1141B9-3A3C-3F33-89FF-60FCDB14828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F18A65AE-A9EB-9826-AADF-C8F4DDB534F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B1F06418-F5A1-49CD-0DFB-034BEDB3696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D8713B98-9CC5-D58A-1FB9-024EC375CE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0C0640-6FC9-385C-9C04-124E3F237D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79A8AFC1-6246-0A4F-1CFD-A6EA1D151C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53D0DABD-8176-6E90-DCF5-CB6EF063B8D4}"/>
              </a:ext>
            </a:extLst>
          </p:cNvPr>
          <p:cNvSpPr txBox="1">
            <a:spLocks/>
          </p:cNvSpPr>
          <p:nvPr/>
        </p:nvSpPr>
        <p:spPr>
          <a:xfrm>
            <a:off x="6561837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إِفْريقْيا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837EE73B-FC18-2C81-31C0-3DE6F0AE3676}"/>
              </a:ext>
            </a:extLst>
          </p:cNvPr>
          <p:cNvSpPr txBox="1">
            <a:spLocks/>
          </p:cNvSpPr>
          <p:nvPr/>
        </p:nvSpPr>
        <p:spPr>
          <a:xfrm>
            <a:off x="4608116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أَمْريكا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4370B0F9-09C7-EB65-B710-20A4284F91EC}"/>
              </a:ext>
            </a:extLst>
          </p:cNvPr>
          <p:cNvSpPr txBox="1">
            <a:spLocks/>
          </p:cNvSpPr>
          <p:nvPr/>
        </p:nvSpPr>
        <p:spPr>
          <a:xfrm>
            <a:off x="2654395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أَسْيا</a:t>
            </a: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FA671DD9-27A0-5C60-7FF9-9C045ED07F59}"/>
              </a:ext>
            </a:extLst>
          </p:cNvPr>
          <p:cNvSpPr txBox="1">
            <a:spLocks/>
          </p:cNvSpPr>
          <p:nvPr/>
        </p:nvSpPr>
        <p:spPr>
          <a:xfrm>
            <a:off x="700674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أوروبا</a:t>
            </a:r>
          </a:p>
        </p:txBody>
      </p:sp>
    </p:spTree>
    <p:extLst>
      <p:ext uri="{BB962C8B-B14F-4D97-AF65-F5344CB8AC3E}">
        <p14:creationId xmlns:p14="http://schemas.microsoft.com/office/powerpoint/2010/main" val="104656310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0AA22-36ED-34E0-E97B-1E282B1D6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3A9C14E-0288-284E-2CBD-3101CE1C3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 الكلمة الجامعة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هي:قارّاتٌ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23FCD2-A6DD-DF50-7D54-54A62AD9081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C8BF2B-69AC-CB4C-E4B4-B6164C4F48D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8E922-8BAF-238B-D6FA-0650CCBA49E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34F190-43BC-5A57-2C2C-D7CA116E72FD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98384D-5822-B310-554F-E66FF2035E1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489B5C54-E491-83AD-1105-57D23EB7251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081EE470-FA8D-F85F-2C7F-1A58F16246B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BA0D4CF9-5F7C-D8AC-66E8-B2E41828EF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4EFAA7-8375-C791-620F-C0391A8BD6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5AB0B91-8DE0-BD1F-510E-AD867508BF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9F05CE7A-467B-9AD7-4EA1-CD88F7243AEB}"/>
              </a:ext>
            </a:extLst>
          </p:cNvPr>
          <p:cNvSpPr txBox="1">
            <a:spLocks/>
          </p:cNvSpPr>
          <p:nvPr/>
        </p:nvSpPr>
        <p:spPr>
          <a:xfrm>
            <a:off x="6561837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إِفْريقْيا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A1D48C45-AA58-0428-5CE5-AB51D6CF523E}"/>
              </a:ext>
            </a:extLst>
          </p:cNvPr>
          <p:cNvSpPr txBox="1">
            <a:spLocks/>
          </p:cNvSpPr>
          <p:nvPr/>
        </p:nvSpPr>
        <p:spPr>
          <a:xfrm>
            <a:off x="4608116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أَمْريكا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23352746-6823-767A-549B-E0B2CF0A22D3}"/>
              </a:ext>
            </a:extLst>
          </p:cNvPr>
          <p:cNvSpPr txBox="1">
            <a:spLocks/>
          </p:cNvSpPr>
          <p:nvPr/>
        </p:nvSpPr>
        <p:spPr>
          <a:xfrm>
            <a:off x="2654395" y="2606221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أَسْيا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DF7F5D69-8EF1-2E20-6E5D-8E95DF196B78}"/>
              </a:ext>
            </a:extLst>
          </p:cNvPr>
          <p:cNvSpPr txBox="1">
            <a:spLocks/>
          </p:cNvSpPr>
          <p:nvPr/>
        </p:nvSpPr>
        <p:spPr>
          <a:xfrm>
            <a:off x="700674" y="2614264"/>
            <a:ext cx="1812412" cy="900000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أوروبا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82A71E61-787B-6743-2A82-5374CA280AC8}"/>
              </a:ext>
            </a:extLst>
          </p:cNvPr>
          <p:cNvSpPr txBox="1">
            <a:spLocks/>
          </p:cNvSpPr>
          <p:nvPr/>
        </p:nvSpPr>
        <p:spPr>
          <a:xfrm>
            <a:off x="3429000" y="4752485"/>
            <a:ext cx="2283709" cy="1117052"/>
          </a:xfrm>
          <a:prstGeom prst="roundRect">
            <a:avLst>
              <a:gd name="adj" fmla="val 411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قارّاتٌ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B6D6A46-55BE-FD5E-DB83-BDE23678111D}"/>
              </a:ext>
            </a:extLst>
          </p:cNvPr>
          <p:cNvCxnSpPr>
            <a:stCxn id="3" idx="2"/>
            <a:endCxn id="20" idx="0"/>
          </p:cNvCxnSpPr>
          <p:nvPr/>
        </p:nvCxnSpPr>
        <p:spPr>
          <a:xfrm flipH="1">
            <a:off x="4570855" y="3506221"/>
            <a:ext cx="2897188" cy="1246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5F5C977-D550-C830-3E45-1F64ED085D0F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 flipH="1">
            <a:off x="4570855" y="3514264"/>
            <a:ext cx="943467" cy="12382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992E565-F9B2-0CF4-B2F5-F90A6E32EA36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>
            <a:off x="3560601" y="3506221"/>
            <a:ext cx="1010254" cy="1246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026B75D1-B840-2D49-1309-3C4128481C51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1606880" y="3514264"/>
            <a:ext cx="2963975" cy="12382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020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7FE14-E04F-5B25-9E46-2E390B7A5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27C9C53-2003-C387-8A77-8F2C60A64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استبذلوا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الكلمات المكتوبة باللون الأحمر بكلمة جامعة مناسبة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FF5AF8-3702-7442-6289-2699880BF63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CE4F4-EDA6-8DFF-267C-95D06E90A26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E16C6-ABAD-94DE-2185-57161918D1F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73739C-22A8-FDD2-80B7-3382087173C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FB242-B137-7D8B-86A9-73DE4F6E620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8CDE050F-9488-3BF0-771B-02BB26B449D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C69901DF-8854-6EC5-EF92-AAE8DAEEEF3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AB99D146-CEF5-F40A-6F29-311CC89F5C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F1EA62-2216-EBDD-9FEC-2729D2388D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BC5F516F-1840-E1AD-AB8A-B95852DCB9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65EA921F-6113-01B1-76F7-89E21696A9A4}"/>
              </a:ext>
            </a:extLst>
          </p:cNvPr>
          <p:cNvSpPr txBox="1">
            <a:spLocks/>
          </p:cNvSpPr>
          <p:nvPr/>
        </p:nvSpPr>
        <p:spPr>
          <a:xfrm>
            <a:off x="529200" y="3038291"/>
            <a:ext cx="8085600" cy="201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يَسْتَعْمِلُ ٱلْاِنْسانُ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ٱلسَّيّارَةَ وَ ٱلْحافِلَةَ وَ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ٱلطّائِرَةَ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 ٱلدَّراجَةَ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لِلسَّفَرِ.</a:t>
            </a:r>
          </a:p>
        </p:txBody>
      </p:sp>
    </p:spTree>
    <p:extLst>
      <p:ext uri="{BB962C8B-B14F-4D97-AF65-F5344CB8AC3E}">
        <p14:creationId xmlns:p14="http://schemas.microsoft.com/office/powerpoint/2010/main" val="276346137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3024E-DB7F-34CA-1BA4-09DCD758C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69DD0FB-C21D-E06D-7DA0-F38B9DC4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الكلمة الجامعة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هي:وَسائِلَ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ٱلنَّقْلِ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2A3A34-4561-2FEB-E477-E06554830E2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9D61C-805A-973B-7332-B698A841A10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625365-D0B4-5F62-5EF4-0C196D72449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23734-BE4A-EA0A-3A6D-4C2CC8F642F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200EE8-888F-55D0-93D4-46CB3DCC01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65D1B0B3-CFD1-538A-6831-026BB0129C2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83CBA1EC-87D4-0A82-7D3A-8B0AF19FD33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549AC857-8713-49E8-165E-A41A78B1FA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D6BEF7-B487-31CA-F379-8EAFDE160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493FBB52-BCBF-1E24-E78A-ECD25DE3EC8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9">
            <a:extLst>
              <a:ext uri="{FF2B5EF4-FFF2-40B4-BE49-F238E27FC236}">
                <a16:creationId xmlns:a16="http://schemas.microsoft.com/office/drawing/2014/main" id="{4B2795E6-355E-ECFD-FE4A-DE0D0DD3EC61}"/>
              </a:ext>
            </a:extLst>
          </p:cNvPr>
          <p:cNvSpPr txBox="1">
            <a:spLocks/>
          </p:cNvSpPr>
          <p:nvPr/>
        </p:nvSpPr>
        <p:spPr>
          <a:xfrm>
            <a:off x="529200" y="3038291"/>
            <a:ext cx="8085600" cy="201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يَسْتَعْمِلُ ٱلْاِنْسانُ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وَسائِلَ ٱلنَّقْلِ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لِلسَّفَرِ.</a:t>
            </a:r>
          </a:p>
        </p:txBody>
      </p:sp>
    </p:spTree>
    <p:extLst>
      <p:ext uri="{BB962C8B-B14F-4D97-AF65-F5344CB8AC3E}">
        <p14:creationId xmlns:p14="http://schemas.microsoft.com/office/powerpoint/2010/main" val="379451605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85BA3-4BDE-9B7C-7B43-CDBF98A07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6C4A068-730F-A197-7CB3-E8AE35B31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سنتذكر بعض أساليب الوصف. من يذكرنا 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48E1A44-BB7B-D6B5-370D-CDE06A7B2D7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E0F78-A55E-20D9-3098-9E94F5664FC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AAF1F6-4689-9D63-F233-843E580211D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539A1-B9F8-3240-50D1-92F93DC7C3EA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27A7B-391D-E255-14F6-DADE0025B5C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3A69FFE-0A66-1394-86B2-F19A3619B3B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85AA1CB-D039-B8A0-BBBC-B0C8E5CEC33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31349E13-284C-A884-D405-9445BF7B07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759FE0-0353-453E-B739-D94CFEF6A8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1C9EBBF-2A69-7C05-940B-621617D41109}"/>
              </a:ext>
            </a:extLst>
          </p:cNvPr>
          <p:cNvSpPr txBox="1"/>
          <p:nvPr/>
        </p:nvSpPr>
        <p:spPr>
          <a:xfrm>
            <a:off x="1262815" y="3276600"/>
            <a:ext cx="6618369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أُسْلوبُ ٱلْوَصْفِ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662B49-7D93-A0F8-6743-7C6FBC4661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49504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AA0D-A63D-7B67-B490-5436F99C7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5390EDA-93F1-7A1B-1C5B-138982CAA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2A2AB00-7C43-2CB3-90C8-6310CF2A552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493609-1996-5970-CB8A-701BED77E25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503A27-7A3E-E0B8-9610-F6E3F34B61A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0E4534-72D3-BC7F-541A-CFAF878BF5B0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3C5031-92FF-1D75-3EAE-B7A1A5CA174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89782FF-46FD-39B5-E55E-40A8595BE29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1639D73E-5FD5-E695-C20F-7D1A13B17DF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21BBAA8E-A34A-C413-40BE-6C540E67C7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323E15-D4E5-C064-D507-03AB69C6B9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4A8FCB-5493-FA36-CC97-C0644042CF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250F431-FDED-2CBA-AEF4-7798CF183B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0118008"/>
              </p:ext>
            </p:extLst>
          </p:nvPr>
        </p:nvGraphicFramePr>
        <p:xfrm>
          <a:off x="1061847" y="1519579"/>
          <a:ext cx="6872656" cy="496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1818272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3243D-2F71-123F-02B3-57472941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AF18ED-60B5-1C9F-5DFC-EE325C777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أدوات أخرى.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BA4BD4-B72A-709A-CFE8-1BD60027564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029D5C-9128-50F8-2FAA-8FBF7FDFFFA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A9E5FD-D913-0290-9D1C-4AA8659D37A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28C67D-E0CB-97CD-4FCE-5ECFC49E725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D5A4CE-BBCD-8F84-4B82-F0AE61FC763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EAD57285-16DD-B31D-B17A-4AC09E1E03E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FA20E168-31A5-F6E7-4028-1403A19D08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8B0AE067-8B3A-4B2C-D6DD-E78AF42246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5E7B4D-A7FB-693E-B753-40BEA52DB6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449A613-8BD3-2186-1EE0-3E4734C43B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0E49EF43-5B00-2D7F-E148-419B3B9D7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9844359"/>
              </p:ext>
            </p:extLst>
          </p:nvPr>
        </p:nvGraphicFramePr>
        <p:xfrm>
          <a:off x="1061847" y="1519579"/>
          <a:ext cx="6872656" cy="496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131386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49C92-5D64-D244-6268-589CDFB3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84BC19-4B90-9EC6-59F5-6DDDBC59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بأدوات الوصف السابقة لكتابة جملة لوصف المشهد التالي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010238E-835F-46B1-3A75-131C20AFD4D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28E7C5-0C66-E67E-54E5-044D709AAD9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B695A0-9FC9-F96A-DFCD-29586DECC1C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18ACEA-CC16-3BFB-34A8-B2A801564E9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54823D-3F22-A801-1BAC-4401AEF286D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372942BF-3E9D-CA3C-F23D-80981376774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F674CDA3-A05D-59A1-74F0-20E8A41FF57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4ED58DAE-36BB-65C3-B487-F5C3B2B3F0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E9BA8E-125B-1331-C68E-F7D28850C3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3897DD1-A5AA-0024-F906-90C93012FE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38D50C-A1BF-AAAC-6EC4-85015040C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" y="1485900"/>
            <a:ext cx="7071973" cy="508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9358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B582-032F-DD18-F666-90230ADF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4F1100-934B-B757-285D-9BD90A06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انتبهوا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للتصحيح:يمكن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 نقول مثلا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6E20BD-9736-7D7D-96F9-1C39D2D5911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86DD5-4757-1D6E-3B29-64D799B8185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C0141E-4263-954E-CCAA-99F378670FF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9FCA4C-2A66-8511-19ED-4F4C1E06100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1CEC47-DAB3-29FB-5D42-0A78C5D841F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20CA6BBF-650C-2579-9D6E-42BA9D06DB9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835161FE-13CA-D43D-83AF-AA1D6C340B6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0D234818-FFAC-73B7-9F6C-FBFFF0DED5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E74E1D-6197-EC1E-88B4-C99C8A0E27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EB437A3-6B02-EFD6-AE2C-63B12BA54A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Visage humain, homme, ciel, habits&#10;&#10;Le contenu généré par l’IA peut être incorrect.">
            <a:extLst>
              <a:ext uri="{FF2B5EF4-FFF2-40B4-BE49-F238E27FC236}">
                <a16:creationId xmlns:a16="http://schemas.microsoft.com/office/drawing/2014/main" id="{6CA64F5F-B599-9278-5624-A59C94A2904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"/>
          </a:blip>
          <a:stretch>
            <a:fillRect/>
          </a:stretch>
        </p:blipFill>
        <p:spPr>
          <a:xfrm>
            <a:off x="430331" y="2006371"/>
            <a:ext cx="8283338" cy="46499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D545057-4D3F-7408-B435-AEE6E0A1E7A3}"/>
              </a:ext>
            </a:extLst>
          </p:cNvPr>
          <p:cNvSpPr txBox="1"/>
          <p:nvPr/>
        </p:nvSpPr>
        <p:spPr>
          <a:xfrm>
            <a:off x="440722" y="1915318"/>
            <a:ext cx="8107276" cy="4832092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يَظْهَرُ رَجُلٌ مَغْرِبِيٌّ يَرْتَدي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ٱلزِّيَّ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ٱلتَّقْليدِيَّ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يَلُفُّ رَأْسَهُ بِعِمامَةٍ بَيْضاءَ نَظيفَةٍ، وَيَرْتَدي جِلْباباً صوفِيّاً دافِئاً بِأَلْوانٍ زاهِيَةٍ. وَجْهُهُ مُتَحَمِّسٌ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وَمُفْعَمٌ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بِٱلْفَرْحَةِ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وَٱلْحَماسَةِ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يَرْفَعُ يَدَهُ عالِياً وَهُوَ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يَحْمِلُ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ٱلْعَلَمَ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ٱلْمَغْرِبِيَّ ٱلْأَحْمَرَ ٱلْجَميلَ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عَيْناهُ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تَلْمَعانِ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بِٱلْفَخْرِ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وَٱلِاعْتِزازِ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يَبْدو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عَلَيْهِ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ٱلْحَماسُ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ٱلشَّديدُ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لِلْمُشارَكَةِ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ٱلْمَسيرَةِ ٱلْخَضْراءِ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ٱلْعَظيمَةِ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وَكَأَنَّهُ يُنادِي بِصَوْتٍ قَوِيٍّ مُعَبِّراً عَنْ حُبِّهِ </a:t>
            </a:r>
            <a:r>
              <a:rPr lang="ar-MA" sz="440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لِوَطَنِهِ </a:t>
            </a:r>
            <a:r>
              <a:rPr lang="ar-MA" sz="440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ٱلْغالي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84133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348093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 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 التحدث باسترسال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323340" y="1642612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9FA3C5A-8E9B-9236-B730-B9640962F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17" y="1642612"/>
            <a:ext cx="436938" cy="503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06B2C3-1E11-01F7-9309-B396E8BF1E0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1789" y="1894113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تدربنا في هذه الحصة على كيفية أخذ الكلمة و التحدث باسترسال بفخر و اعتزاز عن أحد أعلام المغرب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الكبار.من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يذكرنا بالخطوات التي يجب اتباعها؟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EF4123-B9DC-6E24-0F74-DABBEE04EF4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67F064-4B60-6666-252F-579DB19132F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66494-8B36-DB46-F727-9BFCDB9C920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A8886-EE0F-50B6-6096-E948382BB98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E8CF7B-A237-175D-3B60-966BCAFC433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CBA231FD-18D7-6C37-1978-D4F2E7D5FC7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C82F7851-3503-3A28-3C69-37068AF626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6729F4AA-B48D-15B8-001A-B75B8C53C8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8C644D-D190-D767-6C24-5186E8105C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511B2AB-7CA1-543F-83B4-BD38B91D74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A9CF0226-73E3-3F0D-7FD3-82D66036E899}"/>
              </a:ext>
            </a:extLst>
          </p:cNvPr>
          <p:cNvSpPr txBox="1"/>
          <p:nvPr/>
        </p:nvSpPr>
        <p:spPr>
          <a:xfrm>
            <a:off x="1287953" y="3189515"/>
            <a:ext cx="6568094" cy="1570643"/>
          </a:xfrm>
          <a:prstGeom prst="roundRect">
            <a:avLst>
              <a:gd name="adj" fmla="val 33994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5400"/>
              </a:lnSpc>
              <a:defRPr/>
            </a:pPr>
            <a:r>
              <a:rPr lang="ar-MA" sz="5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أَخْذُ ٱلْكَلِمَةِ لِلتَّعْبيرِ عَنِ </a:t>
            </a:r>
            <a:r>
              <a:rPr lang="ar-MA" sz="5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ٱلْفَخْرِ</a:t>
            </a:r>
            <a:r>
              <a:rPr lang="ar-MA" sz="5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 ٱلاِعْتِزازِ بِأَحَدِ أَعْلامِ ٱلْمَغْرِبِ </a:t>
            </a:r>
            <a:r>
              <a:rPr lang="ar-MA" sz="5400" b="1" kern="0" dirty="0" err="1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ٱلْكِبارِ</a:t>
            </a:r>
            <a:r>
              <a:rPr lang="ar-MA" sz="5400" b="1" kern="0" dirty="0">
                <a:solidFill>
                  <a:srgbClr val="44546A">
                    <a:hueOff val="0"/>
                    <a:satOff val="0"/>
                    <a:lumOff val="0"/>
                    <a:alphaOff val="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6EF4123-B9DC-6E24-0F74-DABBEE04EF4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67F064-4B60-6666-252F-579DB19132F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66494-8B36-DB46-F727-9BFCDB9C920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4A8886-EE0F-50B6-6096-E948382BB985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E8CF7B-A237-175D-3B60-966BCAFC433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CBA231FD-18D7-6C37-1978-D4F2E7D5FC7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C82F7851-3503-3A28-3C69-37068AF626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6729F4AA-B48D-15B8-001A-B75B8C53C80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8C644D-D190-D767-6C24-5186E8105C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8A5655-A4C1-7ECD-8606-DECA3651F8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E20F3EC1-581D-9ADB-CAFF-3203AF510ABD}"/>
              </a:ext>
            </a:extLst>
          </p:cNvPr>
          <p:cNvGrpSpPr/>
          <p:nvPr/>
        </p:nvGrpSpPr>
        <p:grpSpPr>
          <a:xfrm>
            <a:off x="1086719" y="2389221"/>
            <a:ext cx="7159227" cy="598691"/>
            <a:chOff x="-709606" y="5112656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6" name="Rectangle : coins arrondis 6">
              <a:extLst>
                <a:ext uri="{FF2B5EF4-FFF2-40B4-BE49-F238E27FC236}">
                  <a16:creationId xmlns:a16="http://schemas.microsoft.com/office/drawing/2014/main" id="{0CC28B5F-8873-FDA0-66AD-DA1DF3E1C5E0}"/>
                </a:ext>
              </a:extLst>
            </p:cNvPr>
            <p:cNvSpPr/>
            <p:nvPr/>
          </p:nvSpPr>
          <p:spPr>
            <a:xfrm>
              <a:off x="-709606" y="5112656"/>
              <a:ext cx="6920478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أُقَدِّمُ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ٱسْمي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وَنَسَبي: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11">
              <a:extLst>
                <a:ext uri="{FF2B5EF4-FFF2-40B4-BE49-F238E27FC236}">
                  <a16:creationId xmlns:a16="http://schemas.microsoft.com/office/drawing/2014/main" id="{F44E239A-ED43-4F96-9B7C-C39799647F4D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8" name="Groupe 12">
            <a:extLst>
              <a:ext uri="{FF2B5EF4-FFF2-40B4-BE49-F238E27FC236}">
                <a16:creationId xmlns:a16="http://schemas.microsoft.com/office/drawing/2014/main" id="{EB1D992F-04B3-8E51-0359-61BA911FBD69}"/>
              </a:ext>
            </a:extLst>
          </p:cNvPr>
          <p:cNvGrpSpPr/>
          <p:nvPr/>
        </p:nvGrpSpPr>
        <p:grpSpPr>
          <a:xfrm>
            <a:off x="1047675" y="3325552"/>
            <a:ext cx="7159227" cy="529613"/>
            <a:chOff x="-709606" y="5112654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18" name="Rectangle : coins arrondis 13">
              <a:extLst>
                <a:ext uri="{FF2B5EF4-FFF2-40B4-BE49-F238E27FC236}">
                  <a16:creationId xmlns:a16="http://schemas.microsoft.com/office/drawing/2014/main" id="{5F738F9A-00A6-4BAA-C2AC-827B4029810E}"/>
                </a:ext>
              </a:extLst>
            </p:cNvPr>
            <p:cNvSpPr/>
            <p:nvPr/>
          </p:nvSpPr>
          <p:spPr>
            <a:xfrm>
              <a:off x="-709606" y="5112654"/>
              <a:ext cx="6920479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أَسْتَعْمِلُ عِباراتِ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ٱلشُّعورِ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بِٱلْاِفْتِخارِ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Ellipse 14">
              <a:extLst>
                <a:ext uri="{FF2B5EF4-FFF2-40B4-BE49-F238E27FC236}">
                  <a16:creationId xmlns:a16="http://schemas.microsoft.com/office/drawing/2014/main" id="{B066E6DF-B5CA-7B57-D6EB-76822C84985B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7">
            <a:extLst>
              <a:ext uri="{FF2B5EF4-FFF2-40B4-BE49-F238E27FC236}">
                <a16:creationId xmlns:a16="http://schemas.microsoft.com/office/drawing/2014/main" id="{ABDAA2F9-1B16-A2E0-FE91-4E8D76A023A8}"/>
              </a:ext>
            </a:extLst>
          </p:cNvPr>
          <p:cNvGrpSpPr/>
          <p:nvPr/>
        </p:nvGrpSpPr>
        <p:grpSpPr>
          <a:xfrm>
            <a:off x="1051036" y="4205798"/>
            <a:ext cx="7159227" cy="567962"/>
            <a:chOff x="-709606" y="5112656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21" name="Rectangle : coins arrondis 18">
              <a:extLst>
                <a:ext uri="{FF2B5EF4-FFF2-40B4-BE49-F238E27FC236}">
                  <a16:creationId xmlns:a16="http://schemas.microsoft.com/office/drawing/2014/main" id="{8629D59E-9697-B513-65F6-3B68683AADA8}"/>
                </a:ext>
              </a:extLst>
            </p:cNvPr>
            <p:cNvSpPr/>
            <p:nvPr/>
          </p:nvSpPr>
          <p:spPr>
            <a:xfrm>
              <a:off x="-709606" y="5112656"/>
              <a:ext cx="6920478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أُعْطي نُبْذَةً مُخْتَصَرَةً عَنْ أَحَدِ أَعْلامِ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ٱلْمَغْرِبِ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ٱلْكِبارِ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Ellipse 19">
              <a:extLst>
                <a:ext uri="{FF2B5EF4-FFF2-40B4-BE49-F238E27FC236}">
                  <a16:creationId xmlns:a16="http://schemas.microsoft.com/office/drawing/2014/main" id="{F4AE4A98-71D9-E198-E23B-A716A3FE5F0F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17">
            <a:extLst>
              <a:ext uri="{FF2B5EF4-FFF2-40B4-BE49-F238E27FC236}">
                <a16:creationId xmlns:a16="http://schemas.microsoft.com/office/drawing/2014/main" id="{78172B49-82DC-4E41-3B7B-6457637E0B41}"/>
              </a:ext>
            </a:extLst>
          </p:cNvPr>
          <p:cNvGrpSpPr/>
          <p:nvPr/>
        </p:nvGrpSpPr>
        <p:grpSpPr>
          <a:xfrm>
            <a:off x="1086719" y="5072438"/>
            <a:ext cx="7159227" cy="554979"/>
            <a:chOff x="-709606" y="5112656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24" name="Rectangle : coins arrondis 18">
              <a:extLst>
                <a:ext uri="{FF2B5EF4-FFF2-40B4-BE49-F238E27FC236}">
                  <a16:creationId xmlns:a16="http://schemas.microsoft.com/office/drawing/2014/main" id="{57E30DB2-4C75-BBFB-31CE-226CC39EC6C5}"/>
                </a:ext>
              </a:extLst>
            </p:cNvPr>
            <p:cNvSpPr/>
            <p:nvPr/>
          </p:nvSpPr>
          <p:spPr>
            <a:xfrm>
              <a:off x="-709606" y="5112656"/>
              <a:ext cx="6920478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أَخْتِمُ بِتَقْديمِ نَصيحَةٍ.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6D7BB64-C307-2A34-AD7B-A34C437846FF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271074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50A3-B739-A629-E878-85A4C644A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62DCA4F-CD16-7B9A-D99F-8652CBAA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110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AB1C92F-B364-4FF6-305B-94D473C0402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B1CAC5-8CD4-A8A6-9E46-346FC898A09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152015-B15E-4B94-C155-40F398C9B20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09AD05-4222-BC5C-06CA-CC3C21D1797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4E064F-F89D-812C-2F69-15D714C684D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7BDC5F62-AA63-139C-AF0B-8C48F2080CE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DA27F7BD-AD29-8C20-A6CC-D16DD27ACD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357ADFF9-D657-6A60-429C-D5B6C501972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6B3D7B-74AF-A597-3106-EBC9D503E9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9207CEB-E269-70AE-4399-7473CC48CA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B1F61B-560C-0A57-2F37-0723DCC4BB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9051" y="1584000"/>
            <a:ext cx="3478002" cy="4977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059BC7F-4BE0-5ADC-79B9-9EE2123E8CAD}"/>
              </a:ext>
            </a:extLst>
          </p:cNvPr>
          <p:cNvSpPr/>
          <p:nvPr/>
        </p:nvSpPr>
        <p:spPr>
          <a:xfrm>
            <a:off x="2854960" y="2317173"/>
            <a:ext cx="2882058" cy="10464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105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91E3F-872C-ACF7-9824-F888C7B32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2CE3939-C43E-3AF3-F06F-E468BD20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تباذلا التحدث عن الوضعية التالية أماكم 5د  قبل أن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تتقاسموا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معنا إنتاجكم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AC1633F-41FF-72E6-208B-41707704ED6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30CC1-D7CD-35C2-64C0-B712FE91B74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EEA9-6628-8998-BDAF-6736D5E6DCA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79F1DD-4D0B-0761-98B4-84BF6BFFB171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749A7-C27C-2E64-7BE2-4466BAEE26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65F0925E-FAB8-CB15-C2F8-E547594A330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02F66165-A2FB-D2FF-575C-15FF2549D8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8895E489-D621-12E6-45E5-FFF4465607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0BB638-84BD-30C1-9B98-6DB443B0D1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13865AA-068E-4D5B-E414-264362CBCD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4209D2-60BF-1445-6E1B-1A14925BD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964" y="2393930"/>
            <a:ext cx="8436071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361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3241E-D6B9-C34E-37A0-7030D4B79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BA20B8A-21DF-5063-AE4E-73740901F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الاستعانة بالعناصر التالية: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DA6490-8B36-AEA1-E743-0D4212840CC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C92648-9676-DCC5-7C54-F2D4F441D1F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841A30-33DE-2058-D2F6-5D363C01A13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5D668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24674D-2257-5A9D-5ADD-BA4C0FAA7BD3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81C6D2-F405-D22E-5580-43D99856E07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C48620F7-F60D-D200-9DF1-21D24FD0289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08EAFBF-33F6-37FC-41F3-12D6FC28D8C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07170C44-3EF4-12AB-DBAB-A9457EECCA5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44E0D4-637A-9CAF-04E1-F3D15DF867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74FB07C-D0FC-6DB0-7CA5-D45901C653F2}"/>
              </a:ext>
            </a:extLst>
          </p:cNvPr>
          <p:cNvGrpSpPr/>
          <p:nvPr/>
        </p:nvGrpSpPr>
        <p:grpSpPr>
          <a:xfrm>
            <a:off x="765022" y="1553847"/>
            <a:ext cx="7159227" cy="598691"/>
            <a:chOff x="-709606" y="5112656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606F83A-7AE0-FC53-CFDB-6327AF9FF511}"/>
                </a:ext>
              </a:extLst>
            </p:cNvPr>
            <p:cNvSpPr/>
            <p:nvPr/>
          </p:nvSpPr>
          <p:spPr>
            <a:xfrm>
              <a:off x="-709606" y="5112656"/>
              <a:ext cx="6920478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أُقَدِّمُ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ٱسْمي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وَنَسَبي: أَنا.........؛ 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Ellipse 11">
              <a:extLst>
                <a:ext uri="{FF2B5EF4-FFF2-40B4-BE49-F238E27FC236}">
                  <a16:creationId xmlns:a16="http://schemas.microsoft.com/office/drawing/2014/main" id="{0A652C70-08E4-59AE-6912-809A8B0E66B9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8" name="Groupe 12">
            <a:extLst>
              <a:ext uri="{FF2B5EF4-FFF2-40B4-BE49-F238E27FC236}">
                <a16:creationId xmlns:a16="http://schemas.microsoft.com/office/drawing/2014/main" id="{401F5DE5-6356-FDC5-756D-B28515AEF3B4}"/>
              </a:ext>
            </a:extLst>
          </p:cNvPr>
          <p:cNvGrpSpPr/>
          <p:nvPr/>
        </p:nvGrpSpPr>
        <p:grpSpPr>
          <a:xfrm>
            <a:off x="765021" y="2220985"/>
            <a:ext cx="7159227" cy="529613"/>
            <a:chOff x="-709606" y="5112654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19" name="Rectangle : coins arrondis 13">
              <a:extLst>
                <a:ext uri="{FF2B5EF4-FFF2-40B4-BE49-F238E27FC236}">
                  <a16:creationId xmlns:a16="http://schemas.microsoft.com/office/drawing/2014/main" id="{C6F54DB8-A85C-6B4E-029F-D891ABC4EB13}"/>
                </a:ext>
              </a:extLst>
            </p:cNvPr>
            <p:cNvSpPr/>
            <p:nvPr/>
          </p:nvSpPr>
          <p:spPr>
            <a:xfrm>
              <a:off x="-709606" y="5112654"/>
              <a:ext cx="6920479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أَسْتَعْمِلُ عِباراتِ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ٱلشُّعورِ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بِٱلْاِفْتِخارِ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: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Ellipse 14">
              <a:extLst>
                <a:ext uri="{FF2B5EF4-FFF2-40B4-BE49-F238E27FC236}">
                  <a16:creationId xmlns:a16="http://schemas.microsoft.com/office/drawing/2014/main" id="{3CE7F5C7-DC71-59E8-9A19-9F3CE8989446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CCEACE9-C1CF-AAA7-A001-33A686FD8706}"/>
              </a:ext>
            </a:extLst>
          </p:cNvPr>
          <p:cNvSpPr/>
          <p:nvPr/>
        </p:nvSpPr>
        <p:spPr>
          <a:xfrm>
            <a:off x="694944" y="2806330"/>
            <a:ext cx="7666854" cy="924060"/>
          </a:xfrm>
          <a:prstGeom prst="roundRect">
            <a:avLst/>
          </a:prstGeom>
          <a:noFill/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- نَحْنُ خَيْرُ خَلَفٍ لِأَسْلافٍ عُظَمَاء نَبَغُوا عَبْرَ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ٱلتَّاريخِ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فُرُوعِ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- أَلَمْ تَسْمَعوا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ٱلْمَثَلَ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ٱلْقائِلَ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"هذا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ٱلشِّبْلُ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ذاكَ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ٱلْأَسَدِ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".</a:t>
            </a:r>
          </a:p>
        </p:txBody>
      </p:sp>
      <p:grpSp>
        <p:nvGrpSpPr>
          <p:cNvPr id="22" name="Groupe 17">
            <a:extLst>
              <a:ext uri="{FF2B5EF4-FFF2-40B4-BE49-F238E27FC236}">
                <a16:creationId xmlns:a16="http://schemas.microsoft.com/office/drawing/2014/main" id="{7F48C102-C069-EDBA-C5D3-FC509B49353B}"/>
              </a:ext>
            </a:extLst>
          </p:cNvPr>
          <p:cNvGrpSpPr/>
          <p:nvPr/>
        </p:nvGrpSpPr>
        <p:grpSpPr>
          <a:xfrm>
            <a:off x="765021" y="3857975"/>
            <a:ext cx="7159227" cy="567962"/>
            <a:chOff x="-709606" y="5112656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23" name="Rectangle : coins arrondis 18">
              <a:extLst>
                <a:ext uri="{FF2B5EF4-FFF2-40B4-BE49-F238E27FC236}">
                  <a16:creationId xmlns:a16="http://schemas.microsoft.com/office/drawing/2014/main" id="{DDB85D2D-60C5-CDBC-75E0-7E061DF1DB95}"/>
                </a:ext>
              </a:extLst>
            </p:cNvPr>
            <p:cNvSpPr/>
            <p:nvPr/>
          </p:nvSpPr>
          <p:spPr>
            <a:xfrm>
              <a:off x="-709606" y="5112656"/>
              <a:ext cx="6920478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أُعْطي نُبْذَةً مُخْتَصَرَةً عَنْ أَحَدِ أَعْلامِ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ٱلْمَغْرِبِ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ٱلْكِبارِ</a:t>
              </a: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Ellipse 19">
              <a:extLst>
                <a:ext uri="{FF2B5EF4-FFF2-40B4-BE49-F238E27FC236}">
                  <a16:creationId xmlns:a16="http://schemas.microsoft.com/office/drawing/2014/main" id="{051BF358-4B1D-1DE6-556A-5A629A81C4C9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89BE128-DB23-4F9E-3B3D-0F356BCFB396}"/>
              </a:ext>
            </a:extLst>
          </p:cNvPr>
          <p:cNvSpPr/>
          <p:nvPr/>
        </p:nvSpPr>
        <p:spPr>
          <a:xfrm>
            <a:off x="765021" y="4487583"/>
            <a:ext cx="7596777" cy="540000"/>
          </a:xfrm>
          <a:prstGeom prst="roundRect">
            <a:avLst/>
          </a:prstGeom>
          <a:noFill/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- أَنا فَخورٌ/فَخورَةٌ بِـ......... فهَلْ تعْرِفونَ مَنْ يَكونُ/تَكونُ؟ إِنَّهُ/إِنَّها ....... </a:t>
            </a:r>
          </a:p>
        </p:txBody>
      </p:sp>
      <p:grpSp>
        <p:nvGrpSpPr>
          <p:cNvPr id="26" name="Groupe 17">
            <a:extLst>
              <a:ext uri="{FF2B5EF4-FFF2-40B4-BE49-F238E27FC236}">
                <a16:creationId xmlns:a16="http://schemas.microsoft.com/office/drawing/2014/main" id="{24D2C3D3-8F08-238A-F787-0F4B2D7BB26B}"/>
              </a:ext>
            </a:extLst>
          </p:cNvPr>
          <p:cNvGrpSpPr/>
          <p:nvPr/>
        </p:nvGrpSpPr>
        <p:grpSpPr>
          <a:xfrm>
            <a:off x="765021" y="5089229"/>
            <a:ext cx="7159227" cy="554979"/>
            <a:chOff x="-709606" y="5112656"/>
            <a:chExt cx="7363873" cy="960000"/>
          </a:xfrm>
          <a:solidFill>
            <a:srgbClr val="70AD47">
              <a:lumMod val="60000"/>
              <a:lumOff val="40000"/>
            </a:srgbClr>
          </a:solidFill>
        </p:grpSpPr>
        <p:sp>
          <p:nvSpPr>
            <p:cNvPr id="27" name="Rectangle : coins arrondis 18">
              <a:extLst>
                <a:ext uri="{FF2B5EF4-FFF2-40B4-BE49-F238E27FC236}">
                  <a16:creationId xmlns:a16="http://schemas.microsoft.com/office/drawing/2014/main" id="{3B5E3E2F-BA88-3555-5A75-20EEF551A20E}"/>
                </a:ext>
              </a:extLst>
            </p:cNvPr>
            <p:cNvSpPr/>
            <p:nvPr/>
          </p:nvSpPr>
          <p:spPr>
            <a:xfrm>
              <a:off x="-709606" y="5112656"/>
              <a:ext cx="6920478" cy="960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أَخْتِمُ بِتَقْديمِ نَصيحَةٍ.</a:t>
              </a:r>
              <a:endParaRPr kumimoji="0" lang="fr-FR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Ellipse 19">
              <a:extLst>
                <a:ext uri="{FF2B5EF4-FFF2-40B4-BE49-F238E27FC236}">
                  <a16:creationId xmlns:a16="http://schemas.microsoft.com/office/drawing/2014/main" id="{53873886-0CF1-702B-4DD3-2653D52D69F7}"/>
                </a:ext>
              </a:extLst>
            </p:cNvPr>
            <p:cNvSpPr/>
            <p:nvPr/>
          </p:nvSpPr>
          <p:spPr>
            <a:xfrm>
              <a:off x="5934267" y="5222410"/>
              <a:ext cx="720000" cy="720000"/>
            </a:xfrm>
            <a:prstGeom prst="ellipse">
              <a:avLst/>
            </a:prstGeom>
            <a:solidFill>
              <a:srgbClr val="106585"/>
            </a:solidFill>
            <a:ln w="3175" cap="flat" cmpd="sng" algn="ctr">
              <a:solidFill>
                <a:srgbClr val="10658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6E70503-12B1-454A-46B9-6AB70A801BB9}"/>
              </a:ext>
            </a:extLst>
          </p:cNvPr>
          <p:cNvSpPr/>
          <p:nvPr/>
        </p:nvSpPr>
        <p:spPr>
          <a:xfrm>
            <a:off x="398069" y="5694007"/>
            <a:ext cx="7963729" cy="924060"/>
          </a:xfrm>
          <a:prstGeom prst="roundRect">
            <a:avLst/>
          </a:prstGeom>
          <a:noFill/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- أدْعوكُمْ إِلى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ٱلسَّيْرِ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نَهْجِهِمْ لِنُقْنِعَ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ٱلعالَمَ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أَجْمَعَ بِأنَّ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ٱلمَغارِبَةَ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شَعْبُ حَضارَةٍ وَعِلْمٍ وَمَعْرِفَةٍ.</a:t>
            </a:r>
          </a:p>
        </p:txBody>
      </p: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E1B224AA-FE0E-C329-5ADF-6E05CFB7CE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743258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B78F8-12CD-4E35-8D10-1CF58DF7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755976E-DDF8-DF55-E3AB-F875625F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يتقدم للسبورة و يتقاسم معنا إنتاجه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يقدم الأستاذ التغذية الراجعة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187F421-A4BE-A6FB-F843-6270C3EB11C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A4EA2-ED85-21C4-B602-7EAB483CB0D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DF0311-E41C-C0AD-2ABB-ED95E43D2DB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D668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22518B-8414-2D7F-5159-42F4BC1B9B7C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6E6EB0-2C1F-F051-77EB-CDB13B068EE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5CCF57CF-1F89-9AEE-6BF1-001456CF203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CF90F3AB-027C-61C3-74EA-F8684ADFCF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70023957-82F2-E925-8F63-B02DC0D70CF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0034A4-3CE3-7E68-89A8-2CEED145CE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60DE280-851F-5BC3-7953-70D5EDC5A4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176099-903E-1A5B-4124-A374717B3E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964" y="2393930"/>
            <a:ext cx="8436071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8281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DF350-1496-FA52-0517-9DF04D630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23560C-5E75-F521-A8C9-FC2EDF4B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</a:t>
            </a:r>
            <a:r>
              <a:rPr lang="ar-MA" sz="24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بمفردكم اقروا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الوضعية التالية سأطلب منكم بعدها أخذ الكلمة للتحدث عنها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F327EA-9EBB-9420-C42E-0E6CE8BA760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B7677-43CF-C567-916B-7754CADC4E6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CFE21F-8ED2-104F-9A12-A63F2D23E1B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D668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5DB008-46A5-B0C2-5C45-2348E91EBBF7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A86A9F-D799-A030-3F43-2ED4D17DA83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67415CA5-E549-5576-7CB6-0BB8C30D475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3E51D26E-9E9F-41A1-CC84-38E2EA3E17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0CA7DA14-F203-AED5-1987-6CD8AAF6A64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210BC0-95BE-BF72-B94C-0005602B6F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9D267CF-2641-55E2-779F-335094B771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B00EBF-1D62-AB58-6EB7-FA336209A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695" y="3066278"/>
            <a:ext cx="8466554" cy="18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3573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88A45-D214-BA55-58AE-6B685B395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D7B578-16D0-B688-60B3-0DFF50B7D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يتقدم للسبورة و يتقاسم معنا إنتاجه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يقدم الأستاذ التغذية الراجعة المناسبة.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BE12021-8DA9-B229-B0F8-FBEDE1772F5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2F14C-EDFE-FB3B-7069-F079FADE050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6DF680-1B04-6F5F-3845-9CAE4CFE000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D668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7B2C9-5C31-A05D-2715-82144F32C922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EDA7C6-AF90-F3ED-1107-B5441B87E52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Google Shape;1246;p5">
            <a:extLst>
              <a:ext uri="{FF2B5EF4-FFF2-40B4-BE49-F238E27FC236}">
                <a16:creationId xmlns:a16="http://schemas.microsoft.com/office/drawing/2014/main" id="{278FC7FC-CFC8-7E1C-98A1-2392355C234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169AABA9-37A0-993F-1D80-B231FDFE8E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4;p5">
            <a:extLst>
              <a:ext uri="{FF2B5EF4-FFF2-40B4-BE49-F238E27FC236}">
                <a16:creationId xmlns:a16="http://schemas.microsoft.com/office/drawing/2014/main" id="{FD2CC74C-E593-9331-7D59-6AC66A07142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5896EE-6B7C-2EEF-04F4-5AC06AC3D6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DD505CFD-40C0-7C79-17B4-5A8CBBCDAB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01F2D2-3E1A-35F7-8007-B4E2C2CD0C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695" y="3066278"/>
            <a:ext cx="8466554" cy="18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744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MA" sz="1800" dirty="0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593154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240496" y="4014010"/>
            <a:ext cx="3186982" cy="1829742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ٱسْتَراتيجِيَّتَيْ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ٱلصِّفَةِ ٱلْمُضافَةِ وَ ٱلْكَلِماتِ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ٱلْجامِعَةِ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أُسْلوبِ الْوَصْفِ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أَخْذِ ٱلْكَلِمَةِ وَ ٱلتَّحَدُّثِ بِٱسْتِرْسالٍ.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1DBB6B1-2CBE-B2D8-CB4F-89F6882AC0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FEED3BB-7DEE-9C4D-96E7-07FA81BDE7F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739995-0285-1FF8-AD4E-A147CE89170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69A904-7F49-020D-9371-5F039D0F371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EAA9B0-4BB0-8CAF-A8B4-2B3445BBE358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25558B-A11B-FF07-C4D7-2323A36EBAE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8761469D-5896-1062-98D0-76FB15A70A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73F6F7F9-6B1E-6DB9-8B80-1B8C8E0F15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A10BAF70-E502-E117-79DE-B2099743B9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362C60E-A316-E64D-2BD3-52F2E9DCC2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73D9-10BB-461B-A371-FDFAAE86D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EFB0D7-9537-9602-2A34-A98ED821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راجعوا كذلك هذه الدروس في المنزل سنحتاجها في الحصة المقبلة</a:t>
            </a:r>
            <a:endParaRPr lang="fr-MA" sz="1800" dirty="0"/>
          </a:p>
        </p:txBody>
      </p:sp>
      <p:pic>
        <p:nvPicPr>
          <p:cNvPr id="5" name="Espace réservé pour une image  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5E1672-3DC5-BA00-D3A7-CA66A4612E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2CE3CB-8D23-4039-6D79-3930C3F3BAF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CAB99F-8237-A059-9C22-2D73D5EC4F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BFDF39-B3E8-4D64-109E-D82B23B12F9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ED4DA4-A5C7-284C-0DA3-D73D7C10E8E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15EB62-F1A4-D560-F40D-F15E292D4E2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ACFD21FE-5063-DCD1-4CC3-D8BE3D01D72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73187C9A-0383-5CA1-DC3F-3491B20673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FC8159E5-1AB3-4CEF-08FA-BD717335716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1E4101-635C-A6CA-13B7-6DECA2137D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96832D-A537-A5EE-09DC-D44DF2E0F61A}"/>
              </a:ext>
            </a:extLst>
          </p:cNvPr>
          <p:cNvSpPr txBox="1"/>
          <p:nvPr/>
        </p:nvSpPr>
        <p:spPr>
          <a:xfrm>
            <a:off x="1604165" y="2922808"/>
            <a:ext cx="63826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تَعَلُّماتي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83A38A-1874-4EDD-B2AE-3B9F5FBCBD52}"/>
              </a:ext>
            </a:extLst>
          </p:cNvPr>
          <p:cNvSpPr txBox="1"/>
          <p:nvPr/>
        </p:nvSpPr>
        <p:spPr>
          <a:xfrm>
            <a:off x="792939" y="3854336"/>
            <a:ext cx="76448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إسْتْراتيجِيَّةُ ٱلْكَلِماتِ ٱلْمَفاتيحِ لِاسْتِنْتاجِ مَعْلوماتٍ ضِمْنِيَّةٍ</a:t>
            </a:r>
          </a:p>
        </p:txBody>
      </p:sp>
      <p:pic>
        <p:nvPicPr>
          <p:cNvPr id="9" name="Image 8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2CF7BA17-F5A7-0DF3-3B94-EF2A6E185A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3" y="1406167"/>
            <a:ext cx="1278082" cy="12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5826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1800" dirty="0"/>
              <a:t>إلى اللقاء في الحصة القادمة</a:t>
            </a:r>
            <a:endParaRPr lang="fr-MA" sz="1800" dirty="0"/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48D421-660D-B6F8-0E90-BECA28854E41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B112B-3BE5-73E7-1F02-8F4129D45A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D668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D668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20CCA8-0C16-3FF5-DC22-995214DAD03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969D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تحدث</a:t>
            </a:r>
            <a:endParaRPr lang="ar-MA" sz="2400" b="1" dirty="0">
              <a:solidFill>
                <a:srgbClr val="969DB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B203BD-240C-5396-0708-EDF610CD42A9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9299B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و أساليب</a:t>
            </a:r>
            <a:endParaRPr lang="ar-MA" sz="2400" b="1" dirty="0">
              <a:solidFill>
                <a:srgbClr val="9299B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DCF60C-7AD8-AD69-04A2-D21C7173C4E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969CB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9E66A211-A0C3-9C5D-9A49-0EBE6C01A81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1AF9EF78-874A-77A8-62B7-4C195101B6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4;p5">
            <a:extLst>
              <a:ext uri="{FF2B5EF4-FFF2-40B4-BE49-F238E27FC236}">
                <a16:creationId xmlns:a16="http://schemas.microsoft.com/office/drawing/2014/main" id="{452B7701-8CFA-4667-7751-6C0D2281DF5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6CBD33-8C67-67F0-E212-6CE14F66324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C7D28F63-FA22-7FA2-5DCD-723D618CB6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19375</TotalTime>
  <Words>1644</Words>
  <Application>Microsoft Office PowerPoint</Application>
  <PresentationFormat>Affichage à l'écran (4:3)</PresentationFormat>
  <Paragraphs>403</Paragraphs>
  <Slides>54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54</vt:i4>
      </vt:variant>
    </vt:vector>
  </HeadingPairs>
  <TitlesOfParts>
    <vt:vector size="75" baseType="lpstr">
      <vt:lpstr>Calibri</vt:lpstr>
      <vt:lpstr>Dosis ExtraBold</vt:lpstr>
      <vt:lpstr>Dosis Medium</vt:lpstr>
      <vt:lpstr>Arial</vt:lpstr>
      <vt:lpstr>Wingdings</vt:lpstr>
      <vt:lpstr>Microsoft Uighur</vt:lpstr>
      <vt:lpstr>Dosis SemiBold</vt:lpstr>
      <vt:lpstr>Calibri Light</vt:lpstr>
      <vt:lpstr>Modern Love</vt:lpstr>
      <vt:lpstr>Dosis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4_Thème Office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ستتناوبون اليوم على قراءة الفقرة التالية</vt:lpstr>
      <vt:lpstr>لنتذكر قواعد استعمال علامات الترقيم.</vt:lpstr>
      <vt:lpstr>دقيقتان لكل مشارك:سأتأكد من قراءتكم بدقة و استرسال و نبر مناسب. انتبهوا عليكم قراءة النص قبل أن يختفي ( يضغط الأستاذ(ة) على زر جهاز التحكم ليختفي النص)</vt:lpstr>
      <vt:lpstr>كَيْفَ كانَتْ قِراءَةُ زَميلِكُمْ/زَميلَتِكُمْ؟</vt:lpstr>
      <vt:lpstr>ورشة القراءة:معجم و أساليب</vt:lpstr>
      <vt:lpstr>سنواصل تدربنا  في هذه الحصة على توظيف استراتيجيتي الصفة المضافة و الكلمات الجامعة و كذلك أسلوب الوصف</vt:lpstr>
      <vt:lpstr>من يذكرنا بالخطوات التي نتبعها لتحديد الصفة المضافة المناسبة لاسم؟</vt:lpstr>
      <vt:lpstr>أحسنتم. من يقرأ؟</vt:lpstr>
      <vt:lpstr>على ألواحكم أتموا الجمل التالية بالصفة المضافة المناسبة</vt:lpstr>
      <vt:lpstr>انتبهوا للتصحيح: الصفة المضافة المناسبة هي ٱلْمُذْهِلَةِ</vt:lpstr>
      <vt:lpstr>جملة أخرى</vt:lpstr>
      <vt:lpstr>انتبهوا للتصحيح: الصفة المضافة المناسبة هي ٱلتَّقْليدِيَّةِ</vt:lpstr>
      <vt:lpstr>جملة أخرى</vt:lpstr>
      <vt:lpstr>انتبهوا للتصحيح: الصفة المضافة المناسبة هي ٱلْمَغْرِبِيَّةُ</vt:lpstr>
      <vt:lpstr>الآن أتموا الجملة التالية بصفات مناسبة من اختياركم</vt:lpstr>
      <vt:lpstr>أحسنتم يمكن أن نقول:تَفَوَّقَ ٱلْفَريقُ ٱلْوَطَنِيُّ في ٱلْمُباراةِ ٱلْأَخيرَةِ. من يقدم لنا إجابات أخرى؟</vt:lpstr>
      <vt:lpstr>جملة أخرى</vt:lpstr>
      <vt:lpstr>أحسنتم يمكن أن نقول:يَعْتَزُّ كُلُّ الْمَغارِبَةِ بِتاريخِهْمِ ٱلْعَظيمِ. من يقدم لنا إجابات أخرى؟</vt:lpstr>
      <vt:lpstr>الآن سنتذكر خطوات استراتيجية الكلمات الجامعة. من يذكرنا بها؟</vt:lpstr>
      <vt:lpstr>أحسنتم. من يقرأ؟</vt:lpstr>
      <vt:lpstr>اكتبوا الكلمة الجامعة المناسبة للكلمات التالية:</vt:lpstr>
      <vt:lpstr>انتبهوا للتصحيح. الكلمة الجامعة هي:أَخْلاقٌ</vt:lpstr>
      <vt:lpstr>مثال أخر</vt:lpstr>
      <vt:lpstr>انتبهوا للتصحيح. الكلمة الجامعة هي:قارّاتٌ</vt:lpstr>
      <vt:lpstr>استبذلوا  الكلمات المكتوبة باللون الأحمر بكلمة جامعة مناسبة</vt:lpstr>
      <vt:lpstr>أحسنتم. الكلمة الجامعة هي:وَسائِلَ ٱلنَّقْلِ </vt:lpstr>
      <vt:lpstr>الآن سنتذكر بعض أساليب الوصف. من يذكرنا ؟</vt:lpstr>
      <vt:lpstr>أحسنتم. من يقرأ؟</vt:lpstr>
      <vt:lpstr>هذه أدوات أخرى. من يقرأ؟</vt:lpstr>
      <vt:lpstr>استعينوا بأدوات الوصف السابقة لكتابة جملة لوصف المشهد التالي</vt:lpstr>
      <vt:lpstr>أحسنتم. انتبهوا للتصحيح:يمكن أن نقول مثلا</vt:lpstr>
      <vt:lpstr>Présentation PowerPoint</vt:lpstr>
      <vt:lpstr>سنواصل تدربنا في هذه الحصة على كيفية أخذ الكلمة و التحدث باسترسال بفخر و اعتزاز عن أحد أعلام المغرب الكبار.من يذكرنا بالخطوات التي يجب اتباعها؟</vt:lpstr>
      <vt:lpstr>أحسنتم. من يقرأ؟</vt:lpstr>
      <vt:lpstr>خذوا كراساتكم على الصفحة رقم 110</vt:lpstr>
      <vt:lpstr>في ثنائيات تباذلا التحدث عن الوضعية التالية أماكم 5د  قبل أن تتقاسموا معنا إنتاجكم</vt:lpstr>
      <vt:lpstr>يمكنكم الاستعانة بالعناصر التالية:</vt:lpstr>
      <vt:lpstr>من يتقدم للسبورة و يتقاسم معنا إنتاجه  - يقدم الأستاذ التغذية الراجعة المناسبة.</vt:lpstr>
      <vt:lpstr>الآن بمفردكم اقروا الوضعية التالية سأطلب منكم بعدها أخذ الكلمة للتحدث عنها</vt:lpstr>
      <vt:lpstr>من يتقدم للسبورة و يتقاسم معنا إنتاجه  - يقدم الأستاذ التغذية الراجعة المناسبة.</vt:lpstr>
      <vt:lpstr>اختتام الحصة </vt:lpstr>
      <vt:lpstr>ماذا تعلمتم اليوم؟</vt:lpstr>
      <vt:lpstr>راجعوا كذلك هذه الدروس في المنزل سنحتاجها في الحصة المقبلة</vt:lpstr>
      <vt:lpstr>إلى اللقاء في الحصة القادمة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228</cp:revision>
  <dcterms:created xsi:type="dcterms:W3CDTF">2023-09-20T21:35:22Z</dcterms:created>
  <dcterms:modified xsi:type="dcterms:W3CDTF">2026-01-11T21:13:25Z</dcterms:modified>
</cp:coreProperties>
</file>