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</p:sldMasterIdLst>
  <p:notesMasterIdLst>
    <p:notesMasterId r:id="rId78"/>
  </p:notesMasterIdLst>
  <p:sldIdLst>
    <p:sldId id="2147482692" r:id="rId25"/>
    <p:sldId id="2147482611" r:id="rId26"/>
    <p:sldId id="2147482472" r:id="rId27"/>
    <p:sldId id="2147482484" r:id="rId28"/>
    <p:sldId id="2147482634" r:id="rId29"/>
    <p:sldId id="2147482691" r:id="rId30"/>
    <p:sldId id="265" r:id="rId31"/>
    <p:sldId id="2147482763" r:id="rId32"/>
    <p:sldId id="262" r:id="rId33"/>
    <p:sldId id="2147482764" r:id="rId34"/>
    <p:sldId id="2147482566" r:id="rId35"/>
    <p:sldId id="2147482649" r:id="rId36"/>
    <p:sldId id="2147482730" r:id="rId37"/>
    <p:sldId id="2147482726" r:id="rId38"/>
    <p:sldId id="2147482727" r:id="rId39"/>
    <p:sldId id="2147482728" r:id="rId40"/>
    <p:sldId id="2147482729" r:id="rId41"/>
    <p:sldId id="2147482731" r:id="rId42"/>
    <p:sldId id="266" r:id="rId43"/>
    <p:sldId id="2147482767" r:id="rId44"/>
    <p:sldId id="2147482782" r:id="rId45"/>
    <p:sldId id="2147482783" r:id="rId46"/>
    <p:sldId id="2147482784" r:id="rId47"/>
    <p:sldId id="2147482785" r:id="rId48"/>
    <p:sldId id="2147482786" r:id="rId49"/>
    <p:sldId id="2147482787" r:id="rId50"/>
    <p:sldId id="2147482788" r:id="rId51"/>
    <p:sldId id="2147482789" r:id="rId52"/>
    <p:sldId id="2147482790" r:id="rId53"/>
    <p:sldId id="2147482791" r:id="rId54"/>
    <p:sldId id="2147482792" r:id="rId55"/>
    <p:sldId id="2147482793" r:id="rId56"/>
    <p:sldId id="2147482694" r:id="rId57"/>
    <p:sldId id="2147482543" r:id="rId58"/>
    <p:sldId id="2147482542" r:id="rId59"/>
    <p:sldId id="2147482771" r:id="rId60"/>
    <p:sldId id="2147482772" r:id="rId61"/>
    <p:sldId id="2147482619" r:id="rId62"/>
    <p:sldId id="2147482781" r:id="rId63"/>
    <p:sldId id="2147482736" r:id="rId64"/>
    <p:sldId id="2147482773" r:id="rId65"/>
    <p:sldId id="2147482774" r:id="rId66"/>
    <p:sldId id="2147482775" r:id="rId67"/>
    <p:sldId id="2147482776" r:id="rId68"/>
    <p:sldId id="2147482777" r:id="rId69"/>
    <p:sldId id="2147482742" r:id="rId70"/>
    <p:sldId id="2147482778" r:id="rId71"/>
    <p:sldId id="2147482779" r:id="rId72"/>
    <p:sldId id="2147482780" r:id="rId73"/>
    <p:sldId id="2147482638" r:id="rId74"/>
    <p:sldId id="2147482615" r:id="rId75"/>
    <p:sldId id="2147482637" r:id="rId76"/>
    <p:sldId id="2147482522" r:id="rId77"/>
  </p:sldIdLst>
  <p:sldSz cx="9144000" cy="6858000" type="screen4x3"/>
  <p:notesSz cx="6858000" cy="9144000"/>
  <p:embeddedFontLst>
    <p:embeddedFont>
      <p:font typeface="Abadi" panose="020B0604020104020204" pitchFamily="34" charset="0"/>
      <p:regular r:id="rId79"/>
      <p:bold r:id="rId80"/>
      <p:italic r:id="rId81"/>
      <p:boldItalic r:id="rId82"/>
    </p:embeddedFont>
    <p:embeddedFont>
      <p:font typeface="Dosis" panose="02010703020202060003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anose="02010703020202060003" pitchFamily="2" charset="0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A1A7BC"/>
    <a:srgbClr val="9299B1"/>
    <a:srgbClr val="959BB4"/>
    <a:srgbClr val="565F88"/>
    <a:srgbClr val="F2F2F2"/>
    <a:srgbClr val="0097B2"/>
    <a:srgbClr val="FFFFFF"/>
    <a:srgbClr val="E6E6E6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2.fntdata"/><Relationship Id="rId95" Type="http://schemas.openxmlformats.org/officeDocument/2006/relationships/theme" Target="theme/theme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slide" Target="slides/slide35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font" Target="fonts/font9.fntdata"/><Relationship Id="rId61" Type="http://schemas.openxmlformats.org/officeDocument/2006/relationships/slide" Target="slides/slide37.xml"/><Relationship Id="rId82" Type="http://schemas.openxmlformats.org/officeDocument/2006/relationships/font" Target="fonts/font4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C2CAD96-F3AF-CA3F-4E16-98B8FCB1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3B88952-03F4-9E25-1633-534C78CE9A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F3C5E00-1BD5-3360-490D-966011D2CC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366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760A007-ED63-14E2-CE97-4239F800A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8B0DE5B-B0A1-FD0B-9372-C2A732BF5E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960F41-5D9F-7CFD-543B-558587EDB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941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A4AB155-7F99-33D1-4FDD-35055C48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608BB65-4CCC-3D7C-6F4D-601D2CEEE6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2C05464-D77B-B451-E008-7B1EBBB1E0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461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F5E9178-6833-7039-1E50-D87C9530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67CCC23-ADF0-CEAF-64DB-2296DCF1A3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6C6346B-B432-ACA7-9901-AFCD134E62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02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8BAD1B2-40AB-43CD-BF07-CBF273817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7F7213F-11CB-B151-FA37-0C31A712B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067F4E8-2DB5-4364-D66F-AE7CBD5382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6475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744FC4C-C987-97F8-AD1D-75F184A9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10EF5CB-E2E7-930E-2AE0-CBFF6A2F66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718C95F-5FAA-D326-3FFC-09B0856235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36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EBB0649-5E03-4EEC-C66A-117D7FCF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DC15D91-0442-307A-25F0-91BE898E32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2F96747-10DF-D31F-7A78-D85BD28BAD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918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EA970D8-4291-AC12-8AE3-0130F5A4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09630CB-F2AC-826B-3F78-A3DBCFE79B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9CD6066-4D0E-50D7-15ED-5D79BD1AD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535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32B9F82-DE12-88C1-7F87-658B7533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59AF9-30B1-FABC-B0AA-785C2D5183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91333F6-229F-E647-9D2B-6E06DF8509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590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CEA479E-6BD5-EC34-B348-75E8B7D3F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70FE6E8-83A8-985D-F289-F9FA175FC1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5992C04-C2F1-1040-96E0-00135EFD96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720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FDCA7B8-F69A-DEEC-69D4-115B399F8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E93C43F-A98E-5917-64B7-458220EF05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E0CE904-2BE7-9E19-58F0-D7E4917EDA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03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8C0B7F1-714F-DA1A-DF74-E63460905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4E84029-2094-092F-92E4-D450A217F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0DEBA7C-BAFA-657C-ADA8-9CA792B9D9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96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297897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  <p:sldLayoutId id="2147484071" r:id="rId17"/>
    <p:sldLayoutId id="2147484072" r:id="rId18"/>
    <p:sldLayoutId id="2147484073" r:id="rId19"/>
    <p:sldLayoutId id="2147484074" r:id="rId20"/>
    <p:sldLayoutId id="2147484075" r:id="rId21"/>
    <p:sldLayoutId id="214748407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4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83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5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0.png"/><Relationship Id="rId4" Type="http://schemas.openxmlformats.org/officeDocument/2006/relationships/image" Target="../media/image37.gi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5625BD-7744-E9BB-3D35-E7C42B617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43" y="662105"/>
            <a:ext cx="7888908" cy="51271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9CB8BF-26B3-68C8-FAC6-166231D6C60B}"/>
              </a:ext>
            </a:extLst>
          </p:cNvPr>
          <p:cNvSpPr txBox="1"/>
          <p:nvPr/>
        </p:nvSpPr>
        <p:spPr>
          <a:xfrm>
            <a:off x="4372822" y="2273041"/>
            <a:ext cx="17867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تَحَدي الفهم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476735" y="40510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329104" y="31602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نصوص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PIRLS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825532E-4F65-755C-0183-20423A81FA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C3A87E07-5621-3751-41D6-A460403300D7}"/>
              </a:ext>
            </a:extLst>
          </p:cNvPr>
          <p:cNvSpPr txBox="1"/>
          <p:nvPr/>
        </p:nvSpPr>
        <p:spPr>
          <a:xfrm>
            <a:off x="292063" y="2917556"/>
            <a:ext cx="71571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14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47E39ACE-8219-FF59-41CA-111367627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31" y="2690733"/>
            <a:ext cx="1038382" cy="1038382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D697C7AA-4BB3-12E1-C020-49F6E010BE6A}"/>
              </a:ext>
            </a:extLst>
          </p:cNvPr>
          <p:cNvSpPr txBox="1"/>
          <p:nvPr/>
        </p:nvSpPr>
        <p:spPr>
          <a:xfrm>
            <a:off x="619331" y="1782076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18" name="Image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7A6A3AC7-1F8E-37DA-D889-B48626362F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7" y="1575611"/>
            <a:ext cx="997666" cy="997666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E42E852C-0959-78AE-4109-371E46458D10}"/>
              </a:ext>
            </a:extLst>
          </p:cNvPr>
          <p:cNvSpPr/>
          <p:nvPr/>
        </p:nvSpPr>
        <p:spPr>
          <a:xfrm>
            <a:off x="7459331" y="3895841"/>
            <a:ext cx="1104045" cy="103838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rtl="1"/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474A677A-4A89-A4B0-52E9-131AE4799FC4}"/>
              </a:ext>
            </a:extLst>
          </p:cNvPr>
          <p:cNvSpPr txBox="1">
            <a:spLocks/>
          </p:cNvSpPr>
          <p:nvPr/>
        </p:nvSpPr>
        <p:spPr>
          <a:xfrm>
            <a:off x="1305646" y="4223337"/>
            <a:ext cx="603585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MA" sz="32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EFFB2B-83E9-1CB4-80B4-692C972285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1814" y="4988309"/>
            <a:ext cx="1571623" cy="1571623"/>
          </a:xfrm>
          <a:prstGeom prst="ellipse">
            <a:avLst/>
          </a:prstGeom>
          <a:ln w="63500" cap="rnd">
            <a:solidFill>
              <a:srgbClr val="FFFFFF">
                <a:lumMod val="75000"/>
              </a:srgb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D699245-30A9-88EF-1ADC-FEE29D6FD6D4}"/>
              </a:ext>
            </a:extLst>
          </p:cNvPr>
          <p:cNvSpPr txBox="1">
            <a:spLocks/>
          </p:cNvSpPr>
          <p:nvPr/>
        </p:nvSpPr>
        <p:spPr>
          <a:xfrm>
            <a:off x="694944" y="5564585"/>
            <a:ext cx="4698960" cy="683605"/>
          </a:xfrm>
          <a:prstGeom prst="roundRect">
            <a:avLst>
              <a:gd name="adj" fmla="val 16667"/>
            </a:avLst>
          </a:prstGeom>
          <a:ln w="28575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أُصَحِّحُ أَخْطائي عَلى كُرّاسَتي وَدَفْتَري.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3683" y="778993"/>
            <a:ext cx="642415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حينَ رَفَضَ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ٱلْعَنْدَليبُ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أَنْ يَبْقى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مُتَفَرِّجاًدرسنا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1389289" y="1820313"/>
            <a:ext cx="62574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حينَ رَفَضَ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ٱلْعَنْدَليبُ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أَنْ يَبْقى مُتَفَرِّجاً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peinture, oiseau, dessin, art&#10;&#10;Le contenu généré par l’IA peut être incorrect.">
            <a:extLst>
              <a:ext uri="{FF2B5EF4-FFF2-40B4-BE49-F238E27FC236}">
                <a16:creationId xmlns:a16="http://schemas.microsoft.com/office/drawing/2014/main" id="{05E58AA5-E314-A10C-DC82-CC513C3A66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203" y="3221181"/>
            <a:ext cx="2675657" cy="273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Une image contenant peinture, personne, dessin, homme&#10;&#10;Le contenu généré par l’IA peut être incorrect.">
            <a:extLst>
              <a:ext uri="{FF2B5EF4-FFF2-40B4-BE49-F238E27FC236}">
                <a16:creationId xmlns:a16="http://schemas.microsoft.com/office/drawing/2014/main" id="{756B0185-0292-695C-4403-DB63D17DF1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58" y="2668579"/>
            <a:ext cx="2670535" cy="2713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CA9194-A892-9F6B-9B97-328C44B9C2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5070" y="4000500"/>
            <a:ext cx="2714588" cy="2393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EAB61EC-7510-A403-3B9D-7442AA744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146" y="1853193"/>
            <a:ext cx="8223707" cy="468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83B26F24-D5EC-8EBF-F691-693F0EAA4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809" y="2198263"/>
            <a:ext cx="8332211" cy="397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E16C4D7-ADDF-0E10-B14C-7A3C25DD8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86" y="1973454"/>
            <a:ext cx="8306468" cy="444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5725AB00-F52B-7C60-E0FF-1134064DFD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802" y="1909082"/>
            <a:ext cx="8287326" cy="458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2CEE16C-404E-69A0-C12E-1864130CD3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160" y="1909082"/>
            <a:ext cx="8205679" cy="46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docume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2611D32-16CD-4B50-CB0D-EBFFAA201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787" y="1804024"/>
            <a:ext cx="8332426" cy="4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C4E9DC-F122-D744-9B50-C620E47113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461" y="1969503"/>
            <a:ext cx="7170652" cy="43443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7891DF-7596-49A9-A677-A952BD207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461" y="1969503"/>
            <a:ext cx="7170652" cy="4344336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5E4F5A6B-7D61-7A05-6D68-5A30422BDC8F}"/>
              </a:ext>
            </a:extLst>
          </p:cNvPr>
          <p:cNvSpPr txBox="1"/>
          <p:nvPr/>
        </p:nvSpPr>
        <p:spPr>
          <a:xfrm>
            <a:off x="7644702" y="503934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9F5E4AF-79B1-220E-9B39-EF0B01CBF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1FD195E-B713-5ADC-3DF7-9A15F20031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5185FBD-24A7-6236-116C-76F9F40D18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291BBC-9CEB-0603-69AE-7FCD494DB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52DB58-78C9-467B-0C3B-4DEFF96AF9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965978-1CA7-9CC2-D5E6-4257C918EB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C90BE6F-A719-854D-C4D9-D00DE0A7FC7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624AAA-E63B-5081-F3F1-C56B117EAE9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0105AD-42C1-9CC8-A37A-1F4B70FC8A2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BFEB91-E8C2-EC07-D9BE-9A37361C5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368" y="2302425"/>
            <a:ext cx="8241263" cy="368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2716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9C2351F-9231-C6E0-3086-FE4B5694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8F3F41D-CEDA-FF86-F9D7-75E97B4F3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34FAA0B-7C91-1CD6-4663-E468CDDD711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7FFAEA-CC38-8230-1183-3F2ED30E9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EF6639-AFF9-E1BE-EF83-463CA53E80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33AB43-8DB6-3922-6689-EFD4F2EC82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276183-162C-D232-FDA2-DB7232CC96A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DBD619-61AE-0E93-8061-4A662A442A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9B4948-1F49-C309-EEE4-9C738F5F5C0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084239-68B4-36C2-915B-6CFEDAE54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368" y="2302425"/>
            <a:ext cx="8241263" cy="3686636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4193D45-6A71-A185-3233-C1D0544A93E5}"/>
              </a:ext>
            </a:extLst>
          </p:cNvPr>
          <p:cNvCxnSpPr/>
          <p:nvPr/>
        </p:nvCxnSpPr>
        <p:spPr>
          <a:xfrm flipH="1">
            <a:off x="5231366" y="4023360"/>
            <a:ext cx="13929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AE51ADD-FC16-6939-01B9-B900F76FCC70}"/>
              </a:ext>
            </a:extLst>
          </p:cNvPr>
          <p:cNvCxnSpPr/>
          <p:nvPr/>
        </p:nvCxnSpPr>
        <p:spPr>
          <a:xfrm flipH="1">
            <a:off x="5231366" y="4778433"/>
            <a:ext cx="13929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BD09960-3289-A3E3-FE53-414B401A2021}"/>
              </a:ext>
            </a:extLst>
          </p:cNvPr>
          <p:cNvCxnSpPr/>
          <p:nvPr/>
        </p:nvCxnSpPr>
        <p:spPr>
          <a:xfrm flipH="1">
            <a:off x="5231366" y="5460769"/>
            <a:ext cx="13929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715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EF10B32-8B1F-EC86-1127-72903B03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3FE9D36-DB58-AA2E-4BDF-511BCA4F3B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FA86756-C575-B5FB-BC07-555EAE1CFD2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87BB1A-1E6F-BF80-269D-7E313B30A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B0A2A6-AD18-0E04-18D7-9E5A9388B9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0ED5B3-565B-DF25-3640-767CA3803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725FAA2-4F05-9F2E-F141-2447C552D3F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5A6CA9-E664-041B-45AC-E7B5C19C104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8F0D7-56FE-0093-CD86-2BE4D1A7C7B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D77463-8722-4098-38D3-2601B1A73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92" y="2097033"/>
            <a:ext cx="7631933" cy="4060943"/>
          </a:xfrm>
          <a:prstGeom prst="rect">
            <a:avLst/>
          </a:prstGeom>
        </p:spPr>
      </p:pic>
      <p:pic>
        <p:nvPicPr>
          <p:cNvPr id="2" name="Image 1" descr="Une image contenant printemps, ressort hélicoïdal, croquis, nature&#10;&#10;Le contenu généré par l’IA peut être incorrect.">
            <a:extLst>
              <a:ext uri="{FF2B5EF4-FFF2-40B4-BE49-F238E27FC236}">
                <a16:creationId xmlns:a16="http://schemas.microsoft.com/office/drawing/2014/main" id="{3E1A9A5C-E29F-694F-EB39-D4A164BD2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5691" y="3301603"/>
            <a:ext cx="680764" cy="271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505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6F64986-2158-6A45-DB59-1FDF081C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8A28A69-08F6-00F5-6176-07911ED6AC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A19D1EF-5CBA-7E02-A5FE-234A624CB0D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E68F90-DEF7-DFD4-78EA-9A4F30FC3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680D1F-F2BB-F7E9-1735-04AD365B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F73741-7E24-4EC6-ADFB-1AA10FA238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25BBBE-8023-BBE3-D206-0DBDBCED802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0D56F7-11AE-35F2-2A6D-C4CC6CCD7B1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9EC7AF-86F5-18F7-9D62-BE7FAF7D70A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FD83BF-ED8B-5DD3-36D7-C8F8DE4C9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097033"/>
            <a:ext cx="7631933" cy="4060943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94B55E2D-D0D7-796A-AD8F-9ADBF9BE2277}"/>
              </a:ext>
            </a:extLst>
          </p:cNvPr>
          <p:cNvSpPr txBox="1"/>
          <p:nvPr/>
        </p:nvSpPr>
        <p:spPr>
          <a:xfrm>
            <a:off x="475701" y="5662796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B84B290-E273-87DD-DD5D-37631D64CC9C}"/>
              </a:ext>
            </a:extLst>
          </p:cNvPr>
          <p:cNvSpPr txBox="1"/>
          <p:nvPr/>
        </p:nvSpPr>
        <p:spPr>
          <a:xfrm>
            <a:off x="475701" y="412750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printemps, ressort hélicoïdal, croquis, nature&#10;&#10;Le contenu généré par l’IA peut être incorrect.">
            <a:extLst>
              <a:ext uri="{FF2B5EF4-FFF2-40B4-BE49-F238E27FC236}">
                <a16:creationId xmlns:a16="http://schemas.microsoft.com/office/drawing/2014/main" id="{3E1A9A5C-E29F-694F-EB39-D4A164BD2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6201" y="3348271"/>
            <a:ext cx="680764" cy="271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238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681C268-DE6D-7ED2-C41F-B14713749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93E385C-54FD-4FBD-08FB-BEA5430336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F3E1252-2753-246E-2BDB-55D44F259BF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8F9135-507B-B2F8-BE27-C4C8A59B2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BA4F19-DA97-090C-C7BA-0462488664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D61EB6-5E5D-CE69-7314-63EF48B0A9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CAD313D-4B08-C275-9F0B-A63A728FB90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8B2EEB-C6BA-8742-450A-9704FE36D2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ED9558-8FB1-BB62-91CE-7C42D73AAF4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95350A-2AC4-A199-1171-214F335290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189" y="1727457"/>
            <a:ext cx="5437622" cy="466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0514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780C9A0-33A6-87A9-F542-64387B160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F04F333-0B35-1860-DDCD-2F5031766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FC0DB90-D6F6-6962-D457-DFC6A19E02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FA5274-8C42-4888-CDFE-AFBF9B08D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1302D6-FDAF-2122-7CEC-C6AF66A531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81A01F-A0B0-8165-B34E-A0F01F5EB6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2F41197-0E63-0ED5-B380-D24AD1D7269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5F1080-F668-C566-2BF4-188D64E2F85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F93854-D323-AFE6-BB88-8A0CFED3E2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27DDE-EADC-8F6F-3BC0-1649BD1067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189" y="1727457"/>
            <a:ext cx="5437622" cy="4666853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44CAF887-C82D-7770-8771-09D70D4A3C3D}"/>
              </a:ext>
            </a:extLst>
          </p:cNvPr>
          <p:cNvSpPr txBox="1"/>
          <p:nvPr/>
        </p:nvSpPr>
        <p:spPr>
          <a:xfrm>
            <a:off x="6878122" y="494582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234629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F3DE23F-657D-360D-90F1-2686D392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53AB543-F1B1-2D57-C27B-A9CCD42E2A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4169420-8BAA-3299-424F-52BEC4C2EBE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F144D6-A448-A1A5-24B7-47FF9C94B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EAF623-B213-92FE-8EB7-35B0DBCC77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BA2771-FED8-B6EC-2C3F-FED818901D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6FC1D-7CE9-29AD-4883-2B188711130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D470BB-BED2-2819-6B62-61F441FC555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A5009C-87F3-2EE9-F242-0D5B3B70F59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1B4561-8C22-FF85-210B-EB313A788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293" y="1914255"/>
            <a:ext cx="7334468" cy="424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769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D1A5EA7-860D-BB6B-5BDF-BCD3777D8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8089020-542B-C869-45C4-93863A6A11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8A1B577-270F-1C73-21AD-B9C5F9C9D4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4DD7CD-631C-89D7-61AC-6FD0B94DF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90E69B-FB07-563A-EC59-89BBA5389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4F3C12-C932-4A03-D23E-11F705854A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4D461E3-40CA-3E49-E219-7302E3B6FB3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0BA524-0025-2562-A31B-6687BB468A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2EF529-C5A5-FDF5-9297-F1E85E95E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83BE40-1E2E-6DFB-C3B8-F83412003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293" y="1914255"/>
            <a:ext cx="7334468" cy="424372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AE62AF1F-5C28-FC21-F499-5D639797CE09}"/>
              </a:ext>
            </a:extLst>
          </p:cNvPr>
          <p:cNvSpPr txBox="1"/>
          <p:nvPr/>
        </p:nvSpPr>
        <p:spPr>
          <a:xfrm>
            <a:off x="7697414" y="414669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68408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7C541EB-369C-443F-DA92-F5CB552E5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ECAB7EF-8E91-A3FC-F3D7-16E0D38BEF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88CB91B-37BA-7097-3CBF-98F7D5B603C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96EB4F-8219-92AC-19A1-3AEF54ACA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187C4E-CA07-EC56-BC6C-FAC7E55FD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5920DB-704F-8EA5-30DE-E5327C652E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C4C001-709C-6FA0-58C7-1D0D48E0C24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CC9E13-7483-14AC-03C0-B32BDC82714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DDFD17-732C-F00E-DEB2-C890B33CA7D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AA91F5-C36F-E101-DADF-3BD2460B8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733" y="1901047"/>
            <a:ext cx="7619926" cy="459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3151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70B6AA2-DFA4-D5E3-0342-B795B750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601F4F9-04DA-9AF4-16B2-837AEFA05B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CF557BE-69F5-050B-BC27-5E0AA60D187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5549BF-FCAA-2FE2-01B8-7B54BE038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30067F-31DF-D380-CB06-8C637611A3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57FEB7-47ED-5716-DA1C-960D5413F4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9093D-BE59-7516-E90D-1C7784AE29E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D75718-8B42-F504-03D1-A033D299825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3421C9-F839-683D-4B5F-44A8C75A46D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BAD8C2-239A-4B5F-3BF1-D5D69424B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733" y="1901047"/>
            <a:ext cx="7619926" cy="459327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4D5F48D8-28C7-C941-914E-076E0430B05E}"/>
              </a:ext>
            </a:extLst>
          </p:cNvPr>
          <p:cNvSpPr txBox="1"/>
          <p:nvPr/>
        </p:nvSpPr>
        <p:spPr>
          <a:xfrm>
            <a:off x="7784012" y="429950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41769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8015C3D-5216-FE97-F330-4711198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55BCBCC-B901-1ACE-991A-D9D67D44E8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52580DD-629C-ED12-9E3F-5D2C44A4B4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FE6700-C1F2-E66C-3DC1-439571A6D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8BDCEA-87AA-1E5D-9993-E2CE778DB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38DF42-8653-7E11-8621-AEDB478CB3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34C386-19CD-092D-CA78-B77A33B26B6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266AE5-D422-75BC-D1DA-0A8CFF4F236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611D70-D032-F0F3-17F9-78846DFB21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331207-E2C6-2DDE-2713-7912AD0EE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4046" y="1810991"/>
            <a:ext cx="5010615" cy="463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316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8DB7E61-F8E9-51D7-8C67-6554648C1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DE514EE-F0C1-3253-F84F-81B1C589BF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1748F2D-B2BE-FCE9-5850-19892E39225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1FC519-9B30-265A-A648-F1A4C3B3E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A6CB56-6E8B-90F5-C154-F61FCD5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7DBE1F-1FD1-BF0A-9E9F-5EAFB0670B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CF02CA2-5178-1D0E-CEDD-5474510BD3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A3099-026A-E187-7F97-A953732927A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C02898-30C2-2AA7-AF6C-394E909BB2B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95CC62E-F5E6-D74A-F4F8-1BAE41B18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4046" y="1810991"/>
            <a:ext cx="5010615" cy="4632455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D28C27F1-866B-F3BC-E0BC-940ED7D1B7C8}"/>
              </a:ext>
            </a:extLst>
          </p:cNvPr>
          <p:cNvSpPr txBox="1"/>
          <p:nvPr/>
        </p:nvSpPr>
        <p:spPr>
          <a:xfrm>
            <a:off x="6878122" y="421943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116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FA342BB-D452-8380-4A4B-C5A38B578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108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3FF3CA-DEA6-4CDC-689F-5CEB373D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711AC6-2EC4-3F4C-F932-B78A5443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4A2484-3C4F-D380-E4EE-FF5D8A2CF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E35FF2-29C9-6B30-4E2F-B801415976C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EA2222-0B4C-6D6E-3984-7805C3F148D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197803-280B-8900-C096-922BB01286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08A1FD0-9833-5258-3186-ACD2E46F16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1488" y="3073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C887C5-088F-CAAC-A1FE-1090E2344D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697" y="3073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CF086E-1CAA-68E4-5184-7CF33115B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411" y="3073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483FBA3-B9D2-E3D5-7378-C72CC096DFB2}"/>
              </a:ext>
            </a:extLst>
          </p:cNvPr>
          <p:cNvSpPr>
            <a:spLocks/>
          </p:cNvSpPr>
          <p:nvPr/>
        </p:nvSpPr>
        <p:spPr>
          <a:xfrm>
            <a:off x="5631488" y="3024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2BAD12-59AC-06B7-0199-BD27A59437B5}"/>
              </a:ext>
            </a:extLst>
          </p:cNvPr>
          <p:cNvSpPr>
            <a:spLocks/>
          </p:cNvSpPr>
          <p:nvPr/>
        </p:nvSpPr>
        <p:spPr>
          <a:xfrm>
            <a:off x="3767202" y="3024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4F9DC3-3689-1E88-BE13-576561A1CA43}"/>
              </a:ext>
            </a:extLst>
          </p:cNvPr>
          <p:cNvSpPr>
            <a:spLocks/>
          </p:cNvSpPr>
          <p:nvPr/>
        </p:nvSpPr>
        <p:spPr>
          <a:xfrm>
            <a:off x="2013393" y="3024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9358099-0FD6-59CD-D97B-0F85B6447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0993" y="1584000"/>
            <a:ext cx="3361482" cy="4929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6D2EAC-DCEE-C6E3-F9B9-79B508C302BB}"/>
              </a:ext>
            </a:extLst>
          </p:cNvPr>
          <p:cNvSpPr/>
          <p:nvPr/>
        </p:nvSpPr>
        <p:spPr>
          <a:xfrm>
            <a:off x="3273393" y="2119745"/>
            <a:ext cx="2961152" cy="2828175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B84AB78B-0EBA-7B18-2F57-17DF7597D8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21400" y="665532"/>
            <a:ext cx="900000" cy="900000"/>
          </a:xfrm>
        </p:spPr>
        <p:txBody>
          <a:bodyPr/>
          <a:lstStyle/>
          <a:p>
            <a:endParaRPr lang="fr-FR"/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8F423C-3730-4599-A8ED-C294AB916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57494" y="665532"/>
            <a:ext cx="812483" cy="812483"/>
          </a:xfrm>
          <a:prstGeom prst="rect">
            <a:avLst/>
          </a:prstGeom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0BF2A7-716E-5574-E045-1E1188D4B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17" y="1478015"/>
            <a:ext cx="7185133" cy="505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A514-7672-0081-FAC5-3A8D120C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904E67-EF10-77F4-55D4-3F8FF471BC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66C231-1453-3DAE-4F10-216E2DA0D58E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الأسئلة الواردة بالصفحتين 108 و 109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E8E58A-4CBA-EA5B-FF9B-E23C320A7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2F69DB-ADDD-DC5E-1CDD-00EEC51DE7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3A02C0-8E33-3B5C-A253-C9A49F3FFF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1927BF-8293-7B69-6357-EB0487C48A9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C8F565-A447-D605-0AFB-5EB92FAD9B2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5ABD25-DF27-0A8D-2C99-2295DFC22B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A9355F3-B3AF-0C6B-3C07-C3315952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1488" y="3073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930582-D366-5A5F-EC95-43CBA000B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697" y="3073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65C3AF-449B-62ED-92EB-70598EBA69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411" y="3073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75421EA-4215-39B7-263C-13BDA7B0D81D}"/>
              </a:ext>
            </a:extLst>
          </p:cNvPr>
          <p:cNvSpPr>
            <a:spLocks/>
          </p:cNvSpPr>
          <p:nvPr/>
        </p:nvSpPr>
        <p:spPr>
          <a:xfrm>
            <a:off x="5631488" y="3024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8124A9-5DFE-814F-B0F2-ECCB553E6353}"/>
              </a:ext>
            </a:extLst>
          </p:cNvPr>
          <p:cNvSpPr>
            <a:spLocks/>
          </p:cNvSpPr>
          <p:nvPr/>
        </p:nvSpPr>
        <p:spPr>
          <a:xfrm>
            <a:off x="3767202" y="3024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6DC11D1-A679-FC36-3CD3-A779C67E87C8}"/>
              </a:ext>
            </a:extLst>
          </p:cNvPr>
          <p:cNvSpPr>
            <a:spLocks/>
          </p:cNvSpPr>
          <p:nvPr/>
        </p:nvSpPr>
        <p:spPr>
          <a:xfrm>
            <a:off x="2013393" y="3024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BDC26EC-4457-1F3E-E7A9-5E85AB109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333" y="1808941"/>
            <a:ext cx="2961151" cy="4342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1B03F9-F7C3-F62E-CAA1-B354B9887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8089" y="1728134"/>
            <a:ext cx="3137670" cy="45602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FDCBF7-A5AA-7005-EAEA-CF7FB91A06B3}"/>
              </a:ext>
            </a:extLst>
          </p:cNvPr>
          <p:cNvSpPr/>
          <p:nvPr/>
        </p:nvSpPr>
        <p:spPr>
          <a:xfrm rot="21186373">
            <a:off x="4576115" y="5195419"/>
            <a:ext cx="2961152" cy="639897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0559A8-CAD6-4247-E6C9-916AE07BEEB0}"/>
              </a:ext>
            </a:extLst>
          </p:cNvPr>
          <p:cNvSpPr/>
          <p:nvPr/>
        </p:nvSpPr>
        <p:spPr>
          <a:xfrm rot="21186373">
            <a:off x="1248584" y="2452084"/>
            <a:ext cx="2961152" cy="3424471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444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E8A63-77BD-B060-B83C-03BE38EB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2DF2E5C-DB05-D690-5939-CA7328AA7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6BF1A7-7D94-DE01-C8E0-9E68181B9E90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للتمرين الأول اعتمدوا السؤال التالي: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E11924-F528-7CBC-E084-7C6CF36F5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90F5C3-7B99-A963-E271-76D73005C1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B9C7AE-4AF8-8A5C-F21E-1B3569B43D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0F2305-A0B3-11CC-B394-ACD7DB64929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F0C1A8-DE9B-C1AE-811E-6ED27B0E170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01F8FD-FF1B-6B3B-6D39-2D5EEB2763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4FBE72-21A1-23A4-561C-C573218D56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" y="883919"/>
            <a:ext cx="1694311" cy="216381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71224A-18F5-3DE2-9C29-7E39F4B9E59B}"/>
              </a:ext>
            </a:extLst>
          </p:cNvPr>
          <p:cNvSpPr txBox="1"/>
          <p:nvPr/>
        </p:nvSpPr>
        <p:spPr>
          <a:xfrm>
            <a:off x="350212" y="3105834"/>
            <a:ext cx="8295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ٱلنَّصِّ عَنْ كَلِماتٍ تَنْتَمي لِلْكَلِمَةِ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مَأْكولاتٌ شَعْبِيَّةٌ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F5E6AF-254B-242F-1D48-7A182620E50E}"/>
              </a:ext>
            </a:extLst>
          </p:cNvPr>
          <p:cNvGrpSpPr/>
          <p:nvPr/>
        </p:nvGrpSpPr>
        <p:grpSpPr>
          <a:xfrm>
            <a:off x="648848" y="4246079"/>
            <a:ext cx="7846304" cy="646986"/>
            <a:chOff x="798932" y="4419195"/>
            <a:chExt cx="7846304" cy="646986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7CF02F5-E45B-493C-B8FC-549A2C69FF08}"/>
                </a:ext>
              </a:extLst>
            </p:cNvPr>
            <p:cNvSpPr txBox="1"/>
            <p:nvPr/>
          </p:nvSpPr>
          <p:spPr>
            <a:xfrm>
              <a:off x="6739088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7CBBBE-5DA1-D94C-BBEF-0A756DF98834}"/>
                </a:ext>
              </a:extLst>
            </p:cNvPr>
            <p:cNvSpPr txBox="1"/>
            <p:nvPr/>
          </p:nvSpPr>
          <p:spPr>
            <a:xfrm>
              <a:off x="4759036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0915265-A52F-E16A-D019-45683CD15F04}"/>
                </a:ext>
              </a:extLst>
            </p:cNvPr>
            <p:cNvSpPr txBox="1"/>
            <p:nvPr/>
          </p:nvSpPr>
          <p:spPr>
            <a:xfrm>
              <a:off x="2778984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990A60-FFC4-BB5A-7474-D8D0F2405BCD}"/>
                </a:ext>
              </a:extLst>
            </p:cNvPr>
            <p:cNvSpPr txBox="1"/>
            <p:nvPr/>
          </p:nvSpPr>
          <p:spPr>
            <a:xfrm>
              <a:off x="798932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73979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E865-B413-58AA-49B0-BE6D9C0E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BF47C5-65E2-6038-B5EF-ED95929DB41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, نصحح التمرين رقم 1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DD2783-A8FB-BE65-E1C1-78726B4117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B6A583-BCD6-518B-0EE1-C73B8F29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B8523E-1D49-F7B1-AECA-D06D2EA968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491A76-4FE8-803C-4D61-DAB04BAFF6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46DFCE-D67F-1D60-F5F5-DF35B44B6EE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6C7561-E509-F031-8AA6-80016EA8B2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08538-BD97-B6F0-225F-A845BC0E78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DA08E3-5D2A-E7EC-915D-78CD6BB45DDA}"/>
              </a:ext>
            </a:extLst>
          </p:cNvPr>
          <p:cNvSpPr txBox="1"/>
          <p:nvPr/>
        </p:nvSpPr>
        <p:spPr>
          <a:xfrm>
            <a:off x="319040" y="2960361"/>
            <a:ext cx="8295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ٱلنَّصِّ عَنْ كَلِماتٍ تَنْتَمي لِلْكَلِمَةِ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مَأْكولاتٌ شَعْبِيَّةٌ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6DB03E4-8772-FF91-27D0-8A713B5DFDFD}"/>
              </a:ext>
            </a:extLst>
          </p:cNvPr>
          <p:cNvGrpSpPr/>
          <p:nvPr/>
        </p:nvGrpSpPr>
        <p:grpSpPr>
          <a:xfrm>
            <a:off x="648848" y="4246079"/>
            <a:ext cx="7846304" cy="646986"/>
            <a:chOff x="798932" y="4419195"/>
            <a:chExt cx="7846304" cy="64698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9BB89A3-7CBD-5994-7E9A-0187C8405AB3}"/>
                </a:ext>
              </a:extLst>
            </p:cNvPr>
            <p:cNvSpPr txBox="1"/>
            <p:nvPr/>
          </p:nvSpPr>
          <p:spPr>
            <a:xfrm>
              <a:off x="6739088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3E76614-4041-F6C6-6E6B-07B5753530A9}"/>
                </a:ext>
              </a:extLst>
            </p:cNvPr>
            <p:cNvSpPr txBox="1"/>
            <p:nvPr/>
          </p:nvSpPr>
          <p:spPr>
            <a:xfrm>
              <a:off x="4759036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5A1E5F6-AC0D-666B-5029-362E59A50B99}"/>
                </a:ext>
              </a:extLst>
            </p:cNvPr>
            <p:cNvSpPr txBox="1"/>
            <p:nvPr/>
          </p:nvSpPr>
          <p:spPr>
            <a:xfrm>
              <a:off x="2778984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D37C01B-4C7A-3E1F-998D-E3E21165F7DB}"/>
                </a:ext>
              </a:extLst>
            </p:cNvPr>
            <p:cNvSpPr txBox="1"/>
            <p:nvPr/>
          </p:nvSpPr>
          <p:spPr>
            <a:xfrm>
              <a:off x="798932" y="4419195"/>
              <a:ext cx="1906148" cy="64698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</a:t>
              </a:r>
              <a:endPara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06837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17C3A-B1C9-AE05-CC7E-5AC37542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0B8902-ABFD-D84F-D05B-960FACA1858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, نصحح التمرين رقم 1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E4884E-FD36-9FFF-32F2-0FD5C0119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D3D90-907D-558E-FA73-F73B7341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71F1D3-D06D-96AE-09D8-C1C61FBB9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73E274-7AE0-FD63-F0E7-085C67E6EF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A5E8C6-90C5-48D3-C682-59587F947EA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0A159-3834-AB7D-D64F-E0B898A8E5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E7B4B5-047C-C966-C195-99F528DAFC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607255-A652-B40F-39AA-C8E859168F38}"/>
              </a:ext>
            </a:extLst>
          </p:cNvPr>
          <p:cNvSpPr txBox="1"/>
          <p:nvPr/>
        </p:nvSpPr>
        <p:spPr>
          <a:xfrm>
            <a:off x="319040" y="2960361"/>
            <a:ext cx="8295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في ٱلنَّصِّ عَنْ كَلِماتٍ تَنْتَمي لِلْكَلِمَةِ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مَأْكولاتٌ شَعْبِيَّةٌ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D2DE7ED-54E8-9A2C-0BFB-E6386B171C5C}"/>
              </a:ext>
            </a:extLst>
          </p:cNvPr>
          <p:cNvGrpSpPr/>
          <p:nvPr/>
        </p:nvGrpSpPr>
        <p:grpSpPr>
          <a:xfrm>
            <a:off x="617676" y="4100606"/>
            <a:ext cx="7846304" cy="771406"/>
            <a:chOff x="798932" y="4419195"/>
            <a:chExt cx="7846304" cy="77140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658C1A8-5021-C640-9327-F1546958C1A8}"/>
                </a:ext>
              </a:extLst>
            </p:cNvPr>
            <p:cNvSpPr txBox="1"/>
            <p:nvPr/>
          </p:nvSpPr>
          <p:spPr>
            <a:xfrm>
              <a:off x="6739088" y="4419195"/>
              <a:ext cx="1906148" cy="77140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اَلْكُسْكُسُ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EF1BD2D-2ED9-B465-9573-EAFF5C44BD96}"/>
                </a:ext>
              </a:extLst>
            </p:cNvPr>
            <p:cNvSpPr txBox="1"/>
            <p:nvPr/>
          </p:nvSpPr>
          <p:spPr>
            <a:xfrm>
              <a:off x="4759036" y="4419195"/>
              <a:ext cx="1906148" cy="77140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اَلطّجينُ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0216D3D-3985-A176-C3E9-9F8FDF74F3E7}"/>
                </a:ext>
              </a:extLst>
            </p:cNvPr>
            <p:cNvSpPr txBox="1"/>
            <p:nvPr/>
          </p:nvSpPr>
          <p:spPr>
            <a:xfrm>
              <a:off x="2778984" y="4419195"/>
              <a:ext cx="1906148" cy="77140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اَلْأُوغالي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81F6983-01D3-0C30-0D97-AE95FBA9BC56}"/>
                </a:ext>
              </a:extLst>
            </p:cNvPr>
            <p:cNvSpPr txBox="1"/>
            <p:nvPr/>
          </p:nvSpPr>
          <p:spPr>
            <a:xfrm>
              <a:off x="798932" y="4419195"/>
              <a:ext cx="1906148" cy="771406"/>
            </a:xfrm>
            <a:prstGeom prst="roundRect">
              <a:avLst>
                <a:gd name="adj" fmla="val 42364"/>
              </a:avLst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85783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اَلْماتوكي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38785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D823-0797-880A-4A8E-F4D3FBD3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426366-C662-F7F9-B301-5578BCC12358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1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A0F2E-05FD-74B0-6893-2AE514F30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D33719-9ED0-E045-D030-9D2E405A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39C958-7CC4-AB7B-56C5-8B3E8AB29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5EDEC5-9CEC-53DF-1F07-C27645599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3ABAA-FB2C-8758-6DC0-DBDC2EA1BA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AE488-86B1-76D0-3C23-73947E89E3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00251-1420-443A-50EB-5B39150BDE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2AE2EF-DA83-1FE1-69A0-BEDFFB993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735" y="2526209"/>
            <a:ext cx="609652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51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1CF76-9866-E063-9109-EF364D54B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4A3519-E6B2-FE07-2A47-D3A565976A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BD8F52-A484-43CB-20CF-227AE1A446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619C26-28E2-05BC-2391-8A23F588D5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F27ED4-2A1C-BD06-4156-BE20E67FC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56FE6B-CE26-8CBE-0CEC-2DC0902D2BA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79BEC5-A9F3-CCFA-6B02-BB291F0276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2A43C5-820B-96A1-A9D1-C8AAA2D713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60D9A7-7486-ECA2-0060-58B0C666634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B0DB62-DC6B-BC9C-F559-1AF300FE8CFD}"/>
              </a:ext>
            </a:extLst>
          </p:cNvPr>
          <p:cNvSpPr txBox="1"/>
          <p:nvPr/>
        </p:nvSpPr>
        <p:spPr>
          <a:xfrm>
            <a:off x="1860993" y="3390569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يُعَدُّ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ٱلطَّبْخُ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مَظاهِرِ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ٱلتَّنَوُّعِ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إِفْريقْيا.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CE966D-2E8A-7F94-DFEE-29568F4A98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735" y="2526209"/>
            <a:ext cx="6096528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83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9699B-8D96-69FE-285A-4B3FC4E20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039BA57-03C9-F84A-55B4-19242853CAC6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2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0B77A6-E991-A3C8-46C4-7CE1FAFFCA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5AF69D-26FF-C52A-E5E0-CF4367438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F8733E-18B8-5FFC-1777-BB2D0940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E93444-9394-55AF-5AA2-64E2544544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579418-74E0-69E0-FC7C-36A9E5C1A37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72813D-05EB-E5F4-F8F1-5F07048AB49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D5F49E-E99A-9AF3-08DC-E1EE557FB2E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D0C66BEF-D150-538F-0FB6-B96F445F82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1276" y="2526209"/>
            <a:ext cx="3512209" cy="57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493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35DC-220B-F1D7-F38C-28541BA6C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0C814D-72E3-3DB0-31D3-008C93671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77A9A4-EB8C-6364-DEE0-E9D565835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ACBD54-D88D-6AC8-8224-1F4950BA9B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BC74C7-BF83-73EC-1302-316784D905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DD07814-5285-9A24-7E8B-F9CB111705C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48DBCA-2C5B-7D29-0508-7264517536D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14D0C3-F735-6B5A-E6ED-1BF3BA8F3EE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615E79-0C4D-8CCD-BE33-543C55CD2CA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6614F14-C4E6-9287-4330-57A204B53400}"/>
              </a:ext>
            </a:extLst>
          </p:cNvPr>
          <p:cNvSpPr txBox="1"/>
          <p:nvPr/>
        </p:nvSpPr>
        <p:spPr>
          <a:xfrm>
            <a:off x="447760" y="3345411"/>
            <a:ext cx="81006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ٱلْمَطْبَخُ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صِحِّيّاً لِأَنَّهُ مُتَنَوِّعٌ، يَضُمُّ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ٱلْخُضَرَ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وَٱلْفَواكِهَ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وَٱلْحُبوبَ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وَٱللُّحومَ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Image 5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59864E0E-EC54-DF24-D032-1238B20FA8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1276" y="2526209"/>
            <a:ext cx="3512209" cy="57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66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B322-61DC-D682-2D5A-0022AE12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F6B755-B9EB-845E-A667-7B36522E43C2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3:أضبط الجملة في النص  بالشكل التام.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2F6B64-7477-F02C-5BA6-AD22ACF47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F273FB-3D11-4094-6586-96BF7CC70B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9DB744-9090-FB4B-0255-3B476265B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B635FA-998A-C10F-FA14-7459D8D7F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8126F8-88BE-EBFE-FAE8-687F457975E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4F599C-096F-5C05-55F5-EB2F0FD230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46C5C-6EB7-95AE-0DE8-7C546F28A6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26FD499D-2186-A7EE-D3C6-A329650ABE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4369" y="2477191"/>
            <a:ext cx="4473994" cy="6683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CF04670-BD85-9420-BED1-CEA8E7AF05C4}"/>
              </a:ext>
            </a:extLst>
          </p:cNvPr>
          <p:cNvSpPr txBox="1"/>
          <p:nvPr/>
        </p:nvSpPr>
        <p:spPr>
          <a:xfrm>
            <a:off x="521671" y="3104345"/>
            <a:ext cx="810065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وحين تجتمع العائلة في أوقات الفرح و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الاحتفال،تتحول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اللحظة إلى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مناسبة لتحضير أشهى </a:t>
            </a:r>
            <a:r>
              <a:rPr kumimoji="0" lang="ar-MA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الأطباق،لِتُقَدَّم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أجواء جماعية دافئة.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990742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3D6F-DBDC-77B0-3063-50218D2E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57FAACE-4848-AF79-BD65-989BB36C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3B738B-088E-6002-799B-0490EC7E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8AA98-5DFA-C650-B269-6047A4AB3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F19A0F-6988-7FC1-4CC3-9C85DF87812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B83FF-FE15-8589-7330-78A2ADBA4E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71686-8DB9-E2BA-49BD-45E9EF2976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F377DE2-B520-1AB9-0CBD-4605B603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0" name="Espace réservé pour une image  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2197D7B-FFBC-0DC8-7E21-EFEF2804D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AE7372F-9238-3F36-65F7-EAC688313E33}"/>
              </a:ext>
            </a:extLst>
          </p:cNvPr>
          <p:cNvSpPr txBox="1"/>
          <p:nvPr/>
        </p:nvSpPr>
        <p:spPr>
          <a:xfrm>
            <a:off x="521671" y="3222879"/>
            <a:ext cx="810065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وحين تجتمع العائلة في أوقات الفرح و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الاحتفال،تتحول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اللحظة إلى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مناسبة لتحضير أشهى </a:t>
            </a:r>
            <a:r>
              <a:rPr kumimoji="0" lang="ar-MA" sz="4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الأطباق،لِتُقَدَّم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أجواء جماعية دافئة.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9AC72F09-6D09-67F5-6B1A-49F15E350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4369" y="2477191"/>
            <a:ext cx="4473994" cy="66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88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764A-7366-1E5F-9C45-C7876E1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41EA58-C8DE-D18A-4CC7-C20D9CA8319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التمرين رقم 4 : أملأ الجدول التالي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529D52-F11E-A5A2-A469-E89F05785B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B38DB0-D71E-1466-457E-82C34813CC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8D19C9-4EC6-ED10-1F03-B0853CCA47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CD9CFE-7E0F-E7E1-30A8-118AD581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2EC7A3-84A9-9E0B-D30B-9C2BD80AA81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D8DFFD-3193-F26F-E6D8-1EAC143B9EF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223CD3-E38E-17C6-7B9C-C692DAF1DD4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3BA31DF-EF45-4185-1BB3-1592622D19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44" y="2146939"/>
            <a:ext cx="8306173" cy="435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3015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B713-93A5-F1EF-5DD4-1D01A6572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C88D3C-079D-E9FB-585C-8D5E3963F4E9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3D5D0E-C736-8677-1E2D-17F6EB35C0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5D32B5-4507-9FA0-135E-3709BABB65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7ED531-6E55-7BC8-562E-9CFC4828E7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EFD3B3-6E74-9B0E-5E67-4650BCE50B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29A85A-517B-1C0F-CA09-91EFC8E931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53C8D-7AE1-7DB8-3D6B-DC116FF275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44490E-17C5-BA58-30AD-DFA12ADAB72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D926BFC-193E-F99E-3ADD-E6712082E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45" y="2146939"/>
            <a:ext cx="8271740" cy="43577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F608CF-FD26-DFBD-C258-EFF8D2D4AAC3}"/>
              </a:ext>
            </a:extLst>
          </p:cNvPr>
          <p:cNvSpPr txBox="1"/>
          <p:nvPr/>
        </p:nvSpPr>
        <p:spPr>
          <a:xfrm>
            <a:off x="2919845" y="4002658"/>
            <a:ext cx="1163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اَلْأُوغالي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82300A-DFE5-6DF9-E9AC-6ADF34C995A8}"/>
              </a:ext>
            </a:extLst>
          </p:cNvPr>
          <p:cNvSpPr txBox="1"/>
          <p:nvPr/>
        </p:nvSpPr>
        <p:spPr>
          <a:xfrm>
            <a:off x="6452754" y="4851248"/>
            <a:ext cx="1754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شَمالُ إِفْريقْيا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7E43EE-CC1D-5D6F-67EE-D32A5DB431DF}"/>
              </a:ext>
            </a:extLst>
          </p:cNvPr>
          <p:cNvSpPr txBox="1"/>
          <p:nvPr/>
        </p:nvSpPr>
        <p:spPr>
          <a:xfrm>
            <a:off x="2337380" y="5679058"/>
            <a:ext cx="1754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اَلْماتوكي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1221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39C64-AEF0-540C-5A92-A69BC4C1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CFEAED-DF25-E45B-7181-EFC03EFF5D5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التمرين رقم 5 : أستخرج الأفعال من الجمل، أحدد الفاعل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80E68D-770D-3D0D-FD7F-B3F393BA7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74263F-A87C-A5DD-EE21-C900DB6EB6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DB1896-089C-C6D0-6D07-B4392D975B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D3597F-1B0C-68D8-6482-94FEBA6ED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0861C0F-9F9A-94BC-C2AE-2937D929C85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1918DB-349D-5817-EAA2-A10DA09A8A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C83355-C0EA-40CE-EA54-21102FC9932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5315F02-C44C-E3E2-2739-4EF7B75E55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854" y="1905848"/>
            <a:ext cx="8380733" cy="470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477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11E59-73BF-7BF2-CBB7-B6DE06C81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1EB7E78-463E-F2F5-C0CC-017820EE8FA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91D996-BEFB-959F-35FF-F1497756C3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31E549-E9CA-3A3D-8EF8-1746543D5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F6ADA5-A1E6-F2F3-9AE5-3A1829E7B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40A505-B6C9-E9F2-244B-C36B9BCFDD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296267-E8D1-E33C-0F15-E21C8BB06D0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EBB434-8124-B658-0F8D-02DCB272824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5B1EA5-89F6-A3AC-CF73-A7C9A506427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2D2CF5B-9D8E-566D-3E52-C1E40B4E1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290" y="1947412"/>
            <a:ext cx="8411691" cy="454690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6AC127-4206-14B7-C9C8-B46FA39320DD}"/>
              </a:ext>
            </a:extLst>
          </p:cNvPr>
          <p:cNvSpPr txBox="1"/>
          <p:nvPr/>
        </p:nvSpPr>
        <p:spPr>
          <a:xfrm>
            <a:off x="2905344" y="3429000"/>
            <a:ext cx="923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يَبْحَثُ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A71464-A8CD-047B-5CF3-20374E0B1268}"/>
              </a:ext>
            </a:extLst>
          </p:cNvPr>
          <p:cNvSpPr txBox="1"/>
          <p:nvPr/>
        </p:nvSpPr>
        <p:spPr>
          <a:xfrm>
            <a:off x="820882" y="3428999"/>
            <a:ext cx="11028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63FC42-F2BD-0FDD-1631-AC0710E495B2}"/>
              </a:ext>
            </a:extLst>
          </p:cNvPr>
          <p:cNvSpPr txBox="1"/>
          <p:nvPr/>
        </p:nvSpPr>
        <p:spPr>
          <a:xfrm>
            <a:off x="2725934" y="4231469"/>
            <a:ext cx="11028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تَعْتَمِدُ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37D50B-9FB2-6D65-1DC7-0B8EC23CF8D8}"/>
              </a:ext>
            </a:extLst>
          </p:cNvPr>
          <p:cNvSpPr txBox="1"/>
          <p:nvPr/>
        </p:nvSpPr>
        <p:spPr>
          <a:xfrm>
            <a:off x="207818" y="4220865"/>
            <a:ext cx="200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مُعْظَمُ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ٱلْأَطْباقِ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F59BAC-DE0B-37FB-D692-4062823106AC}"/>
              </a:ext>
            </a:extLst>
          </p:cNvPr>
          <p:cNvSpPr txBox="1"/>
          <p:nvPr/>
        </p:nvSpPr>
        <p:spPr>
          <a:xfrm>
            <a:off x="2362319" y="5033938"/>
            <a:ext cx="200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يُحِبُّ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0F074B-C09C-B716-DDB1-8BC8374A5699}"/>
              </a:ext>
            </a:extLst>
          </p:cNvPr>
          <p:cNvSpPr txBox="1"/>
          <p:nvPr/>
        </p:nvSpPr>
        <p:spPr>
          <a:xfrm>
            <a:off x="481474" y="5023334"/>
            <a:ext cx="200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اَلْأَفارِقَةُ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75DEDB8-F771-9B41-4E0D-899FF9B4A02A}"/>
              </a:ext>
            </a:extLst>
          </p:cNvPr>
          <p:cNvSpPr txBox="1"/>
          <p:nvPr/>
        </p:nvSpPr>
        <p:spPr>
          <a:xfrm>
            <a:off x="2362319" y="5764128"/>
            <a:ext cx="200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تَضْفي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B494B0C-5599-9214-C619-9BA0418EEF69}"/>
              </a:ext>
            </a:extLst>
          </p:cNvPr>
          <p:cNvSpPr txBox="1"/>
          <p:nvPr/>
        </p:nvSpPr>
        <p:spPr>
          <a:xfrm>
            <a:off x="444275" y="5764128"/>
            <a:ext cx="200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اَلْفَواكِهُ</a:t>
            </a:r>
          </a:p>
        </p:txBody>
      </p:sp>
    </p:spTree>
    <p:extLst>
      <p:ext uri="{BB962C8B-B14F-4D97-AF65-F5344CB8AC3E}">
        <p14:creationId xmlns:p14="http://schemas.microsoft.com/office/powerpoint/2010/main" val="3113518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10704</TotalTime>
  <Words>1194</Words>
  <Application>Microsoft Office PowerPoint</Application>
  <PresentationFormat>Affichage à l'écran (4:3)</PresentationFormat>
  <Paragraphs>284</Paragraphs>
  <Slides>53</Slides>
  <Notes>24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53</vt:i4>
      </vt:variant>
    </vt:vector>
  </HeadingPairs>
  <TitlesOfParts>
    <vt:vector size="88" baseType="lpstr">
      <vt:lpstr>Dosis Medium</vt:lpstr>
      <vt:lpstr>Arial</vt:lpstr>
      <vt:lpstr>Dosis</vt:lpstr>
      <vt:lpstr>Microsoft Uighur</vt:lpstr>
      <vt:lpstr>Noto Sans Symbols</vt:lpstr>
      <vt:lpstr>Dosis ExtraBold</vt:lpstr>
      <vt:lpstr>Abadi</vt:lpstr>
      <vt:lpstr>Wingdings</vt:lpstr>
      <vt:lpstr>Dosis SemiBold</vt:lpstr>
      <vt:lpstr>Calibri</vt:lpstr>
      <vt:lpstr>Modern Love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الرابع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حينَ رَفَضَ ٱلْعَنْدَليبُ أَنْ يَبْقى مُتَفَرِّجاًدرسنا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315</cp:revision>
  <dcterms:created xsi:type="dcterms:W3CDTF">2023-09-20T21:35:22Z</dcterms:created>
  <dcterms:modified xsi:type="dcterms:W3CDTF">2026-01-04T18:11:37Z</dcterms:modified>
</cp:coreProperties>
</file>