
<file path=[Content_Types].xml><?xml version="1.0" encoding="utf-8"?>
<Types xmlns="http://schemas.openxmlformats.org/package/2006/content-types">
  <Default Extension="bin" ContentType="image/unknown"/>
  <Default Extension="fntdata" ContentType="application/x-fontdata"/>
  <Default Extension="gif" ContentType="image/gif"/>
  <Default Extension="jpeg" ContentType="image/jpeg"/>
  <Default Extension="jpg" ContentType="image/jpeg"/>
  <Default Extension="mp4" ContentType="video/mp4"/>
  <Default Extension="png" ContentType="image/png"/>
  <Default Extension="rels" ContentType="application/vnd.openxmlformats-package.relationships+xml"/>
  <Default Extension="wdp" ContentType="image/vnd.ms-photo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Masters/slideMaster4.xml" ContentType="application/vnd.openxmlformats-officedocument.presentationml.slideMaster+xml"/>
  <Override PartName="/ppt/slideMasters/slideMaster5.xml" ContentType="application/vnd.openxmlformats-officedocument.presentationml.slideMaster+xml"/>
  <Override PartName="/ppt/slideMasters/slideMaster6.xml" ContentType="application/vnd.openxmlformats-officedocument.presentationml.slideMaster+xml"/>
  <Override PartName="/ppt/slideMasters/slideMaster7.xml" ContentType="application/vnd.openxmlformats-officedocument.presentationml.slideMaster+xml"/>
  <Override PartName="/ppt/slideMasters/slideMaster8.xml" ContentType="application/vnd.openxmlformats-officedocument.presentationml.slideMaster+xml"/>
  <Override PartName="/ppt/slideMasters/slideMaster9.xml" ContentType="application/vnd.openxmlformats-officedocument.presentationml.slideMaster+xml"/>
  <Override PartName="/ppt/slideMasters/slideMaster10.xml" ContentType="application/vnd.openxmlformats-officedocument.presentationml.slideMaster+xml"/>
  <Override PartName="/ppt/slideMasters/slideMaster11.xml" ContentType="application/vnd.openxmlformats-officedocument.presentationml.slideMaster+xml"/>
  <Override PartName="/ppt/slideMasters/slideMaster12.xml" ContentType="application/vnd.openxmlformats-officedocument.presentationml.slideMaster+xml"/>
  <Override PartName="/ppt/slideMasters/slideMaster13.xml" ContentType="application/vnd.openxmlformats-officedocument.presentationml.slideMaster+xml"/>
  <Override PartName="/ppt/slideMasters/slideMaster14.xml" ContentType="application/vnd.openxmlformats-officedocument.presentationml.slideMaster+xml"/>
  <Override PartName="/ppt/slideMasters/slideMaster15.xml" ContentType="application/vnd.openxmlformats-officedocument.presentationml.slideMaster+xml"/>
  <Override PartName="/ppt/slideMasters/slideMaster16.xml" ContentType="application/vnd.openxmlformats-officedocument.presentationml.slideMaster+xml"/>
  <Override PartName="/ppt/slideMasters/slideMaster17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0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theme/theme2.xml" ContentType="application/vnd.openxmlformats-officedocument.theme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theme/theme3.xml" ContentType="application/vnd.openxmlformats-officedocument.theme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theme/theme4.xml" ContentType="application/vnd.openxmlformats-officedocument.theme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theme/theme5.xml" ContentType="application/vnd.openxmlformats-officedocument.theme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slideLayouts/slideLayout34.xml" ContentType="application/vnd.openxmlformats-officedocument.presentationml.slideLayout+xml"/>
  <Override PartName="/ppt/slideLayouts/slideLayout35.xml" ContentType="application/vnd.openxmlformats-officedocument.presentationml.slideLayout+xml"/>
  <Override PartName="/ppt/slideLayouts/slideLayout36.xml" ContentType="application/vnd.openxmlformats-officedocument.presentationml.slideLayout+xml"/>
  <Override PartName="/ppt/slideLayouts/slideLayout37.xml" ContentType="application/vnd.openxmlformats-officedocument.presentationml.slideLayout+xml"/>
  <Override PartName="/ppt/slideLayouts/slideLayout38.xml" ContentType="application/vnd.openxmlformats-officedocument.presentationml.slideLayout+xml"/>
  <Override PartName="/ppt/theme/theme6.xml" ContentType="application/vnd.openxmlformats-officedocument.theme+xml"/>
  <Override PartName="/ppt/slideLayouts/slideLayout39.xml" ContentType="application/vnd.openxmlformats-officedocument.presentationml.slideLayout+xml"/>
  <Override PartName="/ppt/slideLayouts/slideLayout40.xml" ContentType="application/vnd.openxmlformats-officedocument.presentationml.slideLayout+xml"/>
  <Override PartName="/ppt/slideLayouts/slideLayout41.xml" ContentType="application/vnd.openxmlformats-officedocument.presentationml.slideLayout+xml"/>
  <Override PartName="/ppt/slideLayouts/slideLayout42.xml" ContentType="application/vnd.openxmlformats-officedocument.presentationml.slideLayout+xml"/>
  <Override PartName="/ppt/slideLayouts/slideLayout43.xml" ContentType="application/vnd.openxmlformats-officedocument.presentationml.slideLayout+xml"/>
  <Override PartName="/ppt/slideLayouts/slideLayout44.xml" ContentType="application/vnd.openxmlformats-officedocument.presentationml.slideLayout+xml"/>
  <Override PartName="/ppt/slideLayouts/slideLayout45.xml" ContentType="application/vnd.openxmlformats-officedocument.presentationml.slideLayout+xml"/>
  <Override PartName="/ppt/slideLayouts/slideLayout46.xml" ContentType="application/vnd.openxmlformats-officedocument.presentationml.slideLayout+xml"/>
  <Override PartName="/ppt/theme/theme7.xml" ContentType="application/vnd.openxmlformats-officedocument.theme+xml"/>
  <Override PartName="/ppt/slideLayouts/slideLayout47.xml" ContentType="application/vnd.openxmlformats-officedocument.presentationml.slideLayout+xml"/>
  <Override PartName="/ppt/slideLayouts/slideLayout48.xml" ContentType="application/vnd.openxmlformats-officedocument.presentationml.slideLayout+xml"/>
  <Override PartName="/ppt/slideLayouts/slideLayout49.xml" ContentType="application/vnd.openxmlformats-officedocument.presentationml.slideLayout+xml"/>
  <Override PartName="/ppt/slideLayouts/slideLayout50.xml" ContentType="application/vnd.openxmlformats-officedocument.presentationml.slideLayout+xml"/>
  <Override PartName="/ppt/slideLayouts/slideLayout51.xml" ContentType="application/vnd.openxmlformats-officedocument.presentationml.slideLayout+xml"/>
  <Override PartName="/ppt/slideLayouts/slideLayout52.xml" ContentType="application/vnd.openxmlformats-officedocument.presentationml.slideLayout+xml"/>
  <Override PartName="/ppt/slideLayouts/slideLayout53.xml" ContentType="application/vnd.openxmlformats-officedocument.presentationml.slideLayout+xml"/>
  <Override PartName="/ppt/slideLayouts/slideLayout54.xml" ContentType="application/vnd.openxmlformats-officedocument.presentationml.slideLayout+xml"/>
  <Override PartName="/ppt/theme/theme8.xml" ContentType="application/vnd.openxmlformats-officedocument.theme+xml"/>
  <Override PartName="/ppt/slideLayouts/slideLayout55.xml" ContentType="application/vnd.openxmlformats-officedocument.presentationml.slideLayout+xml"/>
  <Override PartName="/ppt/slideLayouts/slideLayout56.xml" ContentType="application/vnd.openxmlformats-officedocument.presentationml.slideLayout+xml"/>
  <Override PartName="/ppt/slideLayouts/slideLayout57.xml" ContentType="application/vnd.openxmlformats-officedocument.presentationml.slideLayout+xml"/>
  <Override PartName="/ppt/slideLayouts/slideLayout58.xml" ContentType="application/vnd.openxmlformats-officedocument.presentationml.slideLayout+xml"/>
  <Override PartName="/ppt/slideLayouts/slideLayout59.xml" ContentType="application/vnd.openxmlformats-officedocument.presentationml.slideLayout+xml"/>
  <Override PartName="/ppt/slideLayouts/slideLayout60.xml" ContentType="application/vnd.openxmlformats-officedocument.presentationml.slideLayout+xml"/>
  <Override PartName="/ppt/slideLayouts/slideLayout61.xml" ContentType="application/vnd.openxmlformats-officedocument.presentationml.slideLayout+xml"/>
  <Override PartName="/ppt/slideLayouts/slideLayout62.xml" ContentType="application/vnd.openxmlformats-officedocument.presentationml.slideLayout+xml"/>
  <Override PartName="/ppt/slideLayouts/slideLayout63.xml" ContentType="application/vnd.openxmlformats-officedocument.presentationml.slideLayout+xml"/>
  <Override PartName="/ppt/theme/theme9.xml" ContentType="application/vnd.openxmlformats-officedocument.theme+xml"/>
  <Override PartName="/ppt/slideLayouts/slideLayout64.xml" ContentType="application/vnd.openxmlformats-officedocument.presentationml.slideLayout+xml"/>
  <Override PartName="/ppt/slideLayouts/slideLayout65.xml" ContentType="application/vnd.openxmlformats-officedocument.presentationml.slideLayout+xml"/>
  <Override PartName="/ppt/theme/theme10.xml" ContentType="application/vnd.openxmlformats-officedocument.theme+xml"/>
  <Override PartName="/ppt/slideLayouts/slideLayout66.xml" ContentType="application/vnd.openxmlformats-officedocument.presentationml.slideLayout+xml"/>
  <Override PartName="/ppt/slideLayouts/slideLayout67.xml" ContentType="application/vnd.openxmlformats-officedocument.presentationml.slideLayout+xml"/>
  <Override PartName="/ppt/slideLayouts/slideLayout68.xml" ContentType="application/vnd.openxmlformats-officedocument.presentationml.slideLayout+xml"/>
  <Override PartName="/ppt/slideLayouts/slideLayout69.xml" ContentType="application/vnd.openxmlformats-officedocument.presentationml.slideLayout+xml"/>
  <Override PartName="/ppt/slideLayouts/slideLayout70.xml" ContentType="application/vnd.openxmlformats-officedocument.presentationml.slideLayout+xml"/>
  <Override PartName="/ppt/slideLayouts/slideLayout71.xml" ContentType="application/vnd.openxmlformats-officedocument.presentationml.slideLayout+xml"/>
  <Override PartName="/ppt/slideLayouts/slideLayout72.xml" ContentType="application/vnd.openxmlformats-officedocument.presentationml.slideLayout+xml"/>
  <Override PartName="/ppt/slideLayouts/slideLayout73.xml" ContentType="application/vnd.openxmlformats-officedocument.presentationml.slideLayout+xml"/>
  <Override PartName="/ppt/slideLayouts/slideLayout74.xml" ContentType="application/vnd.openxmlformats-officedocument.presentationml.slideLayout+xml"/>
  <Override PartName="/ppt/slideLayouts/slideLayout75.xml" ContentType="application/vnd.openxmlformats-officedocument.presentationml.slideLayout+xml"/>
  <Override PartName="/ppt/slideLayouts/slideLayout76.xml" ContentType="application/vnd.openxmlformats-officedocument.presentationml.slideLayout+xml"/>
  <Override PartName="/ppt/slideLayouts/slideLayout77.xml" ContentType="application/vnd.openxmlformats-officedocument.presentationml.slideLayout+xml"/>
  <Override PartName="/ppt/slideLayouts/slideLayout78.xml" ContentType="application/vnd.openxmlformats-officedocument.presentationml.slideLayout+xml"/>
  <Override PartName="/ppt/theme/theme11.xml" ContentType="application/vnd.openxmlformats-officedocument.theme+xml"/>
  <Override PartName="/ppt/slideLayouts/slideLayout79.xml" ContentType="application/vnd.openxmlformats-officedocument.presentationml.slideLayout+xml"/>
  <Override PartName="/ppt/slideLayouts/slideLayout80.xml" ContentType="application/vnd.openxmlformats-officedocument.presentationml.slideLayout+xml"/>
  <Override PartName="/ppt/slideLayouts/slideLayout81.xml" ContentType="application/vnd.openxmlformats-officedocument.presentationml.slideLayout+xml"/>
  <Override PartName="/ppt/slideLayouts/slideLayout82.xml" ContentType="application/vnd.openxmlformats-officedocument.presentationml.slideLayout+xml"/>
  <Override PartName="/ppt/slideLayouts/slideLayout83.xml" ContentType="application/vnd.openxmlformats-officedocument.presentationml.slideLayout+xml"/>
  <Override PartName="/ppt/slideLayouts/slideLayout84.xml" ContentType="application/vnd.openxmlformats-officedocument.presentationml.slideLayout+xml"/>
  <Override PartName="/ppt/slideLayouts/slideLayout85.xml" ContentType="application/vnd.openxmlformats-officedocument.presentationml.slideLayout+xml"/>
  <Override PartName="/ppt/slideLayouts/slideLayout86.xml" ContentType="application/vnd.openxmlformats-officedocument.presentationml.slideLayout+xml"/>
  <Override PartName="/ppt/slideLayouts/slideLayout87.xml" ContentType="application/vnd.openxmlformats-officedocument.presentationml.slideLayout+xml"/>
  <Override PartName="/ppt/slideLayouts/slideLayout88.xml" ContentType="application/vnd.openxmlformats-officedocument.presentationml.slideLayout+xml"/>
  <Override PartName="/ppt/slideLayouts/slideLayout89.xml" ContentType="application/vnd.openxmlformats-officedocument.presentationml.slideLayout+xml"/>
  <Override PartName="/ppt/slideLayouts/slideLayout90.xml" ContentType="application/vnd.openxmlformats-officedocument.presentationml.slideLayout+xml"/>
  <Override PartName="/ppt/slideLayouts/slideLayout91.xml" ContentType="application/vnd.openxmlformats-officedocument.presentationml.slideLayout+xml"/>
  <Override PartName="/ppt/slideLayouts/slideLayout92.xml" ContentType="application/vnd.openxmlformats-officedocument.presentationml.slideLayout+xml"/>
  <Override PartName="/ppt/slideLayouts/slideLayout93.xml" ContentType="application/vnd.openxmlformats-officedocument.presentationml.slideLayout+xml"/>
  <Override PartName="/ppt/slideLayouts/slideLayout94.xml" ContentType="application/vnd.openxmlformats-officedocument.presentationml.slideLayout+xml"/>
  <Override PartName="/ppt/slideLayouts/slideLayout95.xml" ContentType="application/vnd.openxmlformats-officedocument.presentationml.slideLayout+xml"/>
  <Override PartName="/ppt/slideLayouts/slideLayout96.xml" ContentType="application/vnd.openxmlformats-officedocument.presentationml.slideLayout+xml"/>
  <Override PartName="/ppt/slideLayouts/slideLayout97.xml" ContentType="application/vnd.openxmlformats-officedocument.presentationml.slideLayout+xml"/>
  <Override PartName="/ppt/slideLayouts/slideLayout98.xml" ContentType="application/vnd.openxmlformats-officedocument.presentationml.slideLayout+xml"/>
  <Override PartName="/ppt/slideLayouts/slideLayout99.xml" ContentType="application/vnd.openxmlformats-officedocument.presentationml.slideLayout+xml"/>
  <Override PartName="/ppt/slideLayouts/slideLayout100.xml" ContentType="application/vnd.openxmlformats-officedocument.presentationml.slideLayout+xml"/>
  <Override PartName="/ppt/slideLayouts/slideLayout101.xml" ContentType="application/vnd.openxmlformats-officedocument.presentationml.slideLayout+xml"/>
  <Override PartName="/ppt/theme/theme12.xml" ContentType="application/vnd.openxmlformats-officedocument.theme+xml"/>
  <Override PartName="/ppt/slideLayouts/slideLayout102.xml" ContentType="application/vnd.openxmlformats-officedocument.presentationml.slideLayout+xml"/>
  <Override PartName="/ppt/slideLayouts/slideLayout103.xml" ContentType="application/vnd.openxmlformats-officedocument.presentationml.slideLayout+xml"/>
  <Override PartName="/ppt/slideLayouts/slideLayout104.xml" ContentType="application/vnd.openxmlformats-officedocument.presentationml.slideLayout+xml"/>
  <Override PartName="/ppt/slideLayouts/slideLayout105.xml" ContentType="application/vnd.openxmlformats-officedocument.presentationml.slideLayout+xml"/>
  <Override PartName="/ppt/slideLayouts/slideLayout106.xml" ContentType="application/vnd.openxmlformats-officedocument.presentationml.slideLayout+xml"/>
  <Override PartName="/ppt/slideLayouts/slideLayout107.xml" ContentType="application/vnd.openxmlformats-officedocument.presentationml.slideLayout+xml"/>
  <Override PartName="/ppt/slideLayouts/slideLayout108.xml" ContentType="application/vnd.openxmlformats-officedocument.presentationml.slideLayout+xml"/>
  <Override PartName="/ppt/slideLayouts/slideLayout109.xml" ContentType="application/vnd.openxmlformats-officedocument.presentationml.slideLayout+xml"/>
  <Override PartName="/ppt/slideLayouts/slideLayout110.xml" ContentType="application/vnd.openxmlformats-officedocument.presentationml.slideLayout+xml"/>
  <Override PartName="/ppt/slideLayouts/slideLayout111.xml" ContentType="application/vnd.openxmlformats-officedocument.presentationml.slideLayout+xml"/>
  <Override PartName="/ppt/slideLayouts/slideLayout112.xml" ContentType="application/vnd.openxmlformats-officedocument.presentationml.slideLayout+xml"/>
  <Override PartName="/ppt/slideLayouts/slideLayout113.xml" ContentType="application/vnd.openxmlformats-officedocument.presentationml.slideLayout+xml"/>
  <Override PartName="/ppt/slideLayouts/slideLayout114.xml" ContentType="application/vnd.openxmlformats-officedocument.presentationml.slideLayout+xml"/>
  <Override PartName="/ppt/slideLayouts/slideLayout115.xml" ContentType="application/vnd.openxmlformats-officedocument.presentationml.slideLayout+xml"/>
  <Override PartName="/ppt/slideLayouts/slideLayout116.xml" ContentType="application/vnd.openxmlformats-officedocument.presentationml.slideLayout+xml"/>
  <Override PartName="/ppt/slideLayouts/slideLayout117.xml" ContentType="application/vnd.openxmlformats-officedocument.presentationml.slideLayout+xml"/>
  <Override PartName="/ppt/theme/theme13.xml" ContentType="application/vnd.openxmlformats-officedocument.theme+xml"/>
  <Override PartName="/ppt/slideLayouts/slideLayout118.xml" ContentType="application/vnd.openxmlformats-officedocument.presentationml.slideLayout+xml"/>
  <Override PartName="/ppt/slideLayouts/slideLayout119.xml" ContentType="application/vnd.openxmlformats-officedocument.presentationml.slideLayout+xml"/>
  <Override PartName="/ppt/slideLayouts/slideLayout120.xml" ContentType="application/vnd.openxmlformats-officedocument.presentationml.slideLayout+xml"/>
  <Override PartName="/ppt/slideLayouts/slideLayout121.xml" ContentType="application/vnd.openxmlformats-officedocument.presentationml.slideLayout+xml"/>
  <Override PartName="/ppt/slideLayouts/slideLayout122.xml" ContentType="application/vnd.openxmlformats-officedocument.presentationml.slideLayout+xml"/>
  <Override PartName="/ppt/slideLayouts/slideLayout123.xml" ContentType="application/vnd.openxmlformats-officedocument.presentationml.slideLayout+xml"/>
  <Override PartName="/ppt/slideLayouts/slideLayout124.xml" ContentType="application/vnd.openxmlformats-officedocument.presentationml.slideLayout+xml"/>
  <Override PartName="/ppt/slideLayouts/slideLayout125.xml" ContentType="application/vnd.openxmlformats-officedocument.presentationml.slideLayout+xml"/>
  <Override PartName="/ppt/slideLayouts/slideLayout126.xml" ContentType="application/vnd.openxmlformats-officedocument.presentationml.slideLayout+xml"/>
  <Override PartName="/ppt/slideLayouts/slideLayout127.xml" ContentType="application/vnd.openxmlformats-officedocument.presentationml.slideLayout+xml"/>
  <Override PartName="/ppt/slideLayouts/slideLayout128.xml" ContentType="application/vnd.openxmlformats-officedocument.presentationml.slideLayout+xml"/>
  <Override PartName="/ppt/slideLayouts/slideLayout129.xml" ContentType="application/vnd.openxmlformats-officedocument.presentationml.slideLayout+xml"/>
  <Override PartName="/ppt/slideLayouts/slideLayout130.xml" ContentType="application/vnd.openxmlformats-officedocument.presentationml.slideLayout+xml"/>
  <Override PartName="/ppt/slideLayouts/slideLayout131.xml" ContentType="application/vnd.openxmlformats-officedocument.presentationml.slideLayout+xml"/>
  <Override PartName="/ppt/slideLayouts/slideLayout132.xml" ContentType="application/vnd.openxmlformats-officedocument.presentationml.slideLayout+xml"/>
  <Override PartName="/ppt/slideLayouts/slideLayout133.xml" ContentType="application/vnd.openxmlformats-officedocument.presentationml.slideLayout+xml"/>
  <Override PartName="/ppt/slideLayouts/slideLayout134.xml" ContentType="application/vnd.openxmlformats-officedocument.presentationml.slideLayout+xml"/>
  <Override PartName="/ppt/theme/theme14.xml" ContentType="application/vnd.openxmlformats-officedocument.theme+xml"/>
  <Override PartName="/ppt/slideLayouts/slideLayout135.xml" ContentType="application/vnd.openxmlformats-officedocument.presentationml.slideLayout+xml"/>
  <Override PartName="/ppt/slideLayouts/slideLayout136.xml" ContentType="application/vnd.openxmlformats-officedocument.presentationml.slideLayout+xml"/>
  <Override PartName="/ppt/slideLayouts/slideLayout137.xml" ContentType="application/vnd.openxmlformats-officedocument.presentationml.slideLayout+xml"/>
  <Override PartName="/ppt/slideLayouts/slideLayout138.xml" ContentType="application/vnd.openxmlformats-officedocument.presentationml.slideLayout+xml"/>
  <Override PartName="/ppt/slideLayouts/slideLayout139.xml" ContentType="application/vnd.openxmlformats-officedocument.presentationml.slideLayout+xml"/>
  <Override PartName="/ppt/slideLayouts/slideLayout140.xml" ContentType="application/vnd.openxmlformats-officedocument.presentationml.slideLayout+xml"/>
  <Override PartName="/ppt/slideLayouts/slideLayout141.xml" ContentType="application/vnd.openxmlformats-officedocument.presentationml.slideLayout+xml"/>
  <Override PartName="/ppt/slideLayouts/slideLayout142.xml" ContentType="application/vnd.openxmlformats-officedocument.presentationml.slideLayout+xml"/>
  <Override PartName="/ppt/slideLayouts/slideLayout143.xml" ContentType="application/vnd.openxmlformats-officedocument.presentationml.slideLayout+xml"/>
  <Override PartName="/ppt/slideLayouts/slideLayout144.xml" ContentType="application/vnd.openxmlformats-officedocument.presentationml.slideLayout+xml"/>
  <Override PartName="/ppt/slideLayouts/slideLayout145.xml" ContentType="application/vnd.openxmlformats-officedocument.presentationml.slideLayout+xml"/>
  <Override PartName="/ppt/slideLayouts/slideLayout146.xml" ContentType="application/vnd.openxmlformats-officedocument.presentationml.slideLayout+xml"/>
  <Override PartName="/ppt/slideLayouts/slideLayout147.xml" ContentType="application/vnd.openxmlformats-officedocument.presentationml.slideLayout+xml"/>
  <Override PartName="/ppt/slideLayouts/slideLayout148.xml" ContentType="application/vnd.openxmlformats-officedocument.presentationml.slideLayout+xml"/>
  <Override PartName="/ppt/slideLayouts/slideLayout149.xml" ContentType="application/vnd.openxmlformats-officedocument.presentationml.slideLayout+xml"/>
  <Override PartName="/ppt/slideLayouts/slideLayout150.xml" ContentType="application/vnd.openxmlformats-officedocument.presentationml.slideLayout+xml"/>
  <Override PartName="/ppt/slideLayouts/slideLayout151.xml" ContentType="application/vnd.openxmlformats-officedocument.presentationml.slideLayout+xml"/>
  <Override PartName="/ppt/slideLayouts/slideLayout152.xml" ContentType="application/vnd.openxmlformats-officedocument.presentationml.slideLayout+xml"/>
  <Override PartName="/ppt/slideLayouts/slideLayout153.xml" ContentType="application/vnd.openxmlformats-officedocument.presentationml.slideLayout+xml"/>
  <Override PartName="/ppt/slideLayouts/slideLayout154.xml" ContentType="application/vnd.openxmlformats-officedocument.presentationml.slideLayout+xml"/>
  <Override PartName="/ppt/slideLayouts/slideLayout155.xml" ContentType="application/vnd.openxmlformats-officedocument.presentationml.slideLayout+xml"/>
  <Override PartName="/ppt/slideLayouts/slideLayout156.xml" ContentType="application/vnd.openxmlformats-officedocument.presentationml.slideLayout+xml"/>
  <Override PartName="/ppt/theme/theme15.xml" ContentType="application/vnd.openxmlformats-officedocument.theme+xml"/>
  <Override PartName="/ppt/slideLayouts/slideLayout157.xml" ContentType="application/vnd.openxmlformats-officedocument.presentationml.slideLayout+xml"/>
  <Override PartName="/ppt/slideLayouts/slideLayout158.xml" ContentType="application/vnd.openxmlformats-officedocument.presentationml.slideLayout+xml"/>
  <Override PartName="/ppt/slideLayouts/slideLayout159.xml" ContentType="application/vnd.openxmlformats-officedocument.presentationml.slideLayout+xml"/>
  <Override PartName="/ppt/slideLayouts/slideLayout160.xml" ContentType="application/vnd.openxmlformats-officedocument.presentationml.slideLayout+xml"/>
  <Override PartName="/ppt/slideLayouts/slideLayout161.xml" ContentType="application/vnd.openxmlformats-officedocument.presentationml.slideLayout+xml"/>
  <Override PartName="/ppt/slideLayouts/slideLayout162.xml" ContentType="application/vnd.openxmlformats-officedocument.presentationml.slideLayout+xml"/>
  <Override PartName="/ppt/slideLayouts/slideLayout163.xml" ContentType="application/vnd.openxmlformats-officedocument.presentationml.slideLayout+xml"/>
  <Override PartName="/ppt/slideLayouts/slideLayout164.xml" ContentType="application/vnd.openxmlformats-officedocument.presentationml.slideLayout+xml"/>
  <Override PartName="/ppt/slideLayouts/slideLayout165.xml" ContentType="application/vnd.openxmlformats-officedocument.presentationml.slideLayout+xml"/>
  <Override PartName="/ppt/slideLayouts/slideLayout166.xml" ContentType="application/vnd.openxmlformats-officedocument.presentationml.slideLayout+xml"/>
  <Override PartName="/ppt/slideLayouts/slideLayout167.xml" ContentType="application/vnd.openxmlformats-officedocument.presentationml.slideLayout+xml"/>
  <Override PartName="/ppt/slideLayouts/slideLayout168.xml" ContentType="application/vnd.openxmlformats-officedocument.presentationml.slideLayout+xml"/>
  <Override PartName="/ppt/slideLayouts/slideLayout169.xml" ContentType="application/vnd.openxmlformats-officedocument.presentationml.slideLayout+xml"/>
  <Override PartName="/ppt/slideLayouts/slideLayout170.xml" ContentType="application/vnd.openxmlformats-officedocument.presentationml.slideLayout+xml"/>
  <Override PartName="/ppt/slideLayouts/slideLayout171.xml" ContentType="application/vnd.openxmlformats-officedocument.presentationml.slideLayout+xml"/>
  <Override PartName="/ppt/slideLayouts/slideLayout172.xml" ContentType="application/vnd.openxmlformats-officedocument.presentationml.slideLayout+xml"/>
  <Override PartName="/ppt/slideLayouts/slideLayout173.xml" ContentType="application/vnd.openxmlformats-officedocument.presentationml.slideLayout+xml"/>
  <Override PartName="/ppt/slideLayouts/slideLayout174.xml" ContentType="application/vnd.openxmlformats-officedocument.presentationml.slideLayout+xml"/>
  <Override PartName="/ppt/slideLayouts/slideLayout175.xml" ContentType="application/vnd.openxmlformats-officedocument.presentationml.slideLayout+xml"/>
  <Override PartName="/ppt/slideLayouts/slideLayout176.xml" ContentType="application/vnd.openxmlformats-officedocument.presentationml.slideLayout+xml"/>
  <Override PartName="/ppt/slideLayouts/slideLayout177.xml" ContentType="application/vnd.openxmlformats-officedocument.presentationml.slideLayout+xml"/>
  <Override PartName="/ppt/slideLayouts/slideLayout178.xml" ContentType="application/vnd.openxmlformats-officedocument.presentationml.slideLayout+xml"/>
  <Override PartName="/ppt/theme/theme16.xml" ContentType="application/vnd.openxmlformats-officedocument.theme+xml"/>
  <Override PartName="/ppt/slideLayouts/slideLayout179.xml" ContentType="application/vnd.openxmlformats-officedocument.presentationml.slideLayout+xml"/>
  <Override PartName="/ppt/slideLayouts/slideLayout180.xml" ContentType="application/vnd.openxmlformats-officedocument.presentationml.slideLayout+xml"/>
  <Override PartName="/ppt/slideLayouts/slideLayout181.xml" ContentType="application/vnd.openxmlformats-officedocument.presentationml.slideLayout+xml"/>
  <Override PartName="/ppt/slideLayouts/slideLayout182.xml" ContentType="application/vnd.openxmlformats-officedocument.presentationml.slideLayout+xml"/>
  <Override PartName="/ppt/slideLayouts/slideLayout183.xml" ContentType="application/vnd.openxmlformats-officedocument.presentationml.slideLayout+xml"/>
  <Override PartName="/ppt/slideLayouts/slideLayout184.xml" ContentType="application/vnd.openxmlformats-officedocument.presentationml.slideLayout+xml"/>
  <Override PartName="/ppt/slideLayouts/slideLayout185.xml" ContentType="application/vnd.openxmlformats-officedocument.presentationml.slideLayout+xml"/>
  <Override PartName="/ppt/slideLayouts/slideLayout186.xml" ContentType="application/vnd.openxmlformats-officedocument.presentationml.slideLayout+xml"/>
  <Override PartName="/ppt/slideLayouts/slideLayout187.xml" ContentType="application/vnd.openxmlformats-officedocument.presentationml.slideLayout+xml"/>
  <Override PartName="/ppt/slideLayouts/slideLayout188.xml" ContentType="application/vnd.openxmlformats-officedocument.presentationml.slideLayout+xml"/>
  <Override PartName="/ppt/slideLayouts/slideLayout189.xml" ContentType="application/vnd.openxmlformats-officedocument.presentationml.slideLayout+xml"/>
  <Override PartName="/ppt/slideLayouts/slideLayout190.xml" ContentType="application/vnd.openxmlformats-officedocument.presentationml.slideLayout+xml"/>
  <Override PartName="/ppt/slideLayouts/slideLayout191.xml" ContentType="application/vnd.openxmlformats-officedocument.presentationml.slideLayout+xml"/>
  <Override PartName="/ppt/slideLayouts/slideLayout192.xml" ContentType="application/vnd.openxmlformats-officedocument.presentationml.slideLayout+xml"/>
  <Override PartName="/ppt/slideLayouts/slideLayout193.xml" ContentType="application/vnd.openxmlformats-officedocument.presentationml.slideLayout+xml"/>
  <Override PartName="/ppt/slideLayouts/slideLayout194.xml" ContentType="application/vnd.openxmlformats-officedocument.presentationml.slideLayout+xml"/>
  <Override PartName="/ppt/slideLayouts/slideLayout195.xml" ContentType="application/vnd.openxmlformats-officedocument.presentationml.slideLayout+xml"/>
  <Override PartName="/ppt/slideLayouts/slideLayout196.xml" ContentType="application/vnd.openxmlformats-officedocument.presentationml.slideLayout+xml"/>
  <Override PartName="/ppt/slideLayouts/slideLayout197.xml" ContentType="application/vnd.openxmlformats-officedocument.presentationml.slideLayout+xml"/>
  <Override PartName="/ppt/slideLayouts/slideLayout198.xml" ContentType="application/vnd.openxmlformats-officedocument.presentationml.slideLayout+xml"/>
  <Override PartName="/ppt/slideLayouts/slideLayout199.xml" ContentType="application/vnd.openxmlformats-officedocument.presentationml.slideLayout+xml"/>
  <Override PartName="/ppt/slideLayouts/slideLayout200.xml" ContentType="application/vnd.openxmlformats-officedocument.presentationml.slideLayout+xml"/>
  <Override PartName="/ppt/slideLayouts/slideLayout201.xml" ContentType="application/vnd.openxmlformats-officedocument.presentationml.slideLayout+xml"/>
  <Override PartName="/ppt/slideLayouts/slideLayout202.xml" ContentType="application/vnd.openxmlformats-officedocument.presentationml.slideLayout+xml"/>
  <Override PartName="/ppt/theme/theme17.xml" ContentType="application/vnd.openxmlformats-officedocument.theme+xml"/>
  <Override PartName="/ppt/theme/theme18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74" r:id="rId1"/>
    <p:sldMasterId id="2147483751" r:id="rId2"/>
    <p:sldMasterId id="2147483687" r:id="rId3"/>
    <p:sldMasterId id="2147483690" r:id="rId4"/>
    <p:sldMasterId id="2147483742" r:id="rId5"/>
    <p:sldMasterId id="2147483754" r:id="rId6"/>
    <p:sldMasterId id="2147483733" r:id="rId7"/>
    <p:sldMasterId id="2147483696" r:id="rId8"/>
    <p:sldMasterId id="2147483712" r:id="rId9"/>
    <p:sldMasterId id="2147483722" r:id="rId10"/>
    <p:sldMasterId id="2147483660" r:id="rId11"/>
    <p:sldMasterId id="2147483763" r:id="rId12"/>
    <p:sldMasterId id="2147483786" r:id="rId13"/>
    <p:sldMasterId id="2147483803" r:id="rId14"/>
    <p:sldMasterId id="2147483821" r:id="rId15"/>
    <p:sldMasterId id="2147483844" r:id="rId16"/>
    <p:sldMasterId id="2147483873" r:id="rId17"/>
  </p:sldMasterIdLst>
  <p:notesMasterIdLst>
    <p:notesMasterId r:id="rId68"/>
  </p:notesMasterIdLst>
  <p:sldIdLst>
    <p:sldId id="2147482759" r:id="rId18"/>
    <p:sldId id="2147482608" r:id="rId19"/>
    <p:sldId id="2147482470" r:id="rId20"/>
    <p:sldId id="2147482692" r:id="rId21"/>
    <p:sldId id="2147482693" r:id="rId22"/>
    <p:sldId id="2147482467" r:id="rId23"/>
    <p:sldId id="2147482691" r:id="rId24"/>
    <p:sldId id="2147482630" r:id="rId25"/>
    <p:sldId id="2147482468" r:id="rId26"/>
    <p:sldId id="2147482717" r:id="rId27"/>
    <p:sldId id="2147482738" r:id="rId28"/>
    <p:sldId id="2147482526" r:id="rId29"/>
    <p:sldId id="2147482527" r:id="rId30"/>
    <p:sldId id="2147482528" r:id="rId31"/>
    <p:sldId id="2147482772" r:id="rId32"/>
    <p:sldId id="2147482773" r:id="rId33"/>
    <p:sldId id="2147482746" r:id="rId34"/>
    <p:sldId id="2147482760" r:id="rId35"/>
    <p:sldId id="2147482724" r:id="rId36"/>
    <p:sldId id="2147482727" r:id="rId37"/>
    <p:sldId id="2147482740" r:id="rId38"/>
    <p:sldId id="2147482739" r:id="rId39"/>
    <p:sldId id="2147482741" r:id="rId40"/>
    <p:sldId id="2147482742" r:id="rId41"/>
    <p:sldId id="2147482743" r:id="rId42"/>
    <p:sldId id="2147482764" r:id="rId43"/>
    <p:sldId id="2147482762" r:id="rId44"/>
    <p:sldId id="2147482744" r:id="rId45"/>
    <p:sldId id="2147482745" r:id="rId46"/>
    <p:sldId id="2147482761" r:id="rId47"/>
    <p:sldId id="2147482747" r:id="rId48"/>
    <p:sldId id="2147482748" r:id="rId49"/>
    <p:sldId id="2147482749" r:id="rId50"/>
    <p:sldId id="2147482750" r:id="rId51"/>
    <p:sldId id="2147482751" r:id="rId52"/>
    <p:sldId id="2147482752" r:id="rId53"/>
    <p:sldId id="2147482767" r:id="rId54"/>
    <p:sldId id="2147482766" r:id="rId55"/>
    <p:sldId id="2147482753" r:id="rId56"/>
    <p:sldId id="2147482765" r:id="rId57"/>
    <p:sldId id="2147482768" r:id="rId58"/>
    <p:sldId id="2147482754" r:id="rId59"/>
    <p:sldId id="2147482771" r:id="rId60"/>
    <p:sldId id="2147482769" r:id="rId61"/>
    <p:sldId id="2147482770" r:id="rId62"/>
    <p:sldId id="2147482703" r:id="rId63"/>
    <p:sldId id="2147482490" r:id="rId64"/>
    <p:sldId id="2147482459" r:id="rId65"/>
    <p:sldId id="2147482465" r:id="rId66"/>
    <p:sldId id="2147482466" r:id="rId67"/>
  </p:sldIdLst>
  <p:sldSz cx="9144000" cy="6858000" type="screen4x3"/>
  <p:notesSz cx="6858000" cy="9144000"/>
  <p:embeddedFontLst>
    <p:embeddedFont>
      <p:font typeface="Dosis" pitchFamily="2" charset="0"/>
      <p:regular r:id="rId69"/>
      <p:bold r:id="rId70"/>
    </p:embeddedFont>
    <p:embeddedFont>
      <p:font typeface="Dosis ExtraBold" pitchFamily="2" charset="0"/>
      <p:bold r:id="rId71"/>
    </p:embeddedFont>
    <p:embeddedFont>
      <p:font typeface="Dosis Medium" pitchFamily="2" charset="0"/>
      <p:regular r:id="rId72"/>
    </p:embeddedFont>
    <p:embeddedFont>
      <p:font typeface="Dosis SemiBold" pitchFamily="2" charset="0"/>
      <p:regular r:id="rId73"/>
      <p:bold r:id="rId74"/>
    </p:embeddedFont>
    <p:embeddedFont>
      <p:font typeface="Microsoft Uighur" panose="02000000000000000000" pitchFamily="2" charset="-78"/>
      <p:regular r:id="rId75"/>
      <p:bold r:id="rId76"/>
    </p:embeddedFont>
    <p:embeddedFont>
      <p:font typeface="Modern Love" panose="04090805081005020601" pitchFamily="82" charset="0"/>
      <p:regular r:id="rId77"/>
    </p:embeddedFont>
  </p:embeddedFontLst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D6E9EA"/>
    <a:srgbClr val="424D7C"/>
    <a:srgbClr val="44546A"/>
    <a:srgbClr val="414B79"/>
    <a:srgbClr val="424D7B"/>
    <a:srgbClr val="106585"/>
    <a:srgbClr val="0070C0"/>
    <a:srgbClr val="0097B2"/>
    <a:srgbClr val="76171D"/>
    <a:srgbClr val="0000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Style moyen 2 - Accentuation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4995" autoAdjust="0"/>
    <p:restoredTop sz="94660"/>
  </p:normalViewPr>
  <p:slideViewPr>
    <p:cSldViewPr snapToGrid="0">
      <p:cViewPr varScale="1">
        <p:scale>
          <a:sx n="75" d="100"/>
          <a:sy n="75" d="100"/>
        </p:scale>
        <p:origin x="1048" y="30"/>
      </p:cViewPr>
      <p:guideLst/>
    </p:cSldViewPr>
  </p:slideViewPr>
  <p:notesTextViewPr>
    <p:cViewPr>
      <p:scale>
        <a:sx n="3" d="2"/>
        <a:sy n="3" d="2"/>
      </p:scale>
      <p:origin x="0" y="0"/>
    </p:cViewPr>
  </p:notesTextViewPr>
  <p:sorterViewPr>
    <p:cViewPr>
      <p:scale>
        <a:sx n="100" d="100"/>
        <a:sy n="100" d="100"/>
      </p:scale>
      <p:origin x="0" y="-632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26" Type="http://schemas.openxmlformats.org/officeDocument/2006/relationships/slide" Target="slides/slide9.xml"/><Relationship Id="rId21" Type="http://schemas.openxmlformats.org/officeDocument/2006/relationships/slide" Target="slides/slide4.xml"/><Relationship Id="rId42" Type="http://schemas.openxmlformats.org/officeDocument/2006/relationships/slide" Target="slides/slide25.xml"/><Relationship Id="rId47" Type="http://schemas.openxmlformats.org/officeDocument/2006/relationships/slide" Target="slides/slide30.xml"/><Relationship Id="rId63" Type="http://schemas.openxmlformats.org/officeDocument/2006/relationships/slide" Target="slides/slide46.xml"/><Relationship Id="rId68" Type="http://schemas.openxmlformats.org/officeDocument/2006/relationships/notesMaster" Target="notesMasters/notesMaster1.xml"/><Relationship Id="rId16" Type="http://schemas.openxmlformats.org/officeDocument/2006/relationships/slideMaster" Target="slideMasters/slideMaster16.xml"/><Relationship Id="rId11" Type="http://schemas.openxmlformats.org/officeDocument/2006/relationships/slideMaster" Target="slideMasters/slideMaster11.xml"/><Relationship Id="rId32" Type="http://schemas.openxmlformats.org/officeDocument/2006/relationships/slide" Target="slides/slide15.xml"/><Relationship Id="rId37" Type="http://schemas.openxmlformats.org/officeDocument/2006/relationships/slide" Target="slides/slide20.xml"/><Relationship Id="rId53" Type="http://schemas.openxmlformats.org/officeDocument/2006/relationships/slide" Target="slides/slide36.xml"/><Relationship Id="rId58" Type="http://schemas.openxmlformats.org/officeDocument/2006/relationships/slide" Target="slides/slide41.xml"/><Relationship Id="rId74" Type="http://schemas.openxmlformats.org/officeDocument/2006/relationships/font" Target="fonts/font6.fntdata"/><Relationship Id="rId79" Type="http://schemas.openxmlformats.org/officeDocument/2006/relationships/viewProps" Target="viewProps.xml"/><Relationship Id="rId5" Type="http://schemas.openxmlformats.org/officeDocument/2006/relationships/slideMaster" Target="slideMasters/slideMaster5.xml"/><Relationship Id="rId61" Type="http://schemas.openxmlformats.org/officeDocument/2006/relationships/slide" Target="slides/slide44.xml"/><Relationship Id="rId19" Type="http://schemas.openxmlformats.org/officeDocument/2006/relationships/slide" Target="slides/slide2.xml"/><Relationship Id="rId14" Type="http://schemas.openxmlformats.org/officeDocument/2006/relationships/slideMaster" Target="slideMasters/slideMaster14.xml"/><Relationship Id="rId22" Type="http://schemas.openxmlformats.org/officeDocument/2006/relationships/slide" Target="slides/slide5.xml"/><Relationship Id="rId27" Type="http://schemas.openxmlformats.org/officeDocument/2006/relationships/slide" Target="slides/slide10.xml"/><Relationship Id="rId30" Type="http://schemas.openxmlformats.org/officeDocument/2006/relationships/slide" Target="slides/slide13.xml"/><Relationship Id="rId35" Type="http://schemas.openxmlformats.org/officeDocument/2006/relationships/slide" Target="slides/slide18.xml"/><Relationship Id="rId43" Type="http://schemas.openxmlformats.org/officeDocument/2006/relationships/slide" Target="slides/slide26.xml"/><Relationship Id="rId48" Type="http://schemas.openxmlformats.org/officeDocument/2006/relationships/slide" Target="slides/slide31.xml"/><Relationship Id="rId56" Type="http://schemas.openxmlformats.org/officeDocument/2006/relationships/slide" Target="slides/slide39.xml"/><Relationship Id="rId64" Type="http://schemas.openxmlformats.org/officeDocument/2006/relationships/slide" Target="slides/slide47.xml"/><Relationship Id="rId69" Type="http://schemas.openxmlformats.org/officeDocument/2006/relationships/font" Target="fonts/font1.fntdata"/><Relationship Id="rId77" Type="http://schemas.openxmlformats.org/officeDocument/2006/relationships/font" Target="fonts/font9.fntdata"/><Relationship Id="rId8" Type="http://schemas.openxmlformats.org/officeDocument/2006/relationships/slideMaster" Target="slideMasters/slideMaster8.xml"/><Relationship Id="rId51" Type="http://schemas.openxmlformats.org/officeDocument/2006/relationships/slide" Target="slides/slide34.xml"/><Relationship Id="rId72" Type="http://schemas.openxmlformats.org/officeDocument/2006/relationships/font" Target="fonts/font4.fntdata"/><Relationship Id="rId80" Type="http://schemas.openxmlformats.org/officeDocument/2006/relationships/theme" Target="theme/theme1.xml"/><Relationship Id="rId3" Type="http://schemas.openxmlformats.org/officeDocument/2006/relationships/slideMaster" Target="slideMasters/slideMaster3.xml"/><Relationship Id="rId12" Type="http://schemas.openxmlformats.org/officeDocument/2006/relationships/slideMaster" Target="slideMasters/slideMaster12.xml"/><Relationship Id="rId17" Type="http://schemas.openxmlformats.org/officeDocument/2006/relationships/slideMaster" Target="slideMasters/slideMaster17.xml"/><Relationship Id="rId25" Type="http://schemas.openxmlformats.org/officeDocument/2006/relationships/slide" Target="slides/slide8.xml"/><Relationship Id="rId33" Type="http://schemas.openxmlformats.org/officeDocument/2006/relationships/slide" Target="slides/slide16.xml"/><Relationship Id="rId38" Type="http://schemas.openxmlformats.org/officeDocument/2006/relationships/slide" Target="slides/slide21.xml"/><Relationship Id="rId46" Type="http://schemas.openxmlformats.org/officeDocument/2006/relationships/slide" Target="slides/slide29.xml"/><Relationship Id="rId59" Type="http://schemas.openxmlformats.org/officeDocument/2006/relationships/slide" Target="slides/slide42.xml"/><Relationship Id="rId67" Type="http://schemas.openxmlformats.org/officeDocument/2006/relationships/slide" Target="slides/slide50.xml"/><Relationship Id="rId20" Type="http://schemas.openxmlformats.org/officeDocument/2006/relationships/slide" Target="slides/slide3.xml"/><Relationship Id="rId41" Type="http://schemas.openxmlformats.org/officeDocument/2006/relationships/slide" Target="slides/slide24.xml"/><Relationship Id="rId54" Type="http://schemas.openxmlformats.org/officeDocument/2006/relationships/slide" Target="slides/slide37.xml"/><Relationship Id="rId62" Type="http://schemas.openxmlformats.org/officeDocument/2006/relationships/slide" Target="slides/slide45.xml"/><Relationship Id="rId70" Type="http://schemas.openxmlformats.org/officeDocument/2006/relationships/font" Target="fonts/font2.fntdata"/><Relationship Id="rId75" Type="http://schemas.openxmlformats.org/officeDocument/2006/relationships/font" Target="fonts/font7.fntdata"/><Relationship Id="rId1" Type="http://schemas.openxmlformats.org/officeDocument/2006/relationships/slideMaster" Target="slideMasters/slideMaster1.xml"/><Relationship Id="rId6" Type="http://schemas.openxmlformats.org/officeDocument/2006/relationships/slideMaster" Target="slideMasters/slideMaster6.xml"/><Relationship Id="rId15" Type="http://schemas.openxmlformats.org/officeDocument/2006/relationships/slideMaster" Target="slideMasters/slideMaster15.xml"/><Relationship Id="rId23" Type="http://schemas.openxmlformats.org/officeDocument/2006/relationships/slide" Target="slides/slide6.xml"/><Relationship Id="rId28" Type="http://schemas.openxmlformats.org/officeDocument/2006/relationships/slide" Target="slides/slide11.xml"/><Relationship Id="rId36" Type="http://schemas.openxmlformats.org/officeDocument/2006/relationships/slide" Target="slides/slide19.xml"/><Relationship Id="rId49" Type="http://schemas.openxmlformats.org/officeDocument/2006/relationships/slide" Target="slides/slide32.xml"/><Relationship Id="rId57" Type="http://schemas.openxmlformats.org/officeDocument/2006/relationships/slide" Target="slides/slide40.xml"/><Relationship Id="rId10" Type="http://schemas.openxmlformats.org/officeDocument/2006/relationships/slideMaster" Target="slideMasters/slideMaster10.xml"/><Relationship Id="rId31" Type="http://schemas.openxmlformats.org/officeDocument/2006/relationships/slide" Target="slides/slide14.xml"/><Relationship Id="rId44" Type="http://schemas.openxmlformats.org/officeDocument/2006/relationships/slide" Target="slides/slide27.xml"/><Relationship Id="rId52" Type="http://schemas.openxmlformats.org/officeDocument/2006/relationships/slide" Target="slides/slide35.xml"/><Relationship Id="rId60" Type="http://schemas.openxmlformats.org/officeDocument/2006/relationships/slide" Target="slides/slide43.xml"/><Relationship Id="rId65" Type="http://schemas.openxmlformats.org/officeDocument/2006/relationships/slide" Target="slides/slide48.xml"/><Relationship Id="rId73" Type="http://schemas.openxmlformats.org/officeDocument/2006/relationships/font" Target="fonts/font5.fntdata"/><Relationship Id="rId78" Type="http://schemas.openxmlformats.org/officeDocument/2006/relationships/presProps" Target="presProps.xml"/><Relationship Id="rId81" Type="http://schemas.openxmlformats.org/officeDocument/2006/relationships/tableStyles" Target="tableStyles.xml"/><Relationship Id="rId4" Type="http://schemas.openxmlformats.org/officeDocument/2006/relationships/slideMaster" Target="slideMasters/slideMaster4.xml"/><Relationship Id="rId9" Type="http://schemas.openxmlformats.org/officeDocument/2006/relationships/slideMaster" Target="slideMasters/slideMaster9.xml"/><Relationship Id="rId13" Type="http://schemas.openxmlformats.org/officeDocument/2006/relationships/slideMaster" Target="slideMasters/slideMaster13.xml"/><Relationship Id="rId18" Type="http://schemas.openxmlformats.org/officeDocument/2006/relationships/slide" Target="slides/slide1.xml"/><Relationship Id="rId39" Type="http://schemas.openxmlformats.org/officeDocument/2006/relationships/slide" Target="slides/slide22.xml"/><Relationship Id="rId34" Type="http://schemas.openxmlformats.org/officeDocument/2006/relationships/slide" Target="slides/slide17.xml"/><Relationship Id="rId50" Type="http://schemas.openxmlformats.org/officeDocument/2006/relationships/slide" Target="slides/slide33.xml"/><Relationship Id="rId55" Type="http://schemas.openxmlformats.org/officeDocument/2006/relationships/slide" Target="slides/slide38.xml"/><Relationship Id="rId76" Type="http://schemas.openxmlformats.org/officeDocument/2006/relationships/font" Target="fonts/font8.fntdata"/><Relationship Id="rId7" Type="http://schemas.openxmlformats.org/officeDocument/2006/relationships/slideMaster" Target="slideMasters/slideMaster7.xml"/><Relationship Id="rId71" Type="http://schemas.openxmlformats.org/officeDocument/2006/relationships/font" Target="fonts/font3.fntdata"/><Relationship Id="rId2" Type="http://schemas.openxmlformats.org/officeDocument/2006/relationships/slideMaster" Target="slideMasters/slideMaster2.xml"/><Relationship Id="rId29" Type="http://schemas.openxmlformats.org/officeDocument/2006/relationships/slide" Target="slides/slide12.xml"/><Relationship Id="rId24" Type="http://schemas.openxmlformats.org/officeDocument/2006/relationships/slide" Target="slides/slide7.xml"/><Relationship Id="rId40" Type="http://schemas.openxmlformats.org/officeDocument/2006/relationships/slide" Target="slides/slide23.xml"/><Relationship Id="rId45" Type="http://schemas.openxmlformats.org/officeDocument/2006/relationships/slide" Target="slides/slide28.xml"/><Relationship Id="rId66" Type="http://schemas.openxmlformats.org/officeDocument/2006/relationships/slide" Target="slides/slide49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18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en-tête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fr-FR"/>
          </a:p>
        </p:txBody>
      </p:sp>
      <p:sp>
        <p:nvSpPr>
          <p:cNvPr id="3" name="Espace réservé de la date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C7DCA217-871D-4D7F-8D59-C83A4C9C5EB2}" type="datetimeFigureOut">
              <a:rPr lang="fr-FR" smtClean="0"/>
              <a:t>11/01/2026</a:t>
            </a:fld>
            <a:endParaRPr lang="fr-FR"/>
          </a:p>
        </p:txBody>
      </p:sp>
      <p:sp>
        <p:nvSpPr>
          <p:cNvPr id="4" name="Espace réservé de l'image des diapositives 3"/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fr-FR"/>
          </a:p>
        </p:txBody>
      </p:sp>
      <p:sp>
        <p:nvSpPr>
          <p:cNvPr id="5" name="Espace réservé des notes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fr-FR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9023364E-F43C-462A-A32F-C389FF427F4A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646917454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326">
          <a:extLst>
            <a:ext uri="{FF2B5EF4-FFF2-40B4-BE49-F238E27FC236}">
              <a16:creationId xmlns:a16="http://schemas.microsoft.com/office/drawing/2014/main" id="{D2BE8E1C-62B0-920A-0B8F-CC34A3A04EF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27" name="Google Shape;1327;p8:notes">
            <a:extLst>
              <a:ext uri="{FF2B5EF4-FFF2-40B4-BE49-F238E27FC236}">
                <a16:creationId xmlns:a16="http://schemas.microsoft.com/office/drawing/2014/main" id="{8479988A-B0FC-DB3D-0BC3-E462ECF5060E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1328" name="Google Shape;1328;p8:notes">
            <a:extLst>
              <a:ext uri="{FF2B5EF4-FFF2-40B4-BE49-F238E27FC236}">
                <a16:creationId xmlns:a16="http://schemas.microsoft.com/office/drawing/2014/main" id="{626EF8A3-4635-42C1-084A-18B7CFCFAAAD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3405553166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g"/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3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3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3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3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3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3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4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4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4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4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4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4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4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4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4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4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5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5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5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5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5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5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5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5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5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5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6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6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6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6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6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6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6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6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6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6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7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7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7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7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7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7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7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7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g"/><Relationship Id="rId1" Type="http://schemas.openxmlformats.org/officeDocument/2006/relationships/slideMaster" Target="../slideMasters/slideMaster11.xml"/></Relationships>
</file>

<file path=ppt/slideLayouts/_rels/slideLayout7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g"/><Relationship Id="rId1" Type="http://schemas.openxmlformats.org/officeDocument/2006/relationships/slideMaster" Target="../slideMasters/slideMaster11.xml"/></Relationships>
</file>

<file path=ppt/slideLayouts/_rels/slideLayout7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8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8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8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8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8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8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8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8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8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8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9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9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9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9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9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9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9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9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9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9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10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image" Target="../media/image11.png"/><Relationship Id="rId1" Type="http://schemas.openxmlformats.org/officeDocument/2006/relationships/slideMaster" Target="../slideMasters/slideMaster12.xml"/><Relationship Id="rId4" Type="http://schemas.openxmlformats.org/officeDocument/2006/relationships/image" Target="../media/image13.png"/></Relationships>
</file>

<file path=ppt/slideLayouts/_rels/slideLayout10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g"/><Relationship Id="rId1" Type="http://schemas.openxmlformats.org/officeDocument/2006/relationships/slideMaster" Target="../slideMasters/slideMaster12.xml"/></Relationships>
</file>

<file path=ppt/slideLayouts/_rels/slideLayout10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10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10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10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10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10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10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10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1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1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1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1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1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1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1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1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1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4.xml"/></Relationships>
</file>

<file path=ppt/slideLayouts/_rels/slideLayout1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4.xml"/></Relationships>
</file>

<file path=ppt/slideLayouts/_rels/slideLayout1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4.xml"/></Relationships>
</file>

<file path=ppt/slideLayouts/_rels/slideLayout1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4.xml"/></Relationships>
</file>

<file path=ppt/slideLayouts/_rels/slideLayout1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4.xml"/></Relationships>
</file>

<file path=ppt/slideLayouts/_rels/slideLayout1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4.xml"/></Relationships>
</file>

<file path=ppt/slideLayouts/_rels/slideLayout1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4.xml"/></Relationships>
</file>

<file path=ppt/slideLayouts/_rels/slideLayout1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4.xml"/></Relationships>
</file>

<file path=ppt/slideLayouts/_rels/slideLayout1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4.xml"/></Relationships>
</file>

<file path=ppt/slideLayouts/_rels/slideLayout1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4.xml"/></Relationships>
</file>

<file path=ppt/slideLayouts/_rels/slideLayout1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4.xml"/></Relationships>
</file>

<file path=ppt/slideLayouts/_rels/slideLayout1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4.xml"/></Relationships>
</file>

<file path=ppt/slideLayouts/_rels/slideLayout1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4.xml"/></Relationships>
</file>

<file path=ppt/slideLayouts/_rels/slideLayout1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4.xml"/></Relationships>
</file>

<file path=ppt/slideLayouts/_rels/slideLayout1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4.xml"/></Relationships>
</file>

<file path=ppt/slideLayouts/_rels/slideLayout1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4.xml"/></Relationships>
</file>

<file path=ppt/slideLayouts/_rels/slideLayout13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4.xml"/></Relationships>
</file>

<file path=ppt/slideLayouts/_rels/slideLayout13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5.xml"/></Relationships>
</file>

<file path=ppt/slideLayouts/_rels/slideLayout13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5.xml"/></Relationships>
</file>

<file path=ppt/slideLayouts/_rels/slideLayout13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5.xml"/></Relationships>
</file>

<file path=ppt/slideLayouts/_rels/slideLayout13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5.xml"/></Relationships>
</file>

<file path=ppt/slideLayouts/_rels/slideLayout13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5.xml"/></Relationships>
</file>

<file path=ppt/slideLayouts/_rels/slideLayout14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5.xml"/></Relationships>
</file>

<file path=ppt/slideLayouts/_rels/slideLayout14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5.xml"/></Relationships>
</file>

<file path=ppt/slideLayouts/_rels/slideLayout14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5.xml"/></Relationships>
</file>

<file path=ppt/slideLayouts/_rels/slideLayout14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5.xml"/></Relationships>
</file>

<file path=ppt/slideLayouts/_rels/slideLayout14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5.xml"/></Relationships>
</file>

<file path=ppt/slideLayouts/_rels/slideLayout14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5.xml"/></Relationships>
</file>

<file path=ppt/slideLayouts/_rels/slideLayout14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5.xml"/></Relationships>
</file>

<file path=ppt/slideLayouts/_rels/slideLayout14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5.xml"/></Relationships>
</file>

<file path=ppt/slideLayouts/_rels/slideLayout14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5.xml"/></Relationships>
</file>

<file path=ppt/slideLayouts/_rels/slideLayout14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5.xml"/></Relationships>
</file>

<file path=ppt/slideLayouts/_rels/slideLayout15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5.xml"/></Relationships>
</file>

<file path=ppt/slideLayouts/_rels/slideLayout15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5.xml"/></Relationships>
</file>

<file path=ppt/slideLayouts/_rels/slideLayout15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5.xml"/></Relationships>
</file>

<file path=ppt/slideLayouts/_rels/slideLayout15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5.xml"/></Relationships>
</file>

<file path=ppt/slideLayouts/_rels/slideLayout15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5.xml"/></Relationships>
</file>

<file path=ppt/slideLayouts/_rels/slideLayout15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image" Target="../media/image11.png"/><Relationship Id="rId1" Type="http://schemas.openxmlformats.org/officeDocument/2006/relationships/slideMaster" Target="../slideMasters/slideMaster15.xml"/><Relationship Id="rId4" Type="http://schemas.openxmlformats.org/officeDocument/2006/relationships/image" Target="../media/image13.png"/></Relationships>
</file>

<file path=ppt/slideLayouts/_rels/slideLayout156.xml.rels><?xml version="1.0" encoding="UTF-8" standalone="yes"?>
<Relationships xmlns="http://schemas.openxmlformats.org/package/2006/relationships"><Relationship Id="rId8" Type="http://schemas.openxmlformats.org/officeDocument/2006/relationships/image" Target="../media/image18.png"/><Relationship Id="rId3" Type="http://schemas.microsoft.com/office/2007/relationships/hdphoto" Target="../media/hdphoto1.wdp"/><Relationship Id="rId7" Type="http://schemas.openxmlformats.org/officeDocument/2006/relationships/image" Target="../media/image17.png"/><Relationship Id="rId2" Type="http://schemas.openxmlformats.org/officeDocument/2006/relationships/image" Target="../media/image14.png"/><Relationship Id="rId1" Type="http://schemas.openxmlformats.org/officeDocument/2006/relationships/slideMaster" Target="../slideMasters/slideMaster15.xml"/><Relationship Id="rId6" Type="http://schemas.microsoft.com/office/2007/relationships/hdphoto" Target="../media/hdphoto2.wdp"/><Relationship Id="rId5" Type="http://schemas.openxmlformats.org/officeDocument/2006/relationships/image" Target="../media/image16.png"/><Relationship Id="rId4" Type="http://schemas.openxmlformats.org/officeDocument/2006/relationships/image" Target="../media/image15.png"/><Relationship Id="rId9" Type="http://schemas.microsoft.com/office/2007/relationships/hdphoto" Target="../media/hdphoto3.wdp"/></Relationships>
</file>

<file path=ppt/slideLayouts/_rels/slideLayout15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6.xml"/></Relationships>
</file>

<file path=ppt/slideLayouts/_rels/slideLayout15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6.xml"/></Relationships>
</file>

<file path=ppt/slideLayouts/_rels/slideLayout15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6.xml"/></Relationships>
</file>

<file path=ppt/slideLayouts/_rels/slideLayout16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6.xml"/></Relationships>
</file>

<file path=ppt/slideLayouts/_rels/slideLayout16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6.xml"/></Relationships>
</file>

<file path=ppt/slideLayouts/_rels/slideLayout16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6.xml"/></Relationships>
</file>

<file path=ppt/slideLayouts/_rels/slideLayout16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6.xml"/></Relationships>
</file>

<file path=ppt/slideLayouts/_rels/slideLayout16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6.xml"/></Relationships>
</file>

<file path=ppt/slideLayouts/_rels/slideLayout16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6.xml"/></Relationships>
</file>

<file path=ppt/slideLayouts/_rels/slideLayout16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6.xml"/></Relationships>
</file>

<file path=ppt/slideLayouts/_rels/slideLayout16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6.xml"/></Relationships>
</file>

<file path=ppt/slideLayouts/_rels/slideLayout16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6.xml"/></Relationships>
</file>

<file path=ppt/slideLayouts/_rels/slideLayout16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6.xml"/></Relationships>
</file>

<file path=ppt/slideLayouts/_rels/slideLayout17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6.xml"/></Relationships>
</file>

<file path=ppt/slideLayouts/_rels/slideLayout17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6.xml"/></Relationships>
</file>

<file path=ppt/slideLayouts/_rels/slideLayout17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6.xml"/></Relationships>
</file>

<file path=ppt/slideLayouts/_rels/slideLayout17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6.xml"/></Relationships>
</file>

<file path=ppt/slideLayouts/_rels/slideLayout17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6.xml"/></Relationships>
</file>

<file path=ppt/slideLayouts/_rels/slideLayout17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6.xml"/></Relationships>
</file>

<file path=ppt/slideLayouts/_rels/slideLayout17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6.xml"/></Relationships>
</file>

<file path=ppt/slideLayouts/_rels/slideLayout17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image" Target="../media/image11.png"/><Relationship Id="rId1" Type="http://schemas.openxmlformats.org/officeDocument/2006/relationships/slideMaster" Target="../slideMasters/slideMaster16.xml"/><Relationship Id="rId4" Type="http://schemas.openxmlformats.org/officeDocument/2006/relationships/image" Target="../media/image13.png"/></Relationships>
</file>

<file path=ppt/slideLayouts/_rels/slideLayout178.xml.rels><?xml version="1.0" encoding="UTF-8" standalone="yes"?>
<Relationships xmlns="http://schemas.openxmlformats.org/package/2006/relationships"><Relationship Id="rId8" Type="http://schemas.openxmlformats.org/officeDocument/2006/relationships/image" Target="../media/image18.png"/><Relationship Id="rId3" Type="http://schemas.microsoft.com/office/2007/relationships/hdphoto" Target="../media/hdphoto1.wdp"/><Relationship Id="rId7" Type="http://schemas.openxmlformats.org/officeDocument/2006/relationships/image" Target="../media/image17.png"/><Relationship Id="rId2" Type="http://schemas.openxmlformats.org/officeDocument/2006/relationships/image" Target="../media/image14.png"/><Relationship Id="rId1" Type="http://schemas.openxmlformats.org/officeDocument/2006/relationships/slideMaster" Target="../slideMasters/slideMaster16.xml"/><Relationship Id="rId6" Type="http://schemas.microsoft.com/office/2007/relationships/hdphoto" Target="../media/hdphoto2.wdp"/><Relationship Id="rId5" Type="http://schemas.openxmlformats.org/officeDocument/2006/relationships/image" Target="../media/image16.png"/><Relationship Id="rId4" Type="http://schemas.openxmlformats.org/officeDocument/2006/relationships/image" Target="../media/image15.png"/><Relationship Id="rId9" Type="http://schemas.microsoft.com/office/2007/relationships/hdphoto" Target="../media/hdphoto3.wdp"/></Relationships>
</file>

<file path=ppt/slideLayouts/_rels/slideLayout17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7.xml"/></Relationships>
</file>

<file path=ppt/slideLayouts/_rels/slideLayout18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7.xml"/></Relationships>
</file>

<file path=ppt/slideLayouts/_rels/slideLayout18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7.xml"/></Relationships>
</file>

<file path=ppt/slideLayouts/_rels/slideLayout18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7.xml"/></Relationships>
</file>

<file path=ppt/slideLayouts/_rels/slideLayout18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7.xml"/></Relationships>
</file>

<file path=ppt/slideLayouts/_rels/slideLayout18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7.xml"/></Relationships>
</file>

<file path=ppt/slideLayouts/_rels/slideLayout18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7.xml"/></Relationships>
</file>

<file path=ppt/slideLayouts/_rels/slideLayout18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7.xml"/></Relationships>
</file>

<file path=ppt/slideLayouts/_rels/slideLayout18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7.xml"/></Relationships>
</file>

<file path=ppt/slideLayouts/_rels/slideLayout18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7.xml"/></Relationships>
</file>

<file path=ppt/slideLayouts/_rels/slideLayout18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7.xml"/></Relationships>
</file>

<file path=ppt/slideLayouts/_rels/slideLayout19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7.xml"/></Relationships>
</file>

<file path=ppt/slideLayouts/_rels/slideLayout19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7.xml"/></Relationships>
</file>

<file path=ppt/slideLayouts/_rels/slideLayout19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7.xml"/></Relationships>
</file>

<file path=ppt/slideLayouts/_rels/slideLayout19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7.xml"/></Relationships>
</file>

<file path=ppt/slideLayouts/_rels/slideLayout19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7.xml"/></Relationships>
</file>

<file path=ppt/slideLayouts/_rels/slideLayout19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7.xml"/></Relationships>
</file>

<file path=ppt/slideLayouts/_rels/slideLayout19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7.xml"/></Relationships>
</file>

<file path=ppt/slideLayouts/_rels/slideLayout19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7.xml"/></Relationships>
</file>

<file path=ppt/slideLayouts/_rels/slideLayout19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7.xml"/></Relationships>
</file>

<file path=ppt/slideLayouts/_rels/slideLayout19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7.xml"/></Relationships>
</file>

<file path=ppt/slideLayouts/_rels/slideLayout20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image" Target="../media/image11.png"/><Relationship Id="rId1" Type="http://schemas.openxmlformats.org/officeDocument/2006/relationships/slideMaster" Target="../slideMasters/slideMaster17.xml"/><Relationship Id="rId4" Type="http://schemas.openxmlformats.org/officeDocument/2006/relationships/image" Target="../media/image13.png"/></Relationships>
</file>

<file path=ppt/slideLayouts/_rels/slideLayout20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7.xml"/></Relationships>
</file>

<file path=ppt/slideLayouts/_rels/slideLayout20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jpeg"/><Relationship Id="rId1" Type="http://schemas.openxmlformats.org/officeDocument/2006/relationships/slideMaster" Target="../slideMasters/slideMaster17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2">
            <a:extLst>
              <a:ext uri="{FF2B5EF4-FFF2-40B4-BE49-F238E27FC236}">
                <a16:creationId xmlns:a16="http://schemas.microsoft.com/office/drawing/2014/main" id="{A8D3F979-AB26-D012-8CCC-CD2D3A494D3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2766218"/>
            <a:ext cx="7886700" cy="1325563"/>
          </a:xfrm>
          <a:prstGeom prst="rect">
            <a:avLst/>
          </a:prstGeom>
        </p:spPr>
        <p:txBody>
          <a:bodyPr anchor="ctr"/>
          <a:lstStyle>
            <a:lvl1pPr algn="r" rtl="1">
              <a:defRPr lang="fr-MA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pPr lvl="0" algn="ctr"/>
            <a:r>
              <a:rPr lang="fr-FR" dirty="0"/>
              <a:t>Modifiez le style du titre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548450761"/>
      </p:ext>
    </p:extLst>
  </p:cSld>
  <p:clrMapOvr>
    <a:masterClrMapping/>
  </p:clrMapOvr>
  <p:transition spd="slow">
    <p:fade/>
  </p:transition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0_Titre et contenu libre">
    <p:bg>
      <p:bgPr>
        <a:blipFill dpi="0" rotWithShape="1">
          <a:blip r:embed="rId2">
            <a:lum/>
          </a:blip>
          <a:srcRect/>
          <a:stretch>
            <a:fillRect l="-3000" t="-3000" r="-3000" b="-3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3615686-FD6D-D9AF-A708-1A5B6B3571B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950012"/>
            <a:ext cx="7886700" cy="720000"/>
          </a:xfrm>
          <a:prstGeom prst="rect">
            <a:avLst/>
          </a:prstGeom>
        </p:spPr>
        <p:txBody>
          <a:bodyPr anchor="ctr"/>
          <a:lstStyle>
            <a:lvl1pPr algn="ctr" rtl="1">
              <a:defRPr sz="40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661143879"/>
      </p:ext>
    </p:extLst>
  </p:cSld>
  <p:clrMapOvr>
    <a:masterClrMapping/>
  </p:clrMapOvr>
  <p:transition spd="slow">
    <p:fade/>
  </p:transition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Titre et contenu libre">
    <p:bg>
      <p:bgPr>
        <a:blipFill dpi="0" rotWithShape="1">
          <a:blip r:embed="rId2">
            <a:lum/>
          </a:blip>
          <a:srcRect/>
          <a:stretch>
            <a:fillRect l="-3000" t="-3000" r="-3000" b="-3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3615686-FD6D-D9AF-A708-1A5B6B3571B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950012"/>
            <a:ext cx="7886700" cy="720000"/>
          </a:xfrm>
          <a:prstGeom prst="rect">
            <a:avLst/>
          </a:prstGeom>
        </p:spPr>
        <p:txBody>
          <a:bodyPr anchor="ctr"/>
          <a:lstStyle>
            <a:lvl1pPr algn="ctr" rtl="1">
              <a:defRPr sz="40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1C52B976-EFAE-42E7-29AC-478BA2E1BD5D}"/>
              </a:ext>
            </a:extLst>
          </p:cNvPr>
          <p:cNvSpPr>
            <a:spLocks noGrp="1"/>
          </p:cNvSpPr>
          <p:nvPr>
            <p:ph type="media" sz="quarter" idx="10"/>
          </p:nvPr>
        </p:nvSpPr>
        <p:spPr>
          <a:xfrm>
            <a:off x="1692000" y="1693586"/>
            <a:ext cx="5760000" cy="324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1333823234"/>
      </p:ext>
    </p:extLst>
  </p:cSld>
  <p:clrMapOvr>
    <a:masterClrMapping/>
  </p:clrMapOvr>
  <p:transition spd="slow">
    <p:fade/>
  </p:transition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Titre et contenu libre sans forme arrière">
    <p:bg>
      <p:bgPr>
        <a:blipFill dpi="0" rotWithShape="1">
          <a:blip r:embed="rId2">
            <a:lum/>
          </a:blip>
          <a:srcRect/>
          <a:stretch>
            <a:fillRect l="-3000" t="-3000" r="-3000" b="-3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3615686-FD6D-D9AF-A708-1A5B6B3571B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950012"/>
            <a:ext cx="7886700" cy="720000"/>
          </a:xfrm>
          <a:prstGeom prst="rect">
            <a:avLst/>
          </a:prstGeom>
        </p:spPr>
        <p:txBody>
          <a:bodyPr anchor="ctr"/>
          <a:lstStyle>
            <a:lvl1pPr algn="ctr" rtl="1">
              <a:defRPr sz="40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5" name="Espace réservé du texte 29">
            <a:extLst>
              <a:ext uri="{FF2B5EF4-FFF2-40B4-BE49-F238E27FC236}">
                <a16:creationId xmlns:a16="http://schemas.microsoft.com/office/drawing/2014/main" id="{875F7547-AE65-F045-895D-8058BAE96BF9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1771647" y="2348166"/>
            <a:ext cx="5600701" cy="2676585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8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822578979"/>
      </p:ext>
    </p:extLst>
  </p:cSld>
  <p:clrMapOvr>
    <a:masterClrMapping/>
  </p:clrMapOvr>
  <p:transition spd="slow">
    <p:fade/>
  </p:transition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1">
            <a:extLst>
              <a:ext uri="{FF2B5EF4-FFF2-40B4-BE49-F238E27FC236}">
                <a16:creationId xmlns:a16="http://schemas.microsoft.com/office/drawing/2014/main" id="{598AFD82-84B7-B929-78D2-789C3F8CCBA9}"/>
              </a:ext>
            </a:extLst>
          </p:cNvPr>
          <p:cNvSpPr txBox="1">
            <a:spLocks/>
          </p:cNvSpPr>
          <p:nvPr userDrawn="1"/>
        </p:nvSpPr>
        <p:spPr>
          <a:xfrm>
            <a:off x="628650" y="834502"/>
            <a:ext cx="7886700" cy="523782"/>
          </a:xfrm>
          <a:prstGeom prst="rect">
            <a:avLst/>
          </a:prstGeom>
        </p:spPr>
        <p:txBody>
          <a:bodyPr anchor="ctr"/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000" b="1" kern="1200">
                <a:solidFill>
                  <a:srgbClr val="565F88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pPr marL="0" marR="0" lvl="0" indent="0" algn="ctr" defTabSz="914400" rtl="1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j-ea"/>
                <a:cs typeface="Microsoft Uighur" panose="02000000000000000000" pitchFamily="2" charset="-78"/>
              </a:rPr>
              <a:t>هيكلة حصة اليوم</a:t>
            </a:r>
          </a:p>
        </p:txBody>
      </p:sp>
      <p:sp>
        <p:nvSpPr>
          <p:cNvPr id="51" name="Rectangle : coins arrondis 50">
            <a:extLst>
              <a:ext uri="{FF2B5EF4-FFF2-40B4-BE49-F238E27FC236}">
                <a16:creationId xmlns:a16="http://schemas.microsoft.com/office/drawing/2014/main" id="{29DAEA41-5D00-ED34-D554-A529177F4182}"/>
              </a:ext>
            </a:extLst>
          </p:cNvPr>
          <p:cNvSpPr/>
          <p:nvPr userDrawn="1"/>
        </p:nvSpPr>
        <p:spPr>
          <a:xfrm>
            <a:off x="1006252" y="1523878"/>
            <a:ext cx="7131497" cy="900000"/>
          </a:xfrm>
          <a:prstGeom prst="roundRect">
            <a:avLst>
              <a:gd name="adj" fmla="val 50000"/>
            </a:avLst>
          </a:prstGeom>
          <a:noFill/>
          <a:ln w="76200">
            <a:solidFill>
              <a:srgbClr val="94E4E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53" name="Espace réservé pour une image  52">
            <a:extLst>
              <a:ext uri="{FF2B5EF4-FFF2-40B4-BE49-F238E27FC236}">
                <a16:creationId xmlns:a16="http://schemas.microsoft.com/office/drawing/2014/main" id="{811D769F-9534-D48A-505E-F22FF98BB4F8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7345749" y="1577878"/>
            <a:ext cx="792000" cy="792000"/>
          </a:xfrm>
          <a:prstGeom prst="ellipse">
            <a:avLst/>
          </a:prstGeom>
          <a:solidFill>
            <a:schemeClr val="bg1"/>
          </a:solidFill>
          <a:ln w="76200">
            <a:solidFill>
              <a:srgbClr val="94E4EA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56" name="Espace réservé du texte 29">
            <a:extLst>
              <a:ext uri="{FF2B5EF4-FFF2-40B4-BE49-F238E27FC236}">
                <a16:creationId xmlns:a16="http://schemas.microsoft.com/office/drawing/2014/main" id="{33AE7A0F-BFA5-923E-41DE-E0CB8B1CF646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1376039" y="1523878"/>
            <a:ext cx="5681708" cy="9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6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4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2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1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1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pic>
        <p:nvPicPr>
          <p:cNvPr id="58" name="Image 57" descr="Une image contenant capture d’écran, Rectangle&#10;&#10;Le contenu généré par l’IA peut être incorrect.">
            <a:extLst>
              <a:ext uri="{FF2B5EF4-FFF2-40B4-BE49-F238E27FC236}">
                <a16:creationId xmlns:a16="http://schemas.microsoft.com/office/drawing/2014/main" id="{9AB06E90-B23B-155F-6B3F-49C06FBECA8D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23032" y="1288289"/>
            <a:ext cx="2234716" cy="360000"/>
          </a:xfrm>
          <a:prstGeom prst="rect">
            <a:avLst/>
          </a:prstGeom>
        </p:spPr>
      </p:pic>
      <p:sp>
        <p:nvSpPr>
          <p:cNvPr id="59" name="Rectangle 58">
            <a:extLst>
              <a:ext uri="{FF2B5EF4-FFF2-40B4-BE49-F238E27FC236}">
                <a16:creationId xmlns:a16="http://schemas.microsoft.com/office/drawing/2014/main" id="{22662878-670D-4431-C83A-4C800DE81E79}"/>
              </a:ext>
            </a:extLst>
          </p:cNvPr>
          <p:cNvSpPr>
            <a:spLocks noChangeAspect="1"/>
          </p:cNvSpPr>
          <p:nvPr userDrawn="1"/>
        </p:nvSpPr>
        <p:spPr>
          <a:xfrm>
            <a:off x="4823032" y="1288289"/>
            <a:ext cx="2234716" cy="360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rPr>
              <a:t> - </a:t>
            </a:r>
            <a:r>
              <a: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rPr>
              <a:t>01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النشاط الاعتيادي</a:t>
            </a:r>
          </a:p>
        </p:txBody>
      </p:sp>
      <p:sp>
        <p:nvSpPr>
          <p:cNvPr id="67" name="Rectangle : coins arrondis 66">
            <a:extLst>
              <a:ext uri="{FF2B5EF4-FFF2-40B4-BE49-F238E27FC236}">
                <a16:creationId xmlns:a16="http://schemas.microsoft.com/office/drawing/2014/main" id="{E167E433-320B-2546-9D52-C395FCA750E1}"/>
              </a:ext>
            </a:extLst>
          </p:cNvPr>
          <p:cNvSpPr/>
          <p:nvPr userDrawn="1"/>
        </p:nvSpPr>
        <p:spPr>
          <a:xfrm>
            <a:off x="1006252" y="2853619"/>
            <a:ext cx="7131497" cy="900000"/>
          </a:xfrm>
          <a:prstGeom prst="roundRect">
            <a:avLst>
              <a:gd name="adj" fmla="val 50000"/>
            </a:avLst>
          </a:prstGeom>
          <a:noFill/>
          <a:ln w="76200">
            <a:solidFill>
              <a:srgbClr val="94E4E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68" name="Espace réservé pour une image  52">
            <a:extLst>
              <a:ext uri="{FF2B5EF4-FFF2-40B4-BE49-F238E27FC236}">
                <a16:creationId xmlns:a16="http://schemas.microsoft.com/office/drawing/2014/main" id="{F0B98AD8-84F5-043C-2955-B0BA40A1426D}"/>
              </a:ext>
            </a:extLst>
          </p:cNvPr>
          <p:cNvSpPr>
            <a:spLocks noGrp="1" noChangeAspect="1"/>
          </p:cNvSpPr>
          <p:nvPr>
            <p:ph type="pic" sz="quarter" idx="16"/>
          </p:nvPr>
        </p:nvSpPr>
        <p:spPr>
          <a:xfrm>
            <a:off x="7345749" y="2907619"/>
            <a:ext cx="792000" cy="792000"/>
          </a:xfrm>
          <a:prstGeom prst="ellipse">
            <a:avLst/>
          </a:prstGeom>
          <a:solidFill>
            <a:schemeClr val="bg1"/>
          </a:solidFill>
          <a:ln w="76200">
            <a:solidFill>
              <a:srgbClr val="94E4EA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69" name="Espace réservé du texte 29">
            <a:extLst>
              <a:ext uri="{FF2B5EF4-FFF2-40B4-BE49-F238E27FC236}">
                <a16:creationId xmlns:a16="http://schemas.microsoft.com/office/drawing/2014/main" id="{AC10C698-6C83-20D2-F92B-A3155E47AAF7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1376039" y="2853619"/>
            <a:ext cx="5681708" cy="9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6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4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2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1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1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pic>
        <p:nvPicPr>
          <p:cNvPr id="70" name="Image 69" descr="Une image contenant capture d’écran, Rectangle&#10;&#10;Le contenu généré par l’IA peut être incorrect.">
            <a:extLst>
              <a:ext uri="{FF2B5EF4-FFF2-40B4-BE49-F238E27FC236}">
                <a16:creationId xmlns:a16="http://schemas.microsoft.com/office/drawing/2014/main" id="{62318FFC-403A-B3A7-7424-E3A03ACA88AC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23032" y="2618030"/>
            <a:ext cx="2234716" cy="360000"/>
          </a:xfrm>
          <a:prstGeom prst="rect">
            <a:avLst/>
          </a:prstGeom>
        </p:spPr>
      </p:pic>
      <p:sp>
        <p:nvSpPr>
          <p:cNvPr id="71" name="Rectangle 70">
            <a:extLst>
              <a:ext uri="{FF2B5EF4-FFF2-40B4-BE49-F238E27FC236}">
                <a16:creationId xmlns:a16="http://schemas.microsoft.com/office/drawing/2014/main" id="{9237A4E0-D5C4-0422-6D15-31DB08B93CC3}"/>
              </a:ext>
            </a:extLst>
          </p:cNvPr>
          <p:cNvSpPr>
            <a:spLocks noChangeAspect="1"/>
          </p:cNvSpPr>
          <p:nvPr userDrawn="1"/>
        </p:nvSpPr>
        <p:spPr>
          <a:xfrm>
            <a:off x="4823032" y="2618030"/>
            <a:ext cx="2234716" cy="360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rPr>
              <a:t> - </a:t>
            </a:r>
            <a:r>
              <a: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rPr>
              <a:t>02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معجم</a:t>
            </a:r>
          </a:p>
        </p:txBody>
      </p:sp>
      <p:sp>
        <p:nvSpPr>
          <p:cNvPr id="82" name="Rectangle : coins arrondis 81">
            <a:extLst>
              <a:ext uri="{FF2B5EF4-FFF2-40B4-BE49-F238E27FC236}">
                <a16:creationId xmlns:a16="http://schemas.microsoft.com/office/drawing/2014/main" id="{30D8AE50-417D-45B7-9122-F3958F0C4C71}"/>
              </a:ext>
            </a:extLst>
          </p:cNvPr>
          <p:cNvSpPr/>
          <p:nvPr userDrawn="1"/>
        </p:nvSpPr>
        <p:spPr>
          <a:xfrm>
            <a:off x="1006252" y="4183360"/>
            <a:ext cx="7131497" cy="900000"/>
          </a:xfrm>
          <a:prstGeom prst="roundRect">
            <a:avLst>
              <a:gd name="adj" fmla="val 50000"/>
            </a:avLst>
          </a:prstGeom>
          <a:noFill/>
          <a:ln w="76200">
            <a:solidFill>
              <a:srgbClr val="94E4E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83" name="Espace réservé pour une image  52">
            <a:extLst>
              <a:ext uri="{FF2B5EF4-FFF2-40B4-BE49-F238E27FC236}">
                <a16:creationId xmlns:a16="http://schemas.microsoft.com/office/drawing/2014/main" id="{7C35F609-A4E7-22C1-7015-E75100C5AE06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7345749" y="4237360"/>
            <a:ext cx="792000" cy="792000"/>
          </a:xfrm>
          <a:prstGeom prst="ellipse">
            <a:avLst/>
          </a:prstGeom>
          <a:solidFill>
            <a:schemeClr val="bg1"/>
          </a:solidFill>
          <a:ln w="76200">
            <a:solidFill>
              <a:srgbClr val="94E4EA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84" name="Espace réservé du texte 29">
            <a:extLst>
              <a:ext uri="{FF2B5EF4-FFF2-40B4-BE49-F238E27FC236}">
                <a16:creationId xmlns:a16="http://schemas.microsoft.com/office/drawing/2014/main" id="{803D4A87-566A-9735-A2B9-04DD3B1646D7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>
          <a:xfrm>
            <a:off x="1376039" y="4183360"/>
            <a:ext cx="5681708" cy="9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6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4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2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1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1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pic>
        <p:nvPicPr>
          <p:cNvPr id="85" name="Image 84" descr="Une image contenant capture d’écran, Rectangle&#10;&#10;Le contenu généré par l’IA peut être incorrect.">
            <a:extLst>
              <a:ext uri="{FF2B5EF4-FFF2-40B4-BE49-F238E27FC236}">
                <a16:creationId xmlns:a16="http://schemas.microsoft.com/office/drawing/2014/main" id="{29673C02-277D-EE04-8BD0-FF1AD646907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23032" y="3947771"/>
            <a:ext cx="2234716" cy="360000"/>
          </a:xfrm>
          <a:prstGeom prst="rect">
            <a:avLst/>
          </a:prstGeom>
        </p:spPr>
      </p:pic>
      <p:sp>
        <p:nvSpPr>
          <p:cNvPr id="86" name="Rectangle 85">
            <a:extLst>
              <a:ext uri="{FF2B5EF4-FFF2-40B4-BE49-F238E27FC236}">
                <a16:creationId xmlns:a16="http://schemas.microsoft.com/office/drawing/2014/main" id="{1AD1ECCD-64D7-5EF6-049C-A9EDBD4562CD}"/>
              </a:ext>
            </a:extLst>
          </p:cNvPr>
          <p:cNvSpPr>
            <a:spLocks noChangeAspect="1"/>
          </p:cNvSpPr>
          <p:nvPr userDrawn="1"/>
        </p:nvSpPr>
        <p:spPr>
          <a:xfrm>
            <a:off x="4823032" y="3947771"/>
            <a:ext cx="2234716" cy="360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rPr>
              <a:t> - </a:t>
            </a:r>
            <a:r>
              <a: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rPr>
              <a:t>03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 استماع وتحدث</a:t>
            </a:r>
          </a:p>
        </p:txBody>
      </p:sp>
      <p:sp>
        <p:nvSpPr>
          <p:cNvPr id="87" name="Rectangle : coins arrondis 86">
            <a:extLst>
              <a:ext uri="{FF2B5EF4-FFF2-40B4-BE49-F238E27FC236}">
                <a16:creationId xmlns:a16="http://schemas.microsoft.com/office/drawing/2014/main" id="{13ADE3E3-FEE4-7D18-5E4F-161698C8298E}"/>
              </a:ext>
            </a:extLst>
          </p:cNvPr>
          <p:cNvSpPr/>
          <p:nvPr userDrawn="1"/>
        </p:nvSpPr>
        <p:spPr>
          <a:xfrm>
            <a:off x="1006252" y="5513101"/>
            <a:ext cx="7131497" cy="900000"/>
          </a:xfrm>
          <a:prstGeom prst="roundRect">
            <a:avLst>
              <a:gd name="adj" fmla="val 50000"/>
            </a:avLst>
          </a:prstGeom>
          <a:noFill/>
          <a:ln w="76200">
            <a:solidFill>
              <a:srgbClr val="94E4E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88" name="Espace réservé pour une image  52">
            <a:extLst>
              <a:ext uri="{FF2B5EF4-FFF2-40B4-BE49-F238E27FC236}">
                <a16:creationId xmlns:a16="http://schemas.microsoft.com/office/drawing/2014/main" id="{5002C4B3-577C-EDF2-EEF3-BB3F299EEF19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7345749" y="5567101"/>
            <a:ext cx="792000" cy="792000"/>
          </a:xfrm>
          <a:prstGeom prst="ellipse">
            <a:avLst/>
          </a:prstGeom>
          <a:solidFill>
            <a:schemeClr val="bg1"/>
          </a:solidFill>
          <a:ln w="76200">
            <a:solidFill>
              <a:srgbClr val="94E4EA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89" name="Espace réservé du texte 29">
            <a:extLst>
              <a:ext uri="{FF2B5EF4-FFF2-40B4-BE49-F238E27FC236}">
                <a16:creationId xmlns:a16="http://schemas.microsoft.com/office/drawing/2014/main" id="{84AB51F3-94E9-C64F-E0A7-077D11123466}"/>
              </a:ext>
            </a:extLst>
          </p:cNvPr>
          <p:cNvSpPr>
            <a:spLocks noGrp="1"/>
          </p:cNvSpPr>
          <p:nvPr>
            <p:ph type="body" sz="quarter" idx="21"/>
          </p:nvPr>
        </p:nvSpPr>
        <p:spPr>
          <a:xfrm>
            <a:off x="1376039" y="5513101"/>
            <a:ext cx="5681708" cy="9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6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4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2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1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1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pic>
        <p:nvPicPr>
          <p:cNvPr id="90" name="Image 89" descr="Une image contenant capture d’écran, Rectangle&#10;&#10;Le contenu généré par l’IA peut être incorrect.">
            <a:extLst>
              <a:ext uri="{FF2B5EF4-FFF2-40B4-BE49-F238E27FC236}">
                <a16:creationId xmlns:a16="http://schemas.microsoft.com/office/drawing/2014/main" id="{0BB64257-1A94-AB80-9832-CB0DF63AC807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23032" y="5277512"/>
            <a:ext cx="2234716" cy="360000"/>
          </a:xfrm>
          <a:prstGeom prst="rect">
            <a:avLst/>
          </a:prstGeom>
        </p:spPr>
      </p:pic>
      <p:sp>
        <p:nvSpPr>
          <p:cNvPr id="91" name="Rectangle 90">
            <a:extLst>
              <a:ext uri="{FF2B5EF4-FFF2-40B4-BE49-F238E27FC236}">
                <a16:creationId xmlns:a16="http://schemas.microsoft.com/office/drawing/2014/main" id="{AB053F21-2486-E623-00E1-630B455CA52D}"/>
              </a:ext>
            </a:extLst>
          </p:cNvPr>
          <p:cNvSpPr>
            <a:spLocks noChangeAspect="1"/>
          </p:cNvSpPr>
          <p:nvPr userDrawn="1"/>
        </p:nvSpPr>
        <p:spPr>
          <a:xfrm>
            <a:off x="4823032" y="5277512"/>
            <a:ext cx="2234716" cy="360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rPr>
              <a:t> - </a:t>
            </a:r>
            <a:r>
              <a: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rPr>
              <a:t>04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قراءة</a:t>
            </a:r>
          </a:p>
        </p:txBody>
      </p:sp>
    </p:spTree>
    <p:extLst>
      <p:ext uri="{BB962C8B-B14F-4D97-AF65-F5344CB8AC3E}">
        <p14:creationId xmlns:p14="http://schemas.microsoft.com/office/powerpoint/2010/main" val="1904049243"/>
      </p:ext>
    </p:extLst>
  </p:cSld>
  <p:clrMapOvr>
    <a:masterClrMapping/>
  </p:clrMapOvr>
  <p:transition spd="slow">
    <p:fade/>
  </p:transition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8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1">
            <a:extLst>
              <a:ext uri="{FF2B5EF4-FFF2-40B4-BE49-F238E27FC236}">
                <a16:creationId xmlns:a16="http://schemas.microsoft.com/office/drawing/2014/main" id="{598AFD82-84B7-B929-78D2-789C3F8CCBA9}"/>
              </a:ext>
            </a:extLst>
          </p:cNvPr>
          <p:cNvSpPr txBox="1">
            <a:spLocks/>
          </p:cNvSpPr>
          <p:nvPr userDrawn="1"/>
        </p:nvSpPr>
        <p:spPr>
          <a:xfrm>
            <a:off x="628650" y="834502"/>
            <a:ext cx="7886700" cy="523782"/>
          </a:xfrm>
          <a:prstGeom prst="rect">
            <a:avLst/>
          </a:prstGeom>
        </p:spPr>
        <p:txBody>
          <a:bodyPr anchor="ctr"/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000" b="1" kern="1200">
                <a:solidFill>
                  <a:srgbClr val="565F88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pPr marL="0" marR="0" lvl="0" indent="0" algn="ctr" defTabSz="914400" rtl="1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j-ea"/>
                <a:cs typeface="Microsoft Uighur" panose="02000000000000000000" pitchFamily="2" charset="-78"/>
              </a:rPr>
              <a:t>هيكلة حصة اليوم</a:t>
            </a:r>
          </a:p>
        </p:txBody>
      </p:sp>
      <p:sp>
        <p:nvSpPr>
          <p:cNvPr id="51" name="Rectangle : coins arrondis 50">
            <a:extLst>
              <a:ext uri="{FF2B5EF4-FFF2-40B4-BE49-F238E27FC236}">
                <a16:creationId xmlns:a16="http://schemas.microsoft.com/office/drawing/2014/main" id="{29DAEA41-5D00-ED34-D554-A529177F4182}"/>
              </a:ext>
            </a:extLst>
          </p:cNvPr>
          <p:cNvSpPr/>
          <p:nvPr userDrawn="1"/>
        </p:nvSpPr>
        <p:spPr>
          <a:xfrm>
            <a:off x="1006252" y="1523878"/>
            <a:ext cx="7131497" cy="900000"/>
          </a:xfrm>
          <a:prstGeom prst="roundRect">
            <a:avLst>
              <a:gd name="adj" fmla="val 50000"/>
            </a:avLst>
          </a:prstGeom>
          <a:solidFill>
            <a:srgbClr val="B5EEF2"/>
          </a:solidFill>
          <a:ln w="76200">
            <a:solidFill>
              <a:srgbClr val="94E4E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53" name="Espace réservé pour une image  52">
            <a:extLst>
              <a:ext uri="{FF2B5EF4-FFF2-40B4-BE49-F238E27FC236}">
                <a16:creationId xmlns:a16="http://schemas.microsoft.com/office/drawing/2014/main" id="{811D769F-9534-D48A-505E-F22FF98BB4F8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7345749" y="1577878"/>
            <a:ext cx="792000" cy="792000"/>
          </a:xfrm>
          <a:prstGeom prst="ellipse">
            <a:avLst/>
          </a:prstGeom>
          <a:solidFill>
            <a:schemeClr val="bg1"/>
          </a:solidFill>
          <a:ln w="76200">
            <a:solidFill>
              <a:srgbClr val="94E4EA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56" name="Espace réservé du texte 29">
            <a:extLst>
              <a:ext uri="{FF2B5EF4-FFF2-40B4-BE49-F238E27FC236}">
                <a16:creationId xmlns:a16="http://schemas.microsoft.com/office/drawing/2014/main" id="{33AE7A0F-BFA5-923E-41DE-E0CB8B1CF646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1376039" y="1523878"/>
            <a:ext cx="5681708" cy="9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1"/>
              <a:defRPr sz="16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4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2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1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1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pic>
        <p:nvPicPr>
          <p:cNvPr id="58" name="Image 57" descr="Une image contenant capture d’écran, Rectangle&#10;&#10;Le contenu généré par l’IA peut être incorrect.">
            <a:extLst>
              <a:ext uri="{FF2B5EF4-FFF2-40B4-BE49-F238E27FC236}">
                <a16:creationId xmlns:a16="http://schemas.microsoft.com/office/drawing/2014/main" id="{9AB06E90-B23B-155F-6B3F-49C06FBECA8D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23032" y="1288289"/>
            <a:ext cx="2234716" cy="360000"/>
          </a:xfrm>
          <a:prstGeom prst="rect">
            <a:avLst/>
          </a:prstGeom>
        </p:spPr>
      </p:pic>
      <p:sp>
        <p:nvSpPr>
          <p:cNvPr id="59" name="Rectangle 58">
            <a:extLst>
              <a:ext uri="{FF2B5EF4-FFF2-40B4-BE49-F238E27FC236}">
                <a16:creationId xmlns:a16="http://schemas.microsoft.com/office/drawing/2014/main" id="{22662878-670D-4431-C83A-4C800DE81E79}"/>
              </a:ext>
            </a:extLst>
          </p:cNvPr>
          <p:cNvSpPr>
            <a:spLocks noChangeAspect="1"/>
          </p:cNvSpPr>
          <p:nvPr userDrawn="1"/>
        </p:nvSpPr>
        <p:spPr>
          <a:xfrm>
            <a:off x="4823032" y="1288289"/>
            <a:ext cx="2234716" cy="360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rPr>
              <a:t> - </a:t>
            </a:r>
            <a:r>
              <a: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rPr>
              <a:t>01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النشاط الاعتيادي</a:t>
            </a:r>
          </a:p>
        </p:txBody>
      </p:sp>
      <p:sp>
        <p:nvSpPr>
          <p:cNvPr id="67" name="Rectangle : coins arrondis 66">
            <a:extLst>
              <a:ext uri="{FF2B5EF4-FFF2-40B4-BE49-F238E27FC236}">
                <a16:creationId xmlns:a16="http://schemas.microsoft.com/office/drawing/2014/main" id="{E167E433-320B-2546-9D52-C395FCA750E1}"/>
              </a:ext>
            </a:extLst>
          </p:cNvPr>
          <p:cNvSpPr/>
          <p:nvPr userDrawn="1"/>
        </p:nvSpPr>
        <p:spPr>
          <a:xfrm>
            <a:off x="1006252" y="2853619"/>
            <a:ext cx="7131497" cy="900000"/>
          </a:xfrm>
          <a:prstGeom prst="roundRect">
            <a:avLst>
              <a:gd name="adj" fmla="val 50000"/>
            </a:avLst>
          </a:prstGeom>
          <a:noFill/>
          <a:ln w="76200">
            <a:solidFill>
              <a:srgbClr val="94E4E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68" name="Espace réservé pour une image  52">
            <a:extLst>
              <a:ext uri="{FF2B5EF4-FFF2-40B4-BE49-F238E27FC236}">
                <a16:creationId xmlns:a16="http://schemas.microsoft.com/office/drawing/2014/main" id="{F0B98AD8-84F5-043C-2955-B0BA40A1426D}"/>
              </a:ext>
            </a:extLst>
          </p:cNvPr>
          <p:cNvSpPr>
            <a:spLocks noGrp="1" noChangeAspect="1"/>
          </p:cNvSpPr>
          <p:nvPr>
            <p:ph type="pic" sz="quarter" idx="16"/>
          </p:nvPr>
        </p:nvSpPr>
        <p:spPr>
          <a:xfrm>
            <a:off x="7345749" y="2907619"/>
            <a:ext cx="792000" cy="792000"/>
          </a:xfrm>
          <a:prstGeom prst="ellipse">
            <a:avLst/>
          </a:prstGeom>
          <a:solidFill>
            <a:schemeClr val="bg1"/>
          </a:solidFill>
          <a:ln w="76200">
            <a:solidFill>
              <a:srgbClr val="94E4EA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69" name="Espace réservé du texte 29">
            <a:extLst>
              <a:ext uri="{FF2B5EF4-FFF2-40B4-BE49-F238E27FC236}">
                <a16:creationId xmlns:a16="http://schemas.microsoft.com/office/drawing/2014/main" id="{AC10C698-6C83-20D2-F92B-A3155E47AAF7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1376039" y="2853619"/>
            <a:ext cx="5681708" cy="9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6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4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2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1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1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pic>
        <p:nvPicPr>
          <p:cNvPr id="70" name="Image 69" descr="Une image contenant capture d’écran, Rectangle&#10;&#10;Le contenu généré par l’IA peut être incorrect.">
            <a:extLst>
              <a:ext uri="{FF2B5EF4-FFF2-40B4-BE49-F238E27FC236}">
                <a16:creationId xmlns:a16="http://schemas.microsoft.com/office/drawing/2014/main" id="{62318FFC-403A-B3A7-7424-E3A03ACA88AC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23032" y="2618030"/>
            <a:ext cx="2234716" cy="360000"/>
          </a:xfrm>
          <a:prstGeom prst="rect">
            <a:avLst/>
          </a:prstGeom>
        </p:spPr>
      </p:pic>
      <p:sp>
        <p:nvSpPr>
          <p:cNvPr id="71" name="Rectangle 70">
            <a:extLst>
              <a:ext uri="{FF2B5EF4-FFF2-40B4-BE49-F238E27FC236}">
                <a16:creationId xmlns:a16="http://schemas.microsoft.com/office/drawing/2014/main" id="{9237A4E0-D5C4-0422-6D15-31DB08B93CC3}"/>
              </a:ext>
            </a:extLst>
          </p:cNvPr>
          <p:cNvSpPr>
            <a:spLocks noChangeAspect="1"/>
          </p:cNvSpPr>
          <p:nvPr userDrawn="1"/>
        </p:nvSpPr>
        <p:spPr>
          <a:xfrm>
            <a:off x="4823032" y="2618030"/>
            <a:ext cx="2234716" cy="360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rPr>
              <a:t> - </a:t>
            </a:r>
            <a:r>
              <a: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rPr>
              <a:t>02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معجم</a:t>
            </a:r>
          </a:p>
        </p:txBody>
      </p:sp>
      <p:sp>
        <p:nvSpPr>
          <p:cNvPr id="82" name="Rectangle : coins arrondis 81">
            <a:extLst>
              <a:ext uri="{FF2B5EF4-FFF2-40B4-BE49-F238E27FC236}">
                <a16:creationId xmlns:a16="http://schemas.microsoft.com/office/drawing/2014/main" id="{30D8AE50-417D-45B7-9122-F3958F0C4C71}"/>
              </a:ext>
            </a:extLst>
          </p:cNvPr>
          <p:cNvSpPr/>
          <p:nvPr userDrawn="1"/>
        </p:nvSpPr>
        <p:spPr>
          <a:xfrm>
            <a:off x="1006252" y="4183360"/>
            <a:ext cx="7131497" cy="900000"/>
          </a:xfrm>
          <a:prstGeom prst="roundRect">
            <a:avLst>
              <a:gd name="adj" fmla="val 50000"/>
            </a:avLst>
          </a:prstGeom>
          <a:noFill/>
          <a:ln w="76200">
            <a:solidFill>
              <a:srgbClr val="94E4E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83" name="Espace réservé pour une image  52">
            <a:extLst>
              <a:ext uri="{FF2B5EF4-FFF2-40B4-BE49-F238E27FC236}">
                <a16:creationId xmlns:a16="http://schemas.microsoft.com/office/drawing/2014/main" id="{7C35F609-A4E7-22C1-7015-E75100C5AE06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7345749" y="4237360"/>
            <a:ext cx="792000" cy="792000"/>
          </a:xfrm>
          <a:prstGeom prst="ellipse">
            <a:avLst/>
          </a:prstGeom>
          <a:solidFill>
            <a:schemeClr val="bg1"/>
          </a:solidFill>
          <a:ln w="76200">
            <a:solidFill>
              <a:srgbClr val="94E4EA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84" name="Espace réservé du texte 29">
            <a:extLst>
              <a:ext uri="{FF2B5EF4-FFF2-40B4-BE49-F238E27FC236}">
                <a16:creationId xmlns:a16="http://schemas.microsoft.com/office/drawing/2014/main" id="{803D4A87-566A-9735-A2B9-04DD3B1646D7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>
          <a:xfrm>
            <a:off x="1376039" y="4183360"/>
            <a:ext cx="5681708" cy="9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6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4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2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1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1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pic>
        <p:nvPicPr>
          <p:cNvPr id="85" name="Image 84" descr="Une image contenant capture d’écran, Rectangle&#10;&#10;Le contenu généré par l’IA peut être incorrect.">
            <a:extLst>
              <a:ext uri="{FF2B5EF4-FFF2-40B4-BE49-F238E27FC236}">
                <a16:creationId xmlns:a16="http://schemas.microsoft.com/office/drawing/2014/main" id="{29673C02-277D-EE04-8BD0-FF1AD646907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23032" y="3947771"/>
            <a:ext cx="2234716" cy="360000"/>
          </a:xfrm>
          <a:prstGeom prst="rect">
            <a:avLst/>
          </a:prstGeom>
        </p:spPr>
      </p:pic>
      <p:sp>
        <p:nvSpPr>
          <p:cNvPr id="86" name="Rectangle 85">
            <a:extLst>
              <a:ext uri="{FF2B5EF4-FFF2-40B4-BE49-F238E27FC236}">
                <a16:creationId xmlns:a16="http://schemas.microsoft.com/office/drawing/2014/main" id="{1AD1ECCD-64D7-5EF6-049C-A9EDBD4562CD}"/>
              </a:ext>
            </a:extLst>
          </p:cNvPr>
          <p:cNvSpPr>
            <a:spLocks noChangeAspect="1"/>
          </p:cNvSpPr>
          <p:nvPr userDrawn="1"/>
        </p:nvSpPr>
        <p:spPr>
          <a:xfrm>
            <a:off x="4823032" y="3947771"/>
            <a:ext cx="2234716" cy="360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rPr>
              <a:t> - </a:t>
            </a:r>
            <a:r>
              <a: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rPr>
              <a:t>03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 استماع وتحدث</a:t>
            </a:r>
          </a:p>
        </p:txBody>
      </p:sp>
      <p:sp>
        <p:nvSpPr>
          <p:cNvPr id="87" name="Rectangle : coins arrondis 86">
            <a:extLst>
              <a:ext uri="{FF2B5EF4-FFF2-40B4-BE49-F238E27FC236}">
                <a16:creationId xmlns:a16="http://schemas.microsoft.com/office/drawing/2014/main" id="{13ADE3E3-FEE4-7D18-5E4F-161698C8298E}"/>
              </a:ext>
            </a:extLst>
          </p:cNvPr>
          <p:cNvSpPr/>
          <p:nvPr userDrawn="1"/>
        </p:nvSpPr>
        <p:spPr>
          <a:xfrm>
            <a:off x="1006252" y="5513101"/>
            <a:ext cx="7131497" cy="900000"/>
          </a:xfrm>
          <a:prstGeom prst="roundRect">
            <a:avLst>
              <a:gd name="adj" fmla="val 50000"/>
            </a:avLst>
          </a:prstGeom>
          <a:noFill/>
          <a:ln w="76200">
            <a:solidFill>
              <a:srgbClr val="94E4E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88" name="Espace réservé pour une image  52">
            <a:extLst>
              <a:ext uri="{FF2B5EF4-FFF2-40B4-BE49-F238E27FC236}">
                <a16:creationId xmlns:a16="http://schemas.microsoft.com/office/drawing/2014/main" id="{5002C4B3-577C-EDF2-EEF3-BB3F299EEF19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7345749" y="5567101"/>
            <a:ext cx="792000" cy="792000"/>
          </a:xfrm>
          <a:prstGeom prst="ellipse">
            <a:avLst/>
          </a:prstGeom>
          <a:solidFill>
            <a:schemeClr val="bg1"/>
          </a:solidFill>
          <a:ln w="76200">
            <a:solidFill>
              <a:srgbClr val="94E4EA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89" name="Espace réservé du texte 29">
            <a:extLst>
              <a:ext uri="{FF2B5EF4-FFF2-40B4-BE49-F238E27FC236}">
                <a16:creationId xmlns:a16="http://schemas.microsoft.com/office/drawing/2014/main" id="{84AB51F3-94E9-C64F-E0A7-077D11123466}"/>
              </a:ext>
            </a:extLst>
          </p:cNvPr>
          <p:cNvSpPr>
            <a:spLocks noGrp="1"/>
          </p:cNvSpPr>
          <p:nvPr>
            <p:ph type="body" sz="quarter" idx="21"/>
          </p:nvPr>
        </p:nvSpPr>
        <p:spPr>
          <a:xfrm>
            <a:off x="1376039" y="5513101"/>
            <a:ext cx="5681708" cy="9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6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4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2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1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1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pic>
        <p:nvPicPr>
          <p:cNvPr id="90" name="Image 89" descr="Une image contenant capture d’écran, Rectangle&#10;&#10;Le contenu généré par l’IA peut être incorrect.">
            <a:extLst>
              <a:ext uri="{FF2B5EF4-FFF2-40B4-BE49-F238E27FC236}">
                <a16:creationId xmlns:a16="http://schemas.microsoft.com/office/drawing/2014/main" id="{0BB64257-1A94-AB80-9832-CB0DF63AC807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23032" y="5277512"/>
            <a:ext cx="2234716" cy="360000"/>
          </a:xfrm>
          <a:prstGeom prst="rect">
            <a:avLst/>
          </a:prstGeom>
        </p:spPr>
      </p:pic>
      <p:sp>
        <p:nvSpPr>
          <p:cNvPr id="91" name="Rectangle 90">
            <a:extLst>
              <a:ext uri="{FF2B5EF4-FFF2-40B4-BE49-F238E27FC236}">
                <a16:creationId xmlns:a16="http://schemas.microsoft.com/office/drawing/2014/main" id="{AB053F21-2486-E623-00E1-630B455CA52D}"/>
              </a:ext>
            </a:extLst>
          </p:cNvPr>
          <p:cNvSpPr>
            <a:spLocks noChangeAspect="1"/>
          </p:cNvSpPr>
          <p:nvPr userDrawn="1"/>
        </p:nvSpPr>
        <p:spPr>
          <a:xfrm>
            <a:off x="4823032" y="5277512"/>
            <a:ext cx="2234716" cy="360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rPr>
              <a:t> - </a:t>
            </a:r>
            <a:r>
              <a: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rPr>
              <a:t>04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قراءة/ كتابة</a:t>
            </a:r>
          </a:p>
        </p:txBody>
      </p:sp>
      <p:sp>
        <p:nvSpPr>
          <p:cNvPr id="93" name="ZoneTexte 92">
            <a:extLst>
              <a:ext uri="{FF2B5EF4-FFF2-40B4-BE49-F238E27FC236}">
                <a16:creationId xmlns:a16="http://schemas.microsoft.com/office/drawing/2014/main" id="{142297B5-6FBA-BC26-6A95-65899F08D5CE}"/>
              </a:ext>
            </a:extLst>
          </p:cNvPr>
          <p:cNvSpPr txBox="1"/>
          <p:nvPr userDrawn="1"/>
        </p:nvSpPr>
        <p:spPr>
          <a:xfrm>
            <a:off x="2286000" y="3273186"/>
            <a:ext cx="4572000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قراءة/ كتابة</a:t>
            </a:r>
          </a:p>
        </p:txBody>
      </p:sp>
    </p:spTree>
    <p:extLst>
      <p:ext uri="{BB962C8B-B14F-4D97-AF65-F5344CB8AC3E}">
        <p14:creationId xmlns:p14="http://schemas.microsoft.com/office/powerpoint/2010/main" val="108306577"/>
      </p:ext>
    </p:extLst>
  </p:cSld>
  <p:clrMapOvr>
    <a:masterClrMapping/>
  </p:clrMapOvr>
  <p:transition spd="slow">
    <p:fade/>
  </p:transition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7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 : coins arrondis 7">
            <a:extLst>
              <a:ext uri="{FF2B5EF4-FFF2-40B4-BE49-F238E27FC236}">
                <a16:creationId xmlns:a16="http://schemas.microsoft.com/office/drawing/2014/main" id="{E361C932-B43D-F861-8BEC-34052DDDEAB6}"/>
              </a:ext>
            </a:extLst>
          </p:cNvPr>
          <p:cNvSpPr/>
          <p:nvPr userDrawn="1"/>
        </p:nvSpPr>
        <p:spPr>
          <a:xfrm>
            <a:off x="499220" y="1489630"/>
            <a:ext cx="3780000" cy="198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3" name="Titre 1">
            <a:extLst>
              <a:ext uri="{FF2B5EF4-FFF2-40B4-BE49-F238E27FC236}">
                <a16:creationId xmlns:a16="http://schemas.microsoft.com/office/drawing/2014/main" id="{598AFD82-84B7-B929-78D2-789C3F8CCBA9}"/>
              </a:ext>
            </a:extLst>
          </p:cNvPr>
          <p:cNvSpPr txBox="1">
            <a:spLocks/>
          </p:cNvSpPr>
          <p:nvPr userDrawn="1"/>
        </p:nvSpPr>
        <p:spPr>
          <a:xfrm>
            <a:off x="628650" y="834502"/>
            <a:ext cx="7886700" cy="523782"/>
          </a:xfrm>
          <a:prstGeom prst="rect">
            <a:avLst/>
          </a:prstGeom>
        </p:spPr>
        <p:txBody>
          <a:bodyPr anchor="ctr"/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000" b="1" kern="1200">
                <a:solidFill>
                  <a:srgbClr val="565F88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pPr marL="0" marR="0" lvl="0" indent="0" algn="ctr" defTabSz="914400" rtl="1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j-ea"/>
                <a:cs typeface="Microsoft Uighur" panose="02000000000000000000" pitchFamily="2" charset="-78"/>
              </a:rPr>
              <a:t>هيكلة الأسبوع</a:t>
            </a:r>
          </a:p>
        </p:txBody>
      </p:sp>
      <p:grpSp>
        <p:nvGrpSpPr>
          <p:cNvPr id="7" name="Groupe 6">
            <a:extLst>
              <a:ext uri="{FF2B5EF4-FFF2-40B4-BE49-F238E27FC236}">
                <a16:creationId xmlns:a16="http://schemas.microsoft.com/office/drawing/2014/main" id="{5398ACC3-FEC4-B214-2200-53D5401C989B}"/>
              </a:ext>
            </a:extLst>
          </p:cNvPr>
          <p:cNvGrpSpPr/>
          <p:nvPr userDrawn="1"/>
        </p:nvGrpSpPr>
        <p:grpSpPr>
          <a:xfrm>
            <a:off x="2619610" y="1345630"/>
            <a:ext cx="1787772" cy="288000"/>
            <a:chOff x="963273" y="2342097"/>
            <a:chExt cx="1787772" cy="288000"/>
          </a:xfrm>
        </p:grpSpPr>
        <p:pic>
          <p:nvPicPr>
            <p:cNvPr id="5" name="Image 4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C7970687-46CC-B631-3DE5-C4444E927961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6" name="Rectangle 5">
              <a:extLst>
                <a:ext uri="{FF2B5EF4-FFF2-40B4-BE49-F238E27FC236}">
                  <a16:creationId xmlns:a16="http://schemas.microsoft.com/office/drawing/2014/main" id="{0FF24D4A-CD59-2671-37CD-FDF3D6E8C0F7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01</a:t>
              </a:r>
            </a:p>
          </p:txBody>
        </p:sp>
      </p:grpSp>
      <p:sp>
        <p:nvSpPr>
          <p:cNvPr id="9" name="Rectangle : coins arrondis 8">
            <a:extLst>
              <a:ext uri="{FF2B5EF4-FFF2-40B4-BE49-F238E27FC236}">
                <a16:creationId xmlns:a16="http://schemas.microsoft.com/office/drawing/2014/main" id="{E152EB3D-3F01-995A-D8AD-C9F66F45A737}"/>
              </a:ext>
            </a:extLst>
          </p:cNvPr>
          <p:cNvSpPr/>
          <p:nvPr userDrawn="1"/>
        </p:nvSpPr>
        <p:spPr>
          <a:xfrm>
            <a:off x="543610" y="4079344"/>
            <a:ext cx="3780000" cy="180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10" name="Groupe 9">
            <a:extLst>
              <a:ext uri="{FF2B5EF4-FFF2-40B4-BE49-F238E27FC236}">
                <a16:creationId xmlns:a16="http://schemas.microsoft.com/office/drawing/2014/main" id="{713E2199-C99F-884B-645C-5436BB0FF3E9}"/>
              </a:ext>
            </a:extLst>
          </p:cNvPr>
          <p:cNvGrpSpPr/>
          <p:nvPr userDrawn="1"/>
        </p:nvGrpSpPr>
        <p:grpSpPr>
          <a:xfrm>
            <a:off x="2664000" y="3935344"/>
            <a:ext cx="1787772" cy="288000"/>
            <a:chOff x="963273" y="2342097"/>
            <a:chExt cx="1787772" cy="288000"/>
          </a:xfrm>
        </p:grpSpPr>
        <p:pic>
          <p:nvPicPr>
            <p:cNvPr id="11" name="Image 10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A9AAB978-56B5-DC6A-35FB-8F99900FAF3D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12" name="Rectangle 11">
              <a:extLst>
                <a:ext uri="{FF2B5EF4-FFF2-40B4-BE49-F238E27FC236}">
                  <a16:creationId xmlns:a16="http://schemas.microsoft.com/office/drawing/2014/main" id="{5A34902E-32B8-A2E2-6693-601E5A6EB349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02</a:t>
              </a:r>
            </a:p>
          </p:txBody>
        </p:sp>
      </p:grpSp>
      <p:sp>
        <p:nvSpPr>
          <p:cNvPr id="17" name="Rectangle : coins arrondis 16">
            <a:extLst>
              <a:ext uri="{FF2B5EF4-FFF2-40B4-BE49-F238E27FC236}">
                <a16:creationId xmlns:a16="http://schemas.microsoft.com/office/drawing/2014/main" id="{4F4026A5-FF1B-E446-E9A7-AF0055EFE932}"/>
              </a:ext>
            </a:extLst>
          </p:cNvPr>
          <p:cNvSpPr/>
          <p:nvPr userDrawn="1"/>
        </p:nvSpPr>
        <p:spPr>
          <a:xfrm>
            <a:off x="4690960" y="1484528"/>
            <a:ext cx="3780000" cy="1980000"/>
          </a:xfrm>
          <a:prstGeom prst="roundRect">
            <a:avLst>
              <a:gd name="adj" fmla="val 8586"/>
            </a:avLst>
          </a:prstGeom>
          <a:solidFill>
            <a:srgbClr val="D5F4F6"/>
          </a:solidFill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18" name="Groupe 17">
            <a:extLst>
              <a:ext uri="{FF2B5EF4-FFF2-40B4-BE49-F238E27FC236}">
                <a16:creationId xmlns:a16="http://schemas.microsoft.com/office/drawing/2014/main" id="{8D935484-1F87-FE61-7649-B4F2CD08FDB0}"/>
              </a:ext>
            </a:extLst>
          </p:cNvPr>
          <p:cNvGrpSpPr/>
          <p:nvPr userDrawn="1"/>
        </p:nvGrpSpPr>
        <p:grpSpPr>
          <a:xfrm>
            <a:off x="6831610" y="1340528"/>
            <a:ext cx="1787772" cy="288000"/>
            <a:chOff x="963273" y="2342097"/>
            <a:chExt cx="1787772" cy="288000"/>
          </a:xfrm>
        </p:grpSpPr>
        <p:pic>
          <p:nvPicPr>
            <p:cNvPr id="19" name="Image 18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E9EDA4B9-95AE-1161-6E2B-4D19D4913D4C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0" name="Rectangle 19">
              <a:extLst>
                <a:ext uri="{FF2B5EF4-FFF2-40B4-BE49-F238E27FC236}">
                  <a16:creationId xmlns:a16="http://schemas.microsoft.com/office/drawing/2014/main" id="{AF72566A-0A75-874C-8ADE-90A75565CC25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</p:grpSp>
      <p:sp>
        <p:nvSpPr>
          <p:cNvPr id="21" name="Rectangle : coins arrondis 20">
            <a:extLst>
              <a:ext uri="{FF2B5EF4-FFF2-40B4-BE49-F238E27FC236}">
                <a16:creationId xmlns:a16="http://schemas.microsoft.com/office/drawing/2014/main" id="{383E4ED1-F046-0607-36DC-67B4321F12F9}"/>
              </a:ext>
            </a:extLst>
          </p:cNvPr>
          <p:cNvSpPr/>
          <p:nvPr userDrawn="1"/>
        </p:nvSpPr>
        <p:spPr>
          <a:xfrm>
            <a:off x="4735350" y="4074242"/>
            <a:ext cx="3780000" cy="180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22" name="Groupe 21">
            <a:extLst>
              <a:ext uri="{FF2B5EF4-FFF2-40B4-BE49-F238E27FC236}">
                <a16:creationId xmlns:a16="http://schemas.microsoft.com/office/drawing/2014/main" id="{A7FC7ADA-8971-A681-A7D3-3658BD7AFA5F}"/>
              </a:ext>
            </a:extLst>
          </p:cNvPr>
          <p:cNvGrpSpPr/>
          <p:nvPr userDrawn="1"/>
        </p:nvGrpSpPr>
        <p:grpSpPr>
          <a:xfrm>
            <a:off x="6876000" y="3930242"/>
            <a:ext cx="1787772" cy="288000"/>
            <a:chOff x="963273" y="2342097"/>
            <a:chExt cx="1787772" cy="288000"/>
          </a:xfrm>
        </p:grpSpPr>
        <p:pic>
          <p:nvPicPr>
            <p:cNvPr id="23" name="Image 22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A94CC92C-6185-84DD-6E63-7EB955D78ACA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4" name="Rectangle 23">
              <a:extLst>
                <a:ext uri="{FF2B5EF4-FFF2-40B4-BE49-F238E27FC236}">
                  <a16:creationId xmlns:a16="http://schemas.microsoft.com/office/drawing/2014/main" id="{0C6B3217-D89F-5435-B62C-FA55739EBBB3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05</a:t>
              </a:r>
            </a:p>
          </p:txBody>
        </p:sp>
      </p:grpSp>
      <p:sp>
        <p:nvSpPr>
          <p:cNvPr id="2" name="Espace réservé du texte 29">
            <a:extLst>
              <a:ext uri="{FF2B5EF4-FFF2-40B4-BE49-F238E27FC236}">
                <a16:creationId xmlns:a16="http://schemas.microsoft.com/office/drawing/2014/main" id="{23761567-A86E-8135-81C0-CED87D942C54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499220" y="1494244"/>
            <a:ext cx="3780000" cy="198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4" name="Espace réservé du texte 29">
            <a:extLst>
              <a:ext uri="{FF2B5EF4-FFF2-40B4-BE49-F238E27FC236}">
                <a16:creationId xmlns:a16="http://schemas.microsoft.com/office/drawing/2014/main" id="{39EA05E9-C0CF-B205-9E7E-8B816F7B2043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543610" y="4079344"/>
            <a:ext cx="3780000" cy="18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0" name="Espace réservé du texte 29">
            <a:extLst>
              <a:ext uri="{FF2B5EF4-FFF2-40B4-BE49-F238E27FC236}">
                <a16:creationId xmlns:a16="http://schemas.microsoft.com/office/drawing/2014/main" id="{17782BBF-59ED-E546-3B38-B34A7198A467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4738960" y="4074242"/>
            <a:ext cx="3780000" cy="18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2" name="Espace réservé du texte 29">
            <a:extLst>
              <a:ext uri="{FF2B5EF4-FFF2-40B4-BE49-F238E27FC236}">
                <a16:creationId xmlns:a16="http://schemas.microsoft.com/office/drawing/2014/main" id="{F31F0DA6-235C-D84C-A077-7A122B020A9A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5350" y="1933764"/>
            <a:ext cx="3780000" cy="198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1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4" name="Espace réservé pour une image  33">
            <a:extLst>
              <a:ext uri="{FF2B5EF4-FFF2-40B4-BE49-F238E27FC236}">
                <a16:creationId xmlns:a16="http://schemas.microsoft.com/office/drawing/2014/main" id="{E9E8A424-C49F-EA75-7E06-53BC7826807A}"/>
              </a:ext>
            </a:extLst>
          </p:cNvPr>
          <p:cNvSpPr>
            <a:spLocks noGrp="1" noChangeAspect="1"/>
          </p:cNvSpPr>
          <p:nvPr>
            <p:ph type="pic" sz="quarter" idx="16"/>
          </p:nvPr>
        </p:nvSpPr>
        <p:spPr>
          <a:xfrm>
            <a:off x="7943772" y="910326"/>
            <a:ext cx="720000" cy="720000"/>
          </a:xfrm>
          <a:prstGeom prst="ellipse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766188781"/>
      </p:ext>
    </p:extLst>
  </p:cSld>
  <p:clrMapOvr>
    <a:masterClrMapping/>
  </p:clrMapOvr>
  <p:transition spd="slow">
    <p:fade/>
  </p:transition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 : coins arrondis 7">
            <a:extLst>
              <a:ext uri="{FF2B5EF4-FFF2-40B4-BE49-F238E27FC236}">
                <a16:creationId xmlns:a16="http://schemas.microsoft.com/office/drawing/2014/main" id="{E361C932-B43D-F861-8BEC-34052DDDEAB6}"/>
              </a:ext>
            </a:extLst>
          </p:cNvPr>
          <p:cNvSpPr/>
          <p:nvPr userDrawn="1"/>
        </p:nvSpPr>
        <p:spPr>
          <a:xfrm>
            <a:off x="543610" y="1507386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3" name="Titre 1">
            <a:extLst>
              <a:ext uri="{FF2B5EF4-FFF2-40B4-BE49-F238E27FC236}">
                <a16:creationId xmlns:a16="http://schemas.microsoft.com/office/drawing/2014/main" id="{598AFD82-84B7-B929-78D2-789C3F8CCBA9}"/>
              </a:ext>
            </a:extLst>
          </p:cNvPr>
          <p:cNvSpPr txBox="1">
            <a:spLocks/>
          </p:cNvSpPr>
          <p:nvPr userDrawn="1"/>
        </p:nvSpPr>
        <p:spPr>
          <a:xfrm>
            <a:off x="628650" y="834502"/>
            <a:ext cx="7886700" cy="523782"/>
          </a:xfrm>
          <a:prstGeom prst="rect">
            <a:avLst/>
          </a:prstGeom>
        </p:spPr>
        <p:txBody>
          <a:bodyPr anchor="ctr"/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000" b="1" kern="1200">
                <a:solidFill>
                  <a:srgbClr val="565F88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pPr marL="0" marR="0" lvl="0" indent="0" algn="ctr" defTabSz="914400" rtl="1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j-ea"/>
                <a:cs typeface="Microsoft Uighur" panose="02000000000000000000" pitchFamily="2" charset="-78"/>
              </a:rPr>
              <a:t>هيكلة حصص الأسبوع التربوي الأول</a:t>
            </a:r>
            <a:endParaRPr kumimoji="0" lang="fr-MA" sz="2800" b="1" i="0" u="none" strike="noStrike" kern="1200" cap="none" spc="0" normalizeH="0" baseline="0" noProof="0" dirty="0">
              <a:ln>
                <a:noFill/>
              </a:ln>
              <a:solidFill>
                <a:srgbClr val="565F88"/>
              </a:solidFill>
              <a:effectLst/>
              <a:uLnTx/>
              <a:uFillTx/>
              <a:latin typeface="Microsoft Uighur" panose="02000000000000000000" pitchFamily="2" charset="-78"/>
              <a:ea typeface="+mj-ea"/>
              <a:cs typeface="Microsoft Uighur" panose="02000000000000000000" pitchFamily="2" charset="-78"/>
            </a:endParaRPr>
          </a:p>
        </p:txBody>
      </p:sp>
      <p:grpSp>
        <p:nvGrpSpPr>
          <p:cNvPr id="7" name="Groupe 6">
            <a:extLst>
              <a:ext uri="{FF2B5EF4-FFF2-40B4-BE49-F238E27FC236}">
                <a16:creationId xmlns:a16="http://schemas.microsoft.com/office/drawing/2014/main" id="{5398ACC3-FEC4-B214-2200-53D5401C989B}"/>
              </a:ext>
            </a:extLst>
          </p:cNvPr>
          <p:cNvGrpSpPr/>
          <p:nvPr userDrawn="1"/>
        </p:nvGrpSpPr>
        <p:grpSpPr>
          <a:xfrm>
            <a:off x="2664000" y="1363386"/>
            <a:ext cx="1787772" cy="288000"/>
            <a:chOff x="963273" y="2342097"/>
            <a:chExt cx="1787772" cy="288000"/>
          </a:xfrm>
        </p:grpSpPr>
        <p:pic>
          <p:nvPicPr>
            <p:cNvPr id="5" name="Image 4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C7970687-46CC-B631-3DE5-C4444E927961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6" name="Rectangle 5">
              <a:extLst>
                <a:ext uri="{FF2B5EF4-FFF2-40B4-BE49-F238E27FC236}">
                  <a16:creationId xmlns:a16="http://schemas.microsoft.com/office/drawing/2014/main" id="{0FF24D4A-CD59-2671-37CD-FDF3D6E8C0F7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Microsoft Uighur" panose="02000000000000000000" pitchFamily="2" charset="-78"/>
                </a:rPr>
                <a:t>اليوم الثاني</a:t>
              </a:r>
              <a:endPara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</p:grpSp>
      <p:sp>
        <p:nvSpPr>
          <p:cNvPr id="9" name="Rectangle : coins arrondis 8">
            <a:extLst>
              <a:ext uri="{FF2B5EF4-FFF2-40B4-BE49-F238E27FC236}">
                <a16:creationId xmlns:a16="http://schemas.microsoft.com/office/drawing/2014/main" id="{E152EB3D-3F01-995A-D8AD-C9F66F45A737}"/>
              </a:ext>
            </a:extLst>
          </p:cNvPr>
          <p:cNvSpPr/>
          <p:nvPr userDrawn="1"/>
        </p:nvSpPr>
        <p:spPr>
          <a:xfrm>
            <a:off x="543610" y="3209330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10" name="Groupe 9">
            <a:extLst>
              <a:ext uri="{FF2B5EF4-FFF2-40B4-BE49-F238E27FC236}">
                <a16:creationId xmlns:a16="http://schemas.microsoft.com/office/drawing/2014/main" id="{713E2199-C99F-884B-645C-5436BB0FF3E9}"/>
              </a:ext>
            </a:extLst>
          </p:cNvPr>
          <p:cNvGrpSpPr/>
          <p:nvPr userDrawn="1"/>
        </p:nvGrpSpPr>
        <p:grpSpPr>
          <a:xfrm>
            <a:off x="2664000" y="3065330"/>
            <a:ext cx="1787772" cy="288000"/>
            <a:chOff x="963273" y="2342097"/>
            <a:chExt cx="1787772" cy="288000"/>
          </a:xfrm>
        </p:grpSpPr>
        <p:pic>
          <p:nvPicPr>
            <p:cNvPr id="11" name="Image 10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A9AAB978-56B5-DC6A-35FB-8F99900FAF3D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12" name="Rectangle 11">
              <a:extLst>
                <a:ext uri="{FF2B5EF4-FFF2-40B4-BE49-F238E27FC236}">
                  <a16:creationId xmlns:a16="http://schemas.microsoft.com/office/drawing/2014/main" id="{5A34902E-32B8-A2E2-6693-601E5A6EB349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Microsoft Uighur" panose="02000000000000000000" pitchFamily="2" charset="-78"/>
                </a:rPr>
                <a:t>اليوم الرابع</a:t>
              </a:r>
              <a:endPara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</p:grpSp>
      <p:sp>
        <p:nvSpPr>
          <p:cNvPr id="13" name="Rectangle : coins arrondis 12">
            <a:extLst>
              <a:ext uri="{FF2B5EF4-FFF2-40B4-BE49-F238E27FC236}">
                <a16:creationId xmlns:a16="http://schemas.microsoft.com/office/drawing/2014/main" id="{F333A3CC-6303-7D66-3B34-BBDE13D56C0B}"/>
              </a:ext>
            </a:extLst>
          </p:cNvPr>
          <p:cNvSpPr/>
          <p:nvPr userDrawn="1"/>
        </p:nvSpPr>
        <p:spPr>
          <a:xfrm>
            <a:off x="543610" y="4911275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14" name="Groupe 13">
            <a:extLst>
              <a:ext uri="{FF2B5EF4-FFF2-40B4-BE49-F238E27FC236}">
                <a16:creationId xmlns:a16="http://schemas.microsoft.com/office/drawing/2014/main" id="{11FB446D-CEA1-F233-DA4B-E45ACEF1DEFB}"/>
              </a:ext>
            </a:extLst>
          </p:cNvPr>
          <p:cNvGrpSpPr/>
          <p:nvPr userDrawn="1"/>
        </p:nvGrpSpPr>
        <p:grpSpPr>
          <a:xfrm>
            <a:off x="2664000" y="4767275"/>
            <a:ext cx="1787772" cy="288000"/>
            <a:chOff x="963273" y="2342097"/>
            <a:chExt cx="1787772" cy="288000"/>
          </a:xfrm>
        </p:grpSpPr>
        <p:pic>
          <p:nvPicPr>
            <p:cNvPr id="15" name="Image 14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6A55D38E-F252-69A6-1FCB-40A292CC10EC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16" name="Rectangle 15">
              <a:extLst>
                <a:ext uri="{FF2B5EF4-FFF2-40B4-BE49-F238E27FC236}">
                  <a16:creationId xmlns:a16="http://schemas.microsoft.com/office/drawing/2014/main" id="{3C2391DB-0FC3-D897-F5BF-96B792A51AC6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Microsoft Uighur" panose="02000000000000000000" pitchFamily="2" charset="-78"/>
                </a:rPr>
                <a:t>اليوم السادس</a:t>
              </a:r>
              <a:endPara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</p:grpSp>
      <p:sp>
        <p:nvSpPr>
          <p:cNvPr id="17" name="Rectangle : coins arrondis 16">
            <a:extLst>
              <a:ext uri="{FF2B5EF4-FFF2-40B4-BE49-F238E27FC236}">
                <a16:creationId xmlns:a16="http://schemas.microsoft.com/office/drawing/2014/main" id="{4F4026A5-FF1B-E446-E9A7-AF0055EFE932}"/>
              </a:ext>
            </a:extLst>
          </p:cNvPr>
          <p:cNvSpPr/>
          <p:nvPr userDrawn="1"/>
        </p:nvSpPr>
        <p:spPr>
          <a:xfrm>
            <a:off x="4735350" y="1502284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18" name="Groupe 17">
            <a:extLst>
              <a:ext uri="{FF2B5EF4-FFF2-40B4-BE49-F238E27FC236}">
                <a16:creationId xmlns:a16="http://schemas.microsoft.com/office/drawing/2014/main" id="{8D935484-1F87-FE61-7649-B4F2CD08FDB0}"/>
              </a:ext>
            </a:extLst>
          </p:cNvPr>
          <p:cNvGrpSpPr/>
          <p:nvPr userDrawn="1"/>
        </p:nvGrpSpPr>
        <p:grpSpPr>
          <a:xfrm>
            <a:off x="6876000" y="1358284"/>
            <a:ext cx="1787772" cy="288000"/>
            <a:chOff x="963273" y="2342097"/>
            <a:chExt cx="1787772" cy="288000"/>
          </a:xfrm>
        </p:grpSpPr>
        <p:pic>
          <p:nvPicPr>
            <p:cNvPr id="19" name="Image 18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E9EDA4B9-95AE-1161-6E2B-4D19D4913D4C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0" name="Rectangle 19">
              <a:extLst>
                <a:ext uri="{FF2B5EF4-FFF2-40B4-BE49-F238E27FC236}">
                  <a16:creationId xmlns:a16="http://schemas.microsoft.com/office/drawing/2014/main" id="{AF72566A-0A75-874C-8ADE-90A75565CC25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Microsoft Uighur" panose="02000000000000000000" pitchFamily="2" charset="-78"/>
                </a:rPr>
                <a:t>اليوم الأول</a:t>
              </a:r>
              <a:endPara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</p:grpSp>
      <p:sp>
        <p:nvSpPr>
          <p:cNvPr id="21" name="Rectangle : coins arrondis 20">
            <a:extLst>
              <a:ext uri="{FF2B5EF4-FFF2-40B4-BE49-F238E27FC236}">
                <a16:creationId xmlns:a16="http://schemas.microsoft.com/office/drawing/2014/main" id="{383E4ED1-F046-0607-36DC-67B4321F12F9}"/>
              </a:ext>
            </a:extLst>
          </p:cNvPr>
          <p:cNvSpPr/>
          <p:nvPr userDrawn="1"/>
        </p:nvSpPr>
        <p:spPr>
          <a:xfrm>
            <a:off x="4735350" y="3204228"/>
            <a:ext cx="3780000" cy="1440000"/>
          </a:xfrm>
          <a:prstGeom prst="roundRect">
            <a:avLst>
              <a:gd name="adj" fmla="val 8586"/>
            </a:avLst>
          </a:prstGeom>
          <a:solidFill>
            <a:schemeClr val="bg1"/>
          </a:solidFill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22" name="Groupe 21">
            <a:extLst>
              <a:ext uri="{FF2B5EF4-FFF2-40B4-BE49-F238E27FC236}">
                <a16:creationId xmlns:a16="http://schemas.microsoft.com/office/drawing/2014/main" id="{A7FC7ADA-8971-A681-A7D3-3658BD7AFA5F}"/>
              </a:ext>
            </a:extLst>
          </p:cNvPr>
          <p:cNvGrpSpPr/>
          <p:nvPr userDrawn="1"/>
        </p:nvGrpSpPr>
        <p:grpSpPr>
          <a:xfrm>
            <a:off x="6876000" y="3060228"/>
            <a:ext cx="1787772" cy="288000"/>
            <a:chOff x="963273" y="2342097"/>
            <a:chExt cx="1787772" cy="288000"/>
          </a:xfrm>
        </p:grpSpPr>
        <p:pic>
          <p:nvPicPr>
            <p:cNvPr id="23" name="Image 22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A94CC92C-6185-84DD-6E63-7EB955D78ACA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4" name="Rectangle 23">
              <a:extLst>
                <a:ext uri="{FF2B5EF4-FFF2-40B4-BE49-F238E27FC236}">
                  <a16:creationId xmlns:a16="http://schemas.microsoft.com/office/drawing/2014/main" id="{0C6B3217-D89F-5435-B62C-FA55739EBBB3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Microsoft Uighur" panose="02000000000000000000" pitchFamily="2" charset="-78"/>
                </a:rPr>
                <a:t>اليوم الثالث</a:t>
              </a:r>
              <a:endPara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</p:grpSp>
      <p:sp>
        <p:nvSpPr>
          <p:cNvPr id="25" name="Rectangle : coins arrondis 24">
            <a:extLst>
              <a:ext uri="{FF2B5EF4-FFF2-40B4-BE49-F238E27FC236}">
                <a16:creationId xmlns:a16="http://schemas.microsoft.com/office/drawing/2014/main" id="{61F8FDD8-3482-4B53-B6D1-4855B1478A92}"/>
              </a:ext>
            </a:extLst>
          </p:cNvPr>
          <p:cNvSpPr/>
          <p:nvPr userDrawn="1"/>
        </p:nvSpPr>
        <p:spPr>
          <a:xfrm>
            <a:off x="4735350" y="4906173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26" name="Groupe 25">
            <a:extLst>
              <a:ext uri="{FF2B5EF4-FFF2-40B4-BE49-F238E27FC236}">
                <a16:creationId xmlns:a16="http://schemas.microsoft.com/office/drawing/2014/main" id="{DCB39F1F-AB81-F657-221D-A52EDD8FF5FF}"/>
              </a:ext>
            </a:extLst>
          </p:cNvPr>
          <p:cNvGrpSpPr/>
          <p:nvPr userDrawn="1"/>
        </p:nvGrpSpPr>
        <p:grpSpPr>
          <a:xfrm>
            <a:off x="6876000" y="4762173"/>
            <a:ext cx="1787772" cy="288000"/>
            <a:chOff x="963273" y="2342097"/>
            <a:chExt cx="1787772" cy="288000"/>
          </a:xfrm>
        </p:grpSpPr>
        <p:pic>
          <p:nvPicPr>
            <p:cNvPr id="27" name="Image 26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5B73CD80-C8D2-C04E-0C96-2E3276C83DBB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8" name="Rectangle 27">
              <a:extLst>
                <a:ext uri="{FF2B5EF4-FFF2-40B4-BE49-F238E27FC236}">
                  <a16:creationId xmlns:a16="http://schemas.microsoft.com/office/drawing/2014/main" id="{B84EF71E-D215-2C2E-EFAD-6763B5FFDF16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Microsoft Uighur" panose="02000000000000000000" pitchFamily="2" charset="-78"/>
                </a:rPr>
                <a:t>اليوم الخامس</a:t>
              </a:r>
              <a:endPara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</p:grpSp>
      <p:sp>
        <p:nvSpPr>
          <p:cNvPr id="2" name="Espace réservé du texte 29">
            <a:extLst>
              <a:ext uri="{FF2B5EF4-FFF2-40B4-BE49-F238E27FC236}">
                <a16:creationId xmlns:a16="http://schemas.microsoft.com/office/drawing/2014/main" id="{25056885-FA64-D09B-26FE-85CF4F679FB1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543610" y="1512000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4" name="Espace réservé du texte 29">
            <a:extLst>
              <a:ext uri="{FF2B5EF4-FFF2-40B4-BE49-F238E27FC236}">
                <a16:creationId xmlns:a16="http://schemas.microsoft.com/office/drawing/2014/main" id="{93778A39-AF25-ED00-5098-369F58C4D746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543610" y="3213945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29" name="Espace réservé du texte 29">
            <a:extLst>
              <a:ext uri="{FF2B5EF4-FFF2-40B4-BE49-F238E27FC236}">
                <a16:creationId xmlns:a16="http://schemas.microsoft.com/office/drawing/2014/main" id="{40ABE254-A8C6-779E-D670-312AF958BE41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543610" y="4978173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1" name="Espace réservé du texte 29">
            <a:extLst>
              <a:ext uri="{FF2B5EF4-FFF2-40B4-BE49-F238E27FC236}">
                <a16:creationId xmlns:a16="http://schemas.microsoft.com/office/drawing/2014/main" id="{67179967-8610-1723-242E-1E4CD5284653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4735350" y="4978173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2" name="Espace réservé du texte 29">
            <a:extLst>
              <a:ext uri="{FF2B5EF4-FFF2-40B4-BE49-F238E27FC236}">
                <a16:creationId xmlns:a16="http://schemas.microsoft.com/office/drawing/2014/main" id="{049FF31D-572A-E6E6-F61A-D9F1DF02E851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8960" y="1502284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3" name="Espace réservé du texte 29">
            <a:extLst>
              <a:ext uri="{FF2B5EF4-FFF2-40B4-BE49-F238E27FC236}">
                <a16:creationId xmlns:a16="http://schemas.microsoft.com/office/drawing/2014/main" id="{9E65A8EB-C2EA-4B63-1C78-5F7E7A107613}"/>
              </a:ext>
            </a:extLst>
          </p:cNvPr>
          <p:cNvSpPr>
            <a:spLocks noGrp="1"/>
          </p:cNvSpPr>
          <p:nvPr>
            <p:ph type="body" sz="quarter" idx="16"/>
          </p:nvPr>
        </p:nvSpPr>
        <p:spPr>
          <a:xfrm>
            <a:off x="4735350" y="3250173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703443963"/>
      </p:ext>
    </p:extLst>
  </p:cSld>
  <p:clrMapOvr>
    <a:masterClrMapping/>
  </p:clrMapOvr>
  <p:transition spd="slow">
    <p:fade/>
  </p:transition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 : coins arrondis 7">
            <a:extLst>
              <a:ext uri="{FF2B5EF4-FFF2-40B4-BE49-F238E27FC236}">
                <a16:creationId xmlns:a16="http://schemas.microsoft.com/office/drawing/2014/main" id="{E361C932-B43D-F861-8BEC-34052DDDEAB6}"/>
              </a:ext>
            </a:extLst>
          </p:cNvPr>
          <p:cNvSpPr/>
          <p:nvPr userDrawn="1"/>
        </p:nvSpPr>
        <p:spPr>
          <a:xfrm>
            <a:off x="543610" y="1507386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3" name="Titre 1">
            <a:extLst>
              <a:ext uri="{FF2B5EF4-FFF2-40B4-BE49-F238E27FC236}">
                <a16:creationId xmlns:a16="http://schemas.microsoft.com/office/drawing/2014/main" id="{598AFD82-84B7-B929-78D2-789C3F8CCBA9}"/>
              </a:ext>
            </a:extLst>
          </p:cNvPr>
          <p:cNvSpPr txBox="1">
            <a:spLocks/>
          </p:cNvSpPr>
          <p:nvPr userDrawn="1"/>
        </p:nvSpPr>
        <p:spPr>
          <a:xfrm>
            <a:off x="628650" y="834502"/>
            <a:ext cx="7886700" cy="523782"/>
          </a:xfrm>
          <a:prstGeom prst="rect">
            <a:avLst/>
          </a:prstGeom>
        </p:spPr>
        <p:txBody>
          <a:bodyPr anchor="ctr"/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000" b="1" kern="1200">
                <a:solidFill>
                  <a:srgbClr val="565F88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pPr marL="0" marR="0" lvl="0" indent="0" algn="ctr" defTabSz="914400" rtl="1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j-ea"/>
                <a:cs typeface="Microsoft Uighur" panose="02000000000000000000" pitchFamily="2" charset="-78"/>
              </a:rPr>
              <a:t>Modifiez le style du titre</a:t>
            </a:r>
            <a:endParaRPr kumimoji="0" lang="fr-MA" sz="2800" b="1" i="0" u="none" strike="noStrike" kern="1200" cap="none" spc="0" normalizeH="0" baseline="0" noProof="0" dirty="0">
              <a:ln>
                <a:noFill/>
              </a:ln>
              <a:solidFill>
                <a:srgbClr val="565F88"/>
              </a:solidFill>
              <a:effectLst/>
              <a:uLnTx/>
              <a:uFillTx/>
              <a:latin typeface="Microsoft Uighur" panose="02000000000000000000" pitchFamily="2" charset="-78"/>
              <a:ea typeface="+mj-ea"/>
              <a:cs typeface="Microsoft Uighur" panose="02000000000000000000" pitchFamily="2" charset="-78"/>
            </a:endParaRPr>
          </a:p>
        </p:txBody>
      </p:sp>
      <p:grpSp>
        <p:nvGrpSpPr>
          <p:cNvPr id="7" name="Groupe 6">
            <a:extLst>
              <a:ext uri="{FF2B5EF4-FFF2-40B4-BE49-F238E27FC236}">
                <a16:creationId xmlns:a16="http://schemas.microsoft.com/office/drawing/2014/main" id="{5398ACC3-FEC4-B214-2200-53D5401C989B}"/>
              </a:ext>
            </a:extLst>
          </p:cNvPr>
          <p:cNvGrpSpPr/>
          <p:nvPr userDrawn="1"/>
        </p:nvGrpSpPr>
        <p:grpSpPr>
          <a:xfrm>
            <a:off x="2664000" y="1363386"/>
            <a:ext cx="1787772" cy="288000"/>
            <a:chOff x="963273" y="2342097"/>
            <a:chExt cx="1787772" cy="288000"/>
          </a:xfrm>
        </p:grpSpPr>
        <p:pic>
          <p:nvPicPr>
            <p:cNvPr id="5" name="Image 4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C7970687-46CC-B631-3DE5-C4444E927961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6" name="Rectangle 5">
              <a:extLst>
                <a:ext uri="{FF2B5EF4-FFF2-40B4-BE49-F238E27FC236}">
                  <a16:creationId xmlns:a16="http://schemas.microsoft.com/office/drawing/2014/main" id="{0FF24D4A-CD59-2671-37CD-FDF3D6E8C0F7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01</a:t>
              </a:r>
            </a:p>
          </p:txBody>
        </p:sp>
      </p:grpSp>
      <p:sp>
        <p:nvSpPr>
          <p:cNvPr id="9" name="Rectangle : coins arrondis 8">
            <a:extLst>
              <a:ext uri="{FF2B5EF4-FFF2-40B4-BE49-F238E27FC236}">
                <a16:creationId xmlns:a16="http://schemas.microsoft.com/office/drawing/2014/main" id="{E152EB3D-3F01-995A-D8AD-C9F66F45A737}"/>
              </a:ext>
            </a:extLst>
          </p:cNvPr>
          <p:cNvSpPr/>
          <p:nvPr userDrawn="1"/>
        </p:nvSpPr>
        <p:spPr>
          <a:xfrm>
            <a:off x="543610" y="3209330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10" name="Groupe 9">
            <a:extLst>
              <a:ext uri="{FF2B5EF4-FFF2-40B4-BE49-F238E27FC236}">
                <a16:creationId xmlns:a16="http://schemas.microsoft.com/office/drawing/2014/main" id="{713E2199-C99F-884B-645C-5436BB0FF3E9}"/>
              </a:ext>
            </a:extLst>
          </p:cNvPr>
          <p:cNvGrpSpPr/>
          <p:nvPr userDrawn="1"/>
        </p:nvGrpSpPr>
        <p:grpSpPr>
          <a:xfrm>
            <a:off x="2664000" y="3065330"/>
            <a:ext cx="1787772" cy="288000"/>
            <a:chOff x="963273" y="2342097"/>
            <a:chExt cx="1787772" cy="288000"/>
          </a:xfrm>
        </p:grpSpPr>
        <p:pic>
          <p:nvPicPr>
            <p:cNvPr id="11" name="Image 10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A9AAB978-56B5-DC6A-35FB-8F99900FAF3D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12" name="Rectangle 11">
              <a:extLst>
                <a:ext uri="{FF2B5EF4-FFF2-40B4-BE49-F238E27FC236}">
                  <a16:creationId xmlns:a16="http://schemas.microsoft.com/office/drawing/2014/main" id="{5A34902E-32B8-A2E2-6693-601E5A6EB349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02</a:t>
              </a:r>
            </a:p>
          </p:txBody>
        </p:sp>
      </p:grpSp>
      <p:sp>
        <p:nvSpPr>
          <p:cNvPr id="13" name="Rectangle : coins arrondis 12">
            <a:extLst>
              <a:ext uri="{FF2B5EF4-FFF2-40B4-BE49-F238E27FC236}">
                <a16:creationId xmlns:a16="http://schemas.microsoft.com/office/drawing/2014/main" id="{F333A3CC-6303-7D66-3B34-BBDE13D56C0B}"/>
              </a:ext>
            </a:extLst>
          </p:cNvPr>
          <p:cNvSpPr/>
          <p:nvPr userDrawn="1"/>
        </p:nvSpPr>
        <p:spPr>
          <a:xfrm>
            <a:off x="543610" y="4911275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14" name="Groupe 13">
            <a:extLst>
              <a:ext uri="{FF2B5EF4-FFF2-40B4-BE49-F238E27FC236}">
                <a16:creationId xmlns:a16="http://schemas.microsoft.com/office/drawing/2014/main" id="{11FB446D-CEA1-F233-DA4B-E45ACEF1DEFB}"/>
              </a:ext>
            </a:extLst>
          </p:cNvPr>
          <p:cNvGrpSpPr/>
          <p:nvPr userDrawn="1"/>
        </p:nvGrpSpPr>
        <p:grpSpPr>
          <a:xfrm>
            <a:off x="2664000" y="4767275"/>
            <a:ext cx="1787772" cy="288000"/>
            <a:chOff x="963273" y="2342097"/>
            <a:chExt cx="1787772" cy="288000"/>
          </a:xfrm>
        </p:grpSpPr>
        <p:pic>
          <p:nvPicPr>
            <p:cNvPr id="15" name="Image 14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6A55D38E-F252-69A6-1FCB-40A292CC10EC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16" name="Rectangle 15">
              <a:extLst>
                <a:ext uri="{FF2B5EF4-FFF2-40B4-BE49-F238E27FC236}">
                  <a16:creationId xmlns:a16="http://schemas.microsoft.com/office/drawing/2014/main" id="{3C2391DB-0FC3-D897-F5BF-96B792A51AC6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03</a:t>
              </a:r>
            </a:p>
          </p:txBody>
        </p:sp>
      </p:grpSp>
      <p:sp>
        <p:nvSpPr>
          <p:cNvPr id="17" name="Rectangle : coins arrondis 16">
            <a:extLst>
              <a:ext uri="{FF2B5EF4-FFF2-40B4-BE49-F238E27FC236}">
                <a16:creationId xmlns:a16="http://schemas.microsoft.com/office/drawing/2014/main" id="{4F4026A5-FF1B-E446-E9A7-AF0055EFE932}"/>
              </a:ext>
            </a:extLst>
          </p:cNvPr>
          <p:cNvSpPr/>
          <p:nvPr userDrawn="1"/>
        </p:nvSpPr>
        <p:spPr>
          <a:xfrm>
            <a:off x="4735350" y="1502284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18" name="Groupe 17">
            <a:extLst>
              <a:ext uri="{FF2B5EF4-FFF2-40B4-BE49-F238E27FC236}">
                <a16:creationId xmlns:a16="http://schemas.microsoft.com/office/drawing/2014/main" id="{8D935484-1F87-FE61-7649-B4F2CD08FDB0}"/>
              </a:ext>
            </a:extLst>
          </p:cNvPr>
          <p:cNvGrpSpPr/>
          <p:nvPr userDrawn="1"/>
        </p:nvGrpSpPr>
        <p:grpSpPr>
          <a:xfrm>
            <a:off x="6876000" y="1358284"/>
            <a:ext cx="1787772" cy="288000"/>
            <a:chOff x="963273" y="2342097"/>
            <a:chExt cx="1787772" cy="288000"/>
          </a:xfrm>
        </p:grpSpPr>
        <p:pic>
          <p:nvPicPr>
            <p:cNvPr id="19" name="Image 18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E9EDA4B9-95AE-1161-6E2B-4D19D4913D4C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0" name="Rectangle 19">
              <a:extLst>
                <a:ext uri="{FF2B5EF4-FFF2-40B4-BE49-F238E27FC236}">
                  <a16:creationId xmlns:a16="http://schemas.microsoft.com/office/drawing/2014/main" id="{AF72566A-0A75-874C-8ADE-90A75565CC25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04</a:t>
              </a:r>
            </a:p>
          </p:txBody>
        </p:sp>
      </p:grpSp>
      <p:sp>
        <p:nvSpPr>
          <p:cNvPr id="21" name="Rectangle : coins arrondis 20">
            <a:extLst>
              <a:ext uri="{FF2B5EF4-FFF2-40B4-BE49-F238E27FC236}">
                <a16:creationId xmlns:a16="http://schemas.microsoft.com/office/drawing/2014/main" id="{383E4ED1-F046-0607-36DC-67B4321F12F9}"/>
              </a:ext>
            </a:extLst>
          </p:cNvPr>
          <p:cNvSpPr/>
          <p:nvPr userDrawn="1"/>
        </p:nvSpPr>
        <p:spPr>
          <a:xfrm>
            <a:off x="4735350" y="3204228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22" name="Groupe 21">
            <a:extLst>
              <a:ext uri="{FF2B5EF4-FFF2-40B4-BE49-F238E27FC236}">
                <a16:creationId xmlns:a16="http://schemas.microsoft.com/office/drawing/2014/main" id="{A7FC7ADA-8971-A681-A7D3-3658BD7AFA5F}"/>
              </a:ext>
            </a:extLst>
          </p:cNvPr>
          <p:cNvGrpSpPr/>
          <p:nvPr userDrawn="1"/>
        </p:nvGrpSpPr>
        <p:grpSpPr>
          <a:xfrm>
            <a:off x="6876000" y="3060228"/>
            <a:ext cx="1787772" cy="288000"/>
            <a:chOff x="963273" y="2342097"/>
            <a:chExt cx="1787772" cy="288000"/>
          </a:xfrm>
        </p:grpSpPr>
        <p:pic>
          <p:nvPicPr>
            <p:cNvPr id="23" name="Image 22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A94CC92C-6185-84DD-6E63-7EB955D78ACA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4" name="Rectangle 23">
              <a:extLst>
                <a:ext uri="{FF2B5EF4-FFF2-40B4-BE49-F238E27FC236}">
                  <a16:creationId xmlns:a16="http://schemas.microsoft.com/office/drawing/2014/main" id="{0C6B3217-D89F-5435-B62C-FA55739EBBB3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05</a:t>
              </a:r>
            </a:p>
          </p:txBody>
        </p:sp>
      </p:grpSp>
      <p:sp>
        <p:nvSpPr>
          <p:cNvPr id="25" name="Rectangle : coins arrondis 24">
            <a:extLst>
              <a:ext uri="{FF2B5EF4-FFF2-40B4-BE49-F238E27FC236}">
                <a16:creationId xmlns:a16="http://schemas.microsoft.com/office/drawing/2014/main" id="{61F8FDD8-3482-4B53-B6D1-4855B1478A92}"/>
              </a:ext>
            </a:extLst>
          </p:cNvPr>
          <p:cNvSpPr/>
          <p:nvPr userDrawn="1"/>
        </p:nvSpPr>
        <p:spPr>
          <a:xfrm>
            <a:off x="4735350" y="4906173"/>
            <a:ext cx="3780000" cy="1440000"/>
          </a:xfrm>
          <a:prstGeom prst="roundRect">
            <a:avLst>
              <a:gd name="adj" fmla="val 8586"/>
            </a:avLst>
          </a:prstGeom>
          <a:solidFill>
            <a:srgbClr val="D5F4F6"/>
          </a:solidFill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26" name="Groupe 25">
            <a:extLst>
              <a:ext uri="{FF2B5EF4-FFF2-40B4-BE49-F238E27FC236}">
                <a16:creationId xmlns:a16="http://schemas.microsoft.com/office/drawing/2014/main" id="{DCB39F1F-AB81-F657-221D-A52EDD8FF5FF}"/>
              </a:ext>
            </a:extLst>
          </p:cNvPr>
          <p:cNvGrpSpPr/>
          <p:nvPr userDrawn="1"/>
        </p:nvGrpSpPr>
        <p:grpSpPr>
          <a:xfrm>
            <a:off x="6876000" y="4762173"/>
            <a:ext cx="1787772" cy="288000"/>
            <a:chOff x="963273" y="2342097"/>
            <a:chExt cx="1787772" cy="288000"/>
          </a:xfrm>
        </p:grpSpPr>
        <p:pic>
          <p:nvPicPr>
            <p:cNvPr id="27" name="Image 26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5B73CD80-C8D2-C04E-0C96-2E3276C83DBB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8" name="Rectangle 27">
              <a:extLst>
                <a:ext uri="{FF2B5EF4-FFF2-40B4-BE49-F238E27FC236}">
                  <a16:creationId xmlns:a16="http://schemas.microsoft.com/office/drawing/2014/main" id="{B84EF71E-D215-2C2E-EFAD-6763B5FFDF16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06</a:t>
              </a:r>
            </a:p>
          </p:txBody>
        </p:sp>
      </p:grpSp>
      <p:sp>
        <p:nvSpPr>
          <p:cNvPr id="2" name="Espace réservé du texte 29">
            <a:extLst>
              <a:ext uri="{FF2B5EF4-FFF2-40B4-BE49-F238E27FC236}">
                <a16:creationId xmlns:a16="http://schemas.microsoft.com/office/drawing/2014/main" id="{C2ADEA47-53F7-0AF0-3372-8233D45817BB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543610" y="1512000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4" name="Espace réservé du texte 29">
            <a:extLst>
              <a:ext uri="{FF2B5EF4-FFF2-40B4-BE49-F238E27FC236}">
                <a16:creationId xmlns:a16="http://schemas.microsoft.com/office/drawing/2014/main" id="{70990D1D-7C73-EE33-8D5B-6391F064BCAB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543610" y="3209330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29" name="Espace réservé du texte 29">
            <a:extLst>
              <a:ext uri="{FF2B5EF4-FFF2-40B4-BE49-F238E27FC236}">
                <a16:creationId xmlns:a16="http://schemas.microsoft.com/office/drawing/2014/main" id="{17C0A59E-DC27-E4F2-BC37-CE6B27DC4D5E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543610" y="4911275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0" name="Espace réservé du texte 29">
            <a:extLst>
              <a:ext uri="{FF2B5EF4-FFF2-40B4-BE49-F238E27FC236}">
                <a16:creationId xmlns:a16="http://schemas.microsoft.com/office/drawing/2014/main" id="{E9D0546D-8442-4A6F-F0D1-77FAF613F2E6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4738960" y="3204228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1" name="Espace réservé du texte 29">
            <a:extLst>
              <a:ext uri="{FF2B5EF4-FFF2-40B4-BE49-F238E27FC236}">
                <a16:creationId xmlns:a16="http://schemas.microsoft.com/office/drawing/2014/main" id="{CB811CDB-4C95-517D-D592-BCC10856CA2A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4738960" y="4906173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1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2" name="Espace réservé du texte 29">
            <a:extLst>
              <a:ext uri="{FF2B5EF4-FFF2-40B4-BE49-F238E27FC236}">
                <a16:creationId xmlns:a16="http://schemas.microsoft.com/office/drawing/2014/main" id="{0F179832-ADCB-6435-7E3C-B36F156DA0EE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8960" y="1502284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860744569"/>
      </p:ext>
    </p:extLst>
  </p:cSld>
  <p:clrMapOvr>
    <a:masterClrMapping/>
  </p:clrMapOvr>
  <p:transition spd="slow">
    <p:fade/>
  </p:transition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 : coins arrondis 7">
            <a:extLst>
              <a:ext uri="{FF2B5EF4-FFF2-40B4-BE49-F238E27FC236}">
                <a16:creationId xmlns:a16="http://schemas.microsoft.com/office/drawing/2014/main" id="{E361C932-B43D-F861-8BEC-34052DDDEAB6}"/>
              </a:ext>
            </a:extLst>
          </p:cNvPr>
          <p:cNvSpPr/>
          <p:nvPr userDrawn="1"/>
        </p:nvSpPr>
        <p:spPr>
          <a:xfrm>
            <a:off x="543610" y="1507386"/>
            <a:ext cx="3780000" cy="1440000"/>
          </a:xfrm>
          <a:prstGeom prst="roundRect">
            <a:avLst>
              <a:gd name="adj" fmla="val 8586"/>
            </a:avLst>
          </a:prstGeom>
          <a:solidFill>
            <a:srgbClr val="D5F4F6"/>
          </a:solidFill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3" name="Titre 1">
            <a:extLst>
              <a:ext uri="{FF2B5EF4-FFF2-40B4-BE49-F238E27FC236}">
                <a16:creationId xmlns:a16="http://schemas.microsoft.com/office/drawing/2014/main" id="{598AFD82-84B7-B929-78D2-789C3F8CCBA9}"/>
              </a:ext>
            </a:extLst>
          </p:cNvPr>
          <p:cNvSpPr txBox="1">
            <a:spLocks/>
          </p:cNvSpPr>
          <p:nvPr userDrawn="1"/>
        </p:nvSpPr>
        <p:spPr>
          <a:xfrm>
            <a:off x="628650" y="834502"/>
            <a:ext cx="7886700" cy="523782"/>
          </a:xfrm>
          <a:prstGeom prst="rect">
            <a:avLst/>
          </a:prstGeom>
        </p:spPr>
        <p:txBody>
          <a:bodyPr anchor="ctr"/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000" b="1" kern="1200">
                <a:solidFill>
                  <a:srgbClr val="565F88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pPr marL="0" marR="0" lvl="0" indent="0" algn="ctr" defTabSz="914400" rtl="1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j-ea"/>
                <a:cs typeface="Microsoft Uighur" panose="02000000000000000000" pitchFamily="2" charset="-78"/>
              </a:rPr>
              <a:t>Modifiez le style du titre</a:t>
            </a:r>
            <a:endParaRPr kumimoji="0" lang="fr-MA" sz="2800" b="1" i="0" u="none" strike="noStrike" kern="1200" cap="none" spc="0" normalizeH="0" baseline="0" noProof="0" dirty="0">
              <a:ln>
                <a:noFill/>
              </a:ln>
              <a:solidFill>
                <a:srgbClr val="565F88"/>
              </a:solidFill>
              <a:effectLst/>
              <a:uLnTx/>
              <a:uFillTx/>
              <a:latin typeface="Microsoft Uighur" panose="02000000000000000000" pitchFamily="2" charset="-78"/>
              <a:ea typeface="+mj-ea"/>
              <a:cs typeface="Microsoft Uighur" panose="02000000000000000000" pitchFamily="2" charset="-78"/>
            </a:endParaRPr>
          </a:p>
        </p:txBody>
      </p:sp>
      <p:grpSp>
        <p:nvGrpSpPr>
          <p:cNvPr id="7" name="Groupe 6">
            <a:extLst>
              <a:ext uri="{FF2B5EF4-FFF2-40B4-BE49-F238E27FC236}">
                <a16:creationId xmlns:a16="http://schemas.microsoft.com/office/drawing/2014/main" id="{5398ACC3-FEC4-B214-2200-53D5401C989B}"/>
              </a:ext>
            </a:extLst>
          </p:cNvPr>
          <p:cNvGrpSpPr/>
          <p:nvPr userDrawn="1"/>
        </p:nvGrpSpPr>
        <p:grpSpPr>
          <a:xfrm>
            <a:off x="2664000" y="1363386"/>
            <a:ext cx="1787772" cy="288000"/>
            <a:chOff x="963273" y="2342097"/>
            <a:chExt cx="1787772" cy="288000"/>
          </a:xfrm>
        </p:grpSpPr>
        <p:pic>
          <p:nvPicPr>
            <p:cNvPr id="5" name="Image 4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C7970687-46CC-B631-3DE5-C4444E927961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6" name="Rectangle 5">
              <a:extLst>
                <a:ext uri="{FF2B5EF4-FFF2-40B4-BE49-F238E27FC236}">
                  <a16:creationId xmlns:a16="http://schemas.microsoft.com/office/drawing/2014/main" id="{0FF24D4A-CD59-2671-37CD-FDF3D6E8C0F7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01</a:t>
              </a:r>
            </a:p>
          </p:txBody>
        </p:sp>
      </p:grpSp>
      <p:sp>
        <p:nvSpPr>
          <p:cNvPr id="9" name="Rectangle : coins arrondis 8">
            <a:extLst>
              <a:ext uri="{FF2B5EF4-FFF2-40B4-BE49-F238E27FC236}">
                <a16:creationId xmlns:a16="http://schemas.microsoft.com/office/drawing/2014/main" id="{E152EB3D-3F01-995A-D8AD-C9F66F45A737}"/>
              </a:ext>
            </a:extLst>
          </p:cNvPr>
          <p:cNvSpPr/>
          <p:nvPr userDrawn="1"/>
        </p:nvSpPr>
        <p:spPr>
          <a:xfrm>
            <a:off x="543610" y="3209330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10" name="Groupe 9">
            <a:extLst>
              <a:ext uri="{FF2B5EF4-FFF2-40B4-BE49-F238E27FC236}">
                <a16:creationId xmlns:a16="http://schemas.microsoft.com/office/drawing/2014/main" id="{713E2199-C99F-884B-645C-5436BB0FF3E9}"/>
              </a:ext>
            </a:extLst>
          </p:cNvPr>
          <p:cNvGrpSpPr/>
          <p:nvPr userDrawn="1"/>
        </p:nvGrpSpPr>
        <p:grpSpPr>
          <a:xfrm>
            <a:off x="2664000" y="3065330"/>
            <a:ext cx="1787772" cy="288000"/>
            <a:chOff x="963273" y="2342097"/>
            <a:chExt cx="1787772" cy="288000"/>
          </a:xfrm>
        </p:grpSpPr>
        <p:pic>
          <p:nvPicPr>
            <p:cNvPr id="11" name="Image 10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A9AAB978-56B5-DC6A-35FB-8F99900FAF3D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12" name="Rectangle 11">
              <a:extLst>
                <a:ext uri="{FF2B5EF4-FFF2-40B4-BE49-F238E27FC236}">
                  <a16:creationId xmlns:a16="http://schemas.microsoft.com/office/drawing/2014/main" id="{5A34902E-32B8-A2E2-6693-601E5A6EB349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02</a:t>
              </a:r>
            </a:p>
          </p:txBody>
        </p:sp>
      </p:grpSp>
      <p:sp>
        <p:nvSpPr>
          <p:cNvPr id="13" name="Rectangle : coins arrondis 12">
            <a:extLst>
              <a:ext uri="{FF2B5EF4-FFF2-40B4-BE49-F238E27FC236}">
                <a16:creationId xmlns:a16="http://schemas.microsoft.com/office/drawing/2014/main" id="{F333A3CC-6303-7D66-3B34-BBDE13D56C0B}"/>
              </a:ext>
            </a:extLst>
          </p:cNvPr>
          <p:cNvSpPr/>
          <p:nvPr userDrawn="1"/>
        </p:nvSpPr>
        <p:spPr>
          <a:xfrm>
            <a:off x="543610" y="4911275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14" name="Groupe 13">
            <a:extLst>
              <a:ext uri="{FF2B5EF4-FFF2-40B4-BE49-F238E27FC236}">
                <a16:creationId xmlns:a16="http://schemas.microsoft.com/office/drawing/2014/main" id="{11FB446D-CEA1-F233-DA4B-E45ACEF1DEFB}"/>
              </a:ext>
            </a:extLst>
          </p:cNvPr>
          <p:cNvGrpSpPr/>
          <p:nvPr userDrawn="1"/>
        </p:nvGrpSpPr>
        <p:grpSpPr>
          <a:xfrm>
            <a:off x="2664000" y="4767275"/>
            <a:ext cx="1787772" cy="288000"/>
            <a:chOff x="963273" y="2342097"/>
            <a:chExt cx="1787772" cy="288000"/>
          </a:xfrm>
        </p:grpSpPr>
        <p:pic>
          <p:nvPicPr>
            <p:cNvPr id="15" name="Image 14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6A55D38E-F252-69A6-1FCB-40A292CC10EC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16" name="Rectangle 15">
              <a:extLst>
                <a:ext uri="{FF2B5EF4-FFF2-40B4-BE49-F238E27FC236}">
                  <a16:creationId xmlns:a16="http://schemas.microsoft.com/office/drawing/2014/main" id="{3C2391DB-0FC3-D897-F5BF-96B792A51AC6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03</a:t>
              </a:r>
            </a:p>
          </p:txBody>
        </p:sp>
      </p:grpSp>
      <p:sp>
        <p:nvSpPr>
          <p:cNvPr id="17" name="Rectangle : coins arrondis 16">
            <a:extLst>
              <a:ext uri="{FF2B5EF4-FFF2-40B4-BE49-F238E27FC236}">
                <a16:creationId xmlns:a16="http://schemas.microsoft.com/office/drawing/2014/main" id="{4F4026A5-FF1B-E446-E9A7-AF0055EFE932}"/>
              </a:ext>
            </a:extLst>
          </p:cNvPr>
          <p:cNvSpPr/>
          <p:nvPr userDrawn="1"/>
        </p:nvSpPr>
        <p:spPr>
          <a:xfrm>
            <a:off x="4735350" y="1502284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18" name="Groupe 17">
            <a:extLst>
              <a:ext uri="{FF2B5EF4-FFF2-40B4-BE49-F238E27FC236}">
                <a16:creationId xmlns:a16="http://schemas.microsoft.com/office/drawing/2014/main" id="{8D935484-1F87-FE61-7649-B4F2CD08FDB0}"/>
              </a:ext>
            </a:extLst>
          </p:cNvPr>
          <p:cNvGrpSpPr/>
          <p:nvPr userDrawn="1"/>
        </p:nvGrpSpPr>
        <p:grpSpPr>
          <a:xfrm>
            <a:off x="6876000" y="1358284"/>
            <a:ext cx="1787772" cy="288000"/>
            <a:chOff x="963273" y="2342097"/>
            <a:chExt cx="1787772" cy="288000"/>
          </a:xfrm>
        </p:grpSpPr>
        <p:pic>
          <p:nvPicPr>
            <p:cNvPr id="19" name="Image 18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E9EDA4B9-95AE-1161-6E2B-4D19D4913D4C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0" name="Rectangle 19">
              <a:extLst>
                <a:ext uri="{FF2B5EF4-FFF2-40B4-BE49-F238E27FC236}">
                  <a16:creationId xmlns:a16="http://schemas.microsoft.com/office/drawing/2014/main" id="{AF72566A-0A75-874C-8ADE-90A75565CC25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04</a:t>
              </a:r>
            </a:p>
          </p:txBody>
        </p:sp>
      </p:grpSp>
      <p:sp>
        <p:nvSpPr>
          <p:cNvPr id="21" name="Rectangle : coins arrondis 20">
            <a:extLst>
              <a:ext uri="{FF2B5EF4-FFF2-40B4-BE49-F238E27FC236}">
                <a16:creationId xmlns:a16="http://schemas.microsoft.com/office/drawing/2014/main" id="{383E4ED1-F046-0607-36DC-67B4321F12F9}"/>
              </a:ext>
            </a:extLst>
          </p:cNvPr>
          <p:cNvSpPr/>
          <p:nvPr userDrawn="1"/>
        </p:nvSpPr>
        <p:spPr>
          <a:xfrm>
            <a:off x="4735350" y="3204228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22" name="Groupe 21">
            <a:extLst>
              <a:ext uri="{FF2B5EF4-FFF2-40B4-BE49-F238E27FC236}">
                <a16:creationId xmlns:a16="http://schemas.microsoft.com/office/drawing/2014/main" id="{A7FC7ADA-8971-A681-A7D3-3658BD7AFA5F}"/>
              </a:ext>
            </a:extLst>
          </p:cNvPr>
          <p:cNvGrpSpPr/>
          <p:nvPr userDrawn="1"/>
        </p:nvGrpSpPr>
        <p:grpSpPr>
          <a:xfrm>
            <a:off x="6876000" y="3060228"/>
            <a:ext cx="1787772" cy="288000"/>
            <a:chOff x="963273" y="2342097"/>
            <a:chExt cx="1787772" cy="288000"/>
          </a:xfrm>
        </p:grpSpPr>
        <p:pic>
          <p:nvPicPr>
            <p:cNvPr id="23" name="Image 22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A94CC92C-6185-84DD-6E63-7EB955D78ACA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4" name="Rectangle 23">
              <a:extLst>
                <a:ext uri="{FF2B5EF4-FFF2-40B4-BE49-F238E27FC236}">
                  <a16:creationId xmlns:a16="http://schemas.microsoft.com/office/drawing/2014/main" id="{0C6B3217-D89F-5435-B62C-FA55739EBBB3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05</a:t>
              </a:r>
            </a:p>
          </p:txBody>
        </p:sp>
      </p:grpSp>
      <p:sp>
        <p:nvSpPr>
          <p:cNvPr id="25" name="Rectangle : coins arrondis 24">
            <a:extLst>
              <a:ext uri="{FF2B5EF4-FFF2-40B4-BE49-F238E27FC236}">
                <a16:creationId xmlns:a16="http://schemas.microsoft.com/office/drawing/2014/main" id="{61F8FDD8-3482-4B53-B6D1-4855B1478A92}"/>
              </a:ext>
            </a:extLst>
          </p:cNvPr>
          <p:cNvSpPr/>
          <p:nvPr userDrawn="1"/>
        </p:nvSpPr>
        <p:spPr>
          <a:xfrm>
            <a:off x="4735350" y="4906173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26" name="Groupe 25">
            <a:extLst>
              <a:ext uri="{FF2B5EF4-FFF2-40B4-BE49-F238E27FC236}">
                <a16:creationId xmlns:a16="http://schemas.microsoft.com/office/drawing/2014/main" id="{DCB39F1F-AB81-F657-221D-A52EDD8FF5FF}"/>
              </a:ext>
            </a:extLst>
          </p:cNvPr>
          <p:cNvGrpSpPr/>
          <p:nvPr userDrawn="1"/>
        </p:nvGrpSpPr>
        <p:grpSpPr>
          <a:xfrm>
            <a:off x="6876000" y="4762173"/>
            <a:ext cx="1787772" cy="288000"/>
            <a:chOff x="963273" y="2342097"/>
            <a:chExt cx="1787772" cy="288000"/>
          </a:xfrm>
        </p:grpSpPr>
        <p:pic>
          <p:nvPicPr>
            <p:cNvPr id="27" name="Image 26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5B73CD80-C8D2-C04E-0C96-2E3276C83DBB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8" name="Rectangle 27">
              <a:extLst>
                <a:ext uri="{FF2B5EF4-FFF2-40B4-BE49-F238E27FC236}">
                  <a16:creationId xmlns:a16="http://schemas.microsoft.com/office/drawing/2014/main" id="{B84EF71E-D215-2C2E-EFAD-6763B5FFDF16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06</a:t>
              </a:r>
            </a:p>
          </p:txBody>
        </p:sp>
      </p:grpSp>
      <p:sp>
        <p:nvSpPr>
          <p:cNvPr id="30" name="Espace réservé du texte 29">
            <a:extLst>
              <a:ext uri="{FF2B5EF4-FFF2-40B4-BE49-F238E27FC236}">
                <a16:creationId xmlns:a16="http://schemas.microsoft.com/office/drawing/2014/main" id="{A34270BF-566C-8548-6695-5672B306BB4C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540000" y="1512000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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1" name="Espace réservé du texte 29">
            <a:extLst>
              <a:ext uri="{FF2B5EF4-FFF2-40B4-BE49-F238E27FC236}">
                <a16:creationId xmlns:a16="http://schemas.microsoft.com/office/drawing/2014/main" id="{8F8C17C2-62D1-261B-0BE2-6F7839D218F4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540000" y="3209330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2" name="Espace réservé du texte 29">
            <a:extLst>
              <a:ext uri="{FF2B5EF4-FFF2-40B4-BE49-F238E27FC236}">
                <a16:creationId xmlns:a16="http://schemas.microsoft.com/office/drawing/2014/main" id="{1596194A-BC5F-19D0-0F1C-F6CFBDF3FFF0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540000" y="4911275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3" name="Espace réservé du texte 29">
            <a:extLst>
              <a:ext uri="{FF2B5EF4-FFF2-40B4-BE49-F238E27FC236}">
                <a16:creationId xmlns:a16="http://schemas.microsoft.com/office/drawing/2014/main" id="{34C5ECAB-EDC5-9A06-999D-04F572C3387B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4735350" y="3204228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4" name="Espace réservé du texte 29">
            <a:extLst>
              <a:ext uri="{FF2B5EF4-FFF2-40B4-BE49-F238E27FC236}">
                <a16:creationId xmlns:a16="http://schemas.microsoft.com/office/drawing/2014/main" id="{99EB5DB0-28F2-A2FD-2E29-86534A50C8DB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4735350" y="4906173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5" name="Espace réservé du texte 29">
            <a:extLst>
              <a:ext uri="{FF2B5EF4-FFF2-40B4-BE49-F238E27FC236}">
                <a16:creationId xmlns:a16="http://schemas.microsoft.com/office/drawing/2014/main" id="{0B82F83A-7D6E-997A-6DFD-98486DA5B408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5350" y="1502284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323607097"/>
      </p:ext>
    </p:extLst>
  </p:cSld>
  <p:clrMapOvr>
    <a:masterClrMapping/>
  </p:clrMapOvr>
  <p:transition spd="slow">
    <p:fade/>
  </p:transition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 : coins arrondis 7">
            <a:extLst>
              <a:ext uri="{FF2B5EF4-FFF2-40B4-BE49-F238E27FC236}">
                <a16:creationId xmlns:a16="http://schemas.microsoft.com/office/drawing/2014/main" id="{E361C932-B43D-F861-8BEC-34052DDDEAB6}"/>
              </a:ext>
            </a:extLst>
          </p:cNvPr>
          <p:cNvSpPr/>
          <p:nvPr userDrawn="1"/>
        </p:nvSpPr>
        <p:spPr>
          <a:xfrm>
            <a:off x="543610" y="1507386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3" name="Titre 1">
            <a:extLst>
              <a:ext uri="{FF2B5EF4-FFF2-40B4-BE49-F238E27FC236}">
                <a16:creationId xmlns:a16="http://schemas.microsoft.com/office/drawing/2014/main" id="{598AFD82-84B7-B929-78D2-789C3F8CCBA9}"/>
              </a:ext>
            </a:extLst>
          </p:cNvPr>
          <p:cNvSpPr txBox="1">
            <a:spLocks/>
          </p:cNvSpPr>
          <p:nvPr userDrawn="1"/>
        </p:nvSpPr>
        <p:spPr>
          <a:xfrm>
            <a:off x="628650" y="834502"/>
            <a:ext cx="7886700" cy="523782"/>
          </a:xfrm>
          <a:prstGeom prst="rect">
            <a:avLst/>
          </a:prstGeom>
        </p:spPr>
        <p:txBody>
          <a:bodyPr anchor="ctr"/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000" b="1" kern="1200">
                <a:solidFill>
                  <a:srgbClr val="565F88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pPr marL="0" marR="0" lvl="0" indent="0" algn="ctr" defTabSz="914400" rtl="1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j-ea"/>
                <a:cs typeface="Microsoft Uighur" panose="02000000000000000000" pitchFamily="2" charset="-78"/>
              </a:rPr>
              <a:t>Modifiez le style du titre</a:t>
            </a:r>
            <a:endParaRPr kumimoji="0" lang="fr-MA" sz="2800" b="1" i="0" u="none" strike="noStrike" kern="1200" cap="none" spc="0" normalizeH="0" baseline="0" noProof="0" dirty="0">
              <a:ln>
                <a:noFill/>
              </a:ln>
              <a:solidFill>
                <a:srgbClr val="565F88"/>
              </a:solidFill>
              <a:effectLst/>
              <a:uLnTx/>
              <a:uFillTx/>
              <a:latin typeface="Microsoft Uighur" panose="02000000000000000000" pitchFamily="2" charset="-78"/>
              <a:ea typeface="+mj-ea"/>
              <a:cs typeface="Microsoft Uighur" panose="02000000000000000000" pitchFamily="2" charset="-78"/>
            </a:endParaRPr>
          </a:p>
        </p:txBody>
      </p:sp>
      <p:grpSp>
        <p:nvGrpSpPr>
          <p:cNvPr id="7" name="Groupe 6">
            <a:extLst>
              <a:ext uri="{FF2B5EF4-FFF2-40B4-BE49-F238E27FC236}">
                <a16:creationId xmlns:a16="http://schemas.microsoft.com/office/drawing/2014/main" id="{5398ACC3-FEC4-B214-2200-53D5401C989B}"/>
              </a:ext>
            </a:extLst>
          </p:cNvPr>
          <p:cNvGrpSpPr/>
          <p:nvPr userDrawn="1"/>
        </p:nvGrpSpPr>
        <p:grpSpPr>
          <a:xfrm>
            <a:off x="2664000" y="1363386"/>
            <a:ext cx="1787772" cy="288000"/>
            <a:chOff x="963273" y="2342097"/>
            <a:chExt cx="1787772" cy="288000"/>
          </a:xfrm>
        </p:grpSpPr>
        <p:pic>
          <p:nvPicPr>
            <p:cNvPr id="5" name="Image 4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C7970687-46CC-B631-3DE5-C4444E927961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6" name="Rectangle 5">
              <a:extLst>
                <a:ext uri="{FF2B5EF4-FFF2-40B4-BE49-F238E27FC236}">
                  <a16:creationId xmlns:a16="http://schemas.microsoft.com/office/drawing/2014/main" id="{0FF24D4A-CD59-2671-37CD-FDF3D6E8C0F7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01</a:t>
              </a:r>
            </a:p>
          </p:txBody>
        </p:sp>
      </p:grpSp>
      <p:sp>
        <p:nvSpPr>
          <p:cNvPr id="9" name="Rectangle : coins arrondis 8">
            <a:extLst>
              <a:ext uri="{FF2B5EF4-FFF2-40B4-BE49-F238E27FC236}">
                <a16:creationId xmlns:a16="http://schemas.microsoft.com/office/drawing/2014/main" id="{E152EB3D-3F01-995A-D8AD-C9F66F45A737}"/>
              </a:ext>
            </a:extLst>
          </p:cNvPr>
          <p:cNvSpPr/>
          <p:nvPr userDrawn="1"/>
        </p:nvSpPr>
        <p:spPr>
          <a:xfrm>
            <a:off x="543610" y="3209330"/>
            <a:ext cx="3780000" cy="1440000"/>
          </a:xfrm>
          <a:prstGeom prst="roundRect">
            <a:avLst>
              <a:gd name="adj" fmla="val 8586"/>
            </a:avLst>
          </a:prstGeom>
          <a:solidFill>
            <a:srgbClr val="D5F4F6"/>
          </a:solidFill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10" name="Groupe 9">
            <a:extLst>
              <a:ext uri="{FF2B5EF4-FFF2-40B4-BE49-F238E27FC236}">
                <a16:creationId xmlns:a16="http://schemas.microsoft.com/office/drawing/2014/main" id="{713E2199-C99F-884B-645C-5436BB0FF3E9}"/>
              </a:ext>
            </a:extLst>
          </p:cNvPr>
          <p:cNvGrpSpPr/>
          <p:nvPr userDrawn="1"/>
        </p:nvGrpSpPr>
        <p:grpSpPr>
          <a:xfrm>
            <a:off x="2664000" y="3065330"/>
            <a:ext cx="1787772" cy="288000"/>
            <a:chOff x="963273" y="2342097"/>
            <a:chExt cx="1787772" cy="288000"/>
          </a:xfrm>
        </p:grpSpPr>
        <p:pic>
          <p:nvPicPr>
            <p:cNvPr id="11" name="Image 10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A9AAB978-56B5-DC6A-35FB-8F99900FAF3D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12" name="Rectangle 11">
              <a:extLst>
                <a:ext uri="{FF2B5EF4-FFF2-40B4-BE49-F238E27FC236}">
                  <a16:creationId xmlns:a16="http://schemas.microsoft.com/office/drawing/2014/main" id="{5A34902E-32B8-A2E2-6693-601E5A6EB349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02</a:t>
              </a:r>
            </a:p>
          </p:txBody>
        </p:sp>
      </p:grpSp>
      <p:sp>
        <p:nvSpPr>
          <p:cNvPr id="13" name="Rectangle : coins arrondis 12">
            <a:extLst>
              <a:ext uri="{FF2B5EF4-FFF2-40B4-BE49-F238E27FC236}">
                <a16:creationId xmlns:a16="http://schemas.microsoft.com/office/drawing/2014/main" id="{F333A3CC-6303-7D66-3B34-BBDE13D56C0B}"/>
              </a:ext>
            </a:extLst>
          </p:cNvPr>
          <p:cNvSpPr/>
          <p:nvPr userDrawn="1"/>
        </p:nvSpPr>
        <p:spPr>
          <a:xfrm>
            <a:off x="543610" y="4911275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14" name="Groupe 13">
            <a:extLst>
              <a:ext uri="{FF2B5EF4-FFF2-40B4-BE49-F238E27FC236}">
                <a16:creationId xmlns:a16="http://schemas.microsoft.com/office/drawing/2014/main" id="{11FB446D-CEA1-F233-DA4B-E45ACEF1DEFB}"/>
              </a:ext>
            </a:extLst>
          </p:cNvPr>
          <p:cNvGrpSpPr/>
          <p:nvPr userDrawn="1"/>
        </p:nvGrpSpPr>
        <p:grpSpPr>
          <a:xfrm>
            <a:off x="2664000" y="4767275"/>
            <a:ext cx="1787772" cy="288000"/>
            <a:chOff x="963273" y="2342097"/>
            <a:chExt cx="1787772" cy="288000"/>
          </a:xfrm>
        </p:grpSpPr>
        <p:pic>
          <p:nvPicPr>
            <p:cNvPr id="15" name="Image 14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6A55D38E-F252-69A6-1FCB-40A292CC10EC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16" name="Rectangle 15">
              <a:extLst>
                <a:ext uri="{FF2B5EF4-FFF2-40B4-BE49-F238E27FC236}">
                  <a16:creationId xmlns:a16="http://schemas.microsoft.com/office/drawing/2014/main" id="{3C2391DB-0FC3-D897-F5BF-96B792A51AC6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03</a:t>
              </a:r>
            </a:p>
          </p:txBody>
        </p:sp>
      </p:grpSp>
      <p:sp>
        <p:nvSpPr>
          <p:cNvPr id="17" name="Rectangle : coins arrondis 16">
            <a:extLst>
              <a:ext uri="{FF2B5EF4-FFF2-40B4-BE49-F238E27FC236}">
                <a16:creationId xmlns:a16="http://schemas.microsoft.com/office/drawing/2014/main" id="{4F4026A5-FF1B-E446-E9A7-AF0055EFE932}"/>
              </a:ext>
            </a:extLst>
          </p:cNvPr>
          <p:cNvSpPr/>
          <p:nvPr userDrawn="1"/>
        </p:nvSpPr>
        <p:spPr>
          <a:xfrm>
            <a:off x="4735350" y="1502284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18" name="Groupe 17">
            <a:extLst>
              <a:ext uri="{FF2B5EF4-FFF2-40B4-BE49-F238E27FC236}">
                <a16:creationId xmlns:a16="http://schemas.microsoft.com/office/drawing/2014/main" id="{8D935484-1F87-FE61-7649-B4F2CD08FDB0}"/>
              </a:ext>
            </a:extLst>
          </p:cNvPr>
          <p:cNvGrpSpPr/>
          <p:nvPr userDrawn="1"/>
        </p:nvGrpSpPr>
        <p:grpSpPr>
          <a:xfrm>
            <a:off x="6876000" y="1358284"/>
            <a:ext cx="1787772" cy="288000"/>
            <a:chOff x="963273" y="2342097"/>
            <a:chExt cx="1787772" cy="288000"/>
          </a:xfrm>
        </p:grpSpPr>
        <p:pic>
          <p:nvPicPr>
            <p:cNvPr id="19" name="Image 18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E9EDA4B9-95AE-1161-6E2B-4D19D4913D4C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0" name="Rectangle 19">
              <a:extLst>
                <a:ext uri="{FF2B5EF4-FFF2-40B4-BE49-F238E27FC236}">
                  <a16:creationId xmlns:a16="http://schemas.microsoft.com/office/drawing/2014/main" id="{AF72566A-0A75-874C-8ADE-90A75565CC25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04</a:t>
              </a:r>
            </a:p>
          </p:txBody>
        </p:sp>
      </p:grpSp>
      <p:sp>
        <p:nvSpPr>
          <p:cNvPr id="21" name="Rectangle : coins arrondis 20">
            <a:extLst>
              <a:ext uri="{FF2B5EF4-FFF2-40B4-BE49-F238E27FC236}">
                <a16:creationId xmlns:a16="http://schemas.microsoft.com/office/drawing/2014/main" id="{383E4ED1-F046-0607-36DC-67B4321F12F9}"/>
              </a:ext>
            </a:extLst>
          </p:cNvPr>
          <p:cNvSpPr/>
          <p:nvPr userDrawn="1"/>
        </p:nvSpPr>
        <p:spPr>
          <a:xfrm>
            <a:off x="4735350" y="3204228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22" name="Groupe 21">
            <a:extLst>
              <a:ext uri="{FF2B5EF4-FFF2-40B4-BE49-F238E27FC236}">
                <a16:creationId xmlns:a16="http://schemas.microsoft.com/office/drawing/2014/main" id="{A7FC7ADA-8971-A681-A7D3-3658BD7AFA5F}"/>
              </a:ext>
            </a:extLst>
          </p:cNvPr>
          <p:cNvGrpSpPr/>
          <p:nvPr userDrawn="1"/>
        </p:nvGrpSpPr>
        <p:grpSpPr>
          <a:xfrm>
            <a:off x="6876000" y="3060228"/>
            <a:ext cx="1787772" cy="288000"/>
            <a:chOff x="963273" y="2342097"/>
            <a:chExt cx="1787772" cy="288000"/>
          </a:xfrm>
        </p:grpSpPr>
        <p:pic>
          <p:nvPicPr>
            <p:cNvPr id="23" name="Image 22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A94CC92C-6185-84DD-6E63-7EB955D78ACA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4" name="Rectangle 23">
              <a:extLst>
                <a:ext uri="{FF2B5EF4-FFF2-40B4-BE49-F238E27FC236}">
                  <a16:creationId xmlns:a16="http://schemas.microsoft.com/office/drawing/2014/main" id="{0C6B3217-D89F-5435-B62C-FA55739EBBB3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05</a:t>
              </a:r>
            </a:p>
          </p:txBody>
        </p:sp>
      </p:grpSp>
      <p:sp>
        <p:nvSpPr>
          <p:cNvPr id="25" name="Rectangle : coins arrondis 24">
            <a:extLst>
              <a:ext uri="{FF2B5EF4-FFF2-40B4-BE49-F238E27FC236}">
                <a16:creationId xmlns:a16="http://schemas.microsoft.com/office/drawing/2014/main" id="{61F8FDD8-3482-4B53-B6D1-4855B1478A92}"/>
              </a:ext>
            </a:extLst>
          </p:cNvPr>
          <p:cNvSpPr/>
          <p:nvPr userDrawn="1"/>
        </p:nvSpPr>
        <p:spPr>
          <a:xfrm>
            <a:off x="4735350" y="4906173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26" name="Groupe 25">
            <a:extLst>
              <a:ext uri="{FF2B5EF4-FFF2-40B4-BE49-F238E27FC236}">
                <a16:creationId xmlns:a16="http://schemas.microsoft.com/office/drawing/2014/main" id="{DCB39F1F-AB81-F657-221D-A52EDD8FF5FF}"/>
              </a:ext>
            </a:extLst>
          </p:cNvPr>
          <p:cNvGrpSpPr/>
          <p:nvPr userDrawn="1"/>
        </p:nvGrpSpPr>
        <p:grpSpPr>
          <a:xfrm>
            <a:off x="6876000" y="4762173"/>
            <a:ext cx="1787772" cy="288000"/>
            <a:chOff x="963273" y="2342097"/>
            <a:chExt cx="1787772" cy="288000"/>
          </a:xfrm>
        </p:grpSpPr>
        <p:pic>
          <p:nvPicPr>
            <p:cNvPr id="27" name="Image 26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5B73CD80-C8D2-C04E-0C96-2E3276C83DBB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8" name="Rectangle 27">
              <a:extLst>
                <a:ext uri="{FF2B5EF4-FFF2-40B4-BE49-F238E27FC236}">
                  <a16:creationId xmlns:a16="http://schemas.microsoft.com/office/drawing/2014/main" id="{B84EF71E-D215-2C2E-EFAD-6763B5FFDF16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06</a:t>
              </a:r>
            </a:p>
          </p:txBody>
        </p:sp>
      </p:grpSp>
      <p:sp>
        <p:nvSpPr>
          <p:cNvPr id="2" name="Espace réservé du texte 29">
            <a:extLst>
              <a:ext uri="{FF2B5EF4-FFF2-40B4-BE49-F238E27FC236}">
                <a16:creationId xmlns:a16="http://schemas.microsoft.com/office/drawing/2014/main" id="{B3E04AEF-3D7B-CC0B-3E3B-A996165D6465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540000" y="1512000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4" name="Espace réservé du texte 29">
            <a:extLst>
              <a:ext uri="{FF2B5EF4-FFF2-40B4-BE49-F238E27FC236}">
                <a16:creationId xmlns:a16="http://schemas.microsoft.com/office/drawing/2014/main" id="{28580070-8848-A3B0-7630-F76B09ACF70C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540000" y="3209330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1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29" name="Espace réservé du texte 29">
            <a:extLst>
              <a:ext uri="{FF2B5EF4-FFF2-40B4-BE49-F238E27FC236}">
                <a16:creationId xmlns:a16="http://schemas.microsoft.com/office/drawing/2014/main" id="{C4EAC4BD-29C1-3422-DCEA-C45FE014EB7B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540000" y="4911275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0" name="Espace réservé du texte 29">
            <a:extLst>
              <a:ext uri="{FF2B5EF4-FFF2-40B4-BE49-F238E27FC236}">
                <a16:creationId xmlns:a16="http://schemas.microsoft.com/office/drawing/2014/main" id="{74D66651-4E8C-0C81-2EBA-9F6CD1A3F626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4735350" y="3204228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1" name="Espace réservé du texte 29">
            <a:extLst>
              <a:ext uri="{FF2B5EF4-FFF2-40B4-BE49-F238E27FC236}">
                <a16:creationId xmlns:a16="http://schemas.microsoft.com/office/drawing/2014/main" id="{8126728D-C7ED-6A6E-E6ED-BBFAD53EF986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4735350" y="4906173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2" name="Espace réservé du texte 29">
            <a:extLst>
              <a:ext uri="{FF2B5EF4-FFF2-40B4-BE49-F238E27FC236}">
                <a16:creationId xmlns:a16="http://schemas.microsoft.com/office/drawing/2014/main" id="{28E6E001-28B8-A0DE-47D1-643F130017C5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5350" y="1502284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293027960"/>
      </p:ext>
    </p:extLst>
  </p:cSld>
  <p:clrMapOvr>
    <a:masterClrMapping/>
  </p:clrMapOvr>
  <p:transition spd="slow">
    <p:fade/>
  </p:transition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 : coins arrondis 7">
            <a:extLst>
              <a:ext uri="{FF2B5EF4-FFF2-40B4-BE49-F238E27FC236}">
                <a16:creationId xmlns:a16="http://schemas.microsoft.com/office/drawing/2014/main" id="{E361C932-B43D-F861-8BEC-34052DDDEAB6}"/>
              </a:ext>
            </a:extLst>
          </p:cNvPr>
          <p:cNvSpPr/>
          <p:nvPr userDrawn="1"/>
        </p:nvSpPr>
        <p:spPr>
          <a:xfrm>
            <a:off x="543610" y="1507386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3" name="Titre 1">
            <a:extLst>
              <a:ext uri="{FF2B5EF4-FFF2-40B4-BE49-F238E27FC236}">
                <a16:creationId xmlns:a16="http://schemas.microsoft.com/office/drawing/2014/main" id="{598AFD82-84B7-B929-78D2-789C3F8CCBA9}"/>
              </a:ext>
            </a:extLst>
          </p:cNvPr>
          <p:cNvSpPr txBox="1">
            <a:spLocks/>
          </p:cNvSpPr>
          <p:nvPr userDrawn="1"/>
        </p:nvSpPr>
        <p:spPr>
          <a:xfrm>
            <a:off x="628650" y="834502"/>
            <a:ext cx="7886700" cy="523782"/>
          </a:xfrm>
          <a:prstGeom prst="rect">
            <a:avLst/>
          </a:prstGeom>
        </p:spPr>
        <p:txBody>
          <a:bodyPr anchor="ctr"/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000" b="1" kern="1200">
                <a:solidFill>
                  <a:srgbClr val="565F88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pPr marL="0" marR="0" lvl="0" indent="0" algn="ctr" defTabSz="914400" rtl="1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j-ea"/>
                <a:cs typeface="Microsoft Uighur" panose="02000000000000000000" pitchFamily="2" charset="-78"/>
              </a:rPr>
              <a:t>Modifiez le style du titre</a:t>
            </a:r>
            <a:endParaRPr kumimoji="0" lang="fr-MA" sz="2800" b="1" i="0" u="none" strike="noStrike" kern="1200" cap="none" spc="0" normalizeH="0" baseline="0" noProof="0" dirty="0">
              <a:ln>
                <a:noFill/>
              </a:ln>
              <a:solidFill>
                <a:srgbClr val="565F88"/>
              </a:solidFill>
              <a:effectLst/>
              <a:uLnTx/>
              <a:uFillTx/>
              <a:latin typeface="Microsoft Uighur" panose="02000000000000000000" pitchFamily="2" charset="-78"/>
              <a:ea typeface="+mj-ea"/>
              <a:cs typeface="Microsoft Uighur" panose="02000000000000000000" pitchFamily="2" charset="-78"/>
            </a:endParaRPr>
          </a:p>
        </p:txBody>
      </p:sp>
      <p:grpSp>
        <p:nvGrpSpPr>
          <p:cNvPr id="7" name="Groupe 6">
            <a:extLst>
              <a:ext uri="{FF2B5EF4-FFF2-40B4-BE49-F238E27FC236}">
                <a16:creationId xmlns:a16="http://schemas.microsoft.com/office/drawing/2014/main" id="{5398ACC3-FEC4-B214-2200-53D5401C989B}"/>
              </a:ext>
            </a:extLst>
          </p:cNvPr>
          <p:cNvGrpSpPr/>
          <p:nvPr userDrawn="1"/>
        </p:nvGrpSpPr>
        <p:grpSpPr>
          <a:xfrm>
            <a:off x="2664000" y="1363386"/>
            <a:ext cx="1787772" cy="288000"/>
            <a:chOff x="963273" y="2342097"/>
            <a:chExt cx="1787772" cy="288000"/>
          </a:xfrm>
        </p:grpSpPr>
        <p:pic>
          <p:nvPicPr>
            <p:cNvPr id="5" name="Image 4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C7970687-46CC-B631-3DE5-C4444E927961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6" name="Rectangle 5">
              <a:extLst>
                <a:ext uri="{FF2B5EF4-FFF2-40B4-BE49-F238E27FC236}">
                  <a16:creationId xmlns:a16="http://schemas.microsoft.com/office/drawing/2014/main" id="{0FF24D4A-CD59-2671-37CD-FDF3D6E8C0F7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01</a:t>
              </a:r>
            </a:p>
          </p:txBody>
        </p:sp>
      </p:grpSp>
      <p:sp>
        <p:nvSpPr>
          <p:cNvPr id="9" name="Rectangle : coins arrondis 8">
            <a:extLst>
              <a:ext uri="{FF2B5EF4-FFF2-40B4-BE49-F238E27FC236}">
                <a16:creationId xmlns:a16="http://schemas.microsoft.com/office/drawing/2014/main" id="{E152EB3D-3F01-995A-D8AD-C9F66F45A737}"/>
              </a:ext>
            </a:extLst>
          </p:cNvPr>
          <p:cNvSpPr/>
          <p:nvPr userDrawn="1"/>
        </p:nvSpPr>
        <p:spPr>
          <a:xfrm>
            <a:off x="543610" y="3209330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10" name="Groupe 9">
            <a:extLst>
              <a:ext uri="{FF2B5EF4-FFF2-40B4-BE49-F238E27FC236}">
                <a16:creationId xmlns:a16="http://schemas.microsoft.com/office/drawing/2014/main" id="{713E2199-C99F-884B-645C-5436BB0FF3E9}"/>
              </a:ext>
            </a:extLst>
          </p:cNvPr>
          <p:cNvGrpSpPr/>
          <p:nvPr userDrawn="1"/>
        </p:nvGrpSpPr>
        <p:grpSpPr>
          <a:xfrm>
            <a:off x="2664000" y="3065330"/>
            <a:ext cx="1787772" cy="288000"/>
            <a:chOff x="963273" y="2342097"/>
            <a:chExt cx="1787772" cy="288000"/>
          </a:xfrm>
        </p:grpSpPr>
        <p:pic>
          <p:nvPicPr>
            <p:cNvPr id="11" name="Image 10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A9AAB978-56B5-DC6A-35FB-8F99900FAF3D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12" name="Rectangle 11">
              <a:extLst>
                <a:ext uri="{FF2B5EF4-FFF2-40B4-BE49-F238E27FC236}">
                  <a16:creationId xmlns:a16="http://schemas.microsoft.com/office/drawing/2014/main" id="{5A34902E-32B8-A2E2-6693-601E5A6EB349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02</a:t>
              </a:r>
            </a:p>
          </p:txBody>
        </p:sp>
      </p:grpSp>
      <p:sp>
        <p:nvSpPr>
          <p:cNvPr id="13" name="Rectangle : coins arrondis 12">
            <a:extLst>
              <a:ext uri="{FF2B5EF4-FFF2-40B4-BE49-F238E27FC236}">
                <a16:creationId xmlns:a16="http://schemas.microsoft.com/office/drawing/2014/main" id="{F333A3CC-6303-7D66-3B34-BBDE13D56C0B}"/>
              </a:ext>
            </a:extLst>
          </p:cNvPr>
          <p:cNvSpPr/>
          <p:nvPr userDrawn="1"/>
        </p:nvSpPr>
        <p:spPr>
          <a:xfrm>
            <a:off x="543610" y="4911275"/>
            <a:ext cx="3780000" cy="1440000"/>
          </a:xfrm>
          <a:prstGeom prst="roundRect">
            <a:avLst>
              <a:gd name="adj" fmla="val 8586"/>
            </a:avLst>
          </a:prstGeom>
          <a:solidFill>
            <a:srgbClr val="D5F4F6"/>
          </a:solidFill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14" name="Groupe 13">
            <a:extLst>
              <a:ext uri="{FF2B5EF4-FFF2-40B4-BE49-F238E27FC236}">
                <a16:creationId xmlns:a16="http://schemas.microsoft.com/office/drawing/2014/main" id="{11FB446D-CEA1-F233-DA4B-E45ACEF1DEFB}"/>
              </a:ext>
            </a:extLst>
          </p:cNvPr>
          <p:cNvGrpSpPr/>
          <p:nvPr userDrawn="1"/>
        </p:nvGrpSpPr>
        <p:grpSpPr>
          <a:xfrm>
            <a:off x="2664000" y="4767275"/>
            <a:ext cx="1787772" cy="288000"/>
            <a:chOff x="963273" y="2342097"/>
            <a:chExt cx="1787772" cy="288000"/>
          </a:xfrm>
        </p:grpSpPr>
        <p:pic>
          <p:nvPicPr>
            <p:cNvPr id="15" name="Image 14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6A55D38E-F252-69A6-1FCB-40A292CC10EC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16" name="Rectangle 15">
              <a:extLst>
                <a:ext uri="{FF2B5EF4-FFF2-40B4-BE49-F238E27FC236}">
                  <a16:creationId xmlns:a16="http://schemas.microsoft.com/office/drawing/2014/main" id="{3C2391DB-0FC3-D897-F5BF-96B792A51AC6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03</a:t>
              </a:r>
            </a:p>
          </p:txBody>
        </p:sp>
      </p:grpSp>
      <p:sp>
        <p:nvSpPr>
          <p:cNvPr id="17" name="Rectangle : coins arrondis 16">
            <a:extLst>
              <a:ext uri="{FF2B5EF4-FFF2-40B4-BE49-F238E27FC236}">
                <a16:creationId xmlns:a16="http://schemas.microsoft.com/office/drawing/2014/main" id="{4F4026A5-FF1B-E446-E9A7-AF0055EFE932}"/>
              </a:ext>
            </a:extLst>
          </p:cNvPr>
          <p:cNvSpPr/>
          <p:nvPr userDrawn="1"/>
        </p:nvSpPr>
        <p:spPr>
          <a:xfrm>
            <a:off x="4735350" y="1502284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18" name="Groupe 17">
            <a:extLst>
              <a:ext uri="{FF2B5EF4-FFF2-40B4-BE49-F238E27FC236}">
                <a16:creationId xmlns:a16="http://schemas.microsoft.com/office/drawing/2014/main" id="{8D935484-1F87-FE61-7649-B4F2CD08FDB0}"/>
              </a:ext>
            </a:extLst>
          </p:cNvPr>
          <p:cNvGrpSpPr/>
          <p:nvPr userDrawn="1"/>
        </p:nvGrpSpPr>
        <p:grpSpPr>
          <a:xfrm>
            <a:off x="6876000" y="1358284"/>
            <a:ext cx="1787772" cy="288000"/>
            <a:chOff x="963273" y="2342097"/>
            <a:chExt cx="1787772" cy="288000"/>
          </a:xfrm>
        </p:grpSpPr>
        <p:pic>
          <p:nvPicPr>
            <p:cNvPr id="19" name="Image 18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E9EDA4B9-95AE-1161-6E2B-4D19D4913D4C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0" name="Rectangle 19">
              <a:extLst>
                <a:ext uri="{FF2B5EF4-FFF2-40B4-BE49-F238E27FC236}">
                  <a16:creationId xmlns:a16="http://schemas.microsoft.com/office/drawing/2014/main" id="{AF72566A-0A75-874C-8ADE-90A75565CC25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04</a:t>
              </a:r>
            </a:p>
          </p:txBody>
        </p:sp>
      </p:grpSp>
      <p:sp>
        <p:nvSpPr>
          <p:cNvPr id="21" name="Rectangle : coins arrondis 20">
            <a:extLst>
              <a:ext uri="{FF2B5EF4-FFF2-40B4-BE49-F238E27FC236}">
                <a16:creationId xmlns:a16="http://schemas.microsoft.com/office/drawing/2014/main" id="{383E4ED1-F046-0607-36DC-67B4321F12F9}"/>
              </a:ext>
            </a:extLst>
          </p:cNvPr>
          <p:cNvSpPr/>
          <p:nvPr userDrawn="1"/>
        </p:nvSpPr>
        <p:spPr>
          <a:xfrm>
            <a:off x="4735350" y="3204228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22" name="Groupe 21">
            <a:extLst>
              <a:ext uri="{FF2B5EF4-FFF2-40B4-BE49-F238E27FC236}">
                <a16:creationId xmlns:a16="http://schemas.microsoft.com/office/drawing/2014/main" id="{A7FC7ADA-8971-A681-A7D3-3658BD7AFA5F}"/>
              </a:ext>
            </a:extLst>
          </p:cNvPr>
          <p:cNvGrpSpPr/>
          <p:nvPr userDrawn="1"/>
        </p:nvGrpSpPr>
        <p:grpSpPr>
          <a:xfrm>
            <a:off x="6876000" y="3060228"/>
            <a:ext cx="1787772" cy="288000"/>
            <a:chOff x="963273" y="2342097"/>
            <a:chExt cx="1787772" cy="288000"/>
          </a:xfrm>
        </p:grpSpPr>
        <p:pic>
          <p:nvPicPr>
            <p:cNvPr id="23" name="Image 22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A94CC92C-6185-84DD-6E63-7EB955D78ACA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4" name="Rectangle 23">
              <a:extLst>
                <a:ext uri="{FF2B5EF4-FFF2-40B4-BE49-F238E27FC236}">
                  <a16:creationId xmlns:a16="http://schemas.microsoft.com/office/drawing/2014/main" id="{0C6B3217-D89F-5435-B62C-FA55739EBBB3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05</a:t>
              </a:r>
            </a:p>
          </p:txBody>
        </p:sp>
      </p:grpSp>
      <p:sp>
        <p:nvSpPr>
          <p:cNvPr id="25" name="Rectangle : coins arrondis 24">
            <a:extLst>
              <a:ext uri="{FF2B5EF4-FFF2-40B4-BE49-F238E27FC236}">
                <a16:creationId xmlns:a16="http://schemas.microsoft.com/office/drawing/2014/main" id="{61F8FDD8-3482-4B53-B6D1-4855B1478A92}"/>
              </a:ext>
            </a:extLst>
          </p:cNvPr>
          <p:cNvSpPr/>
          <p:nvPr userDrawn="1"/>
        </p:nvSpPr>
        <p:spPr>
          <a:xfrm>
            <a:off x="4735350" y="4906173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26" name="Groupe 25">
            <a:extLst>
              <a:ext uri="{FF2B5EF4-FFF2-40B4-BE49-F238E27FC236}">
                <a16:creationId xmlns:a16="http://schemas.microsoft.com/office/drawing/2014/main" id="{DCB39F1F-AB81-F657-221D-A52EDD8FF5FF}"/>
              </a:ext>
            </a:extLst>
          </p:cNvPr>
          <p:cNvGrpSpPr/>
          <p:nvPr userDrawn="1"/>
        </p:nvGrpSpPr>
        <p:grpSpPr>
          <a:xfrm>
            <a:off x="6876000" y="4762173"/>
            <a:ext cx="1787772" cy="288000"/>
            <a:chOff x="963273" y="2342097"/>
            <a:chExt cx="1787772" cy="288000"/>
          </a:xfrm>
        </p:grpSpPr>
        <p:pic>
          <p:nvPicPr>
            <p:cNvPr id="27" name="Image 26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5B73CD80-C8D2-C04E-0C96-2E3276C83DBB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8" name="Rectangle 27">
              <a:extLst>
                <a:ext uri="{FF2B5EF4-FFF2-40B4-BE49-F238E27FC236}">
                  <a16:creationId xmlns:a16="http://schemas.microsoft.com/office/drawing/2014/main" id="{B84EF71E-D215-2C2E-EFAD-6763B5FFDF16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06</a:t>
              </a:r>
            </a:p>
          </p:txBody>
        </p:sp>
      </p:grpSp>
      <p:sp>
        <p:nvSpPr>
          <p:cNvPr id="2" name="Espace réservé du texte 29">
            <a:extLst>
              <a:ext uri="{FF2B5EF4-FFF2-40B4-BE49-F238E27FC236}">
                <a16:creationId xmlns:a16="http://schemas.microsoft.com/office/drawing/2014/main" id="{C7615D05-760F-5459-4F8E-1CF5EDB8AFB6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543610" y="1512000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4" name="Espace réservé du texte 29">
            <a:extLst>
              <a:ext uri="{FF2B5EF4-FFF2-40B4-BE49-F238E27FC236}">
                <a16:creationId xmlns:a16="http://schemas.microsoft.com/office/drawing/2014/main" id="{78400896-B348-E5C1-B9FC-5CB05231097C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543610" y="3209330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29" name="Espace réservé du texte 29">
            <a:extLst>
              <a:ext uri="{FF2B5EF4-FFF2-40B4-BE49-F238E27FC236}">
                <a16:creationId xmlns:a16="http://schemas.microsoft.com/office/drawing/2014/main" id="{D53A59A5-B33B-614B-D743-FB8C0BB85246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543610" y="4911275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1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0" name="Espace réservé du texte 29">
            <a:extLst>
              <a:ext uri="{FF2B5EF4-FFF2-40B4-BE49-F238E27FC236}">
                <a16:creationId xmlns:a16="http://schemas.microsoft.com/office/drawing/2014/main" id="{153E3310-842C-57DB-DE50-3B4B74672F8A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4738960" y="3204228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1" name="Espace réservé du texte 29">
            <a:extLst>
              <a:ext uri="{FF2B5EF4-FFF2-40B4-BE49-F238E27FC236}">
                <a16:creationId xmlns:a16="http://schemas.microsoft.com/office/drawing/2014/main" id="{E431787E-F15B-5728-2A25-45776ECDE5DB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4738960" y="4906173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2" name="Espace réservé du texte 29">
            <a:extLst>
              <a:ext uri="{FF2B5EF4-FFF2-40B4-BE49-F238E27FC236}">
                <a16:creationId xmlns:a16="http://schemas.microsoft.com/office/drawing/2014/main" id="{D5CE94EE-E532-793C-25E0-3E866F0519C5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8960" y="1502284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841279334"/>
      </p:ext>
    </p:extLst>
  </p:cSld>
  <p:clrMapOvr>
    <a:masterClrMapping/>
  </p:clrMapOvr>
  <p:transition spd="slow">
    <p:fade/>
  </p:transition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0_Disposition personnalisée">
    <p:bg>
      <p:bgPr>
        <a:blipFill dpi="0" rotWithShape="1">
          <a:blip r:embed="rId2">
            <a:lum/>
          </a:blip>
          <a:srcRect/>
          <a:stretch>
            <a:fillRect l="-1000" t="-1000" r="-1000" b="-2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1">
            <a:extLst>
              <a:ext uri="{FF2B5EF4-FFF2-40B4-BE49-F238E27FC236}">
                <a16:creationId xmlns:a16="http://schemas.microsoft.com/office/drawing/2014/main" id="{E9371ADD-26AE-A577-29B9-449852C9B6D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7196" y="895086"/>
            <a:ext cx="7886700" cy="720000"/>
          </a:xfrm>
          <a:prstGeom prst="rect">
            <a:avLst/>
          </a:prstGeom>
        </p:spPr>
        <p:txBody>
          <a:bodyPr anchor="ctr"/>
          <a:lstStyle>
            <a:lvl1pPr algn="ctr" rtl="1">
              <a:defRPr lang="fr-MA" sz="36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pPr lvl="0" algn="ctr"/>
            <a:r>
              <a:rPr lang="fr-FR" dirty="0"/>
              <a:t>Modifiez le style du titre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878800381"/>
      </p:ext>
    </p:extLst>
  </p:cSld>
  <p:clrMapOvr>
    <a:masterClrMapping/>
  </p:clrMapOvr>
  <p:transition spd="slow">
    <p:fade/>
  </p:transition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1001F8B1-2373-5A6F-2EC6-0A43DFF266C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de l'élément multimédia 10">
            <a:extLst>
              <a:ext uri="{FF2B5EF4-FFF2-40B4-BE49-F238E27FC236}">
                <a16:creationId xmlns:a16="http://schemas.microsoft.com/office/drawing/2014/main" id="{2441B897-4709-4C85-4639-F242E9143864}"/>
              </a:ext>
            </a:extLst>
          </p:cNvPr>
          <p:cNvSpPr>
            <a:spLocks noGrp="1"/>
          </p:cNvSpPr>
          <p:nvPr>
            <p:ph type="media" sz="quarter" idx="13"/>
          </p:nvPr>
        </p:nvSpPr>
        <p:spPr>
          <a:xfrm>
            <a:off x="1872000" y="2160000"/>
            <a:ext cx="5400000" cy="3600000"/>
          </a:xfrm>
          <a:prstGeom prst="round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714F64D2-74A9-68D9-17A0-03DCA86AB303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56000" y="738000"/>
            <a:ext cx="792000" cy="792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054135064"/>
      </p:ext>
    </p:extLst>
  </p:cSld>
  <p:clrMapOvr>
    <a:masterClrMapping/>
  </p:clrMapOvr>
  <p:transition spd="slow">
    <p:fade/>
  </p:transition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1_Env-Apprenant_Conten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CC388E16-9CDA-5A68-1DA5-3E3029D57020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56000" y="738000"/>
            <a:ext cx="792000" cy="792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12" name="Espace réservé de l'élément multimédia 3">
            <a:extLst>
              <a:ext uri="{FF2B5EF4-FFF2-40B4-BE49-F238E27FC236}">
                <a16:creationId xmlns:a16="http://schemas.microsoft.com/office/drawing/2014/main" id="{B44EC5D7-4C36-67B3-D4E9-99EF98C8C6BA}"/>
              </a:ext>
            </a:extLst>
          </p:cNvPr>
          <p:cNvSpPr>
            <a:spLocks noGrp="1"/>
          </p:cNvSpPr>
          <p:nvPr>
            <p:ph type="media" sz="quarter" idx="10"/>
          </p:nvPr>
        </p:nvSpPr>
        <p:spPr>
          <a:xfrm>
            <a:off x="792000" y="2160000"/>
            <a:ext cx="7560000" cy="39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4117399348"/>
      </p:ext>
    </p:extLst>
  </p:cSld>
  <p:clrMapOvr>
    <a:masterClrMapping/>
  </p:clrMapOvr>
  <p:transition spd="slow">
    <p:fade/>
  </p:transition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1001F8B1-2373-5A6F-2EC6-0A43DFF266C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de l'élément multimédia 10">
            <a:extLst>
              <a:ext uri="{FF2B5EF4-FFF2-40B4-BE49-F238E27FC236}">
                <a16:creationId xmlns:a16="http://schemas.microsoft.com/office/drawing/2014/main" id="{2441B897-4709-4C85-4639-F242E9143864}"/>
              </a:ext>
            </a:extLst>
          </p:cNvPr>
          <p:cNvSpPr>
            <a:spLocks noGrp="1"/>
          </p:cNvSpPr>
          <p:nvPr>
            <p:ph type="media" sz="quarter" idx="13"/>
          </p:nvPr>
        </p:nvSpPr>
        <p:spPr>
          <a:xfrm>
            <a:off x="1872000" y="2160000"/>
            <a:ext cx="5400000" cy="3600000"/>
          </a:xfrm>
          <a:prstGeom prst="round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714F64D2-74A9-68D9-17A0-03DCA86AB303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56000" y="738000"/>
            <a:ext cx="792000" cy="792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4274640505"/>
      </p:ext>
    </p:extLst>
  </p:cSld>
  <p:clrMapOvr>
    <a:masterClrMapping/>
  </p:clrMapOvr>
  <p:transition spd="slow">
    <p:fade/>
  </p:transition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1_Env-Apprenant_Conten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CC388E16-9CDA-5A68-1DA5-3E3029D57020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56000" y="738000"/>
            <a:ext cx="792000" cy="792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12" name="Espace réservé de l'élément multimédia 3">
            <a:extLst>
              <a:ext uri="{FF2B5EF4-FFF2-40B4-BE49-F238E27FC236}">
                <a16:creationId xmlns:a16="http://schemas.microsoft.com/office/drawing/2014/main" id="{B44EC5D7-4C36-67B3-D4E9-99EF98C8C6BA}"/>
              </a:ext>
            </a:extLst>
          </p:cNvPr>
          <p:cNvSpPr>
            <a:spLocks noGrp="1"/>
          </p:cNvSpPr>
          <p:nvPr>
            <p:ph type="media" sz="quarter" idx="10"/>
          </p:nvPr>
        </p:nvSpPr>
        <p:spPr>
          <a:xfrm>
            <a:off x="792000" y="2160000"/>
            <a:ext cx="7560000" cy="39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1422937971"/>
      </p:ext>
    </p:extLst>
  </p:cSld>
  <p:clrMapOvr>
    <a:masterClrMapping/>
  </p:clrMapOvr>
  <p:transition spd="slow">
    <p:fade/>
  </p:transition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1001F8B1-2373-5A6F-2EC6-0A43DFF266C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de l'élément multimédia 10">
            <a:extLst>
              <a:ext uri="{FF2B5EF4-FFF2-40B4-BE49-F238E27FC236}">
                <a16:creationId xmlns:a16="http://schemas.microsoft.com/office/drawing/2014/main" id="{2441B897-4709-4C85-4639-F242E9143864}"/>
              </a:ext>
            </a:extLst>
          </p:cNvPr>
          <p:cNvSpPr>
            <a:spLocks noGrp="1"/>
          </p:cNvSpPr>
          <p:nvPr>
            <p:ph type="media" sz="quarter" idx="13"/>
          </p:nvPr>
        </p:nvSpPr>
        <p:spPr>
          <a:xfrm>
            <a:off x="1872000" y="2160000"/>
            <a:ext cx="5400000" cy="3600000"/>
          </a:xfrm>
          <a:prstGeom prst="round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C5843458-F2AE-290E-E995-73C5EA1BABEF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19756" y="675854"/>
            <a:ext cx="900000" cy="90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568942687"/>
      </p:ext>
    </p:extLst>
  </p:cSld>
  <p:clrMapOvr>
    <a:masterClrMapping/>
  </p:clrMapOvr>
  <p:transition spd="slow">
    <p:fade/>
  </p:transition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1_Env-Apprenant_Conten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CC388E16-9CDA-5A68-1DA5-3E3029D57020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19756" y="675854"/>
            <a:ext cx="900000" cy="90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12" name="Espace réservé de l'élément multimédia 3">
            <a:extLst>
              <a:ext uri="{FF2B5EF4-FFF2-40B4-BE49-F238E27FC236}">
                <a16:creationId xmlns:a16="http://schemas.microsoft.com/office/drawing/2014/main" id="{B44EC5D7-4C36-67B3-D4E9-99EF98C8C6BA}"/>
              </a:ext>
            </a:extLst>
          </p:cNvPr>
          <p:cNvSpPr>
            <a:spLocks noGrp="1"/>
          </p:cNvSpPr>
          <p:nvPr>
            <p:ph type="media" sz="quarter" idx="10"/>
          </p:nvPr>
        </p:nvSpPr>
        <p:spPr>
          <a:xfrm>
            <a:off x="792000" y="2160000"/>
            <a:ext cx="7560000" cy="39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1187058090"/>
      </p:ext>
    </p:extLst>
  </p:cSld>
  <p:clrMapOvr>
    <a:masterClrMapping/>
  </p:clrMapOvr>
  <p:transition spd="slow">
    <p:fade/>
  </p:transition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Env-Apprenant_Conten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CC388E16-9CDA-5A68-1DA5-3E3029D57020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19756" y="675854"/>
            <a:ext cx="900000" cy="90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4" name="Espace réservé pour une image  3">
            <a:extLst>
              <a:ext uri="{FF2B5EF4-FFF2-40B4-BE49-F238E27FC236}">
                <a16:creationId xmlns:a16="http://schemas.microsoft.com/office/drawing/2014/main" id="{FBF76378-0DDF-988A-E804-17E203BE96D9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792000" y="2160000"/>
            <a:ext cx="7560000" cy="39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2129986723"/>
      </p:ext>
    </p:extLst>
  </p:cSld>
  <p:clrMapOvr>
    <a:masterClrMapping/>
  </p:clrMapOvr>
  <p:transition spd="slow">
    <p:fade/>
  </p:transition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Env-Apprenant_Conten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CC388E16-9CDA-5A68-1DA5-3E3029D57020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19756" y="675854"/>
            <a:ext cx="900000" cy="90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3" name="Espace réservé du texte 3">
            <a:extLst>
              <a:ext uri="{FF2B5EF4-FFF2-40B4-BE49-F238E27FC236}">
                <a16:creationId xmlns:a16="http://schemas.microsoft.com/office/drawing/2014/main" id="{42AA95B1-5491-4975-F445-F499BD3C411E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611999" y="1575854"/>
            <a:ext cx="6840001" cy="612000"/>
          </a:xfrm>
          <a:prstGeom prst="rect">
            <a:avLst/>
          </a:prstGeom>
          <a:noFill/>
        </p:spPr>
        <p:txBody>
          <a:bodyPr anchor="ctr"/>
          <a:lstStyle>
            <a:lvl1pPr marL="0" indent="0" algn="ctr" rtl="1">
              <a:buNone/>
              <a:defRPr sz="3600" b="1">
                <a:solidFill>
                  <a:srgbClr val="565F88"/>
                </a:solidFill>
              </a:defRPr>
            </a:lvl1pPr>
            <a:lvl2pPr marL="257168" indent="0" algn="r" rtl="1">
              <a:buNone/>
              <a:defRPr>
                <a:solidFill>
                  <a:srgbClr val="565F88"/>
                </a:solidFill>
              </a:defRPr>
            </a:lvl2pPr>
            <a:lvl3pPr marL="514336" indent="0" algn="r" rtl="1">
              <a:buNone/>
              <a:defRPr>
                <a:solidFill>
                  <a:srgbClr val="565F88"/>
                </a:solidFill>
              </a:defRPr>
            </a:lvl3pPr>
            <a:lvl4pPr marL="771505" indent="0" algn="r" rtl="1">
              <a:buNone/>
              <a:defRPr>
                <a:solidFill>
                  <a:srgbClr val="565F88"/>
                </a:solidFill>
              </a:defRPr>
            </a:lvl4pPr>
            <a:lvl5pPr marL="1028674" indent="0" algn="r" rtl="1">
              <a:buNone/>
              <a:defRPr>
                <a:solidFill>
                  <a:srgbClr val="565F88"/>
                </a:solidFill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</p:txBody>
      </p:sp>
    </p:spTree>
    <p:extLst>
      <p:ext uri="{BB962C8B-B14F-4D97-AF65-F5344CB8AC3E}">
        <p14:creationId xmlns:p14="http://schemas.microsoft.com/office/powerpoint/2010/main" val="1167888944"/>
      </p:ext>
    </p:extLst>
  </p:cSld>
  <p:clrMapOvr>
    <a:masterClrMapping/>
  </p:clrMapOvr>
  <p:transition spd="slow">
    <p:fade/>
  </p:transition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Env-Apprenant_Conten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CC388E16-9CDA-5A68-1DA5-3E3029D57020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19756" y="675854"/>
            <a:ext cx="900000" cy="90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858902734"/>
      </p:ext>
    </p:extLst>
  </p:cSld>
  <p:clrMapOvr>
    <a:masterClrMapping/>
  </p:clrMapOvr>
  <p:transition spd="slow">
    <p:fade/>
  </p:transition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01F5C10E-F7D2-8AC5-5370-95F2A3F2E1B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A9F8C90E-F0FE-E0EC-4516-AA836B5CC244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19756" y="675854"/>
            <a:ext cx="900000" cy="90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D7D53A2F-1144-6EDC-748B-9F5EFA93D202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1317036" y="2006544"/>
            <a:ext cx="1490261" cy="1490261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5" name="Espace réservé pour une image  14">
            <a:extLst>
              <a:ext uri="{FF2B5EF4-FFF2-40B4-BE49-F238E27FC236}">
                <a16:creationId xmlns:a16="http://schemas.microsoft.com/office/drawing/2014/main" id="{9023DB1B-13D6-A8F6-4A80-C987CB28C83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26869" y="1992498"/>
            <a:ext cx="1490261" cy="1490261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B57454BF-7C37-0272-D106-A85E5EFC5736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6336702" y="1990768"/>
            <a:ext cx="1490261" cy="1490261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 dirty="0"/>
          </a:p>
        </p:txBody>
      </p:sp>
      <p:sp>
        <p:nvSpPr>
          <p:cNvPr id="10" name="Espace réservé pour une image  14">
            <a:extLst>
              <a:ext uri="{FF2B5EF4-FFF2-40B4-BE49-F238E27FC236}">
                <a16:creationId xmlns:a16="http://schemas.microsoft.com/office/drawing/2014/main" id="{1F03A483-280B-E4B8-3335-1376B7CCD979}"/>
              </a:ext>
            </a:extLst>
          </p:cNvPr>
          <p:cNvSpPr>
            <a:spLocks noGrp="1" noChangeAspect="1"/>
          </p:cNvSpPr>
          <p:nvPr>
            <p:ph type="pic" sz="quarter" idx="26"/>
          </p:nvPr>
        </p:nvSpPr>
        <p:spPr>
          <a:xfrm>
            <a:off x="1317036" y="4122101"/>
            <a:ext cx="1490261" cy="1490261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11" name="Espace réservé pour une image  14">
            <a:extLst>
              <a:ext uri="{FF2B5EF4-FFF2-40B4-BE49-F238E27FC236}">
                <a16:creationId xmlns:a16="http://schemas.microsoft.com/office/drawing/2014/main" id="{E539E91D-FE4F-DDD2-E2AA-6DAC51B8DCC4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3826868" y="4122101"/>
            <a:ext cx="1490261" cy="1490261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12" name="Espace réservé pour une image  14">
            <a:extLst>
              <a:ext uri="{FF2B5EF4-FFF2-40B4-BE49-F238E27FC236}">
                <a16:creationId xmlns:a16="http://schemas.microsoft.com/office/drawing/2014/main" id="{57A5F105-C821-5E52-315F-290A35C90DE3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6336702" y="4122101"/>
            <a:ext cx="1490261" cy="1490261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846288124"/>
      </p:ext>
    </p:extLst>
  </p:cSld>
  <p:clrMapOvr>
    <a:masterClrMapping/>
  </p:clrMapOvr>
  <p:transition spd="slow">
    <p:fade/>
  </p:transition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5_Ora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1317036" y="3685915"/>
            <a:ext cx="1490261" cy="285502"/>
          </a:xfrm>
          <a:prstGeom prst="roundRect">
            <a:avLst/>
          </a:prstGeom>
          <a:ln>
            <a:noFill/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3826868" y="3684498"/>
            <a:ext cx="1490261" cy="285502"/>
          </a:xfrm>
          <a:prstGeom prst="roundRect">
            <a:avLst/>
          </a:prstGeom>
          <a:ln>
            <a:noFill/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6336702" y="3684498"/>
            <a:ext cx="1490261" cy="285502"/>
          </a:xfrm>
          <a:prstGeom prst="roundRect">
            <a:avLst/>
          </a:prstGeom>
          <a:ln>
            <a:noFill/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DF8CA187-277E-D884-A04A-FAC631D20BA5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19756" y="675854"/>
            <a:ext cx="900000" cy="90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16" name="Espace réservé du texte 14">
            <a:extLst>
              <a:ext uri="{FF2B5EF4-FFF2-40B4-BE49-F238E27FC236}">
                <a16:creationId xmlns:a16="http://schemas.microsoft.com/office/drawing/2014/main" id="{D28D6E13-CE7C-3AA2-BA3B-DC6CD649F412}"/>
              </a:ext>
            </a:extLst>
          </p:cNvPr>
          <p:cNvSpPr>
            <a:spLocks noGrp="1"/>
          </p:cNvSpPr>
          <p:nvPr>
            <p:ph type="body" sz="quarter" idx="29"/>
          </p:nvPr>
        </p:nvSpPr>
        <p:spPr>
          <a:xfrm>
            <a:off x="1317036" y="5815518"/>
            <a:ext cx="1490261" cy="285502"/>
          </a:xfrm>
          <a:prstGeom prst="roundRect">
            <a:avLst/>
          </a:prstGeom>
          <a:ln>
            <a:noFill/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7" name="Espace réservé du texte 14">
            <a:extLst>
              <a:ext uri="{FF2B5EF4-FFF2-40B4-BE49-F238E27FC236}">
                <a16:creationId xmlns:a16="http://schemas.microsoft.com/office/drawing/2014/main" id="{ECD382B3-33FC-44FE-1048-5D0CE2CE9972}"/>
              </a:ext>
            </a:extLst>
          </p:cNvPr>
          <p:cNvSpPr>
            <a:spLocks noGrp="1"/>
          </p:cNvSpPr>
          <p:nvPr>
            <p:ph type="body" sz="quarter" idx="30"/>
          </p:nvPr>
        </p:nvSpPr>
        <p:spPr>
          <a:xfrm>
            <a:off x="3826867" y="5814101"/>
            <a:ext cx="1490261" cy="285502"/>
          </a:xfrm>
          <a:prstGeom prst="roundRect">
            <a:avLst/>
          </a:prstGeom>
          <a:ln>
            <a:noFill/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8" name="Espace réservé du texte 14">
            <a:extLst>
              <a:ext uri="{FF2B5EF4-FFF2-40B4-BE49-F238E27FC236}">
                <a16:creationId xmlns:a16="http://schemas.microsoft.com/office/drawing/2014/main" id="{CD8708A4-6F99-5164-BF09-15B2DB4FF88F}"/>
              </a:ext>
            </a:extLst>
          </p:cNvPr>
          <p:cNvSpPr>
            <a:spLocks noGrp="1"/>
          </p:cNvSpPr>
          <p:nvPr>
            <p:ph type="body" sz="quarter" idx="31"/>
          </p:nvPr>
        </p:nvSpPr>
        <p:spPr>
          <a:xfrm>
            <a:off x="6336702" y="5814101"/>
            <a:ext cx="1490261" cy="285502"/>
          </a:xfrm>
          <a:prstGeom prst="roundRect">
            <a:avLst/>
          </a:prstGeom>
          <a:ln>
            <a:noFill/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9" name="Espace réservé pour une image  14">
            <a:extLst>
              <a:ext uri="{FF2B5EF4-FFF2-40B4-BE49-F238E27FC236}">
                <a16:creationId xmlns:a16="http://schemas.microsoft.com/office/drawing/2014/main" id="{AE406E7C-D00B-DEB0-24F6-92F072697076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1317036" y="2006544"/>
            <a:ext cx="1490261" cy="1490261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20" name="Espace réservé pour une image  14">
            <a:extLst>
              <a:ext uri="{FF2B5EF4-FFF2-40B4-BE49-F238E27FC236}">
                <a16:creationId xmlns:a16="http://schemas.microsoft.com/office/drawing/2014/main" id="{0524C2B1-20EB-8315-907C-49253251B7F8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26869" y="1992498"/>
            <a:ext cx="1490261" cy="1490261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21" name="Espace réservé pour une image  14">
            <a:extLst>
              <a:ext uri="{FF2B5EF4-FFF2-40B4-BE49-F238E27FC236}">
                <a16:creationId xmlns:a16="http://schemas.microsoft.com/office/drawing/2014/main" id="{41329BE8-BAA0-EF9E-D4E2-4B4B6608C078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6336702" y="1990768"/>
            <a:ext cx="1490261" cy="1490261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 dirty="0"/>
          </a:p>
        </p:txBody>
      </p:sp>
      <p:sp>
        <p:nvSpPr>
          <p:cNvPr id="22" name="Espace réservé pour une image  14">
            <a:extLst>
              <a:ext uri="{FF2B5EF4-FFF2-40B4-BE49-F238E27FC236}">
                <a16:creationId xmlns:a16="http://schemas.microsoft.com/office/drawing/2014/main" id="{F601B3E1-0300-A2A5-660F-929F9F0FC2FC}"/>
              </a:ext>
            </a:extLst>
          </p:cNvPr>
          <p:cNvSpPr>
            <a:spLocks noGrp="1" noChangeAspect="1"/>
          </p:cNvSpPr>
          <p:nvPr>
            <p:ph type="pic" sz="quarter" idx="26"/>
          </p:nvPr>
        </p:nvSpPr>
        <p:spPr>
          <a:xfrm>
            <a:off x="1317036" y="4122101"/>
            <a:ext cx="1490261" cy="1490261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23" name="Espace réservé pour une image  14">
            <a:extLst>
              <a:ext uri="{FF2B5EF4-FFF2-40B4-BE49-F238E27FC236}">
                <a16:creationId xmlns:a16="http://schemas.microsoft.com/office/drawing/2014/main" id="{88D384C2-3D24-54ED-ECDC-EBB2F11E1BC9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3826868" y="4122101"/>
            <a:ext cx="1490261" cy="1490261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24" name="Espace réservé pour une image  14">
            <a:extLst>
              <a:ext uri="{FF2B5EF4-FFF2-40B4-BE49-F238E27FC236}">
                <a16:creationId xmlns:a16="http://schemas.microsoft.com/office/drawing/2014/main" id="{F6F13977-CAA0-99E8-DDF8-6CAE2E046C22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6336702" y="4122101"/>
            <a:ext cx="1490261" cy="1490261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437633419"/>
      </p:ext>
    </p:extLst>
  </p:cSld>
  <p:clrMapOvr>
    <a:masterClrMapping/>
  </p:clrMapOvr>
  <p:transition spd="slow">
    <p:fade/>
  </p:transition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Env-Apprenant_Voc-03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4" name="Espace réservé du texte 4">
            <a:extLst>
              <a:ext uri="{FF2B5EF4-FFF2-40B4-BE49-F238E27FC236}">
                <a16:creationId xmlns:a16="http://schemas.microsoft.com/office/drawing/2014/main" id="{993D7940-6B7C-F4DD-FCA1-A62E6F04A738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1056" y="3240000"/>
            <a:ext cx="3116990" cy="662104"/>
          </a:xfrm>
          <a:prstGeom prst="rect">
            <a:avLst/>
          </a:prstGeom>
        </p:spPr>
        <p:txBody>
          <a:bodyPr anchor="ctr"/>
          <a:lstStyle>
            <a:lvl1pPr marL="0" indent="0" algn="ctr" rtl="1">
              <a:buNone/>
              <a:defRPr lang="fr-MA" sz="4400" b="1" kern="1200" cap="none" spc="0" dirty="0">
                <a:ln w="0"/>
                <a:solidFill>
                  <a:srgbClr val="565F88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7" name="Espace réservé de l'élément multimédia 6">
            <a:extLst>
              <a:ext uri="{FF2B5EF4-FFF2-40B4-BE49-F238E27FC236}">
                <a16:creationId xmlns:a16="http://schemas.microsoft.com/office/drawing/2014/main" id="{1368263A-435E-242A-4FC3-B98A6893335F}"/>
              </a:ext>
            </a:extLst>
          </p:cNvPr>
          <p:cNvSpPr>
            <a:spLocks noGrp="1"/>
          </p:cNvSpPr>
          <p:nvPr>
            <p:ph type="media" sz="quarter" idx="16"/>
          </p:nvPr>
        </p:nvSpPr>
        <p:spPr>
          <a:xfrm>
            <a:off x="360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6" name="Espace réservé de l'élément multimédia 6">
            <a:extLst>
              <a:ext uri="{FF2B5EF4-FFF2-40B4-BE49-F238E27FC236}">
                <a16:creationId xmlns:a16="http://schemas.microsoft.com/office/drawing/2014/main" id="{96E83277-7C48-4984-EAFC-AC30063D602B}"/>
              </a:ext>
            </a:extLst>
          </p:cNvPr>
          <p:cNvSpPr>
            <a:spLocks noGrp="1"/>
          </p:cNvSpPr>
          <p:nvPr>
            <p:ph type="media" sz="quarter" idx="17"/>
          </p:nvPr>
        </p:nvSpPr>
        <p:spPr>
          <a:xfrm>
            <a:off x="864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5" name="Espace réservé pour une image  4">
            <a:extLst>
              <a:ext uri="{FF2B5EF4-FFF2-40B4-BE49-F238E27FC236}">
                <a16:creationId xmlns:a16="http://schemas.microsoft.com/office/drawing/2014/main" id="{CD64E387-0E8D-8AF1-4814-8865F3DE654E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920000" y="676800"/>
            <a:ext cx="900000" cy="90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10" name="Espace réservé pour une image  16">
            <a:extLst>
              <a:ext uri="{FF2B5EF4-FFF2-40B4-BE49-F238E27FC236}">
                <a16:creationId xmlns:a16="http://schemas.microsoft.com/office/drawing/2014/main" id="{C80A6BE9-AA1D-D46D-57A5-4AB6E31AC782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1674000" y="2160000"/>
            <a:ext cx="2880000" cy="2880000"/>
          </a:xfrm>
          <a:prstGeom prst="round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120691929"/>
      </p:ext>
    </p:extLst>
  </p:cSld>
  <p:clrMapOvr>
    <a:masterClrMapping/>
  </p:clrMapOvr>
  <p:transition spd="slow">
    <p:fade/>
  </p:transition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7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2">
            <a:extLst>
              <a:ext uri="{FF2B5EF4-FFF2-40B4-BE49-F238E27FC236}">
                <a16:creationId xmlns:a16="http://schemas.microsoft.com/office/drawing/2014/main" id="{C8528F83-9A65-C0AF-DA97-1526D668AC8E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3122103" y="1979103"/>
            <a:ext cx="2899793" cy="2899793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4" name="Espace réservé du texte 4">
            <a:extLst>
              <a:ext uri="{FF2B5EF4-FFF2-40B4-BE49-F238E27FC236}">
                <a16:creationId xmlns:a16="http://schemas.microsoft.com/office/drawing/2014/main" id="{993D7940-6B7C-F4DD-FCA1-A62E6F04A738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3122103" y="5219103"/>
            <a:ext cx="2899793" cy="662104"/>
          </a:xfrm>
          <a:prstGeom prst="rect">
            <a:avLst/>
          </a:prstGeom>
        </p:spPr>
        <p:txBody>
          <a:bodyPr anchor="ctr"/>
          <a:lstStyle>
            <a:lvl1pPr marL="0" indent="0" algn="ctr" rtl="1">
              <a:buNone/>
              <a:defRPr lang="fr-MA" sz="2400" b="1" kern="1200" cap="none" spc="0" dirty="0">
                <a:ln w="0"/>
                <a:solidFill>
                  <a:srgbClr val="565F88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6" name="Espace réservé de l'élément multimédia 6">
            <a:extLst>
              <a:ext uri="{FF2B5EF4-FFF2-40B4-BE49-F238E27FC236}">
                <a16:creationId xmlns:a16="http://schemas.microsoft.com/office/drawing/2014/main" id="{8D458727-BDFC-1272-9B53-0ACB5D153EFC}"/>
              </a:ext>
            </a:extLst>
          </p:cNvPr>
          <p:cNvSpPr>
            <a:spLocks noGrp="1"/>
          </p:cNvSpPr>
          <p:nvPr>
            <p:ph type="media" sz="quarter" idx="16"/>
          </p:nvPr>
        </p:nvSpPr>
        <p:spPr>
          <a:xfrm>
            <a:off x="360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9" name="Espace réservé de l'élément multimédia 6">
            <a:extLst>
              <a:ext uri="{FF2B5EF4-FFF2-40B4-BE49-F238E27FC236}">
                <a16:creationId xmlns:a16="http://schemas.microsoft.com/office/drawing/2014/main" id="{EFFB216F-D99E-F1EF-F93F-240CCAB35205}"/>
              </a:ext>
            </a:extLst>
          </p:cNvPr>
          <p:cNvSpPr>
            <a:spLocks noGrp="1"/>
          </p:cNvSpPr>
          <p:nvPr>
            <p:ph type="media" sz="quarter" idx="17"/>
          </p:nvPr>
        </p:nvSpPr>
        <p:spPr>
          <a:xfrm>
            <a:off x="864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7" name="Espace réservé pour une image  16">
            <a:extLst>
              <a:ext uri="{FF2B5EF4-FFF2-40B4-BE49-F238E27FC236}">
                <a16:creationId xmlns:a16="http://schemas.microsoft.com/office/drawing/2014/main" id="{37C26F73-B599-DCB0-6DEF-AD612BD94F0A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19756" y="675854"/>
            <a:ext cx="900000" cy="90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389657551"/>
      </p:ext>
    </p:extLst>
  </p:cSld>
  <p:clrMapOvr>
    <a:masterClrMapping/>
  </p:clrMapOvr>
  <p:transition spd="slow">
    <p:fade/>
  </p:transition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8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2">
            <a:extLst>
              <a:ext uri="{FF2B5EF4-FFF2-40B4-BE49-F238E27FC236}">
                <a16:creationId xmlns:a16="http://schemas.microsoft.com/office/drawing/2014/main" id="{C8528F83-9A65-C0AF-DA97-1526D668AC8E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3122103" y="1979103"/>
            <a:ext cx="2899793" cy="2899793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7" name="Espace réservé pour une image  16">
            <a:extLst>
              <a:ext uri="{FF2B5EF4-FFF2-40B4-BE49-F238E27FC236}">
                <a16:creationId xmlns:a16="http://schemas.microsoft.com/office/drawing/2014/main" id="{37C26F73-B599-DCB0-6DEF-AD612BD94F0A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19756" y="675854"/>
            <a:ext cx="900000" cy="90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173894102"/>
      </p:ext>
    </p:extLst>
  </p:cSld>
  <p:clrMapOvr>
    <a:masterClrMapping/>
  </p:clrMapOvr>
  <p:transition spd="slow">
    <p:fade/>
  </p:transition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1001F8B1-2373-5A6F-2EC6-0A43DFF266C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de l'élément multimédia 10">
            <a:extLst>
              <a:ext uri="{FF2B5EF4-FFF2-40B4-BE49-F238E27FC236}">
                <a16:creationId xmlns:a16="http://schemas.microsoft.com/office/drawing/2014/main" id="{2441B897-4709-4C85-4639-F242E9143864}"/>
              </a:ext>
            </a:extLst>
          </p:cNvPr>
          <p:cNvSpPr>
            <a:spLocks noGrp="1"/>
          </p:cNvSpPr>
          <p:nvPr>
            <p:ph type="media" sz="quarter" idx="13"/>
          </p:nvPr>
        </p:nvSpPr>
        <p:spPr>
          <a:xfrm>
            <a:off x="1872000" y="2160000"/>
            <a:ext cx="5400000" cy="3600000"/>
          </a:xfrm>
          <a:prstGeom prst="round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C5843458-F2AE-290E-E995-73C5EA1BABEF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19756" y="675854"/>
            <a:ext cx="900000" cy="90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496582760"/>
      </p:ext>
    </p:extLst>
  </p:cSld>
  <p:clrMapOvr>
    <a:masterClrMapping/>
  </p:clrMapOvr>
  <p:transition spd="slow">
    <p:fade/>
  </p:transition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1_Env-Apprenant_Conten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CC388E16-9CDA-5A68-1DA5-3E3029D57020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19756" y="675854"/>
            <a:ext cx="900000" cy="90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12" name="Espace réservé de l'élément multimédia 3">
            <a:extLst>
              <a:ext uri="{FF2B5EF4-FFF2-40B4-BE49-F238E27FC236}">
                <a16:creationId xmlns:a16="http://schemas.microsoft.com/office/drawing/2014/main" id="{B44EC5D7-4C36-67B3-D4E9-99EF98C8C6BA}"/>
              </a:ext>
            </a:extLst>
          </p:cNvPr>
          <p:cNvSpPr>
            <a:spLocks noGrp="1"/>
          </p:cNvSpPr>
          <p:nvPr>
            <p:ph type="media" sz="quarter" idx="10"/>
          </p:nvPr>
        </p:nvSpPr>
        <p:spPr>
          <a:xfrm>
            <a:off x="792000" y="2160000"/>
            <a:ext cx="7560000" cy="39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285463132"/>
      </p:ext>
    </p:extLst>
  </p:cSld>
  <p:clrMapOvr>
    <a:masterClrMapping/>
  </p:clrMapOvr>
  <p:transition spd="slow">
    <p:fade/>
  </p:transition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Env-Apprenant_Conten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CC388E16-9CDA-5A68-1DA5-3E3029D57020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19756" y="675854"/>
            <a:ext cx="900000" cy="90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521817172"/>
      </p:ext>
    </p:extLst>
  </p:cSld>
  <p:clrMapOvr>
    <a:masterClrMapping/>
  </p:clrMapOvr>
  <p:transition spd="slow">
    <p:fade/>
  </p:transition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01F5C10E-F7D2-8AC5-5370-95F2A3F2E1B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A9F8C90E-F0FE-E0EC-4516-AA836B5CC244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19756" y="675854"/>
            <a:ext cx="900000" cy="90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D7D53A2F-1144-6EDC-748B-9F5EFA93D202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1317036" y="2006544"/>
            <a:ext cx="1490261" cy="1490261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5" name="Espace réservé pour une image  14">
            <a:extLst>
              <a:ext uri="{FF2B5EF4-FFF2-40B4-BE49-F238E27FC236}">
                <a16:creationId xmlns:a16="http://schemas.microsoft.com/office/drawing/2014/main" id="{9023DB1B-13D6-A8F6-4A80-C987CB28C83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26869" y="1992498"/>
            <a:ext cx="1490261" cy="1490261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B57454BF-7C37-0272-D106-A85E5EFC5736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6336702" y="1990768"/>
            <a:ext cx="1490261" cy="1490261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 dirty="0"/>
          </a:p>
        </p:txBody>
      </p:sp>
      <p:sp>
        <p:nvSpPr>
          <p:cNvPr id="10" name="Espace réservé pour une image  14">
            <a:extLst>
              <a:ext uri="{FF2B5EF4-FFF2-40B4-BE49-F238E27FC236}">
                <a16:creationId xmlns:a16="http://schemas.microsoft.com/office/drawing/2014/main" id="{1F03A483-280B-E4B8-3335-1376B7CCD979}"/>
              </a:ext>
            </a:extLst>
          </p:cNvPr>
          <p:cNvSpPr>
            <a:spLocks noGrp="1" noChangeAspect="1"/>
          </p:cNvSpPr>
          <p:nvPr>
            <p:ph type="pic" sz="quarter" idx="26"/>
          </p:nvPr>
        </p:nvSpPr>
        <p:spPr>
          <a:xfrm>
            <a:off x="1317036" y="4122101"/>
            <a:ext cx="1490261" cy="1490261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11" name="Espace réservé pour une image  14">
            <a:extLst>
              <a:ext uri="{FF2B5EF4-FFF2-40B4-BE49-F238E27FC236}">
                <a16:creationId xmlns:a16="http://schemas.microsoft.com/office/drawing/2014/main" id="{E539E91D-FE4F-DDD2-E2AA-6DAC51B8DCC4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3826868" y="4122101"/>
            <a:ext cx="1490261" cy="1490261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12" name="Espace réservé pour une image  14">
            <a:extLst>
              <a:ext uri="{FF2B5EF4-FFF2-40B4-BE49-F238E27FC236}">
                <a16:creationId xmlns:a16="http://schemas.microsoft.com/office/drawing/2014/main" id="{57A5F105-C821-5E52-315F-290A35C90DE3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6336702" y="4122101"/>
            <a:ext cx="1490261" cy="1490261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216487707"/>
      </p:ext>
    </p:extLst>
  </p:cSld>
  <p:clrMapOvr>
    <a:masterClrMapping/>
  </p:clrMapOvr>
  <p:transition spd="slow">
    <p:fade/>
  </p:transition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5_Ora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1317036" y="3685915"/>
            <a:ext cx="1490261" cy="285502"/>
          </a:xfrm>
          <a:prstGeom prst="roundRect">
            <a:avLst/>
          </a:prstGeom>
          <a:ln>
            <a:noFill/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3826868" y="3684498"/>
            <a:ext cx="1490261" cy="285502"/>
          </a:xfrm>
          <a:prstGeom prst="roundRect">
            <a:avLst/>
          </a:prstGeom>
          <a:ln>
            <a:noFill/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6336702" y="3684498"/>
            <a:ext cx="1490261" cy="285502"/>
          </a:xfrm>
          <a:prstGeom prst="roundRect">
            <a:avLst/>
          </a:prstGeom>
          <a:ln>
            <a:noFill/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DF8CA187-277E-D884-A04A-FAC631D20BA5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19756" y="675854"/>
            <a:ext cx="900000" cy="90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16" name="Espace réservé du texte 14">
            <a:extLst>
              <a:ext uri="{FF2B5EF4-FFF2-40B4-BE49-F238E27FC236}">
                <a16:creationId xmlns:a16="http://schemas.microsoft.com/office/drawing/2014/main" id="{D28D6E13-CE7C-3AA2-BA3B-DC6CD649F412}"/>
              </a:ext>
            </a:extLst>
          </p:cNvPr>
          <p:cNvSpPr>
            <a:spLocks noGrp="1"/>
          </p:cNvSpPr>
          <p:nvPr>
            <p:ph type="body" sz="quarter" idx="29"/>
          </p:nvPr>
        </p:nvSpPr>
        <p:spPr>
          <a:xfrm>
            <a:off x="1317036" y="5815518"/>
            <a:ext cx="1490261" cy="285502"/>
          </a:xfrm>
          <a:prstGeom prst="roundRect">
            <a:avLst/>
          </a:prstGeom>
          <a:ln>
            <a:noFill/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7" name="Espace réservé du texte 14">
            <a:extLst>
              <a:ext uri="{FF2B5EF4-FFF2-40B4-BE49-F238E27FC236}">
                <a16:creationId xmlns:a16="http://schemas.microsoft.com/office/drawing/2014/main" id="{ECD382B3-33FC-44FE-1048-5D0CE2CE9972}"/>
              </a:ext>
            </a:extLst>
          </p:cNvPr>
          <p:cNvSpPr>
            <a:spLocks noGrp="1"/>
          </p:cNvSpPr>
          <p:nvPr>
            <p:ph type="body" sz="quarter" idx="30"/>
          </p:nvPr>
        </p:nvSpPr>
        <p:spPr>
          <a:xfrm>
            <a:off x="3826867" y="5814101"/>
            <a:ext cx="1490261" cy="285502"/>
          </a:xfrm>
          <a:prstGeom prst="roundRect">
            <a:avLst/>
          </a:prstGeom>
          <a:ln>
            <a:noFill/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8" name="Espace réservé du texte 14">
            <a:extLst>
              <a:ext uri="{FF2B5EF4-FFF2-40B4-BE49-F238E27FC236}">
                <a16:creationId xmlns:a16="http://schemas.microsoft.com/office/drawing/2014/main" id="{CD8708A4-6F99-5164-BF09-15B2DB4FF88F}"/>
              </a:ext>
            </a:extLst>
          </p:cNvPr>
          <p:cNvSpPr>
            <a:spLocks noGrp="1"/>
          </p:cNvSpPr>
          <p:nvPr>
            <p:ph type="body" sz="quarter" idx="31"/>
          </p:nvPr>
        </p:nvSpPr>
        <p:spPr>
          <a:xfrm>
            <a:off x="6336702" y="5814101"/>
            <a:ext cx="1490261" cy="285502"/>
          </a:xfrm>
          <a:prstGeom prst="roundRect">
            <a:avLst/>
          </a:prstGeom>
          <a:ln>
            <a:noFill/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9" name="Espace réservé pour une image  14">
            <a:extLst>
              <a:ext uri="{FF2B5EF4-FFF2-40B4-BE49-F238E27FC236}">
                <a16:creationId xmlns:a16="http://schemas.microsoft.com/office/drawing/2014/main" id="{AE406E7C-D00B-DEB0-24F6-92F072697076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1317036" y="2006544"/>
            <a:ext cx="1490261" cy="1490261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20" name="Espace réservé pour une image  14">
            <a:extLst>
              <a:ext uri="{FF2B5EF4-FFF2-40B4-BE49-F238E27FC236}">
                <a16:creationId xmlns:a16="http://schemas.microsoft.com/office/drawing/2014/main" id="{0524C2B1-20EB-8315-907C-49253251B7F8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26869" y="1992498"/>
            <a:ext cx="1490261" cy="1490261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21" name="Espace réservé pour une image  14">
            <a:extLst>
              <a:ext uri="{FF2B5EF4-FFF2-40B4-BE49-F238E27FC236}">
                <a16:creationId xmlns:a16="http://schemas.microsoft.com/office/drawing/2014/main" id="{41329BE8-BAA0-EF9E-D4E2-4B4B6608C078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6336702" y="1990768"/>
            <a:ext cx="1490261" cy="1490261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 dirty="0"/>
          </a:p>
        </p:txBody>
      </p:sp>
      <p:sp>
        <p:nvSpPr>
          <p:cNvPr id="22" name="Espace réservé pour une image  14">
            <a:extLst>
              <a:ext uri="{FF2B5EF4-FFF2-40B4-BE49-F238E27FC236}">
                <a16:creationId xmlns:a16="http://schemas.microsoft.com/office/drawing/2014/main" id="{F601B3E1-0300-A2A5-660F-929F9F0FC2FC}"/>
              </a:ext>
            </a:extLst>
          </p:cNvPr>
          <p:cNvSpPr>
            <a:spLocks noGrp="1" noChangeAspect="1"/>
          </p:cNvSpPr>
          <p:nvPr>
            <p:ph type="pic" sz="quarter" idx="26"/>
          </p:nvPr>
        </p:nvSpPr>
        <p:spPr>
          <a:xfrm>
            <a:off x="1317036" y="4122101"/>
            <a:ext cx="1490261" cy="1490261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23" name="Espace réservé pour une image  14">
            <a:extLst>
              <a:ext uri="{FF2B5EF4-FFF2-40B4-BE49-F238E27FC236}">
                <a16:creationId xmlns:a16="http://schemas.microsoft.com/office/drawing/2014/main" id="{88D384C2-3D24-54ED-ECDC-EBB2F11E1BC9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3826868" y="4122101"/>
            <a:ext cx="1490261" cy="1490261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24" name="Espace réservé pour une image  14">
            <a:extLst>
              <a:ext uri="{FF2B5EF4-FFF2-40B4-BE49-F238E27FC236}">
                <a16:creationId xmlns:a16="http://schemas.microsoft.com/office/drawing/2014/main" id="{F6F13977-CAA0-99E8-DDF8-6CAE2E046C22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6336702" y="4122101"/>
            <a:ext cx="1490261" cy="1490261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676814390"/>
      </p:ext>
    </p:extLst>
  </p:cSld>
  <p:clrMapOvr>
    <a:masterClrMapping/>
  </p:clrMapOvr>
  <p:transition spd="slow">
    <p:fade/>
  </p:transition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Env-Apprenant_Voc-03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4" name="Espace réservé du texte 4">
            <a:extLst>
              <a:ext uri="{FF2B5EF4-FFF2-40B4-BE49-F238E27FC236}">
                <a16:creationId xmlns:a16="http://schemas.microsoft.com/office/drawing/2014/main" id="{993D7940-6B7C-F4DD-FCA1-A62E6F04A738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1056" y="3240000"/>
            <a:ext cx="3116990" cy="662104"/>
          </a:xfrm>
          <a:prstGeom prst="rect">
            <a:avLst/>
          </a:prstGeom>
        </p:spPr>
        <p:txBody>
          <a:bodyPr anchor="ctr"/>
          <a:lstStyle>
            <a:lvl1pPr marL="0" indent="0" algn="ctr" rtl="1">
              <a:buNone/>
              <a:defRPr lang="fr-MA" sz="4400" b="1" kern="1200" cap="none" spc="0" dirty="0">
                <a:ln w="0"/>
                <a:solidFill>
                  <a:srgbClr val="565F88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7" name="Espace réservé de l'élément multimédia 6">
            <a:extLst>
              <a:ext uri="{FF2B5EF4-FFF2-40B4-BE49-F238E27FC236}">
                <a16:creationId xmlns:a16="http://schemas.microsoft.com/office/drawing/2014/main" id="{1368263A-435E-242A-4FC3-B98A6893335F}"/>
              </a:ext>
            </a:extLst>
          </p:cNvPr>
          <p:cNvSpPr>
            <a:spLocks noGrp="1"/>
          </p:cNvSpPr>
          <p:nvPr>
            <p:ph type="media" sz="quarter" idx="16"/>
          </p:nvPr>
        </p:nvSpPr>
        <p:spPr>
          <a:xfrm>
            <a:off x="360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6" name="Espace réservé de l'élément multimédia 6">
            <a:extLst>
              <a:ext uri="{FF2B5EF4-FFF2-40B4-BE49-F238E27FC236}">
                <a16:creationId xmlns:a16="http://schemas.microsoft.com/office/drawing/2014/main" id="{96E83277-7C48-4984-EAFC-AC30063D602B}"/>
              </a:ext>
            </a:extLst>
          </p:cNvPr>
          <p:cNvSpPr>
            <a:spLocks noGrp="1"/>
          </p:cNvSpPr>
          <p:nvPr>
            <p:ph type="media" sz="quarter" idx="17"/>
          </p:nvPr>
        </p:nvSpPr>
        <p:spPr>
          <a:xfrm>
            <a:off x="864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5" name="Espace réservé pour une image  4">
            <a:extLst>
              <a:ext uri="{FF2B5EF4-FFF2-40B4-BE49-F238E27FC236}">
                <a16:creationId xmlns:a16="http://schemas.microsoft.com/office/drawing/2014/main" id="{CD64E387-0E8D-8AF1-4814-8865F3DE654E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920000" y="676800"/>
            <a:ext cx="900000" cy="90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10" name="Espace réservé pour une image  16">
            <a:extLst>
              <a:ext uri="{FF2B5EF4-FFF2-40B4-BE49-F238E27FC236}">
                <a16:creationId xmlns:a16="http://schemas.microsoft.com/office/drawing/2014/main" id="{C80A6BE9-AA1D-D46D-57A5-4AB6E31AC782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1674000" y="2160000"/>
            <a:ext cx="2880000" cy="2880000"/>
          </a:xfrm>
          <a:prstGeom prst="round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59388732"/>
      </p:ext>
    </p:extLst>
  </p:cSld>
  <p:clrMapOvr>
    <a:masterClrMapping/>
  </p:clrMapOvr>
  <p:transition spd="slow">
    <p:fade/>
  </p:transition>
</p:sldLayout>
</file>

<file path=ppt/slideLayouts/slideLayout3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7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2">
            <a:extLst>
              <a:ext uri="{FF2B5EF4-FFF2-40B4-BE49-F238E27FC236}">
                <a16:creationId xmlns:a16="http://schemas.microsoft.com/office/drawing/2014/main" id="{C8528F83-9A65-C0AF-DA97-1526D668AC8E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3122103" y="1979103"/>
            <a:ext cx="2899793" cy="2899793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4" name="Espace réservé du texte 4">
            <a:extLst>
              <a:ext uri="{FF2B5EF4-FFF2-40B4-BE49-F238E27FC236}">
                <a16:creationId xmlns:a16="http://schemas.microsoft.com/office/drawing/2014/main" id="{993D7940-6B7C-F4DD-FCA1-A62E6F04A738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3122103" y="5219103"/>
            <a:ext cx="2899793" cy="662104"/>
          </a:xfrm>
          <a:prstGeom prst="rect">
            <a:avLst/>
          </a:prstGeom>
        </p:spPr>
        <p:txBody>
          <a:bodyPr anchor="ctr"/>
          <a:lstStyle>
            <a:lvl1pPr marL="0" indent="0" algn="ctr" rtl="1">
              <a:buNone/>
              <a:defRPr lang="fr-MA" sz="2400" b="1" kern="1200" cap="none" spc="0" dirty="0">
                <a:ln w="0"/>
                <a:solidFill>
                  <a:srgbClr val="565F88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6" name="Espace réservé de l'élément multimédia 6">
            <a:extLst>
              <a:ext uri="{FF2B5EF4-FFF2-40B4-BE49-F238E27FC236}">
                <a16:creationId xmlns:a16="http://schemas.microsoft.com/office/drawing/2014/main" id="{8D458727-BDFC-1272-9B53-0ACB5D153EFC}"/>
              </a:ext>
            </a:extLst>
          </p:cNvPr>
          <p:cNvSpPr>
            <a:spLocks noGrp="1"/>
          </p:cNvSpPr>
          <p:nvPr>
            <p:ph type="media" sz="quarter" idx="16"/>
          </p:nvPr>
        </p:nvSpPr>
        <p:spPr>
          <a:xfrm>
            <a:off x="360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9" name="Espace réservé de l'élément multimédia 6">
            <a:extLst>
              <a:ext uri="{FF2B5EF4-FFF2-40B4-BE49-F238E27FC236}">
                <a16:creationId xmlns:a16="http://schemas.microsoft.com/office/drawing/2014/main" id="{EFFB216F-D99E-F1EF-F93F-240CCAB35205}"/>
              </a:ext>
            </a:extLst>
          </p:cNvPr>
          <p:cNvSpPr>
            <a:spLocks noGrp="1"/>
          </p:cNvSpPr>
          <p:nvPr>
            <p:ph type="media" sz="quarter" idx="17"/>
          </p:nvPr>
        </p:nvSpPr>
        <p:spPr>
          <a:xfrm>
            <a:off x="864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7" name="Espace réservé pour une image  16">
            <a:extLst>
              <a:ext uri="{FF2B5EF4-FFF2-40B4-BE49-F238E27FC236}">
                <a16:creationId xmlns:a16="http://schemas.microsoft.com/office/drawing/2014/main" id="{37C26F73-B599-DCB0-6DEF-AD612BD94F0A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19756" y="675854"/>
            <a:ext cx="900000" cy="90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706336311"/>
      </p:ext>
    </p:extLst>
  </p:cSld>
  <p:clrMapOvr>
    <a:masterClrMapping/>
  </p:clrMapOvr>
  <p:transition spd="slow">
    <p:fade/>
  </p:transition>
</p:sldLayout>
</file>

<file path=ppt/slideLayouts/slideLayout3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8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2">
            <a:extLst>
              <a:ext uri="{FF2B5EF4-FFF2-40B4-BE49-F238E27FC236}">
                <a16:creationId xmlns:a16="http://schemas.microsoft.com/office/drawing/2014/main" id="{C8528F83-9A65-C0AF-DA97-1526D668AC8E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3122103" y="1979103"/>
            <a:ext cx="2899793" cy="2899793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7" name="Espace réservé pour une image  16">
            <a:extLst>
              <a:ext uri="{FF2B5EF4-FFF2-40B4-BE49-F238E27FC236}">
                <a16:creationId xmlns:a16="http://schemas.microsoft.com/office/drawing/2014/main" id="{37C26F73-B599-DCB0-6DEF-AD612BD94F0A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19756" y="675854"/>
            <a:ext cx="900000" cy="90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778978283"/>
      </p:ext>
    </p:extLst>
  </p:cSld>
  <p:clrMapOvr>
    <a:masterClrMapping/>
  </p:clrMapOvr>
  <p:transition spd="slow">
    <p:fade/>
  </p:transition>
</p:sldLayout>
</file>

<file path=ppt/slideLayouts/slideLayout3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1001F8B1-2373-5A6F-2EC6-0A43DFF266C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de l'élément multimédia 10">
            <a:extLst>
              <a:ext uri="{FF2B5EF4-FFF2-40B4-BE49-F238E27FC236}">
                <a16:creationId xmlns:a16="http://schemas.microsoft.com/office/drawing/2014/main" id="{2441B897-4709-4C85-4639-F242E9143864}"/>
              </a:ext>
            </a:extLst>
          </p:cNvPr>
          <p:cNvSpPr>
            <a:spLocks noGrp="1"/>
          </p:cNvSpPr>
          <p:nvPr>
            <p:ph type="media" sz="quarter" idx="13"/>
          </p:nvPr>
        </p:nvSpPr>
        <p:spPr>
          <a:xfrm>
            <a:off x="1872000" y="2160000"/>
            <a:ext cx="5400000" cy="3600000"/>
          </a:xfrm>
          <a:prstGeom prst="round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C5843458-F2AE-290E-E995-73C5EA1BABEF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19756" y="675854"/>
            <a:ext cx="900000" cy="90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85876165"/>
      </p:ext>
    </p:extLst>
  </p:cSld>
  <p:clrMapOvr>
    <a:masterClrMapping/>
  </p:clrMapOvr>
  <p:transition spd="slow">
    <p:fade/>
  </p:transition>
</p:sldLayout>
</file>

<file path=ppt/slideLayouts/slideLayout3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1_Env-Apprenant_Conten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CC388E16-9CDA-5A68-1DA5-3E3029D57020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19756" y="675854"/>
            <a:ext cx="900000" cy="90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12" name="Espace réservé de l'élément multimédia 3">
            <a:extLst>
              <a:ext uri="{FF2B5EF4-FFF2-40B4-BE49-F238E27FC236}">
                <a16:creationId xmlns:a16="http://schemas.microsoft.com/office/drawing/2014/main" id="{B44EC5D7-4C36-67B3-D4E9-99EF98C8C6BA}"/>
              </a:ext>
            </a:extLst>
          </p:cNvPr>
          <p:cNvSpPr>
            <a:spLocks noGrp="1"/>
          </p:cNvSpPr>
          <p:nvPr>
            <p:ph type="media" sz="quarter" idx="10"/>
          </p:nvPr>
        </p:nvSpPr>
        <p:spPr>
          <a:xfrm>
            <a:off x="792000" y="2160000"/>
            <a:ext cx="7560000" cy="39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3398421278"/>
      </p:ext>
    </p:extLst>
  </p:cSld>
  <p:clrMapOvr>
    <a:masterClrMapping/>
  </p:clrMapOvr>
  <p:transition spd="slow">
    <p:fade/>
  </p:transition>
</p:sldLayout>
</file>

<file path=ppt/slideLayouts/slideLayout3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Env-Apprenant_Conten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CC388E16-9CDA-5A68-1DA5-3E3029D57020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19756" y="675854"/>
            <a:ext cx="900000" cy="90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087671283"/>
      </p:ext>
    </p:extLst>
  </p:cSld>
  <p:clrMapOvr>
    <a:masterClrMapping/>
  </p:clrMapOvr>
  <p:transition spd="slow">
    <p:fade/>
  </p:transition>
</p:sldLayout>
</file>

<file path=ppt/slideLayouts/slideLayout3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01F5C10E-F7D2-8AC5-5370-95F2A3F2E1B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A9F8C90E-F0FE-E0EC-4516-AA836B5CC244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19756" y="675854"/>
            <a:ext cx="900000" cy="90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D7D53A2F-1144-6EDC-748B-9F5EFA93D202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1317036" y="2006544"/>
            <a:ext cx="1490261" cy="1490261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5" name="Espace réservé pour une image  14">
            <a:extLst>
              <a:ext uri="{FF2B5EF4-FFF2-40B4-BE49-F238E27FC236}">
                <a16:creationId xmlns:a16="http://schemas.microsoft.com/office/drawing/2014/main" id="{9023DB1B-13D6-A8F6-4A80-C987CB28C83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26869" y="1992498"/>
            <a:ext cx="1490261" cy="1490261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B57454BF-7C37-0272-D106-A85E5EFC5736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6336702" y="1990768"/>
            <a:ext cx="1490261" cy="1490261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 dirty="0"/>
          </a:p>
        </p:txBody>
      </p:sp>
      <p:sp>
        <p:nvSpPr>
          <p:cNvPr id="10" name="Espace réservé pour une image  14">
            <a:extLst>
              <a:ext uri="{FF2B5EF4-FFF2-40B4-BE49-F238E27FC236}">
                <a16:creationId xmlns:a16="http://schemas.microsoft.com/office/drawing/2014/main" id="{1F03A483-280B-E4B8-3335-1376B7CCD979}"/>
              </a:ext>
            </a:extLst>
          </p:cNvPr>
          <p:cNvSpPr>
            <a:spLocks noGrp="1" noChangeAspect="1"/>
          </p:cNvSpPr>
          <p:nvPr>
            <p:ph type="pic" sz="quarter" idx="26"/>
          </p:nvPr>
        </p:nvSpPr>
        <p:spPr>
          <a:xfrm>
            <a:off x="1317036" y="4122101"/>
            <a:ext cx="1490261" cy="1490261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11" name="Espace réservé pour une image  14">
            <a:extLst>
              <a:ext uri="{FF2B5EF4-FFF2-40B4-BE49-F238E27FC236}">
                <a16:creationId xmlns:a16="http://schemas.microsoft.com/office/drawing/2014/main" id="{E539E91D-FE4F-DDD2-E2AA-6DAC51B8DCC4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3826868" y="4122101"/>
            <a:ext cx="1490261" cy="1490261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12" name="Espace réservé pour une image  14">
            <a:extLst>
              <a:ext uri="{FF2B5EF4-FFF2-40B4-BE49-F238E27FC236}">
                <a16:creationId xmlns:a16="http://schemas.microsoft.com/office/drawing/2014/main" id="{57A5F105-C821-5E52-315F-290A35C90DE3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6336702" y="4122101"/>
            <a:ext cx="1490261" cy="1490261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328325122"/>
      </p:ext>
    </p:extLst>
  </p:cSld>
  <p:clrMapOvr>
    <a:masterClrMapping/>
  </p:clrMapOvr>
  <p:transition spd="slow">
    <p:fade/>
  </p:transition>
</p:sldLayout>
</file>

<file path=ppt/slideLayouts/slideLayout4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5_Ora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1317036" y="3685915"/>
            <a:ext cx="1490261" cy="285502"/>
          </a:xfrm>
          <a:prstGeom prst="roundRect">
            <a:avLst/>
          </a:prstGeom>
          <a:ln>
            <a:noFill/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3826868" y="3684498"/>
            <a:ext cx="1490261" cy="285502"/>
          </a:xfrm>
          <a:prstGeom prst="roundRect">
            <a:avLst/>
          </a:prstGeom>
          <a:ln>
            <a:noFill/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6336702" y="3684498"/>
            <a:ext cx="1490261" cy="285502"/>
          </a:xfrm>
          <a:prstGeom prst="roundRect">
            <a:avLst/>
          </a:prstGeom>
          <a:ln>
            <a:noFill/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DF8CA187-277E-D884-A04A-FAC631D20BA5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19756" y="675854"/>
            <a:ext cx="900000" cy="90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16" name="Espace réservé du texte 14">
            <a:extLst>
              <a:ext uri="{FF2B5EF4-FFF2-40B4-BE49-F238E27FC236}">
                <a16:creationId xmlns:a16="http://schemas.microsoft.com/office/drawing/2014/main" id="{D28D6E13-CE7C-3AA2-BA3B-DC6CD649F412}"/>
              </a:ext>
            </a:extLst>
          </p:cNvPr>
          <p:cNvSpPr>
            <a:spLocks noGrp="1"/>
          </p:cNvSpPr>
          <p:nvPr>
            <p:ph type="body" sz="quarter" idx="29"/>
          </p:nvPr>
        </p:nvSpPr>
        <p:spPr>
          <a:xfrm>
            <a:off x="1317036" y="5815518"/>
            <a:ext cx="1490261" cy="285502"/>
          </a:xfrm>
          <a:prstGeom prst="roundRect">
            <a:avLst/>
          </a:prstGeom>
          <a:ln>
            <a:noFill/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7" name="Espace réservé du texte 14">
            <a:extLst>
              <a:ext uri="{FF2B5EF4-FFF2-40B4-BE49-F238E27FC236}">
                <a16:creationId xmlns:a16="http://schemas.microsoft.com/office/drawing/2014/main" id="{ECD382B3-33FC-44FE-1048-5D0CE2CE9972}"/>
              </a:ext>
            </a:extLst>
          </p:cNvPr>
          <p:cNvSpPr>
            <a:spLocks noGrp="1"/>
          </p:cNvSpPr>
          <p:nvPr>
            <p:ph type="body" sz="quarter" idx="30"/>
          </p:nvPr>
        </p:nvSpPr>
        <p:spPr>
          <a:xfrm>
            <a:off x="3826867" y="5814101"/>
            <a:ext cx="1490261" cy="285502"/>
          </a:xfrm>
          <a:prstGeom prst="roundRect">
            <a:avLst/>
          </a:prstGeom>
          <a:ln>
            <a:noFill/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8" name="Espace réservé du texte 14">
            <a:extLst>
              <a:ext uri="{FF2B5EF4-FFF2-40B4-BE49-F238E27FC236}">
                <a16:creationId xmlns:a16="http://schemas.microsoft.com/office/drawing/2014/main" id="{CD8708A4-6F99-5164-BF09-15B2DB4FF88F}"/>
              </a:ext>
            </a:extLst>
          </p:cNvPr>
          <p:cNvSpPr>
            <a:spLocks noGrp="1"/>
          </p:cNvSpPr>
          <p:nvPr>
            <p:ph type="body" sz="quarter" idx="31"/>
          </p:nvPr>
        </p:nvSpPr>
        <p:spPr>
          <a:xfrm>
            <a:off x="6336702" y="5814101"/>
            <a:ext cx="1490261" cy="285502"/>
          </a:xfrm>
          <a:prstGeom prst="roundRect">
            <a:avLst/>
          </a:prstGeom>
          <a:ln>
            <a:noFill/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9" name="Espace réservé pour une image  14">
            <a:extLst>
              <a:ext uri="{FF2B5EF4-FFF2-40B4-BE49-F238E27FC236}">
                <a16:creationId xmlns:a16="http://schemas.microsoft.com/office/drawing/2014/main" id="{AE406E7C-D00B-DEB0-24F6-92F072697076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1317036" y="2006544"/>
            <a:ext cx="1490261" cy="1490261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20" name="Espace réservé pour une image  14">
            <a:extLst>
              <a:ext uri="{FF2B5EF4-FFF2-40B4-BE49-F238E27FC236}">
                <a16:creationId xmlns:a16="http://schemas.microsoft.com/office/drawing/2014/main" id="{0524C2B1-20EB-8315-907C-49253251B7F8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26869" y="1992498"/>
            <a:ext cx="1490261" cy="1490261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21" name="Espace réservé pour une image  14">
            <a:extLst>
              <a:ext uri="{FF2B5EF4-FFF2-40B4-BE49-F238E27FC236}">
                <a16:creationId xmlns:a16="http://schemas.microsoft.com/office/drawing/2014/main" id="{41329BE8-BAA0-EF9E-D4E2-4B4B6608C078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6336702" y="1990768"/>
            <a:ext cx="1490261" cy="1490261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 dirty="0"/>
          </a:p>
        </p:txBody>
      </p:sp>
      <p:sp>
        <p:nvSpPr>
          <p:cNvPr id="22" name="Espace réservé pour une image  14">
            <a:extLst>
              <a:ext uri="{FF2B5EF4-FFF2-40B4-BE49-F238E27FC236}">
                <a16:creationId xmlns:a16="http://schemas.microsoft.com/office/drawing/2014/main" id="{F601B3E1-0300-A2A5-660F-929F9F0FC2FC}"/>
              </a:ext>
            </a:extLst>
          </p:cNvPr>
          <p:cNvSpPr>
            <a:spLocks noGrp="1" noChangeAspect="1"/>
          </p:cNvSpPr>
          <p:nvPr>
            <p:ph type="pic" sz="quarter" idx="26"/>
          </p:nvPr>
        </p:nvSpPr>
        <p:spPr>
          <a:xfrm>
            <a:off x="1317036" y="4122101"/>
            <a:ext cx="1490261" cy="1490261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23" name="Espace réservé pour une image  14">
            <a:extLst>
              <a:ext uri="{FF2B5EF4-FFF2-40B4-BE49-F238E27FC236}">
                <a16:creationId xmlns:a16="http://schemas.microsoft.com/office/drawing/2014/main" id="{88D384C2-3D24-54ED-ECDC-EBB2F11E1BC9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3826868" y="4122101"/>
            <a:ext cx="1490261" cy="1490261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24" name="Espace réservé pour une image  14">
            <a:extLst>
              <a:ext uri="{FF2B5EF4-FFF2-40B4-BE49-F238E27FC236}">
                <a16:creationId xmlns:a16="http://schemas.microsoft.com/office/drawing/2014/main" id="{F6F13977-CAA0-99E8-DDF8-6CAE2E046C22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6336702" y="4122101"/>
            <a:ext cx="1490261" cy="1490261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400638647"/>
      </p:ext>
    </p:extLst>
  </p:cSld>
  <p:clrMapOvr>
    <a:masterClrMapping/>
  </p:clrMapOvr>
  <p:transition spd="slow">
    <p:fade/>
  </p:transition>
</p:sldLayout>
</file>

<file path=ppt/slideLayouts/slideLayout4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Env-Apprenant_Voc-03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4" name="Espace réservé du texte 4">
            <a:extLst>
              <a:ext uri="{FF2B5EF4-FFF2-40B4-BE49-F238E27FC236}">
                <a16:creationId xmlns:a16="http://schemas.microsoft.com/office/drawing/2014/main" id="{993D7940-6B7C-F4DD-FCA1-A62E6F04A738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1056" y="3240000"/>
            <a:ext cx="3116990" cy="662104"/>
          </a:xfrm>
          <a:prstGeom prst="rect">
            <a:avLst/>
          </a:prstGeom>
        </p:spPr>
        <p:txBody>
          <a:bodyPr anchor="ctr"/>
          <a:lstStyle>
            <a:lvl1pPr marL="0" indent="0" algn="ctr" rtl="1">
              <a:buNone/>
              <a:defRPr lang="fr-MA" sz="4400" b="1" kern="1200" cap="none" spc="0" dirty="0">
                <a:ln w="0"/>
                <a:solidFill>
                  <a:srgbClr val="565F88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7" name="Espace réservé de l'élément multimédia 6">
            <a:extLst>
              <a:ext uri="{FF2B5EF4-FFF2-40B4-BE49-F238E27FC236}">
                <a16:creationId xmlns:a16="http://schemas.microsoft.com/office/drawing/2014/main" id="{1368263A-435E-242A-4FC3-B98A6893335F}"/>
              </a:ext>
            </a:extLst>
          </p:cNvPr>
          <p:cNvSpPr>
            <a:spLocks noGrp="1"/>
          </p:cNvSpPr>
          <p:nvPr>
            <p:ph type="media" sz="quarter" idx="16"/>
          </p:nvPr>
        </p:nvSpPr>
        <p:spPr>
          <a:xfrm>
            <a:off x="360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6" name="Espace réservé de l'élément multimédia 6">
            <a:extLst>
              <a:ext uri="{FF2B5EF4-FFF2-40B4-BE49-F238E27FC236}">
                <a16:creationId xmlns:a16="http://schemas.microsoft.com/office/drawing/2014/main" id="{96E83277-7C48-4984-EAFC-AC30063D602B}"/>
              </a:ext>
            </a:extLst>
          </p:cNvPr>
          <p:cNvSpPr>
            <a:spLocks noGrp="1"/>
          </p:cNvSpPr>
          <p:nvPr>
            <p:ph type="media" sz="quarter" idx="17"/>
          </p:nvPr>
        </p:nvSpPr>
        <p:spPr>
          <a:xfrm>
            <a:off x="864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5" name="Espace réservé pour une image  4">
            <a:extLst>
              <a:ext uri="{FF2B5EF4-FFF2-40B4-BE49-F238E27FC236}">
                <a16:creationId xmlns:a16="http://schemas.microsoft.com/office/drawing/2014/main" id="{CD64E387-0E8D-8AF1-4814-8865F3DE654E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920000" y="676800"/>
            <a:ext cx="900000" cy="90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10" name="Espace réservé pour une image  16">
            <a:extLst>
              <a:ext uri="{FF2B5EF4-FFF2-40B4-BE49-F238E27FC236}">
                <a16:creationId xmlns:a16="http://schemas.microsoft.com/office/drawing/2014/main" id="{C80A6BE9-AA1D-D46D-57A5-4AB6E31AC782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1674000" y="2160000"/>
            <a:ext cx="2880000" cy="2880000"/>
          </a:xfrm>
          <a:prstGeom prst="round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686453224"/>
      </p:ext>
    </p:extLst>
  </p:cSld>
  <p:clrMapOvr>
    <a:masterClrMapping/>
  </p:clrMapOvr>
  <p:transition spd="slow">
    <p:fade/>
  </p:transition>
</p:sldLayout>
</file>

<file path=ppt/slideLayouts/slideLayout4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7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2">
            <a:extLst>
              <a:ext uri="{FF2B5EF4-FFF2-40B4-BE49-F238E27FC236}">
                <a16:creationId xmlns:a16="http://schemas.microsoft.com/office/drawing/2014/main" id="{C8528F83-9A65-C0AF-DA97-1526D668AC8E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3122103" y="1979103"/>
            <a:ext cx="2899793" cy="2899793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4" name="Espace réservé du texte 4">
            <a:extLst>
              <a:ext uri="{FF2B5EF4-FFF2-40B4-BE49-F238E27FC236}">
                <a16:creationId xmlns:a16="http://schemas.microsoft.com/office/drawing/2014/main" id="{993D7940-6B7C-F4DD-FCA1-A62E6F04A738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3122103" y="5219103"/>
            <a:ext cx="2899793" cy="662104"/>
          </a:xfrm>
          <a:prstGeom prst="rect">
            <a:avLst/>
          </a:prstGeom>
        </p:spPr>
        <p:txBody>
          <a:bodyPr anchor="ctr"/>
          <a:lstStyle>
            <a:lvl1pPr marL="0" indent="0" algn="ctr" rtl="1">
              <a:buNone/>
              <a:defRPr lang="fr-MA" sz="2400" b="1" kern="1200" cap="none" spc="0" dirty="0">
                <a:ln w="0"/>
                <a:solidFill>
                  <a:srgbClr val="565F88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6" name="Espace réservé de l'élément multimédia 6">
            <a:extLst>
              <a:ext uri="{FF2B5EF4-FFF2-40B4-BE49-F238E27FC236}">
                <a16:creationId xmlns:a16="http://schemas.microsoft.com/office/drawing/2014/main" id="{8D458727-BDFC-1272-9B53-0ACB5D153EFC}"/>
              </a:ext>
            </a:extLst>
          </p:cNvPr>
          <p:cNvSpPr>
            <a:spLocks noGrp="1"/>
          </p:cNvSpPr>
          <p:nvPr>
            <p:ph type="media" sz="quarter" idx="16"/>
          </p:nvPr>
        </p:nvSpPr>
        <p:spPr>
          <a:xfrm>
            <a:off x="360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9" name="Espace réservé de l'élément multimédia 6">
            <a:extLst>
              <a:ext uri="{FF2B5EF4-FFF2-40B4-BE49-F238E27FC236}">
                <a16:creationId xmlns:a16="http://schemas.microsoft.com/office/drawing/2014/main" id="{EFFB216F-D99E-F1EF-F93F-240CCAB35205}"/>
              </a:ext>
            </a:extLst>
          </p:cNvPr>
          <p:cNvSpPr>
            <a:spLocks noGrp="1"/>
          </p:cNvSpPr>
          <p:nvPr>
            <p:ph type="media" sz="quarter" idx="17"/>
          </p:nvPr>
        </p:nvSpPr>
        <p:spPr>
          <a:xfrm>
            <a:off x="864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7" name="Espace réservé pour une image  16">
            <a:extLst>
              <a:ext uri="{FF2B5EF4-FFF2-40B4-BE49-F238E27FC236}">
                <a16:creationId xmlns:a16="http://schemas.microsoft.com/office/drawing/2014/main" id="{37C26F73-B599-DCB0-6DEF-AD612BD94F0A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19756" y="675854"/>
            <a:ext cx="900000" cy="90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884264741"/>
      </p:ext>
    </p:extLst>
  </p:cSld>
  <p:clrMapOvr>
    <a:masterClrMapping/>
  </p:clrMapOvr>
  <p:transition spd="slow">
    <p:fade/>
  </p:transition>
</p:sldLayout>
</file>

<file path=ppt/slideLayouts/slideLayout4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8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2">
            <a:extLst>
              <a:ext uri="{FF2B5EF4-FFF2-40B4-BE49-F238E27FC236}">
                <a16:creationId xmlns:a16="http://schemas.microsoft.com/office/drawing/2014/main" id="{C8528F83-9A65-C0AF-DA97-1526D668AC8E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3122103" y="1979103"/>
            <a:ext cx="2899793" cy="2899793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7" name="Espace réservé pour une image  16">
            <a:extLst>
              <a:ext uri="{FF2B5EF4-FFF2-40B4-BE49-F238E27FC236}">
                <a16:creationId xmlns:a16="http://schemas.microsoft.com/office/drawing/2014/main" id="{37C26F73-B599-DCB0-6DEF-AD612BD94F0A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19756" y="675854"/>
            <a:ext cx="900000" cy="90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118390214"/>
      </p:ext>
    </p:extLst>
  </p:cSld>
  <p:clrMapOvr>
    <a:masterClrMapping/>
  </p:clrMapOvr>
  <p:transition spd="slow">
    <p:fade/>
  </p:transition>
</p:sldLayout>
</file>

<file path=ppt/slideLayouts/slideLayout4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1001F8B1-2373-5A6F-2EC6-0A43DFF266C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de l'élément multimédia 10">
            <a:extLst>
              <a:ext uri="{FF2B5EF4-FFF2-40B4-BE49-F238E27FC236}">
                <a16:creationId xmlns:a16="http://schemas.microsoft.com/office/drawing/2014/main" id="{2441B897-4709-4C85-4639-F242E9143864}"/>
              </a:ext>
            </a:extLst>
          </p:cNvPr>
          <p:cNvSpPr>
            <a:spLocks noGrp="1"/>
          </p:cNvSpPr>
          <p:nvPr>
            <p:ph type="media" sz="quarter" idx="13"/>
          </p:nvPr>
        </p:nvSpPr>
        <p:spPr>
          <a:xfrm>
            <a:off x="1872000" y="2160000"/>
            <a:ext cx="5400000" cy="3600000"/>
          </a:xfrm>
          <a:prstGeom prst="round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C5843458-F2AE-290E-E995-73C5EA1BABEF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19756" y="675854"/>
            <a:ext cx="900000" cy="90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712505984"/>
      </p:ext>
    </p:extLst>
  </p:cSld>
  <p:clrMapOvr>
    <a:masterClrMapping/>
  </p:clrMapOvr>
  <p:transition spd="slow">
    <p:fade/>
  </p:transition>
</p:sldLayout>
</file>

<file path=ppt/slideLayouts/slideLayout4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1_Env-Apprenant_Conten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CC388E16-9CDA-5A68-1DA5-3E3029D57020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19756" y="675854"/>
            <a:ext cx="900000" cy="90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12" name="Espace réservé de l'élément multimédia 3">
            <a:extLst>
              <a:ext uri="{FF2B5EF4-FFF2-40B4-BE49-F238E27FC236}">
                <a16:creationId xmlns:a16="http://schemas.microsoft.com/office/drawing/2014/main" id="{B44EC5D7-4C36-67B3-D4E9-99EF98C8C6BA}"/>
              </a:ext>
            </a:extLst>
          </p:cNvPr>
          <p:cNvSpPr>
            <a:spLocks noGrp="1"/>
          </p:cNvSpPr>
          <p:nvPr>
            <p:ph type="media" sz="quarter" idx="10"/>
          </p:nvPr>
        </p:nvSpPr>
        <p:spPr>
          <a:xfrm>
            <a:off x="792000" y="2160000"/>
            <a:ext cx="7560000" cy="39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1370127047"/>
      </p:ext>
    </p:extLst>
  </p:cSld>
  <p:clrMapOvr>
    <a:masterClrMapping/>
  </p:clrMapOvr>
  <p:transition spd="slow">
    <p:fade/>
  </p:transition>
</p:sldLayout>
</file>

<file path=ppt/slideLayouts/slideLayout4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Env-Apprenant_Conten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CC388E16-9CDA-5A68-1DA5-3E3029D57020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19756" y="675854"/>
            <a:ext cx="900000" cy="90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973251989"/>
      </p:ext>
    </p:extLst>
  </p:cSld>
  <p:clrMapOvr>
    <a:masterClrMapping/>
  </p:clrMapOvr>
  <p:transition spd="slow">
    <p:fade/>
  </p:transition>
</p:sldLayout>
</file>

<file path=ppt/slideLayouts/slideLayout4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01F5C10E-F7D2-8AC5-5370-95F2A3F2E1B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A9F8C90E-F0FE-E0EC-4516-AA836B5CC244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19756" y="675854"/>
            <a:ext cx="900000" cy="90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D7D53A2F-1144-6EDC-748B-9F5EFA93D202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1317036" y="2006544"/>
            <a:ext cx="1490261" cy="1490261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5" name="Espace réservé pour une image  14">
            <a:extLst>
              <a:ext uri="{FF2B5EF4-FFF2-40B4-BE49-F238E27FC236}">
                <a16:creationId xmlns:a16="http://schemas.microsoft.com/office/drawing/2014/main" id="{9023DB1B-13D6-A8F6-4A80-C987CB28C83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26869" y="1992498"/>
            <a:ext cx="1490261" cy="1490261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B57454BF-7C37-0272-D106-A85E5EFC5736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6336702" y="1990768"/>
            <a:ext cx="1490261" cy="1490261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 dirty="0"/>
          </a:p>
        </p:txBody>
      </p:sp>
      <p:sp>
        <p:nvSpPr>
          <p:cNvPr id="10" name="Espace réservé pour une image  14">
            <a:extLst>
              <a:ext uri="{FF2B5EF4-FFF2-40B4-BE49-F238E27FC236}">
                <a16:creationId xmlns:a16="http://schemas.microsoft.com/office/drawing/2014/main" id="{1F03A483-280B-E4B8-3335-1376B7CCD979}"/>
              </a:ext>
            </a:extLst>
          </p:cNvPr>
          <p:cNvSpPr>
            <a:spLocks noGrp="1" noChangeAspect="1"/>
          </p:cNvSpPr>
          <p:nvPr>
            <p:ph type="pic" sz="quarter" idx="26"/>
          </p:nvPr>
        </p:nvSpPr>
        <p:spPr>
          <a:xfrm>
            <a:off x="1317036" y="4122101"/>
            <a:ext cx="1490261" cy="1490261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11" name="Espace réservé pour une image  14">
            <a:extLst>
              <a:ext uri="{FF2B5EF4-FFF2-40B4-BE49-F238E27FC236}">
                <a16:creationId xmlns:a16="http://schemas.microsoft.com/office/drawing/2014/main" id="{E539E91D-FE4F-DDD2-E2AA-6DAC51B8DCC4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3826868" y="4122101"/>
            <a:ext cx="1490261" cy="1490261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12" name="Espace réservé pour une image  14">
            <a:extLst>
              <a:ext uri="{FF2B5EF4-FFF2-40B4-BE49-F238E27FC236}">
                <a16:creationId xmlns:a16="http://schemas.microsoft.com/office/drawing/2014/main" id="{57A5F105-C821-5E52-315F-290A35C90DE3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6336702" y="4122101"/>
            <a:ext cx="1490261" cy="1490261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964258407"/>
      </p:ext>
    </p:extLst>
  </p:cSld>
  <p:clrMapOvr>
    <a:masterClrMapping/>
  </p:clrMapOvr>
  <p:transition spd="slow">
    <p:fade/>
  </p:transition>
</p:sldLayout>
</file>

<file path=ppt/slideLayouts/slideLayout4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5_Ora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1317036" y="3685915"/>
            <a:ext cx="1490261" cy="285502"/>
          </a:xfrm>
          <a:prstGeom prst="roundRect">
            <a:avLst/>
          </a:prstGeom>
          <a:ln>
            <a:noFill/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3826868" y="3684498"/>
            <a:ext cx="1490261" cy="285502"/>
          </a:xfrm>
          <a:prstGeom prst="roundRect">
            <a:avLst/>
          </a:prstGeom>
          <a:ln>
            <a:noFill/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6336702" y="3684498"/>
            <a:ext cx="1490261" cy="285502"/>
          </a:xfrm>
          <a:prstGeom prst="roundRect">
            <a:avLst/>
          </a:prstGeom>
          <a:ln>
            <a:noFill/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DF8CA187-277E-D884-A04A-FAC631D20BA5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19756" y="675854"/>
            <a:ext cx="900000" cy="90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16" name="Espace réservé du texte 14">
            <a:extLst>
              <a:ext uri="{FF2B5EF4-FFF2-40B4-BE49-F238E27FC236}">
                <a16:creationId xmlns:a16="http://schemas.microsoft.com/office/drawing/2014/main" id="{D28D6E13-CE7C-3AA2-BA3B-DC6CD649F412}"/>
              </a:ext>
            </a:extLst>
          </p:cNvPr>
          <p:cNvSpPr>
            <a:spLocks noGrp="1"/>
          </p:cNvSpPr>
          <p:nvPr>
            <p:ph type="body" sz="quarter" idx="29"/>
          </p:nvPr>
        </p:nvSpPr>
        <p:spPr>
          <a:xfrm>
            <a:off x="1317036" y="5815518"/>
            <a:ext cx="1490261" cy="285502"/>
          </a:xfrm>
          <a:prstGeom prst="roundRect">
            <a:avLst/>
          </a:prstGeom>
          <a:ln>
            <a:noFill/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7" name="Espace réservé du texte 14">
            <a:extLst>
              <a:ext uri="{FF2B5EF4-FFF2-40B4-BE49-F238E27FC236}">
                <a16:creationId xmlns:a16="http://schemas.microsoft.com/office/drawing/2014/main" id="{ECD382B3-33FC-44FE-1048-5D0CE2CE9972}"/>
              </a:ext>
            </a:extLst>
          </p:cNvPr>
          <p:cNvSpPr>
            <a:spLocks noGrp="1"/>
          </p:cNvSpPr>
          <p:nvPr>
            <p:ph type="body" sz="quarter" idx="30"/>
          </p:nvPr>
        </p:nvSpPr>
        <p:spPr>
          <a:xfrm>
            <a:off x="3826867" y="5814101"/>
            <a:ext cx="1490261" cy="285502"/>
          </a:xfrm>
          <a:prstGeom prst="roundRect">
            <a:avLst/>
          </a:prstGeom>
          <a:ln>
            <a:noFill/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8" name="Espace réservé du texte 14">
            <a:extLst>
              <a:ext uri="{FF2B5EF4-FFF2-40B4-BE49-F238E27FC236}">
                <a16:creationId xmlns:a16="http://schemas.microsoft.com/office/drawing/2014/main" id="{CD8708A4-6F99-5164-BF09-15B2DB4FF88F}"/>
              </a:ext>
            </a:extLst>
          </p:cNvPr>
          <p:cNvSpPr>
            <a:spLocks noGrp="1"/>
          </p:cNvSpPr>
          <p:nvPr>
            <p:ph type="body" sz="quarter" idx="31"/>
          </p:nvPr>
        </p:nvSpPr>
        <p:spPr>
          <a:xfrm>
            <a:off x="6336702" y="5814101"/>
            <a:ext cx="1490261" cy="285502"/>
          </a:xfrm>
          <a:prstGeom prst="roundRect">
            <a:avLst/>
          </a:prstGeom>
          <a:ln>
            <a:noFill/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9" name="Espace réservé pour une image  14">
            <a:extLst>
              <a:ext uri="{FF2B5EF4-FFF2-40B4-BE49-F238E27FC236}">
                <a16:creationId xmlns:a16="http://schemas.microsoft.com/office/drawing/2014/main" id="{AE406E7C-D00B-DEB0-24F6-92F072697076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1317036" y="2006544"/>
            <a:ext cx="1490261" cy="1490261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20" name="Espace réservé pour une image  14">
            <a:extLst>
              <a:ext uri="{FF2B5EF4-FFF2-40B4-BE49-F238E27FC236}">
                <a16:creationId xmlns:a16="http://schemas.microsoft.com/office/drawing/2014/main" id="{0524C2B1-20EB-8315-907C-49253251B7F8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26869" y="1992498"/>
            <a:ext cx="1490261" cy="1490261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21" name="Espace réservé pour une image  14">
            <a:extLst>
              <a:ext uri="{FF2B5EF4-FFF2-40B4-BE49-F238E27FC236}">
                <a16:creationId xmlns:a16="http://schemas.microsoft.com/office/drawing/2014/main" id="{41329BE8-BAA0-EF9E-D4E2-4B4B6608C078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6336702" y="1990768"/>
            <a:ext cx="1490261" cy="1490261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 dirty="0"/>
          </a:p>
        </p:txBody>
      </p:sp>
      <p:sp>
        <p:nvSpPr>
          <p:cNvPr id="22" name="Espace réservé pour une image  14">
            <a:extLst>
              <a:ext uri="{FF2B5EF4-FFF2-40B4-BE49-F238E27FC236}">
                <a16:creationId xmlns:a16="http://schemas.microsoft.com/office/drawing/2014/main" id="{F601B3E1-0300-A2A5-660F-929F9F0FC2FC}"/>
              </a:ext>
            </a:extLst>
          </p:cNvPr>
          <p:cNvSpPr>
            <a:spLocks noGrp="1" noChangeAspect="1"/>
          </p:cNvSpPr>
          <p:nvPr>
            <p:ph type="pic" sz="quarter" idx="26"/>
          </p:nvPr>
        </p:nvSpPr>
        <p:spPr>
          <a:xfrm>
            <a:off x="1317036" y="4122101"/>
            <a:ext cx="1490261" cy="1490261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23" name="Espace réservé pour une image  14">
            <a:extLst>
              <a:ext uri="{FF2B5EF4-FFF2-40B4-BE49-F238E27FC236}">
                <a16:creationId xmlns:a16="http://schemas.microsoft.com/office/drawing/2014/main" id="{88D384C2-3D24-54ED-ECDC-EBB2F11E1BC9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3826868" y="4122101"/>
            <a:ext cx="1490261" cy="1490261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24" name="Espace réservé pour une image  14">
            <a:extLst>
              <a:ext uri="{FF2B5EF4-FFF2-40B4-BE49-F238E27FC236}">
                <a16:creationId xmlns:a16="http://schemas.microsoft.com/office/drawing/2014/main" id="{F6F13977-CAA0-99E8-DDF8-6CAE2E046C22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6336702" y="4122101"/>
            <a:ext cx="1490261" cy="1490261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776048978"/>
      </p:ext>
    </p:extLst>
  </p:cSld>
  <p:clrMapOvr>
    <a:masterClrMapping/>
  </p:clrMapOvr>
  <p:transition spd="slow">
    <p:fade/>
  </p:transition>
</p:sldLayout>
</file>

<file path=ppt/slideLayouts/slideLayout4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Env-Apprenant_Voc-03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4" name="Espace réservé du texte 4">
            <a:extLst>
              <a:ext uri="{FF2B5EF4-FFF2-40B4-BE49-F238E27FC236}">
                <a16:creationId xmlns:a16="http://schemas.microsoft.com/office/drawing/2014/main" id="{993D7940-6B7C-F4DD-FCA1-A62E6F04A738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1056" y="3240000"/>
            <a:ext cx="3116990" cy="662104"/>
          </a:xfrm>
          <a:prstGeom prst="rect">
            <a:avLst/>
          </a:prstGeom>
        </p:spPr>
        <p:txBody>
          <a:bodyPr anchor="ctr"/>
          <a:lstStyle>
            <a:lvl1pPr marL="0" indent="0" algn="ctr" rtl="1">
              <a:buNone/>
              <a:defRPr lang="fr-MA" sz="4400" b="1" kern="1200" cap="none" spc="0" dirty="0">
                <a:ln w="0"/>
                <a:solidFill>
                  <a:srgbClr val="565F88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7" name="Espace réservé de l'élément multimédia 6">
            <a:extLst>
              <a:ext uri="{FF2B5EF4-FFF2-40B4-BE49-F238E27FC236}">
                <a16:creationId xmlns:a16="http://schemas.microsoft.com/office/drawing/2014/main" id="{1368263A-435E-242A-4FC3-B98A6893335F}"/>
              </a:ext>
            </a:extLst>
          </p:cNvPr>
          <p:cNvSpPr>
            <a:spLocks noGrp="1"/>
          </p:cNvSpPr>
          <p:nvPr>
            <p:ph type="media" sz="quarter" idx="16"/>
          </p:nvPr>
        </p:nvSpPr>
        <p:spPr>
          <a:xfrm>
            <a:off x="360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6" name="Espace réservé de l'élément multimédia 6">
            <a:extLst>
              <a:ext uri="{FF2B5EF4-FFF2-40B4-BE49-F238E27FC236}">
                <a16:creationId xmlns:a16="http://schemas.microsoft.com/office/drawing/2014/main" id="{96E83277-7C48-4984-EAFC-AC30063D602B}"/>
              </a:ext>
            </a:extLst>
          </p:cNvPr>
          <p:cNvSpPr>
            <a:spLocks noGrp="1"/>
          </p:cNvSpPr>
          <p:nvPr>
            <p:ph type="media" sz="quarter" idx="17"/>
          </p:nvPr>
        </p:nvSpPr>
        <p:spPr>
          <a:xfrm>
            <a:off x="864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5" name="Espace réservé pour une image  4">
            <a:extLst>
              <a:ext uri="{FF2B5EF4-FFF2-40B4-BE49-F238E27FC236}">
                <a16:creationId xmlns:a16="http://schemas.microsoft.com/office/drawing/2014/main" id="{CD64E387-0E8D-8AF1-4814-8865F3DE654E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920000" y="676800"/>
            <a:ext cx="900000" cy="90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10" name="Espace réservé pour une image  16">
            <a:extLst>
              <a:ext uri="{FF2B5EF4-FFF2-40B4-BE49-F238E27FC236}">
                <a16:creationId xmlns:a16="http://schemas.microsoft.com/office/drawing/2014/main" id="{C80A6BE9-AA1D-D46D-57A5-4AB6E31AC782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1674000" y="2160000"/>
            <a:ext cx="2880000" cy="2880000"/>
          </a:xfrm>
          <a:prstGeom prst="round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332974017"/>
      </p:ext>
    </p:extLst>
  </p:cSld>
  <p:clrMapOvr>
    <a:masterClrMapping/>
  </p:clrMapOvr>
  <p:transition spd="slow">
    <p:fade/>
  </p:transition>
</p:sldLayout>
</file>

<file path=ppt/slideLayouts/slideLayout5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7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2">
            <a:extLst>
              <a:ext uri="{FF2B5EF4-FFF2-40B4-BE49-F238E27FC236}">
                <a16:creationId xmlns:a16="http://schemas.microsoft.com/office/drawing/2014/main" id="{C8528F83-9A65-C0AF-DA97-1526D668AC8E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3122103" y="1979103"/>
            <a:ext cx="2899793" cy="2899793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4" name="Espace réservé du texte 4">
            <a:extLst>
              <a:ext uri="{FF2B5EF4-FFF2-40B4-BE49-F238E27FC236}">
                <a16:creationId xmlns:a16="http://schemas.microsoft.com/office/drawing/2014/main" id="{993D7940-6B7C-F4DD-FCA1-A62E6F04A738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3122103" y="5219103"/>
            <a:ext cx="2899793" cy="662104"/>
          </a:xfrm>
          <a:prstGeom prst="rect">
            <a:avLst/>
          </a:prstGeom>
        </p:spPr>
        <p:txBody>
          <a:bodyPr anchor="ctr"/>
          <a:lstStyle>
            <a:lvl1pPr marL="0" indent="0" algn="ctr" rtl="1">
              <a:buNone/>
              <a:defRPr lang="fr-MA" sz="2400" b="1" kern="1200" cap="none" spc="0" dirty="0">
                <a:ln w="0"/>
                <a:solidFill>
                  <a:srgbClr val="565F88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6" name="Espace réservé de l'élément multimédia 6">
            <a:extLst>
              <a:ext uri="{FF2B5EF4-FFF2-40B4-BE49-F238E27FC236}">
                <a16:creationId xmlns:a16="http://schemas.microsoft.com/office/drawing/2014/main" id="{8D458727-BDFC-1272-9B53-0ACB5D153EFC}"/>
              </a:ext>
            </a:extLst>
          </p:cNvPr>
          <p:cNvSpPr>
            <a:spLocks noGrp="1"/>
          </p:cNvSpPr>
          <p:nvPr>
            <p:ph type="media" sz="quarter" idx="16"/>
          </p:nvPr>
        </p:nvSpPr>
        <p:spPr>
          <a:xfrm>
            <a:off x="360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9" name="Espace réservé de l'élément multimédia 6">
            <a:extLst>
              <a:ext uri="{FF2B5EF4-FFF2-40B4-BE49-F238E27FC236}">
                <a16:creationId xmlns:a16="http://schemas.microsoft.com/office/drawing/2014/main" id="{EFFB216F-D99E-F1EF-F93F-240CCAB35205}"/>
              </a:ext>
            </a:extLst>
          </p:cNvPr>
          <p:cNvSpPr>
            <a:spLocks noGrp="1"/>
          </p:cNvSpPr>
          <p:nvPr>
            <p:ph type="media" sz="quarter" idx="17"/>
          </p:nvPr>
        </p:nvSpPr>
        <p:spPr>
          <a:xfrm>
            <a:off x="864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7" name="Espace réservé pour une image  16">
            <a:extLst>
              <a:ext uri="{FF2B5EF4-FFF2-40B4-BE49-F238E27FC236}">
                <a16:creationId xmlns:a16="http://schemas.microsoft.com/office/drawing/2014/main" id="{37C26F73-B599-DCB0-6DEF-AD612BD94F0A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19756" y="675854"/>
            <a:ext cx="900000" cy="90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276476190"/>
      </p:ext>
    </p:extLst>
  </p:cSld>
  <p:clrMapOvr>
    <a:masterClrMapping/>
  </p:clrMapOvr>
  <p:transition spd="slow">
    <p:fade/>
  </p:transition>
</p:sldLayout>
</file>

<file path=ppt/slideLayouts/slideLayout5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8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2">
            <a:extLst>
              <a:ext uri="{FF2B5EF4-FFF2-40B4-BE49-F238E27FC236}">
                <a16:creationId xmlns:a16="http://schemas.microsoft.com/office/drawing/2014/main" id="{C8528F83-9A65-C0AF-DA97-1526D668AC8E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3122103" y="1979103"/>
            <a:ext cx="2899793" cy="2899793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7" name="Espace réservé pour une image  16">
            <a:extLst>
              <a:ext uri="{FF2B5EF4-FFF2-40B4-BE49-F238E27FC236}">
                <a16:creationId xmlns:a16="http://schemas.microsoft.com/office/drawing/2014/main" id="{37C26F73-B599-DCB0-6DEF-AD612BD94F0A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19756" y="675854"/>
            <a:ext cx="900000" cy="90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732579107"/>
      </p:ext>
    </p:extLst>
  </p:cSld>
  <p:clrMapOvr>
    <a:masterClrMapping/>
  </p:clrMapOvr>
  <p:transition spd="slow">
    <p:fade/>
  </p:transition>
</p:sldLayout>
</file>

<file path=ppt/slideLayouts/slideLayout5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1001F8B1-2373-5A6F-2EC6-0A43DFF266C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de l'élément multimédia 10">
            <a:extLst>
              <a:ext uri="{FF2B5EF4-FFF2-40B4-BE49-F238E27FC236}">
                <a16:creationId xmlns:a16="http://schemas.microsoft.com/office/drawing/2014/main" id="{2441B897-4709-4C85-4639-F242E9143864}"/>
              </a:ext>
            </a:extLst>
          </p:cNvPr>
          <p:cNvSpPr>
            <a:spLocks noGrp="1"/>
          </p:cNvSpPr>
          <p:nvPr>
            <p:ph type="media" sz="quarter" idx="13"/>
          </p:nvPr>
        </p:nvSpPr>
        <p:spPr>
          <a:xfrm>
            <a:off x="1872000" y="2160000"/>
            <a:ext cx="5400000" cy="3600000"/>
          </a:xfrm>
          <a:prstGeom prst="round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C5843458-F2AE-290E-E995-73C5EA1BABEF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19756" y="675854"/>
            <a:ext cx="900000" cy="90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4226579288"/>
      </p:ext>
    </p:extLst>
  </p:cSld>
  <p:clrMapOvr>
    <a:masterClrMapping/>
  </p:clrMapOvr>
  <p:transition spd="slow">
    <p:fade/>
  </p:transition>
</p:sldLayout>
</file>

<file path=ppt/slideLayouts/slideLayout5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1_Env-Apprenant_Conten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CC388E16-9CDA-5A68-1DA5-3E3029D57020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19756" y="675854"/>
            <a:ext cx="900000" cy="90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12" name="Espace réservé de l'élément multimédia 3">
            <a:extLst>
              <a:ext uri="{FF2B5EF4-FFF2-40B4-BE49-F238E27FC236}">
                <a16:creationId xmlns:a16="http://schemas.microsoft.com/office/drawing/2014/main" id="{B44EC5D7-4C36-67B3-D4E9-99EF98C8C6BA}"/>
              </a:ext>
            </a:extLst>
          </p:cNvPr>
          <p:cNvSpPr>
            <a:spLocks noGrp="1"/>
          </p:cNvSpPr>
          <p:nvPr>
            <p:ph type="media" sz="quarter" idx="10"/>
          </p:nvPr>
        </p:nvSpPr>
        <p:spPr>
          <a:xfrm>
            <a:off x="792000" y="2160000"/>
            <a:ext cx="7560000" cy="39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1750605890"/>
      </p:ext>
    </p:extLst>
  </p:cSld>
  <p:clrMapOvr>
    <a:masterClrMapping/>
  </p:clrMapOvr>
  <p:transition spd="slow">
    <p:fade/>
  </p:transition>
</p:sldLayout>
</file>

<file path=ppt/slideLayouts/slideLayout5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Env-Apprenant_Conten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CC388E16-9CDA-5A68-1DA5-3E3029D57020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19756" y="675854"/>
            <a:ext cx="900000" cy="90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4135943931"/>
      </p:ext>
    </p:extLst>
  </p:cSld>
  <p:clrMapOvr>
    <a:masterClrMapping/>
  </p:clrMapOvr>
  <p:transition spd="slow">
    <p:fade/>
  </p:transition>
</p:sldLayout>
</file>

<file path=ppt/slideLayouts/slideLayout5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1001F8B1-2373-5A6F-2EC6-0A43DFF266C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de l'élément multimédia 10">
            <a:extLst>
              <a:ext uri="{FF2B5EF4-FFF2-40B4-BE49-F238E27FC236}">
                <a16:creationId xmlns:a16="http://schemas.microsoft.com/office/drawing/2014/main" id="{2441B897-4709-4C85-4639-F242E9143864}"/>
              </a:ext>
            </a:extLst>
          </p:cNvPr>
          <p:cNvSpPr>
            <a:spLocks noGrp="1"/>
          </p:cNvSpPr>
          <p:nvPr>
            <p:ph type="media" sz="quarter" idx="13"/>
          </p:nvPr>
        </p:nvSpPr>
        <p:spPr>
          <a:xfrm>
            <a:off x="1872000" y="2160000"/>
            <a:ext cx="5400000" cy="3600000"/>
          </a:xfrm>
          <a:prstGeom prst="round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C5843458-F2AE-290E-E995-73C5EA1BABEF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19756" y="675854"/>
            <a:ext cx="900000" cy="90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347835735"/>
      </p:ext>
    </p:extLst>
  </p:cSld>
  <p:clrMapOvr>
    <a:masterClrMapping/>
  </p:clrMapOvr>
  <p:transition spd="slow">
    <p:fade/>
  </p:transition>
</p:sldLayout>
</file>

<file path=ppt/slideLayouts/slideLayout5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1_Env-Apprenant_Conten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CC388E16-9CDA-5A68-1DA5-3E3029D57020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19756" y="675854"/>
            <a:ext cx="900000" cy="90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12" name="Espace réservé de l'élément multimédia 3">
            <a:extLst>
              <a:ext uri="{FF2B5EF4-FFF2-40B4-BE49-F238E27FC236}">
                <a16:creationId xmlns:a16="http://schemas.microsoft.com/office/drawing/2014/main" id="{B44EC5D7-4C36-67B3-D4E9-99EF98C8C6BA}"/>
              </a:ext>
            </a:extLst>
          </p:cNvPr>
          <p:cNvSpPr>
            <a:spLocks noGrp="1"/>
          </p:cNvSpPr>
          <p:nvPr>
            <p:ph type="media" sz="quarter" idx="10"/>
          </p:nvPr>
        </p:nvSpPr>
        <p:spPr>
          <a:xfrm>
            <a:off x="792000" y="2160000"/>
            <a:ext cx="7560000" cy="39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207432674"/>
      </p:ext>
    </p:extLst>
  </p:cSld>
  <p:clrMapOvr>
    <a:masterClrMapping/>
  </p:clrMapOvr>
  <p:transition spd="slow">
    <p:fade/>
  </p:transition>
</p:sldLayout>
</file>

<file path=ppt/slideLayouts/slideLayout5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Env-Apprenant_Conten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CC388E16-9CDA-5A68-1DA5-3E3029D57020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19756" y="675854"/>
            <a:ext cx="900000" cy="90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4" name="Espace réservé pour une image  3">
            <a:extLst>
              <a:ext uri="{FF2B5EF4-FFF2-40B4-BE49-F238E27FC236}">
                <a16:creationId xmlns:a16="http://schemas.microsoft.com/office/drawing/2014/main" id="{FBF76378-0DDF-988A-E804-17E203BE96D9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792000" y="2160000"/>
            <a:ext cx="7560000" cy="39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1576624184"/>
      </p:ext>
    </p:extLst>
  </p:cSld>
  <p:clrMapOvr>
    <a:masterClrMapping/>
  </p:clrMapOvr>
  <p:transition spd="slow">
    <p:fade/>
  </p:transition>
</p:sldLayout>
</file>

<file path=ppt/slideLayouts/slideLayout5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_Env-Apprenant_Conten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CC388E16-9CDA-5A68-1DA5-3E3029D57020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19756" y="675854"/>
            <a:ext cx="900000" cy="90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4" name="Espace réservé pour une image  3">
            <a:extLst>
              <a:ext uri="{FF2B5EF4-FFF2-40B4-BE49-F238E27FC236}">
                <a16:creationId xmlns:a16="http://schemas.microsoft.com/office/drawing/2014/main" id="{FBF76378-0DDF-988A-E804-17E203BE96D9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1133981" y="2217150"/>
            <a:ext cx="3600000" cy="3600000"/>
          </a:xfrm>
          <a:prstGeom prst="round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5" name="Espace réservé de l'élément multimédia 4">
            <a:extLst>
              <a:ext uri="{FF2B5EF4-FFF2-40B4-BE49-F238E27FC236}">
                <a16:creationId xmlns:a16="http://schemas.microsoft.com/office/drawing/2014/main" id="{B0B811FA-2DBF-705C-16B7-604086194EC5}"/>
              </a:ext>
            </a:extLst>
          </p:cNvPr>
          <p:cNvSpPr>
            <a:spLocks noGrp="1"/>
          </p:cNvSpPr>
          <p:nvPr>
            <p:ph type="media" sz="quarter" idx="14"/>
          </p:nvPr>
        </p:nvSpPr>
        <p:spPr>
          <a:xfrm>
            <a:off x="5399756" y="2217150"/>
            <a:ext cx="2520000" cy="360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7" name="Espace réservé de l'élément multimédia 6">
            <a:extLst>
              <a:ext uri="{FF2B5EF4-FFF2-40B4-BE49-F238E27FC236}">
                <a16:creationId xmlns:a16="http://schemas.microsoft.com/office/drawing/2014/main" id="{215AD1B0-0540-BF69-4953-E70D59C001B9}"/>
              </a:ext>
            </a:extLst>
          </p:cNvPr>
          <p:cNvSpPr>
            <a:spLocks noGrp="1"/>
          </p:cNvSpPr>
          <p:nvPr>
            <p:ph type="media" sz="quarter" idx="15"/>
          </p:nvPr>
        </p:nvSpPr>
        <p:spPr>
          <a:xfrm>
            <a:off x="611999" y="6010275"/>
            <a:ext cx="540000" cy="54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787810992"/>
      </p:ext>
    </p:extLst>
  </p:cSld>
  <p:clrMapOvr>
    <a:masterClrMapping/>
  </p:clrMapOvr>
  <p:transition spd="slow">
    <p:fade/>
  </p:transition>
</p:sldLayout>
</file>

<file path=ppt/slideLayouts/slideLayout5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Env-Apprenant_Conten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CC388E16-9CDA-5A68-1DA5-3E3029D57020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19756" y="675854"/>
            <a:ext cx="900000" cy="90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4" name="Espace réservé du texte 3">
            <a:extLst>
              <a:ext uri="{FF2B5EF4-FFF2-40B4-BE49-F238E27FC236}">
                <a16:creationId xmlns:a16="http://schemas.microsoft.com/office/drawing/2014/main" id="{ACD2BAC3-E229-C41A-AA1F-E34226BDCFB6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1692000" y="2925000"/>
            <a:ext cx="5760000" cy="1008000"/>
          </a:xfrm>
          <a:prstGeom prst="rect">
            <a:avLst/>
          </a:prstGeom>
          <a:noFill/>
        </p:spPr>
        <p:txBody>
          <a:bodyPr anchor="ctr"/>
          <a:lstStyle>
            <a:lvl1pPr marL="0" indent="0" algn="ctr" rtl="1">
              <a:buNone/>
              <a:defRPr sz="4000" b="1">
                <a:solidFill>
                  <a:srgbClr val="565F88"/>
                </a:solidFill>
              </a:defRPr>
            </a:lvl1pPr>
            <a:lvl2pPr marL="257168" indent="0" algn="r" rtl="1">
              <a:buNone/>
              <a:defRPr>
                <a:solidFill>
                  <a:srgbClr val="565F88"/>
                </a:solidFill>
              </a:defRPr>
            </a:lvl2pPr>
            <a:lvl3pPr marL="514336" indent="0" algn="r" rtl="1">
              <a:buNone/>
              <a:defRPr>
                <a:solidFill>
                  <a:srgbClr val="565F88"/>
                </a:solidFill>
              </a:defRPr>
            </a:lvl3pPr>
            <a:lvl4pPr marL="771505" indent="0" algn="r" rtl="1">
              <a:buNone/>
              <a:defRPr>
                <a:solidFill>
                  <a:srgbClr val="565F88"/>
                </a:solidFill>
              </a:defRPr>
            </a:lvl4pPr>
            <a:lvl5pPr marL="1028674" indent="0" algn="r" rtl="1">
              <a:buNone/>
              <a:defRPr>
                <a:solidFill>
                  <a:srgbClr val="565F88"/>
                </a:solidFill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</p:txBody>
      </p:sp>
    </p:spTree>
    <p:extLst>
      <p:ext uri="{BB962C8B-B14F-4D97-AF65-F5344CB8AC3E}">
        <p14:creationId xmlns:p14="http://schemas.microsoft.com/office/powerpoint/2010/main" val="481664021"/>
      </p:ext>
    </p:extLst>
  </p:cSld>
  <p:clrMapOvr>
    <a:masterClrMapping/>
  </p:clrMapOvr>
  <p:transition spd="slow">
    <p:fade/>
  </p:transition>
</p:sldLayout>
</file>

<file path=ppt/slideLayouts/slideLayout6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Env-Apprenant_Conten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CC388E16-9CDA-5A68-1DA5-3E3029D57020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19756" y="675854"/>
            <a:ext cx="900000" cy="90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4" name="Espace réservé pour une image  3">
            <a:extLst>
              <a:ext uri="{FF2B5EF4-FFF2-40B4-BE49-F238E27FC236}">
                <a16:creationId xmlns:a16="http://schemas.microsoft.com/office/drawing/2014/main" id="{FBF76378-0DDF-988A-E804-17E203BE96D9}"/>
              </a:ext>
            </a:extLst>
          </p:cNvPr>
          <p:cNvSpPr>
            <a:spLocks noGrp="1" noChangeAspect="1"/>
          </p:cNvSpPr>
          <p:nvPr>
            <p:ph type="pic" sz="quarter" idx="13"/>
          </p:nvPr>
        </p:nvSpPr>
        <p:spPr>
          <a:xfrm>
            <a:off x="1387883" y="2895503"/>
            <a:ext cx="6355883" cy="3329272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3" name="Espace réservé du texte 3">
            <a:extLst>
              <a:ext uri="{FF2B5EF4-FFF2-40B4-BE49-F238E27FC236}">
                <a16:creationId xmlns:a16="http://schemas.microsoft.com/office/drawing/2014/main" id="{8F38451A-722C-3251-DF52-C0C5E86ACBAA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1387883" y="1718729"/>
            <a:ext cx="6355882" cy="1008000"/>
          </a:xfrm>
          <a:prstGeom prst="rect">
            <a:avLst/>
          </a:prstGeom>
          <a:noFill/>
        </p:spPr>
        <p:txBody>
          <a:bodyPr anchor="ctr"/>
          <a:lstStyle>
            <a:lvl1pPr marL="0" indent="0" algn="ctr" rtl="1">
              <a:buNone/>
              <a:defRPr sz="3200" b="1">
                <a:solidFill>
                  <a:srgbClr val="565F88"/>
                </a:solidFill>
              </a:defRPr>
            </a:lvl1pPr>
            <a:lvl2pPr marL="257168" indent="0" algn="r" rtl="1">
              <a:buNone/>
              <a:defRPr>
                <a:solidFill>
                  <a:srgbClr val="565F88"/>
                </a:solidFill>
              </a:defRPr>
            </a:lvl2pPr>
            <a:lvl3pPr marL="514336" indent="0" algn="r" rtl="1">
              <a:buNone/>
              <a:defRPr>
                <a:solidFill>
                  <a:srgbClr val="565F88"/>
                </a:solidFill>
              </a:defRPr>
            </a:lvl3pPr>
            <a:lvl4pPr marL="771505" indent="0" algn="r" rtl="1">
              <a:buNone/>
              <a:defRPr>
                <a:solidFill>
                  <a:srgbClr val="565F88"/>
                </a:solidFill>
              </a:defRPr>
            </a:lvl4pPr>
            <a:lvl5pPr marL="1028674" indent="0" algn="r" rtl="1">
              <a:buNone/>
              <a:defRPr>
                <a:solidFill>
                  <a:srgbClr val="565F88"/>
                </a:solidFill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</p:txBody>
      </p:sp>
    </p:spTree>
    <p:extLst>
      <p:ext uri="{BB962C8B-B14F-4D97-AF65-F5344CB8AC3E}">
        <p14:creationId xmlns:p14="http://schemas.microsoft.com/office/powerpoint/2010/main" val="1114607457"/>
      </p:ext>
    </p:extLst>
  </p:cSld>
  <p:clrMapOvr>
    <a:masterClrMapping/>
  </p:clrMapOvr>
  <p:transition spd="slow">
    <p:fade/>
  </p:transition>
</p:sldLayout>
</file>

<file path=ppt/slideLayouts/slideLayout6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5_Ora_Act_01_4 Vig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844356" y="2880000"/>
            <a:ext cx="1490261" cy="1490261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832698" y="2880000"/>
            <a:ext cx="1490261" cy="1490261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821040" y="2880000"/>
            <a:ext cx="1490261" cy="1490261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6809383" y="2880000"/>
            <a:ext cx="1490261" cy="1490261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5DC00E88-AAEB-33F0-16A2-20407411EC3E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19756" y="675854"/>
            <a:ext cx="900000" cy="90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4205174706"/>
      </p:ext>
    </p:extLst>
  </p:cSld>
  <p:clrMapOvr>
    <a:masterClrMapping/>
  </p:clrMapOvr>
  <p:transition spd="slow">
    <p:fade/>
  </p:transition>
</p:sldLayout>
</file>

<file path=ppt/slideLayouts/slideLayout6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01F5C10E-F7D2-8AC5-5370-95F2A3F2E1B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A9F8C90E-F0FE-E0EC-4516-AA836B5CC244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19756" y="675854"/>
            <a:ext cx="900000" cy="90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D7D53A2F-1144-6EDC-748B-9F5EFA93D202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1317036" y="2006544"/>
            <a:ext cx="1490261" cy="1490261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5" name="Espace réservé pour une image  14">
            <a:extLst>
              <a:ext uri="{FF2B5EF4-FFF2-40B4-BE49-F238E27FC236}">
                <a16:creationId xmlns:a16="http://schemas.microsoft.com/office/drawing/2014/main" id="{9023DB1B-13D6-A8F6-4A80-C987CB28C83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26869" y="1992498"/>
            <a:ext cx="1490261" cy="1490261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B57454BF-7C37-0272-D106-A85E5EFC5736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6336702" y="1990768"/>
            <a:ext cx="1490261" cy="1490261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 dirty="0"/>
          </a:p>
        </p:txBody>
      </p:sp>
      <p:sp>
        <p:nvSpPr>
          <p:cNvPr id="10" name="Espace réservé pour une image  14">
            <a:extLst>
              <a:ext uri="{FF2B5EF4-FFF2-40B4-BE49-F238E27FC236}">
                <a16:creationId xmlns:a16="http://schemas.microsoft.com/office/drawing/2014/main" id="{1F03A483-280B-E4B8-3335-1376B7CCD979}"/>
              </a:ext>
            </a:extLst>
          </p:cNvPr>
          <p:cNvSpPr>
            <a:spLocks noGrp="1" noChangeAspect="1"/>
          </p:cNvSpPr>
          <p:nvPr>
            <p:ph type="pic" sz="quarter" idx="26"/>
          </p:nvPr>
        </p:nvSpPr>
        <p:spPr>
          <a:xfrm>
            <a:off x="1317036" y="4122101"/>
            <a:ext cx="1490261" cy="1490261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11" name="Espace réservé pour une image  14">
            <a:extLst>
              <a:ext uri="{FF2B5EF4-FFF2-40B4-BE49-F238E27FC236}">
                <a16:creationId xmlns:a16="http://schemas.microsoft.com/office/drawing/2014/main" id="{E539E91D-FE4F-DDD2-E2AA-6DAC51B8DCC4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3826868" y="4122101"/>
            <a:ext cx="1490261" cy="1490261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12" name="Espace réservé pour une image  14">
            <a:extLst>
              <a:ext uri="{FF2B5EF4-FFF2-40B4-BE49-F238E27FC236}">
                <a16:creationId xmlns:a16="http://schemas.microsoft.com/office/drawing/2014/main" id="{57A5F105-C821-5E52-315F-290A35C90DE3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6336702" y="4122101"/>
            <a:ext cx="1490261" cy="1490261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117808404"/>
      </p:ext>
    </p:extLst>
  </p:cSld>
  <p:clrMapOvr>
    <a:masterClrMapping/>
  </p:clrMapOvr>
  <p:transition spd="slow">
    <p:fade/>
  </p:transition>
</p:sldLayout>
</file>

<file path=ppt/slideLayouts/slideLayout6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Env-Apprenant_Conten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CC388E16-9CDA-5A68-1DA5-3E3029D57020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19756" y="675854"/>
            <a:ext cx="900000" cy="90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243919363"/>
      </p:ext>
    </p:extLst>
  </p:cSld>
  <p:clrMapOvr>
    <a:masterClrMapping/>
  </p:clrMapOvr>
  <p:transition spd="slow">
    <p:fade/>
  </p:transition>
</p:sldLayout>
</file>

<file path=ppt/slideLayouts/slideLayout6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1001F8B1-2373-5A6F-2EC6-0A43DFF266C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de l'élément multimédia 10">
            <a:extLst>
              <a:ext uri="{FF2B5EF4-FFF2-40B4-BE49-F238E27FC236}">
                <a16:creationId xmlns:a16="http://schemas.microsoft.com/office/drawing/2014/main" id="{2441B897-4709-4C85-4639-F242E9143864}"/>
              </a:ext>
            </a:extLst>
          </p:cNvPr>
          <p:cNvSpPr>
            <a:spLocks noGrp="1"/>
          </p:cNvSpPr>
          <p:nvPr>
            <p:ph type="media" sz="quarter" idx="13"/>
          </p:nvPr>
        </p:nvSpPr>
        <p:spPr>
          <a:xfrm>
            <a:off x="1872000" y="2160000"/>
            <a:ext cx="5400000" cy="3600000"/>
          </a:xfrm>
          <a:prstGeom prst="round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714F64D2-74A9-68D9-17A0-03DCA86AB303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56000" y="738000"/>
            <a:ext cx="792000" cy="792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308305518"/>
      </p:ext>
    </p:extLst>
  </p:cSld>
  <p:clrMapOvr>
    <a:masterClrMapping/>
  </p:clrMapOvr>
  <p:transition spd="slow">
    <p:fade/>
  </p:transition>
</p:sldLayout>
</file>

<file path=ppt/slideLayouts/slideLayout6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1_Env-Apprenant_Conten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CC388E16-9CDA-5A68-1DA5-3E3029D57020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56000" y="738000"/>
            <a:ext cx="792000" cy="792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12" name="Espace réservé de l'élément multimédia 3">
            <a:extLst>
              <a:ext uri="{FF2B5EF4-FFF2-40B4-BE49-F238E27FC236}">
                <a16:creationId xmlns:a16="http://schemas.microsoft.com/office/drawing/2014/main" id="{B44EC5D7-4C36-67B3-D4E9-99EF98C8C6BA}"/>
              </a:ext>
            </a:extLst>
          </p:cNvPr>
          <p:cNvSpPr>
            <a:spLocks noGrp="1"/>
          </p:cNvSpPr>
          <p:nvPr>
            <p:ph type="media" sz="quarter" idx="10"/>
          </p:nvPr>
        </p:nvSpPr>
        <p:spPr>
          <a:xfrm>
            <a:off x="792000" y="2160000"/>
            <a:ext cx="7560000" cy="39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3120835452"/>
      </p:ext>
    </p:extLst>
  </p:cSld>
  <p:clrMapOvr>
    <a:masterClrMapping/>
  </p:clrMapOvr>
  <p:transition spd="slow">
    <p:fade/>
  </p:transition>
</p:sldLayout>
</file>

<file path=ppt/slideLayouts/slideLayout6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1122363"/>
            <a:ext cx="77724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43000" y="3602038"/>
            <a:ext cx="6858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fr-FR"/>
              <a:t>Modifiez le style des sous-titres du masque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D3BCD8-9868-4174-A461-8C04FAF3A9DD}" type="datetimeFigureOut">
              <a:rPr lang="fr-FR" smtClean="0"/>
              <a:t>11/01/2026</a:t>
            </a:fld>
            <a:endParaRPr lang="fr-F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B60BE7-EAD2-4C3B-A9F2-B2A20B3BFA21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717745877"/>
      </p:ext>
    </p:extLst>
  </p:cSld>
  <p:clrMapOvr>
    <a:masterClrMapping/>
  </p:clrMapOvr>
  <p:transition spd="slow">
    <p:fade/>
  </p:transition>
</p:sldLayout>
</file>

<file path=ppt/slideLayouts/slideLayout67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D3BCD8-9868-4174-A461-8C04FAF3A9DD}" type="datetimeFigureOut">
              <a:rPr lang="fr-FR" smtClean="0"/>
              <a:t>11/01/2026</a:t>
            </a:fld>
            <a:endParaRPr lang="fr-F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B60BE7-EAD2-4C3B-A9F2-B2A20B3BFA21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429513608"/>
      </p:ext>
    </p:extLst>
  </p:cSld>
  <p:clrMapOvr>
    <a:masterClrMapping/>
  </p:clrMapOvr>
  <p:transition spd="slow">
    <p:fade/>
  </p:transition>
</p:sldLayout>
</file>

<file path=ppt/slideLayouts/slideLayout68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Titre de sec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3888" y="1709739"/>
            <a:ext cx="78867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3888" y="4589464"/>
            <a:ext cx="78867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D3BCD8-9868-4174-A461-8C04FAF3A9DD}" type="datetimeFigureOut">
              <a:rPr lang="fr-FR" smtClean="0"/>
              <a:t>11/01/2026</a:t>
            </a:fld>
            <a:endParaRPr lang="fr-F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B60BE7-EAD2-4C3B-A9F2-B2A20B3BFA21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4140000380"/>
      </p:ext>
    </p:extLst>
  </p:cSld>
  <p:clrMapOvr>
    <a:masterClrMapping/>
  </p:clrMapOvr>
  <p:transition spd="slow">
    <p:fade/>
  </p:transition>
</p:sldLayout>
</file>

<file path=ppt/slideLayouts/slideLayout69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eux contenu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28650" y="1825625"/>
            <a:ext cx="3886200" cy="4351338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29150" y="1825625"/>
            <a:ext cx="3886200" cy="4351338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D3BCD8-9868-4174-A461-8C04FAF3A9DD}" type="datetimeFigureOut">
              <a:rPr lang="fr-FR" smtClean="0"/>
              <a:t>11/01/2026</a:t>
            </a:fld>
            <a:endParaRPr lang="fr-FR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B60BE7-EAD2-4C3B-A9F2-B2A20B3BFA21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658529275"/>
      </p:ext>
    </p:extLst>
  </p:cSld>
  <p:clrMapOvr>
    <a:masterClrMapping/>
  </p:clrMapOvr>
  <p:transition spd="slow">
    <p:fade/>
  </p:transition>
</p:sldLayout>
</file>

<file path=ppt/slideLayouts/slideLayout70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365126"/>
            <a:ext cx="7886700" cy="1325563"/>
          </a:xfrm>
        </p:spPr>
        <p:txBody>
          <a:bodyPr/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9842" y="1681163"/>
            <a:ext cx="3868340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29842" y="2505075"/>
            <a:ext cx="3868340" cy="3684588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29150" y="1681163"/>
            <a:ext cx="3887391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29150" y="2505075"/>
            <a:ext cx="3887391" cy="3684588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D3BCD8-9868-4174-A461-8C04FAF3A9DD}" type="datetimeFigureOut">
              <a:rPr lang="fr-FR" smtClean="0"/>
              <a:t>11/01/2026</a:t>
            </a:fld>
            <a:endParaRPr lang="fr-FR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B60BE7-EAD2-4C3B-A9F2-B2A20B3BFA21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570781942"/>
      </p:ext>
    </p:extLst>
  </p:cSld>
  <p:clrMapOvr>
    <a:masterClrMapping/>
  </p:clrMapOvr>
  <p:transition spd="slow">
    <p:fade/>
  </p:transition>
</p:sldLayout>
</file>

<file path=ppt/slideLayouts/slideLayout7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re seu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D3BCD8-9868-4174-A461-8C04FAF3A9DD}" type="datetimeFigureOut">
              <a:rPr lang="fr-FR" smtClean="0"/>
              <a:t>11/01/2026</a:t>
            </a:fld>
            <a:endParaRPr lang="fr-FR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B60BE7-EAD2-4C3B-A9F2-B2A20B3BFA21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828052993"/>
      </p:ext>
    </p:extLst>
  </p:cSld>
  <p:clrMapOvr>
    <a:masterClrMapping/>
  </p:clrMapOvr>
  <p:transition spd="slow">
    <p:fade/>
  </p:transition>
</p:sldLayout>
</file>

<file path=ppt/slideLayouts/slideLayout72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V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D3BCD8-9868-4174-A461-8C04FAF3A9DD}" type="datetimeFigureOut">
              <a:rPr lang="fr-FR" smtClean="0"/>
              <a:t>11/01/2026</a:t>
            </a:fld>
            <a:endParaRPr lang="fr-FR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B60BE7-EAD2-4C3B-A9F2-B2A20B3BFA21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627466271"/>
      </p:ext>
    </p:extLst>
  </p:cSld>
  <p:clrMapOvr>
    <a:masterClrMapping/>
  </p:clrMapOvr>
  <p:transition spd="slow">
    <p:fade/>
  </p:transition>
</p:sldLayout>
</file>

<file path=ppt/slideLayouts/slideLayout73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u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87391" y="987426"/>
            <a:ext cx="462915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D3BCD8-9868-4174-A461-8C04FAF3A9DD}" type="datetimeFigureOut">
              <a:rPr lang="fr-FR" smtClean="0"/>
              <a:t>11/01/2026</a:t>
            </a:fld>
            <a:endParaRPr lang="fr-FR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B60BE7-EAD2-4C3B-A9F2-B2A20B3BFA21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809061055"/>
      </p:ext>
    </p:extLst>
  </p:cSld>
  <p:clrMapOvr>
    <a:masterClrMapping/>
  </p:clrMapOvr>
  <p:transition spd="slow">
    <p:fade/>
  </p:transition>
</p:sldLayout>
</file>

<file path=ppt/slideLayouts/slideLayout74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3887391" y="987426"/>
            <a:ext cx="4629150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fr-FR"/>
              <a:t>Cliquez sur l'icône pour ajouter une image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D3BCD8-9868-4174-A461-8C04FAF3A9DD}" type="datetimeFigureOut">
              <a:rPr lang="fr-FR" smtClean="0"/>
              <a:t>11/01/2026</a:t>
            </a:fld>
            <a:endParaRPr lang="fr-FR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B60BE7-EAD2-4C3B-A9F2-B2A20B3BFA21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054809552"/>
      </p:ext>
    </p:extLst>
  </p:cSld>
  <p:clrMapOvr>
    <a:masterClrMapping/>
  </p:clrMapOvr>
  <p:transition spd="slow">
    <p:fade/>
  </p:transition>
</p:sldLayout>
</file>

<file path=ppt/slideLayouts/slideLayout7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re et texte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D3BCD8-9868-4174-A461-8C04FAF3A9DD}" type="datetimeFigureOut">
              <a:rPr lang="fr-FR" smtClean="0"/>
              <a:t>11/01/2026</a:t>
            </a:fld>
            <a:endParaRPr lang="fr-F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B60BE7-EAD2-4C3B-A9F2-B2A20B3BFA21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06557739"/>
      </p:ext>
    </p:extLst>
  </p:cSld>
  <p:clrMapOvr>
    <a:masterClrMapping/>
  </p:clrMapOvr>
  <p:transition spd="slow">
    <p:fade/>
  </p:transition>
</p:sldLayout>
</file>

<file path=ppt/slideLayouts/slideLayout7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itre vertical et tex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43675" y="365125"/>
            <a:ext cx="1971675" cy="5811838"/>
          </a:xfrm>
        </p:spPr>
        <p:txBody>
          <a:bodyPr vert="eaVert"/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28650" y="365125"/>
            <a:ext cx="5800725" cy="5811838"/>
          </a:xfrm>
        </p:spPr>
        <p:txBody>
          <a:bodyPr vert="eaVert"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D3BCD8-9868-4174-A461-8C04FAF3A9DD}" type="datetimeFigureOut">
              <a:rPr lang="fr-FR" smtClean="0"/>
              <a:t>11/01/2026</a:t>
            </a:fld>
            <a:endParaRPr lang="fr-F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B60BE7-EAD2-4C3B-A9F2-B2A20B3BFA21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5816331"/>
      </p:ext>
    </p:extLst>
  </p:cSld>
  <p:clrMapOvr>
    <a:masterClrMapping/>
  </p:clrMapOvr>
  <p:transition spd="slow">
    <p:fade/>
  </p:transition>
</p:sldLayout>
</file>

<file path=ppt/slideLayouts/slideLayout77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_Disposition personnalisée">
    <p:bg>
      <p:bgPr>
        <a:blipFill dpi="0" rotWithShape="1">
          <a:blip r:embed="rId2">
            <a:lum/>
          </a:blip>
          <a:srcRect/>
          <a:stretch>
            <a:fillRect l="-1000" t="-1000" r="-1000" b="-2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1">
            <a:extLst>
              <a:ext uri="{FF2B5EF4-FFF2-40B4-BE49-F238E27FC236}">
                <a16:creationId xmlns:a16="http://schemas.microsoft.com/office/drawing/2014/main" id="{E9371ADD-26AE-A577-29B9-449852C9B6D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7196" y="895086"/>
            <a:ext cx="7886700" cy="720000"/>
          </a:xfrm>
          <a:prstGeom prst="rect">
            <a:avLst/>
          </a:prstGeom>
        </p:spPr>
        <p:txBody>
          <a:bodyPr anchor="ctr"/>
          <a:lstStyle>
            <a:lvl1pPr algn="ctr" rtl="1">
              <a:defRPr lang="fr-MA" sz="36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pPr lvl="0" algn="ctr"/>
            <a:r>
              <a:rPr lang="fr-FR" dirty="0"/>
              <a:t>Modifiez le style du titre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37906481"/>
      </p:ext>
    </p:extLst>
  </p:cSld>
  <p:clrMapOvr>
    <a:masterClrMapping/>
  </p:clrMapOvr>
  <p:transition spd="slow">
    <p:fade/>
  </p:transition>
</p:sldLayout>
</file>

<file path=ppt/slideLayouts/slideLayout78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9_Disposition personnalisée">
    <p:bg>
      <p:bgPr>
        <a:blipFill dpi="0" rotWithShape="1">
          <a:blip r:embed="rId2">
            <a:lum/>
          </a:blip>
          <a:srcRect/>
          <a:stretch>
            <a:fillRect t="-2000" b="-2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 : coins arrondis 1">
            <a:extLst>
              <a:ext uri="{FF2B5EF4-FFF2-40B4-BE49-F238E27FC236}">
                <a16:creationId xmlns:a16="http://schemas.microsoft.com/office/drawing/2014/main" id="{18F9AB80-4A33-6DF2-80E1-E8A656E98251}"/>
              </a:ext>
            </a:extLst>
          </p:cNvPr>
          <p:cNvSpPr/>
          <p:nvPr userDrawn="1"/>
        </p:nvSpPr>
        <p:spPr>
          <a:xfrm>
            <a:off x="628650" y="1260630"/>
            <a:ext cx="5040000" cy="5060272"/>
          </a:xfrm>
          <a:prstGeom prst="roundRect">
            <a:avLst>
              <a:gd name="adj" fmla="val 9429"/>
            </a:avLst>
          </a:prstGeom>
          <a:noFill/>
          <a:ln>
            <a:solidFill>
              <a:srgbClr val="55B6DF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 dirty="0">
              <a:latin typeface="Microsoft Uighur" panose="02000000000000000000" pitchFamily="2" charset="-78"/>
            </a:endParaRPr>
          </a:p>
        </p:txBody>
      </p:sp>
      <p:sp>
        <p:nvSpPr>
          <p:cNvPr id="4" name="Rectangle : coins arrondis 3">
            <a:extLst>
              <a:ext uri="{FF2B5EF4-FFF2-40B4-BE49-F238E27FC236}">
                <a16:creationId xmlns:a16="http://schemas.microsoft.com/office/drawing/2014/main" id="{367F1E7F-FCB1-DB7F-AD96-871BB190B7CC}"/>
              </a:ext>
            </a:extLst>
          </p:cNvPr>
          <p:cNvSpPr/>
          <p:nvPr userDrawn="1"/>
        </p:nvSpPr>
        <p:spPr>
          <a:xfrm>
            <a:off x="5995350" y="1260630"/>
            <a:ext cx="2520000" cy="5060272"/>
          </a:xfrm>
          <a:prstGeom prst="roundRect">
            <a:avLst>
              <a:gd name="adj" fmla="val 14501"/>
            </a:avLst>
          </a:prstGeom>
          <a:noFill/>
          <a:ln>
            <a:solidFill>
              <a:srgbClr val="55B6DF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 dirty="0">
              <a:latin typeface="Microsoft Uighur" panose="02000000000000000000" pitchFamily="2" charset="-78"/>
            </a:endParaRPr>
          </a:p>
        </p:txBody>
      </p:sp>
      <p:sp>
        <p:nvSpPr>
          <p:cNvPr id="5" name="Organigramme : Terminateur 4">
            <a:extLst>
              <a:ext uri="{FF2B5EF4-FFF2-40B4-BE49-F238E27FC236}">
                <a16:creationId xmlns:a16="http://schemas.microsoft.com/office/drawing/2014/main" id="{E7643A20-C4D8-BF9C-F3EA-CFA7DD48D04A}"/>
              </a:ext>
            </a:extLst>
          </p:cNvPr>
          <p:cNvSpPr/>
          <p:nvPr userDrawn="1"/>
        </p:nvSpPr>
        <p:spPr>
          <a:xfrm>
            <a:off x="2518650" y="1084470"/>
            <a:ext cx="1260000" cy="360000"/>
          </a:xfrm>
          <a:prstGeom prst="flowChartTerminator">
            <a:avLst/>
          </a:prstGeom>
          <a:solidFill>
            <a:srgbClr val="A1D6EC"/>
          </a:solidFill>
          <a:ln>
            <a:solidFill>
              <a:schemeClr val="accent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lvl="0" indent="0" algn="ctr" defTabSz="914400" rtl="1" eaLnBrk="1" fontAlgn="auto" latinLnBrk="0" hangingPunct="1">
              <a:buClrTx/>
              <a:buSzTx/>
              <a:buFontTx/>
              <a:buNone/>
              <a:tabLst/>
            </a:pPr>
            <a:r>
              <a:rPr kumimoji="0" lang="ar-MA" sz="2800" b="1" kern="1200" spc="0" normalizeH="0" baseline="0" noProof="0" dirty="0">
                <a:ln>
                  <a:noFill/>
                </a:ln>
                <a:solidFill>
                  <a:srgbClr val="474F71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الأستاذ(ة)</a:t>
            </a:r>
            <a:endParaRPr kumimoji="0" lang="fr-MA" sz="2800" b="1" kern="1200" spc="0" normalizeH="0" baseline="0" noProof="0" dirty="0">
              <a:ln>
                <a:noFill/>
              </a:ln>
              <a:solidFill>
                <a:srgbClr val="474F71"/>
              </a:solidFill>
              <a:effectLst/>
              <a:uLnTx/>
              <a:uFillTx/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8" name="Organigramme : Terminateur 7">
            <a:extLst>
              <a:ext uri="{FF2B5EF4-FFF2-40B4-BE49-F238E27FC236}">
                <a16:creationId xmlns:a16="http://schemas.microsoft.com/office/drawing/2014/main" id="{F964E87D-23E0-5741-8A85-DF37CDECA766}"/>
              </a:ext>
            </a:extLst>
          </p:cNvPr>
          <p:cNvSpPr/>
          <p:nvPr userDrawn="1"/>
        </p:nvSpPr>
        <p:spPr>
          <a:xfrm>
            <a:off x="6625350" y="1084470"/>
            <a:ext cx="1260000" cy="360000"/>
          </a:xfrm>
          <a:prstGeom prst="flowChartTerminator">
            <a:avLst/>
          </a:prstGeom>
          <a:solidFill>
            <a:srgbClr val="A1D6EC"/>
          </a:solidFill>
          <a:ln>
            <a:solidFill>
              <a:schemeClr val="accent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800" b="1" i="0" u="none" strike="noStrike" kern="1200" cap="none" spc="0" normalizeH="0" baseline="0" noProof="0" dirty="0">
                <a:ln>
                  <a:noFill/>
                </a:ln>
                <a:solidFill>
                  <a:srgbClr val="474F71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الوسائط</a:t>
            </a:r>
            <a:endParaRPr kumimoji="0" lang="fr-MA" sz="3200" b="1" i="0" u="none" strike="noStrike" kern="1200" cap="none" spc="0" normalizeH="0" baseline="0" noProof="0" dirty="0">
              <a:ln>
                <a:noFill/>
              </a:ln>
              <a:solidFill>
                <a:srgbClr val="474F71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sp>
        <p:nvSpPr>
          <p:cNvPr id="9" name="Espace réservé pour une image  7">
            <a:extLst>
              <a:ext uri="{FF2B5EF4-FFF2-40B4-BE49-F238E27FC236}">
                <a16:creationId xmlns:a16="http://schemas.microsoft.com/office/drawing/2014/main" id="{A8646258-A959-F600-2206-2BA41D6E1A6E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1168650" y="1573748"/>
            <a:ext cx="1440000" cy="1440000"/>
          </a:xfrm>
          <a:prstGeom prst="ellipse">
            <a:avLst/>
          </a:prstGeom>
          <a:ln w="76200">
            <a:solidFill>
              <a:srgbClr val="A1A6BC"/>
            </a:solidFill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1" name="Espace réservé pour une image  7">
            <a:extLst>
              <a:ext uri="{FF2B5EF4-FFF2-40B4-BE49-F238E27FC236}">
                <a16:creationId xmlns:a16="http://schemas.microsoft.com/office/drawing/2014/main" id="{A2FB6A86-22A2-ABA9-807D-F094A02D552F}"/>
              </a:ext>
            </a:extLst>
          </p:cNvPr>
          <p:cNvSpPr>
            <a:spLocks noGrp="1"/>
          </p:cNvSpPr>
          <p:nvPr>
            <p:ph type="pic" sz="quarter" idx="11"/>
          </p:nvPr>
        </p:nvSpPr>
        <p:spPr>
          <a:xfrm>
            <a:off x="3672000" y="1573748"/>
            <a:ext cx="1440000" cy="1440000"/>
          </a:xfrm>
          <a:prstGeom prst="ellipse">
            <a:avLst/>
          </a:prstGeom>
          <a:ln w="76200">
            <a:solidFill>
              <a:srgbClr val="A1A6BC"/>
            </a:solidFill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2" name="Espace réservé pour une image  7">
            <a:extLst>
              <a:ext uri="{FF2B5EF4-FFF2-40B4-BE49-F238E27FC236}">
                <a16:creationId xmlns:a16="http://schemas.microsoft.com/office/drawing/2014/main" id="{3EE87273-A98E-CCCC-1BDB-328EFFAD7D0A}"/>
              </a:ext>
            </a:extLst>
          </p:cNvPr>
          <p:cNvSpPr>
            <a:spLocks noGrp="1"/>
          </p:cNvSpPr>
          <p:nvPr>
            <p:ph type="pic" sz="quarter" idx="12"/>
          </p:nvPr>
        </p:nvSpPr>
        <p:spPr>
          <a:xfrm>
            <a:off x="1168650" y="4018773"/>
            <a:ext cx="1440000" cy="1440000"/>
          </a:xfrm>
          <a:prstGeom prst="ellipse">
            <a:avLst/>
          </a:prstGeom>
          <a:ln w="76200">
            <a:solidFill>
              <a:srgbClr val="A1A6BC"/>
            </a:solidFill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3" name="Espace réservé pour une image  7">
            <a:extLst>
              <a:ext uri="{FF2B5EF4-FFF2-40B4-BE49-F238E27FC236}">
                <a16:creationId xmlns:a16="http://schemas.microsoft.com/office/drawing/2014/main" id="{7AD4F6F3-9513-39A0-216F-D043ED7FE80C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3672000" y="4018773"/>
            <a:ext cx="1440000" cy="1440000"/>
          </a:xfrm>
          <a:prstGeom prst="ellipse">
            <a:avLst/>
          </a:prstGeom>
          <a:ln w="76200">
            <a:solidFill>
              <a:srgbClr val="A1A6BC"/>
            </a:solidFill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4" name="Espace réservé pour une image  7">
            <a:extLst>
              <a:ext uri="{FF2B5EF4-FFF2-40B4-BE49-F238E27FC236}">
                <a16:creationId xmlns:a16="http://schemas.microsoft.com/office/drawing/2014/main" id="{BB6323A4-20B8-421E-0E1D-FF08D031FD0C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>
          <a:xfrm>
            <a:off x="6535350" y="1573748"/>
            <a:ext cx="1440000" cy="1440000"/>
          </a:xfrm>
          <a:prstGeom prst="ellipse">
            <a:avLst/>
          </a:prstGeom>
          <a:ln w="76200">
            <a:solidFill>
              <a:srgbClr val="A1A6BC"/>
            </a:solidFill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5" name="Espace réservé pour une image  7">
            <a:extLst>
              <a:ext uri="{FF2B5EF4-FFF2-40B4-BE49-F238E27FC236}">
                <a16:creationId xmlns:a16="http://schemas.microsoft.com/office/drawing/2014/main" id="{5603BEB0-4315-EADB-F7A0-F4E441E48ADD}"/>
              </a:ext>
            </a:extLst>
          </p:cNvPr>
          <p:cNvSpPr>
            <a:spLocks noGrp="1"/>
          </p:cNvSpPr>
          <p:nvPr>
            <p:ph type="pic" sz="quarter" idx="15"/>
          </p:nvPr>
        </p:nvSpPr>
        <p:spPr>
          <a:xfrm>
            <a:off x="6535350" y="4018773"/>
            <a:ext cx="1440000" cy="1440000"/>
          </a:xfrm>
          <a:prstGeom prst="ellipse">
            <a:avLst/>
          </a:prstGeom>
          <a:ln w="76200">
            <a:solidFill>
              <a:srgbClr val="A1A6BC"/>
            </a:solidFill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0" name="Espace réservé du texte 13">
            <a:extLst>
              <a:ext uri="{FF2B5EF4-FFF2-40B4-BE49-F238E27FC236}">
                <a16:creationId xmlns:a16="http://schemas.microsoft.com/office/drawing/2014/main" id="{49FEEAA2-EA63-3F6E-D9F6-D68810723F96}"/>
              </a:ext>
            </a:extLst>
          </p:cNvPr>
          <p:cNvSpPr>
            <a:spLocks noGrp="1"/>
          </p:cNvSpPr>
          <p:nvPr>
            <p:ph type="body" sz="quarter" idx="16"/>
          </p:nvPr>
        </p:nvSpPr>
        <p:spPr>
          <a:xfrm>
            <a:off x="871856" y="3146082"/>
            <a:ext cx="2033588" cy="547687"/>
          </a:xfrm>
          <a:prstGeom prst="rect">
            <a:avLst/>
          </a:prstGeom>
          <a:solidFill>
            <a:srgbClr val="ECF8FB"/>
          </a:solidFill>
          <a:ln>
            <a:noFill/>
          </a:ln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anchor="ctr"/>
          <a:lstStyle>
            <a:lvl1pPr algn="ctr" rtl="1">
              <a:buNone/>
              <a:defRPr sz="200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</a:t>
            </a:r>
            <a:endParaRPr lang="fr-MA" dirty="0"/>
          </a:p>
        </p:txBody>
      </p:sp>
      <p:sp>
        <p:nvSpPr>
          <p:cNvPr id="21" name="Espace réservé du texte 13">
            <a:extLst>
              <a:ext uri="{FF2B5EF4-FFF2-40B4-BE49-F238E27FC236}">
                <a16:creationId xmlns:a16="http://schemas.microsoft.com/office/drawing/2014/main" id="{23ECC305-C4E9-31F3-9A5E-341F36046FEA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3375206" y="3154374"/>
            <a:ext cx="2033588" cy="547687"/>
          </a:xfrm>
          <a:prstGeom prst="rect">
            <a:avLst/>
          </a:prstGeom>
          <a:solidFill>
            <a:srgbClr val="ECF8FB"/>
          </a:solidFill>
          <a:ln>
            <a:noFill/>
          </a:ln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anchor="ctr"/>
          <a:lstStyle>
            <a:lvl1pPr algn="ctr" rtl="1">
              <a:buNone/>
              <a:defRPr sz="200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</a:t>
            </a:r>
            <a:endParaRPr lang="fr-MA" dirty="0"/>
          </a:p>
        </p:txBody>
      </p:sp>
      <p:sp>
        <p:nvSpPr>
          <p:cNvPr id="24" name="Espace réservé du texte 13">
            <a:extLst>
              <a:ext uri="{FF2B5EF4-FFF2-40B4-BE49-F238E27FC236}">
                <a16:creationId xmlns:a16="http://schemas.microsoft.com/office/drawing/2014/main" id="{109CABDE-5387-A0F5-C62F-19585A73891B}"/>
              </a:ext>
            </a:extLst>
          </p:cNvPr>
          <p:cNvSpPr>
            <a:spLocks noGrp="1"/>
          </p:cNvSpPr>
          <p:nvPr>
            <p:ph type="body" sz="quarter" idx="18"/>
          </p:nvPr>
        </p:nvSpPr>
        <p:spPr>
          <a:xfrm>
            <a:off x="6238556" y="3154374"/>
            <a:ext cx="2033588" cy="547687"/>
          </a:xfrm>
          <a:prstGeom prst="rect">
            <a:avLst/>
          </a:prstGeom>
          <a:solidFill>
            <a:srgbClr val="ECF8FB"/>
          </a:solidFill>
          <a:ln>
            <a:noFill/>
          </a:ln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anchor="ctr"/>
          <a:lstStyle>
            <a:lvl1pPr algn="ctr" rtl="1">
              <a:buNone/>
              <a:defRPr sz="200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</a:t>
            </a:r>
            <a:endParaRPr lang="fr-MA" dirty="0"/>
          </a:p>
        </p:txBody>
      </p:sp>
      <p:sp>
        <p:nvSpPr>
          <p:cNvPr id="36" name="Espace réservé du texte 13">
            <a:extLst>
              <a:ext uri="{FF2B5EF4-FFF2-40B4-BE49-F238E27FC236}">
                <a16:creationId xmlns:a16="http://schemas.microsoft.com/office/drawing/2014/main" id="{CF24539A-8A0C-283E-DB87-624BD5856130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>
          <a:xfrm>
            <a:off x="864455" y="5606678"/>
            <a:ext cx="2033588" cy="547687"/>
          </a:xfrm>
          <a:prstGeom prst="rect">
            <a:avLst/>
          </a:prstGeom>
          <a:solidFill>
            <a:srgbClr val="ECF8FB"/>
          </a:solidFill>
          <a:ln>
            <a:noFill/>
          </a:ln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anchor="ctr"/>
          <a:lstStyle>
            <a:lvl1pPr algn="ctr" rtl="1">
              <a:buNone/>
              <a:defRPr sz="200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</a:t>
            </a:r>
            <a:endParaRPr lang="fr-MA" dirty="0"/>
          </a:p>
        </p:txBody>
      </p:sp>
      <p:sp>
        <p:nvSpPr>
          <p:cNvPr id="37" name="Espace réservé du texte 13">
            <a:extLst>
              <a:ext uri="{FF2B5EF4-FFF2-40B4-BE49-F238E27FC236}">
                <a16:creationId xmlns:a16="http://schemas.microsoft.com/office/drawing/2014/main" id="{708B5967-E1E4-5C15-5A52-9F784483454B}"/>
              </a:ext>
            </a:extLst>
          </p:cNvPr>
          <p:cNvSpPr>
            <a:spLocks noGrp="1"/>
          </p:cNvSpPr>
          <p:nvPr>
            <p:ph type="body" sz="quarter" idx="20"/>
          </p:nvPr>
        </p:nvSpPr>
        <p:spPr>
          <a:xfrm>
            <a:off x="3367805" y="5614970"/>
            <a:ext cx="2033588" cy="547687"/>
          </a:xfrm>
          <a:prstGeom prst="rect">
            <a:avLst/>
          </a:prstGeom>
          <a:solidFill>
            <a:srgbClr val="ECF8FB"/>
          </a:solidFill>
          <a:ln>
            <a:noFill/>
          </a:ln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anchor="ctr"/>
          <a:lstStyle>
            <a:lvl1pPr algn="ctr" rtl="1">
              <a:buNone/>
              <a:defRPr sz="200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</a:t>
            </a:r>
            <a:endParaRPr lang="fr-MA" dirty="0"/>
          </a:p>
        </p:txBody>
      </p:sp>
      <p:sp>
        <p:nvSpPr>
          <p:cNvPr id="38" name="Espace réservé du texte 13">
            <a:extLst>
              <a:ext uri="{FF2B5EF4-FFF2-40B4-BE49-F238E27FC236}">
                <a16:creationId xmlns:a16="http://schemas.microsoft.com/office/drawing/2014/main" id="{12B9E12D-2268-AEF6-BF3F-EBBAD2248123}"/>
              </a:ext>
            </a:extLst>
          </p:cNvPr>
          <p:cNvSpPr>
            <a:spLocks noGrp="1"/>
          </p:cNvSpPr>
          <p:nvPr>
            <p:ph type="body" sz="quarter" idx="21"/>
          </p:nvPr>
        </p:nvSpPr>
        <p:spPr>
          <a:xfrm>
            <a:off x="6231155" y="5614970"/>
            <a:ext cx="2033588" cy="547687"/>
          </a:xfrm>
          <a:prstGeom prst="rect">
            <a:avLst/>
          </a:prstGeom>
          <a:solidFill>
            <a:srgbClr val="ECF8FB"/>
          </a:solidFill>
          <a:ln>
            <a:noFill/>
          </a:ln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anchor="ctr"/>
          <a:lstStyle>
            <a:lvl1pPr algn="ctr" rtl="1">
              <a:buNone/>
              <a:defRPr sz="200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390147632"/>
      </p:ext>
    </p:extLst>
  </p:cSld>
  <p:clrMapOvr>
    <a:masterClrMapping/>
  </p:clrMapOvr>
  <p:transition spd="slow">
    <p:fade/>
  </p:transition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2880">
          <p15:clr>
            <a:srgbClr val="FBAE40"/>
          </p15:clr>
        </p15:guide>
      </p15:sldGuideLst>
    </p:ext>
  </p:extLst>
</p:sldLayout>
</file>

<file path=ppt/slideLayouts/slideLayout7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Mascot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1613" y="756000"/>
            <a:ext cx="6840000" cy="612000"/>
          </a:xfrm>
        </p:spPr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2F159B12-62B7-22A2-9765-7264C5423C1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/>
            </a:lvl1pPr>
          </a:lstStyle>
          <a:p>
            <a:endParaRPr lang="fr-MA" dirty="0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7A344F50-A074-9EB5-2DAC-9BBA2096933C}"/>
              </a:ext>
            </a:extLst>
          </p:cNvPr>
          <p:cNvSpPr>
            <a:spLocks noGrp="1" noChangeAspect="1"/>
          </p:cNvSpPr>
          <p:nvPr>
            <p:ph type="media" sz="quarter" idx="13"/>
          </p:nvPr>
        </p:nvSpPr>
        <p:spPr>
          <a:xfrm>
            <a:off x="3255750" y="1584000"/>
            <a:ext cx="2632500" cy="468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2950140955"/>
      </p:ext>
    </p:extLst>
  </p:cSld>
  <p:clrMapOvr>
    <a:masterClrMapping/>
  </p:clrMapOvr>
  <p:transition spd="slow">
    <p:fade/>
  </p:transition>
</p:sldLayout>
</file>

<file path=ppt/slideLayouts/slideLayout8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Large Vidé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321B963-E189-BD8E-3E56-449FCAC984D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E091C94E-1B65-3089-5F06-AAE4424DF093}"/>
              </a:ext>
            </a:extLst>
          </p:cNvPr>
          <p:cNvSpPr>
            <a:spLocks noGrp="1"/>
          </p:cNvSpPr>
          <p:nvPr>
            <p:ph type="media" sz="quarter" idx="10"/>
          </p:nvPr>
        </p:nvSpPr>
        <p:spPr>
          <a:xfrm>
            <a:off x="792000" y="2160000"/>
            <a:ext cx="7560000" cy="39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7598C516-D98D-DBF9-3F71-DFEB0161C87C}"/>
              </a:ext>
            </a:extLst>
          </p:cNvPr>
          <p:cNvSpPr>
            <a:spLocks noGrp="1" noChangeAspect="1"/>
          </p:cNvSpPr>
          <p:nvPr>
            <p:ph type="pic" sz="quarter" idx="13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144388000"/>
      </p:ext>
    </p:extLst>
  </p:cSld>
  <p:clrMapOvr>
    <a:masterClrMapping/>
  </p:clrMapOvr>
  <p:transition spd="slow">
    <p:fade/>
  </p:transition>
</p:sldLayout>
</file>

<file path=ppt/slideLayouts/slideLayout8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_Vidéo 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321B963-E189-BD8E-3E56-449FCAC984D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E091C94E-1B65-3089-5F06-AAE4424DF093}"/>
              </a:ext>
            </a:extLst>
          </p:cNvPr>
          <p:cNvSpPr>
            <a:spLocks noGrp="1" noChangeAspect="1"/>
          </p:cNvSpPr>
          <p:nvPr>
            <p:ph type="media" sz="quarter" idx="10"/>
          </p:nvPr>
        </p:nvSpPr>
        <p:spPr>
          <a:xfrm>
            <a:off x="1692000" y="2026860"/>
            <a:ext cx="5760000" cy="301715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3" name="Espace réservé du texte 4">
            <a:extLst>
              <a:ext uri="{FF2B5EF4-FFF2-40B4-BE49-F238E27FC236}">
                <a16:creationId xmlns:a16="http://schemas.microsoft.com/office/drawing/2014/main" id="{9926949A-F877-393A-0235-737EC4E29ED1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1691999" y="5400000"/>
            <a:ext cx="5760000" cy="662104"/>
          </a:xfrm>
          <a:prstGeom prst="rect">
            <a:avLst/>
          </a:prstGeom>
        </p:spPr>
        <p:txBody>
          <a:bodyPr anchor="ctr"/>
          <a:lstStyle>
            <a:lvl1pPr marL="0" indent="0" algn="ctr" rtl="1">
              <a:buNone/>
              <a:defRPr lang="fr-MA" sz="2800" b="1" kern="1200" cap="none" spc="0" dirty="0">
                <a:ln w="0"/>
                <a:solidFill>
                  <a:srgbClr val="474F71"/>
                </a:solidFill>
                <a:effectLst/>
                <a:latin typeface="Dosis" pitchFamily="2" charset="0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EEF34296-E850-0AEB-BB92-43EC46A11021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736876463"/>
      </p:ext>
    </p:extLst>
  </p:cSld>
  <p:clrMapOvr>
    <a:masterClrMapping/>
  </p:clrMapOvr>
  <p:transition spd="slow">
    <p:fade/>
  </p:transition>
</p:sldLayout>
</file>

<file path=ppt/slideLayouts/slideLayout8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2">
            <a:extLst>
              <a:ext uri="{FF2B5EF4-FFF2-40B4-BE49-F238E27FC236}">
                <a16:creationId xmlns:a16="http://schemas.microsoft.com/office/drawing/2014/main" id="{C8528F83-9A65-C0AF-DA97-1526D668AC8E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1395438" y="2344003"/>
            <a:ext cx="2880000" cy="288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du texte 4">
            <a:extLst>
              <a:ext uri="{FF2B5EF4-FFF2-40B4-BE49-F238E27FC236}">
                <a16:creationId xmlns:a16="http://schemas.microsoft.com/office/drawing/2014/main" id="{993D7940-6B7C-F4DD-FCA1-A62E6F04A738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1055" y="3240000"/>
            <a:ext cx="3613875" cy="662104"/>
          </a:xfrm>
          <a:prstGeom prst="rect">
            <a:avLst/>
          </a:prstGeom>
        </p:spPr>
        <p:txBody>
          <a:bodyPr anchor="ctr"/>
          <a:lstStyle>
            <a:lvl1pPr marL="0" indent="0" algn="ctr" rtl="1">
              <a:buNone/>
              <a:defRPr lang="fr-MA" sz="5400" b="1" kern="1200" cap="none" spc="0" dirty="0">
                <a:ln w="0"/>
                <a:solidFill>
                  <a:srgbClr val="474F71"/>
                </a:solidFill>
                <a:effectLst/>
                <a:latin typeface="Dosis" pitchFamily="2" charset="0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9D132558-3F75-CB4C-D531-27315320B88F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578525727"/>
      </p:ext>
    </p:extLst>
  </p:cSld>
  <p:clrMapOvr>
    <a:masterClrMapping/>
  </p:clrMapOvr>
  <p:transition spd="slow">
    <p:fade/>
  </p:transition>
</p:sldLayout>
</file>

<file path=ppt/slideLayouts/slideLayout8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Med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5" name="Espace réservé du contenu 6">
            <a:extLst>
              <a:ext uri="{FF2B5EF4-FFF2-40B4-BE49-F238E27FC236}">
                <a16:creationId xmlns:a16="http://schemas.microsoft.com/office/drawing/2014/main" id="{741E3894-6253-5996-3C44-0D88AD928528}"/>
              </a:ext>
            </a:extLst>
          </p:cNvPr>
          <p:cNvSpPr>
            <a:spLocks noGrp="1" noChangeAspect="1"/>
          </p:cNvSpPr>
          <p:nvPr>
            <p:ph sz="quarter" idx="13"/>
          </p:nvPr>
        </p:nvSpPr>
        <p:spPr>
          <a:xfrm>
            <a:off x="754184" y="2126456"/>
            <a:ext cx="2318436" cy="4140064"/>
          </a:xfrm>
          <a:prstGeom prst="roundRect">
            <a:avLst/>
          </a:prstGeom>
        </p:spPr>
        <p:txBody>
          <a:bodyPr/>
          <a:lstStyle>
            <a:lvl1pPr algn="r" rtl="1">
              <a:defRPr/>
            </a:lvl1pPr>
            <a:lvl2pPr algn="r" rtl="1">
              <a:defRPr/>
            </a:lvl2pPr>
            <a:lvl3pPr algn="r" rtl="1">
              <a:defRPr/>
            </a:lvl3pPr>
            <a:lvl4pPr algn="r" rtl="1">
              <a:defRPr/>
            </a:lvl4pPr>
            <a:lvl5pPr algn="r" rtl="1">
              <a:defRPr/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12" name="Espace réservé de l'élément multimédia 11">
            <a:extLst>
              <a:ext uri="{FF2B5EF4-FFF2-40B4-BE49-F238E27FC236}">
                <a16:creationId xmlns:a16="http://schemas.microsoft.com/office/drawing/2014/main" id="{F829FF4F-B5FF-57C3-494A-3084F0422CA9}"/>
              </a:ext>
            </a:extLst>
          </p:cNvPr>
          <p:cNvSpPr>
            <a:spLocks noGrp="1"/>
          </p:cNvSpPr>
          <p:nvPr>
            <p:ph type="media" sz="quarter" idx="14"/>
          </p:nvPr>
        </p:nvSpPr>
        <p:spPr>
          <a:xfrm>
            <a:off x="3600000" y="2340000"/>
            <a:ext cx="4680000" cy="3600000"/>
          </a:xfrm>
          <a:prstGeom prst="round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2E1E0570-45E7-D32C-C3AF-C520C3495AAD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69653257"/>
      </p:ext>
    </p:extLst>
  </p:cSld>
  <p:clrMapOvr>
    <a:masterClrMapping/>
  </p:clrMapOvr>
  <p:transition spd="slow">
    <p:fade/>
  </p:transition>
</p:sldLayout>
</file>

<file path=ppt/slideLayouts/slideLayout8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5" name="Espace réservé du contenu 6">
            <a:extLst>
              <a:ext uri="{FF2B5EF4-FFF2-40B4-BE49-F238E27FC236}">
                <a16:creationId xmlns:a16="http://schemas.microsoft.com/office/drawing/2014/main" id="{741E3894-6253-5996-3C44-0D88AD928528}"/>
              </a:ext>
            </a:extLst>
          </p:cNvPr>
          <p:cNvSpPr>
            <a:spLocks noGrp="1" noChangeAspect="1"/>
          </p:cNvSpPr>
          <p:nvPr>
            <p:ph sz="quarter" idx="13"/>
          </p:nvPr>
        </p:nvSpPr>
        <p:spPr>
          <a:xfrm>
            <a:off x="754184" y="2126456"/>
            <a:ext cx="2318436" cy="4140064"/>
          </a:xfrm>
          <a:prstGeom prst="roundRect">
            <a:avLst/>
          </a:prstGeom>
        </p:spPr>
        <p:txBody>
          <a:bodyPr/>
          <a:lstStyle>
            <a:lvl1pPr algn="r" rtl="1">
              <a:defRPr/>
            </a:lvl1pPr>
            <a:lvl2pPr algn="r" rtl="1">
              <a:defRPr/>
            </a:lvl2pPr>
            <a:lvl3pPr algn="r" rtl="1">
              <a:defRPr/>
            </a:lvl3pPr>
            <a:lvl4pPr algn="r" rtl="1">
              <a:defRPr/>
            </a:lvl4pPr>
            <a:lvl5pPr algn="r" rtl="1">
              <a:defRPr/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5" name="Espace réservé pour une image  4">
            <a:extLst>
              <a:ext uri="{FF2B5EF4-FFF2-40B4-BE49-F238E27FC236}">
                <a16:creationId xmlns:a16="http://schemas.microsoft.com/office/drawing/2014/main" id="{5D718CC0-0BDB-9947-CCFF-FF1A546B9852}"/>
              </a:ext>
            </a:extLst>
          </p:cNvPr>
          <p:cNvSpPr>
            <a:spLocks noGrp="1"/>
          </p:cNvSpPr>
          <p:nvPr>
            <p:ph type="pic" sz="quarter" idx="15"/>
          </p:nvPr>
        </p:nvSpPr>
        <p:spPr>
          <a:xfrm>
            <a:off x="3600450" y="2340000"/>
            <a:ext cx="4680000" cy="3600000"/>
          </a:xfrm>
          <a:prstGeom prst="round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85D16DE4-155A-6638-E7CE-E7A28AA4B608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084818073"/>
      </p:ext>
    </p:extLst>
  </p:cSld>
  <p:clrMapOvr>
    <a:masterClrMapping/>
  </p:clrMapOvr>
  <p:transition spd="slow">
    <p:fade/>
  </p:transition>
</p:sldLayout>
</file>

<file path=ppt/slideLayouts/slideLayout8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8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3" name="Espace réservé pour une image  6">
            <a:extLst>
              <a:ext uri="{FF2B5EF4-FFF2-40B4-BE49-F238E27FC236}">
                <a16:creationId xmlns:a16="http://schemas.microsoft.com/office/drawing/2014/main" id="{6DBEF773-D41A-C770-09A2-4E95231BCEF2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4016173" y="1806417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6" name="Espace réservé pour une image  6">
            <a:extLst>
              <a:ext uri="{FF2B5EF4-FFF2-40B4-BE49-F238E27FC236}">
                <a16:creationId xmlns:a16="http://schemas.microsoft.com/office/drawing/2014/main" id="{7E603A45-15AE-F689-5C77-2638CD14111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016173" y="3312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7" name="Espace réservé pour une image  6">
            <a:extLst>
              <a:ext uri="{FF2B5EF4-FFF2-40B4-BE49-F238E27FC236}">
                <a16:creationId xmlns:a16="http://schemas.microsoft.com/office/drawing/2014/main" id="{7A287785-23C6-809D-E732-3B10E73FF581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4016173" y="4860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8" name="Espace réservé pour une image  6">
            <a:extLst>
              <a:ext uri="{FF2B5EF4-FFF2-40B4-BE49-F238E27FC236}">
                <a16:creationId xmlns:a16="http://schemas.microsoft.com/office/drawing/2014/main" id="{CAB978FA-F72D-651F-22D4-C77E74E59D59}"/>
              </a:ext>
            </a:extLst>
          </p:cNvPr>
          <p:cNvSpPr>
            <a:spLocks noGrp="1" noChangeAspect="1"/>
          </p:cNvSpPr>
          <p:nvPr>
            <p:ph type="pic" sz="quarter" idx="23"/>
          </p:nvPr>
        </p:nvSpPr>
        <p:spPr>
          <a:xfrm>
            <a:off x="5512359" y="1806417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9" name="Espace réservé pour une image  6">
            <a:extLst>
              <a:ext uri="{FF2B5EF4-FFF2-40B4-BE49-F238E27FC236}">
                <a16:creationId xmlns:a16="http://schemas.microsoft.com/office/drawing/2014/main" id="{A2C53014-67DF-ECB7-1756-F9962A42486C}"/>
              </a:ext>
            </a:extLst>
          </p:cNvPr>
          <p:cNvSpPr>
            <a:spLocks noGrp="1" noChangeAspect="1"/>
          </p:cNvSpPr>
          <p:nvPr>
            <p:ph type="pic" sz="quarter" idx="24"/>
          </p:nvPr>
        </p:nvSpPr>
        <p:spPr>
          <a:xfrm>
            <a:off x="5512359" y="3312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0" name="Espace réservé pour une image  6">
            <a:extLst>
              <a:ext uri="{FF2B5EF4-FFF2-40B4-BE49-F238E27FC236}">
                <a16:creationId xmlns:a16="http://schemas.microsoft.com/office/drawing/2014/main" id="{831DC1D3-24B1-B160-E0F9-C7E35DA4E887}"/>
              </a:ext>
            </a:extLst>
          </p:cNvPr>
          <p:cNvSpPr>
            <a:spLocks noGrp="1" noChangeAspect="1"/>
          </p:cNvSpPr>
          <p:nvPr>
            <p:ph type="pic" sz="quarter" idx="25"/>
          </p:nvPr>
        </p:nvSpPr>
        <p:spPr>
          <a:xfrm>
            <a:off x="5512359" y="4860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1" name="Espace réservé pour une image  6">
            <a:extLst>
              <a:ext uri="{FF2B5EF4-FFF2-40B4-BE49-F238E27FC236}">
                <a16:creationId xmlns:a16="http://schemas.microsoft.com/office/drawing/2014/main" id="{76695F17-301A-B0CF-5141-CF072746FE4A}"/>
              </a:ext>
            </a:extLst>
          </p:cNvPr>
          <p:cNvSpPr>
            <a:spLocks noGrp="1" noChangeAspect="1"/>
          </p:cNvSpPr>
          <p:nvPr>
            <p:ph type="pic" sz="quarter" idx="26"/>
          </p:nvPr>
        </p:nvSpPr>
        <p:spPr>
          <a:xfrm>
            <a:off x="7008545" y="1806417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2" name="Espace réservé pour une image  6">
            <a:extLst>
              <a:ext uri="{FF2B5EF4-FFF2-40B4-BE49-F238E27FC236}">
                <a16:creationId xmlns:a16="http://schemas.microsoft.com/office/drawing/2014/main" id="{142B664B-C11B-6AA7-4A9C-0531048F6C3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008545" y="3312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3" name="Espace réservé pour une image  6">
            <a:extLst>
              <a:ext uri="{FF2B5EF4-FFF2-40B4-BE49-F238E27FC236}">
                <a16:creationId xmlns:a16="http://schemas.microsoft.com/office/drawing/2014/main" id="{6CB2D926-9334-B815-CB14-067B65BB32B5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7008545" y="4860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5" name="Espace réservé de l'élément multimédia 4">
            <a:extLst>
              <a:ext uri="{FF2B5EF4-FFF2-40B4-BE49-F238E27FC236}">
                <a16:creationId xmlns:a16="http://schemas.microsoft.com/office/drawing/2014/main" id="{AC4130FF-D25A-0542-47B5-C8C15CA14464}"/>
              </a:ext>
            </a:extLst>
          </p:cNvPr>
          <p:cNvSpPr>
            <a:spLocks noGrp="1" noChangeAspect="1"/>
          </p:cNvSpPr>
          <p:nvPr>
            <p:ph type="media" sz="quarter" idx="29"/>
          </p:nvPr>
        </p:nvSpPr>
        <p:spPr>
          <a:xfrm>
            <a:off x="1224000" y="1806417"/>
            <a:ext cx="2628000" cy="468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21324D1A-D9D9-B5ED-B73D-27AA0C2A9866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016389372"/>
      </p:ext>
    </p:extLst>
  </p:cSld>
  <p:clrMapOvr>
    <a:masterClrMapping/>
  </p:clrMapOvr>
  <p:transition spd="slow">
    <p:fade/>
  </p:transition>
</p:sldLayout>
</file>

<file path=ppt/slideLayouts/slideLayout8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4 Vig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844356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832698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821040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6809383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3B76699B-E059-47DC-DE0E-BA72358357D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418099424"/>
      </p:ext>
    </p:extLst>
  </p:cSld>
  <p:clrMapOvr>
    <a:masterClrMapping/>
  </p:clrMapOvr>
  <p:transition spd="slow">
    <p:fade/>
  </p:transition>
</p:sldLayout>
</file>

<file path=ppt/slideLayouts/slideLayout8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algn="r"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844356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832698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821040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6809383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844355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832697" y="4573417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4821039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6809383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87FAFC7B-FA92-DE4F-26F0-9F5500C95015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816241218"/>
      </p:ext>
    </p:extLst>
  </p:cSld>
  <p:clrMapOvr>
    <a:masterClrMapping/>
  </p:clrMapOvr>
  <p:transition spd="slow">
    <p:fade/>
  </p:transition>
</p:sldLayout>
</file>

<file path=ppt/slideLayouts/slideLayout8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1479323" y="2856412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3759312" y="2856412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6039301" y="2856412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1479323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Modern Love" panose="04090805081005020601" pitchFamily="8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375931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Modern Love" panose="04090805081005020601" pitchFamily="8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6039301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Modern Love" panose="04090805081005020601" pitchFamily="8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4803C138-D469-2A4F-DFF7-7BDE3B1200C2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780912527"/>
      </p:ext>
    </p:extLst>
  </p:cSld>
  <p:clrMapOvr>
    <a:masterClrMapping/>
  </p:clrMapOvr>
  <p:transition spd="slow">
    <p:fade/>
  </p:transition>
</p:sldLayout>
</file>

<file path=ppt/slideLayouts/slideLayout8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1479323" y="4161429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3759312" y="4161429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6039301" y="4161429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4803C138-D469-2A4F-DFF7-7BDE3B1200C2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  <p:sp>
        <p:nvSpPr>
          <p:cNvPr id="5" name="Espace réservé pour une image  14">
            <a:extLst>
              <a:ext uri="{FF2B5EF4-FFF2-40B4-BE49-F238E27FC236}">
                <a16:creationId xmlns:a16="http://schemas.microsoft.com/office/drawing/2014/main" id="{ED574AA3-B351-6E81-47C1-AE4FFFE36E29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1479323" y="2092932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C16BD22B-8A37-1A44-3B56-1FFE388CB895}"/>
              </a:ext>
            </a:extLst>
          </p:cNvPr>
          <p:cNvSpPr>
            <a:spLocks noGrp="1" noChangeAspect="1"/>
          </p:cNvSpPr>
          <p:nvPr>
            <p:ph type="pic" sz="quarter" idx="23"/>
          </p:nvPr>
        </p:nvSpPr>
        <p:spPr>
          <a:xfrm>
            <a:off x="3759312" y="2092932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0" name="Espace réservé pour une image  14">
            <a:extLst>
              <a:ext uri="{FF2B5EF4-FFF2-40B4-BE49-F238E27FC236}">
                <a16:creationId xmlns:a16="http://schemas.microsoft.com/office/drawing/2014/main" id="{F6356B9C-DDC6-0D39-05E4-6D75382B79D2}"/>
              </a:ext>
            </a:extLst>
          </p:cNvPr>
          <p:cNvSpPr>
            <a:spLocks noGrp="1" noChangeAspect="1"/>
          </p:cNvSpPr>
          <p:nvPr>
            <p:ph type="pic" sz="quarter" idx="24"/>
          </p:nvPr>
        </p:nvSpPr>
        <p:spPr>
          <a:xfrm>
            <a:off x="6039301" y="2092932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1009782575"/>
      </p:ext>
    </p:extLst>
  </p:cSld>
  <p:clrMapOvr>
    <a:masterClrMapping/>
  </p:clrMapOvr>
  <p:transition spd="slow">
    <p:fade/>
  </p:transition>
</p:sldLayout>
</file>

<file path=ppt/slideLayouts/slideLayout9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1176282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872797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569312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6265827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117628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872797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456931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6265827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40D6A5E2-01C6-D590-C3C3-E3E3120C435F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712463918"/>
      </p:ext>
    </p:extLst>
  </p:cSld>
  <p:clrMapOvr>
    <a:masterClrMapping/>
  </p:clrMapOvr>
  <p:transition spd="slow">
    <p:fade/>
  </p:transition>
</p:sldLayout>
</file>

<file path=ppt/slideLayouts/slideLayout9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358377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054892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751407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47922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358377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05489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3751407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544792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10ABAA10-5FC2-5899-38A7-DD016CAF6D6F}"/>
              </a:ext>
            </a:extLst>
          </p:cNvPr>
          <p:cNvSpPr>
            <a:spLocks noGrp="1" noChangeAspect="1"/>
          </p:cNvSpPr>
          <p:nvPr>
            <p:ph type="pic" sz="quarter" idx="26"/>
          </p:nvPr>
        </p:nvSpPr>
        <p:spPr>
          <a:xfrm>
            <a:off x="7144439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5" name="Espace réservé du texte 14">
            <a:extLst>
              <a:ext uri="{FF2B5EF4-FFF2-40B4-BE49-F238E27FC236}">
                <a16:creationId xmlns:a16="http://schemas.microsoft.com/office/drawing/2014/main" id="{6D6969BD-245C-42EC-7085-CCC9CAE7B5D6}"/>
              </a:ext>
            </a:extLst>
          </p:cNvPr>
          <p:cNvSpPr>
            <a:spLocks noGrp="1"/>
          </p:cNvSpPr>
          <p:nvPr>
            <p:ph type="body" sz="quarter" idx="27"/>
          </p:nvPr>
        </p:nvSpPr>
        <p:spPr>
          <a:xfrm>
            <a:off x="7144439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1" name="Espace réservé pour une image  16">
            <a:extLst>
              <a:ext uri="{FF2B5EF4-FFF2-40B4-BE49-F238E27FC236}">
                <a16:creationId xmlns:a16="http://schemas.microsoft.com/office/drawing/2014/main" id="{22CA7E9F-9679-5248-AEE2-BF953C8E64C2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257565829"/>
      </p:ext>
    </p:extLst>
  </p:cSld>
  <p:clrMapOvr>
    <a:masterClrMapping/>
  </p:clrMapOvr>
  <p:transition spd="slow">
    <p:fade/>
  </p:transition>
</p:sldLayout>
</file>

<file path=ppt/slideLayouts/slideLayout9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5 Vig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0" name="Espace réservé pour une image  14">
            <a:extLst>
              <a:ext uri="{FF2B5EF4-FFF2-40B4-BE49-F238E27FC236}">
                <a16:creationId xmlns:a16="http://schemas.microsoft.com/office/drawing/2014/main" id="{F72B9DAC-5B26-3AA7-F1E9-7199F361C36B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1" name="Espace réservé pour une image  14">
            <a:extLst>
              <a:ext uri="{FF2B5EF4-FFF2-40B4-BE49-F238E27FC236}">
                <a16:creationId xmlns:a16="http://schemas.microsoft.com/office/drawing/2014/main" id="{6CAD6A59-FF09-83BD-CF55-048C618D77D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2" name="Espace réservé pour une image  14">
            <a:extLst>
              <a:ext uri="{FF2B5EF4-FFF2-40B4-BE49-F238E27FC236}">
                <a16:creationId xmlns:a16="http://schemas.microsoft.com/office/drawing/2014/main" id="{2270B6D3-B398-4D84-E776-FBEF7EA75FB9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3" name="Espace réservé pour une image  14">
            <a:extLst>
              <a:ext uri="{FF2B5EF4-FFF2-40B4-BE49-F238E27FC236}">
                <a16:creationId xmlns:a16="http://schemas.microsoft.com/office/drawing/2014/main" id="{5DBFF0BF-C86C-814E-B36F-BBBAA0F52754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4" name="Espace réservé pour une image  14">
            <a:extLst>
              <a:ext uri="{FF2B5EF4-FFF2-40B4-BE49-F238E27FC236}">
                <a16:creationId xmlns:a16="http://schemas.microsoft.com/office/drawing/2014/main" id="{E726AE8C-307B-2987-95A8-6F7E9A0252DE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212620F5-42B6-A595-4B8A-576787B826DC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903311600"/>
      </p:ext>
    </p:extLst>
  </p:cSld>
  <p:clrMapOvr>
    <a:masterClrMapping/>
  </p:clrMapOvr>
  <p:transition spd="slow">
    <p:fade/>
  </p:transition>
</p:sldLayout>
</file>

<file path=ppt/slideLayouts/slideLayout9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453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127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3801737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5475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6" name="Espace réservé du texte 14">
            <a:extLst>
              <a:ext uri="{FF2B5EF4-FFF2-40B4-BE49-F238E27FC236}">
                <a16:creationId xmlns:a16="http://schemas.microsoft.com/office/drawing/2014/main" id="{8DB91941-0D8C-2A50-0450-48D7D4592571}"/>
              </a:ext>
            </a:extLst>
          </p:cNvPr>
          <p:cNvSpPr>
            <a:spLocks noGrp="1"/>
          </p:cNvSpPr>
          <p:nvPr>
            <p:ph type="body" sz="quarter" idx="26"/>
          </p:nvPr>
        </p:nvSpPr>
        <p:spPr>
          <a:xfrm>
            <a:off x="7149739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90870748-DEBB-7999-E4EA-5505C8D576AB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488101358"/>
      </p:ext>
    </p:extLst>
  </p:cSld>
  <p:clrMapOvr>
    <a:masterClrMapping/>
  </p:clrMapOvr>
  <p:transition spd="slow">
    <p:fade/>
  </p:transition>
</p:sldLayout>
</file>

<file path=ppt/slideLayouts/slideLayout9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2" name="Espace réservé pour une image  14">
            <a:extLst>
              <a:ext uri="{FF2B5EF4-FFF2-40B4-BE49-F238E27FC236}">
                <a16:creationId xmlns:a16="http://schemas.microsoft.com/office/drawing/2014/main" id="{5DD469B2-1742-3593-30F8-AFA8678E114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83971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3" name="Espace réservé pour une image  14">
            <a:extLst>
              <a:ext uri="{FF2B5EF4-FFF2-40B4-BE49-F238E27FC236}">
                <a16:creationId xmlns:a16="http://schemas.microsoft.com/office/drawing/2014/main" id="{5E8C8893-4BAB-C174-00E2-B5C9F75F2AF8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2772313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4" name="Espace réservé pour une image  14">
            <a:extLst>
              <a:ext uri="{FF2B5EF4-FFF2-40B4-BE49-F238E27FC236}">
                <a16:creationId xmlns:a16="http://schemas.microsoft.com/office/drawing/2014/main" id="{D645F54B-AA02-116F-F89B-EC12C63C0801}"/>
              </a:ext>
            </a:extLst>
          </p:cNvPr>
          <p:cNvSpPr>
            <a:spLocks noGrp="1" noChangeAspect="1"/>
          </p:cNvSpPr>
          <p:nvPr>
            <p:ph type="pic" sz="quarter" idx="29"/>
          </p:nvPr>
        </p:nvSpPr>
        <p:spPr>
          <a:xfrm>
            <a:off x="4760655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5" name="Espace réservé pour une image  14">
            <a:extLst>
              <a:ext uri="{FF2B5EF4-FFF2-40B4-BE49-F238E27FC236}">
                <a16:creationId xmlns:a16="http://schemas.microsoft.com/office/drawing/2014/main" id="{95370809-AC25-054A-CEB5-D5820CBFF7CA}"/>
              </a:ext>
            </a:extLst>
          </p:cNvPr>
          <p:cNvSpPr>
            <a:spLocks noGrp="1" noChangeAspect="1"/>
          </p:cNvSpPr>
          <p:nvPr>
            <p:ph type="pic" sz="quarter" idx="30"/>
          </p:nvPr>
        </p:nvSpPr>
        <p:spPr>
          <a:xfrm>
            <a:off x="6748998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3A90A1F0-EDD6-9649-9002-A9FD386E7352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432936648"/>
      </p:ext>
    </p:extLst>
  </p:cSld>
  <p:clrMapOvr>
    <a:masterClrMapping/>
  </p:clrMapOvr>
  <p:transition spd="slow">
    <p:fade/>
  </p:transition>
</p:sldLayout>
</file>

<file path=ppt/slideLayouts/slideLayout9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2" name="Espace réservé pour une image  14">
            <a:extLst>
              <a:ext uri="{FF2B5EF4-FFF2-40B4-BE49-F238E27FC236}">
                <a16:creationId xmlns:a16="http://schemas.microsoft.com/office/drawing/2014/main" id="{5DD469B2-1742-3593-30F8-AFA8678E114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83971" y="1968822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3" name="Espace réservé pour une image  14">
            <a:extLst>
              <a:ext uri="{FF2B5EF4-FFF2-40B4-BE49-F238E27FC236}">
                <a16:creationId xmlns:a16="http://schemas.microsoft.com/office/drawing/2014/main" id="{5E8C8893-4BAB-C174-00E2-B5C9F75F2AF8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2772313" y="1968822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4" name="Espace réservé pour une image  14">
            <a:extLst>
              <a:ext uri="{FF2B5EF4-FFF2-40B4-BE49-F238E27FC236}">
                <a16:creationId xmlns:a16="http://schemas.microsoft.com/office/drawing/2014/main" id="{D645F54B-AA02-116F-F89B-EC12C63C0801}"/>
              </a:ext>
            </a:extLst>
          </p:cNvPr>
          <p:cNvSpPr>
            <a:spLocks noGrp="1" noChangeAspect="1"/>
          </p:cNvSpPr>
          <p:nvPr>
            <p:ph type="pic" sz="quarter" idx="29"/>
          </p:nvPr>
        </p:nvSpPr>
        <p:spPr>
          <a:xfrm>
            <a:off x="4760655" y="1968822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5" name="Espace réservé pour une image  14">
            <a:extLst>
              <a:ext uri="{FF2B5EF4-FFF2-40B4-BE49-F238E27FC236}">
                <a16:creationId xmlns:a16="http://schemas.microsoft.com/office/drawing/2014/main" id="{95370809-AC25-054A-CEB5-D5820CBFF7CA}"/>
              </a:ext>
            </a:extLst>
          </p:cNvPr>
          <p:cNvSpPr>
            <a:spLocks noGrp="1" noChangeAspect="1"/>
          </p:cNvSpPr>
          <p:nvPr>
            <p:ph type="pic" sz="quarter" idx="30"/>
          </p:nvPr>
        </p:nvSpPr>
        <p:spPr>
          <a:xfrm>
            <a:off x="6748998" y="1968822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1AD089D0-4BDB-8D43-FA23-9FA976E0B151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481171881"/>
      </p:ext>
    </p:extLst>
  </p:cSld>
  <p:clrMapOvr>
    <a:masterClrMapping/>
  </p:clrMapOvr>
  <p:transition spd="slow">
    <p:fade/>
  </p:transition>
</p:sldLayout>
</file>

<file path=ppt/slideLayouts/slideLayout9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endParaRPr lang="fr-MA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endParaRPr lang="fr-MA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453738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127738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3801737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5475738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6" name="Espace réservé du texte 14">
            <a:extLst>
              <a:ext uri="{FF2B5EF4-FFF2-40B4-BE49-F238E27FC236}">
                <a16:creationId xmlns:a16="http://schemas.microsoft.com/office/drawing/2014/main" id="{8DB91941-0D8C-2A50-0450-48D7D4592571}"/>
              </a:ext>
            </a:extLst>
          </p:cNvPr>
          <p:cNvSpPr>
            <a:spLocks noGrp="1"/>
          </p:cNvSpPr>
          <p:nvPr>
            <p:ph type="body" sz="quarter" idx="26"/>
          </p:nvPr>
        </p:nvSpPr>
        <p:spPr>
          <a:xfrm>
            <a:off x="7149739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2" name="Espace réservé pour une image  14">
            <a:extLst>
              <a:ext uri="{FF2B5EF4-FFF2-40B4-BE49-F238E27FC236}">
                <a16:creationId xmlns:a16="http://schemas.microsoft.com/office/drawing/2014/main" id="{5DD469B2-1742-3593-30F8-AFA8678E114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83971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23" name="Espace réservé pour une image  14">
            <a:extLst>
              <a:ext uri="{FF2B5EF4-FFF2-40B4-BE49-F238E27FC236}">
                <a16:creationId xmlns:a16="http://schemas.microsoft.com/office/drawing/2014/main" id="{5E8C8893-4BAB-C174-00E2-B5C9F75F2AF8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2772313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24" name="Espace réservé pour une image  14">
            <a:extLst>
              <a:ext uri="{FF2B5EF4-FFF2-40B4-BE49-F238E27FC236}">
                <a16:creationId xmlns:a16="http://schemas.microsoft.com/office/drawing/2014/main" id="{D645F54B-AA02-116F-F89B-EC12C63C0801}"/>
              </a:ext>
            </a:extLst>
          </p:cNvPr>
          <p:cNvSpPr>
            <a:spLocks noGrp="1" noChangeAspect="1"/>
          </p:cNvSpPr>
          <p:nvPr>
            <p:ph type="pic" sz="quarter" idx="29"/>
          </p:nvPr>
        </p:nvSpPr>
        <p:spPr>
          <a:xfrm>
            <a:off x="4760655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25" name="Espace réservé pour une image  14">
            <a:extLst>
              <a:ext uri="{FF2B5EF4-FFF2-40B4-BE49-F238E27FC236}">
                <a16:creationId xmlns:a16="http://schemas.microsoft.com/office/drawing/2014/main" id="{95370809-AC25-054A-CEB5-D5820CBFF7CA}"/>
              </a:ext>
            </a:extLst>
          </p:cNvPr>
          <p:cNvSpPr>
            <a:spLocks noGrp="1" noChangeAspect="1"/>
          </p:cNvSpPr>
          <p:nvPr>
            <p:ph type="pic" sz="quarter" idx="30"/>
          </p:nvPr>
        </p:nvSpPr>
        <p:spPr>
          <a:xfrm>
            <a:off x="6748998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 dirty="0"/>
          </a:p>
        </p:txBody>
      </p:sp>
      <p:sp>
        <p:nvSpPr>
          <p:cNvPr id="26" name="Espace réservé du texte 14">
            <a:extLst>
              <a:ext uri="{FF2B5EF4-FFF2-40B4-BE49-F238E27FC236}">
                <a16:creationId xmlns:a16="http://schemas.microsoft.com/office/drawing/2014/main" id="{24C4BDD6-3530-4D8F-6435-7481BF637417}"/>
              </a:ext>
            </a:extLst>
          </p:cNvPr>
          <p:cNvSpPr>
            <a:spLocks noGrp="1"/>
          </p:cNvSpPr>
          <p:nvPr>
            <p:ph type="body" sz="quarter" idx="31"/>
          </p:nvPr>
        </p:nvSpPr>
        <p:spPr>
          <a:xfrm>
            <a:off x="783970" y="3660822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7" name="Espace réservé du texte 14">
            <a:extLst>
              <a:ext uri="{FF2B5EF4-FFF2-40B4-BE49-F238E27FC236}">
                <a16:creationId xmlns:a16="http://schemas.microsoft.com/office/drawing/2014/main" id="{28318D23-D16D-A34E-43C5-131B2D3880DC}"/>
              </a:ext>
            </a:extLst>
          </p:cNvPr>
          <p:cNvSpPr>
            <a:spLocks noGrp="1"/>
          </p:cNvSpPr>
          <p:nvPr>
            <p:ph type="body" sz="quarter" idx="32"/>
          </p:nvPr>
        </p:nvSpPr>
        <p:spPr>
          <a:xfrm>
            <a:off x="2772312" y="3662239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8" name="Espace réservé du texte 14">
            <a:extLst>
              <a:ext uri="{FF2B5EF4-FFF2-40B4-BE49-F238E27FC236}">
                <a16:creationId xmlns:a16="http://schemas.microsoft.com/office/drawing/2014/main" id="{47B1FA81-6AC5-8E1B-72FC-38B38A0A958D}"/>
              </a:ext>
            </a:extLst>
          </p:cNvPr>
          <p:cNvSpPr>
            <a:spLocks noGrp="1"/>
          </p:cNvSpPr>
          <p:nvPr>
            <p:ph type="body" sz="quarter" idx="33"/>
          </p:nvPr>
        </p:nvSpPr>
        <p:spPr>
          <a:xfrm>
            <a:off x="4760654" y="3660822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9" name="Espace réservé du texte 14">
            <a:extLst>
              <a:ext uri="{FF2B5EF4-FFF2-40B4-BE49-F238E27FC236}">
                <a16:creationId xmlns:a16="http://schemas.microsoft.com/office/drawing/2014/main" id="{CCC34425-40DA-F506-8846-6105F3AC1D2E}"/>
              </a:ext>
            </a:extLst>
          </p:cNvPr>
          <p:cNvSpPr>
            <a:spLocks noGrp="1"/>
          </p:cNvSpPr>
          <p:nvPr>
            <p:ph type="body" sz="quarter" idx="34"/>
          </p:nvPr>
        </p:nvSpPr>
        <p:spPr>
          <a:xfrm>
            <a:off x="6748998" y="3660822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2BA00AE2-C86C-3D6D-92AA-E480DC9D0FED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895640904"/>
      </p:ext>
    </p:extLst>
  </p:cSld>
  <p:clrMapOvr>
    <a:masterClrMapping/>
  </p:clrMapOvr>
  <p:transition spd="slow">
    <p:fade/>
  </p:transition>
</p:sldLayout>
</file>

<file path=ppt/slideLayouts/slideLayout9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Vi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1" name="Espace réservé de l'élément multimédia 10">
            <a:extLst>
              <a:ext uri="{FF2B5EF4-FFF2-40B4-BE49-F238E27FC236}">
                <a16:creationId xmlns:a16="http://schemas.microsoft.com/office/drawing/2014/main" id="{4345ECB7-0BD1-2615-17F4-F7F83AB072E4}"/>
              </a:ext>
            </a:extLst>
          </p:cNvPr>
          <p:cNvSpPr>
            <a:spLocks noGrp="1"/>
          </p:cNvSpPr>
          <p:nvPr>
            <p:ph type="media" sz="quarter" idx="13"/>
          </p:nvPr>
        </p:nvSpPr>
        <p:spPr>
          <a:xfrm>
            <a:off x="1872000" y="2160000"/>
            <a:ext cx="5400000" cy="3600000"/>
          </a:xfrm>
          <a:prstGeom prst="round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0C12247A-5948-0FCF-AEE1-F51137CFB627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772083105"/>
      </p:ext>
    </p:extLst>
  </p:cSld>
  <p:clrMapOvr>
    <a:masterClrMapping/>
  </p:clrMapOvr>
  <p:transition spd="slow">
    <p:fade/>
  </p:transition>
</p:sldLayout>
</file>

<file path=ppt/slideLayouts/slideLayout9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6" name="Espace réservé pour une image  5">
            <a:extLst>
              <a:ext uri="{FF2B5EF4-FFF2-40B4-BE49-F238E27FC236}">
                <a16:creationId xmlns:a16="http://schemas.microsoft.com/office/drawing/2014/main" id="{7BFA75F2-F59E-52B7-C96F-CB0C3E62B4FC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>
          <a:xfrm>
            <a:off x="1872000" y="2160000"/>
            <a:ext cx="5400000" cy="3600000"/>
          </a:xfrm>
          <a:prstGeom prst="round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9803E514-510A-9012-E9F3-2DEA0C1AD84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460606503"/>
      </p:ext>
    </p:extLst>
  </p:cSld>
  <p:clrMapOvr>
    <a:masterClrMapping/>
  </p:clrMapOvr>
  <p:transition spd="slow">
    <p:fade/>
  </p:transition>
</p:sldLayout>
</file>

<file path=ppt/slideLayouts/slideLayout9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_Lib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 vert="horz" lIns="91440" tIns="45720" rIns="91440" bIns="45720" rtlCol="0" anchor="ctr">
            <a:normAutofit/>
          </a:bodyPr>
          <a:lstStyle>
            <a:lvl1pPr rtl="1">
              <a:defRPr lang="fr-MA" dirty="0"/>
            </a:lvl1pPr>
          </a:lstStyle>
          <a:p>
            <a:pPr lvl="0"/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41BB9A80-61E4-8F44-A39C-C9F0A149E41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920616244"/>
      </p:ext>
    </p:extLst>
  </p:cSld>
  <p:clrMapOvr>
    <a:masterClrMapping/>
  </p:clrMapOvr>
  <p:transition spd="slow">
    <p:fade/>
  </p:transition>
</p:sldLayout>
</file>

<file path=ppt/slideLayouts/slideLayout10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2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2" name="Image 21">
            <a:extLst>
              <a:ext uri="{FF2B5EF4-FFF2-40B4-BE49-F238E27FC236}">
                <a16:creationId xmlns:a16="http://schemas.microsoft.com/office/drawing/2014/main" id="{630A277E-2BC7-C3E2-8989-08599FC0B94B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1487156" y="2240177"/>
            <a:ext cx="6169687" cy="1188823"/>
          </a:xfrm>
          <a:prstGeom prst="rect">
            <a:avLst/>
          </a:prstGeom>
        </p:spPr>
      </p:pic>
      <p:pic>
        <p:nvPicPr>
          <p:cNvPr id="23" name="Image 22">
            <a:extLst>
              <a:ext uri="{FF2B5EF4-FFF2-40B4-BE49-F238E27FC236}">
                <a16:creationId xmlns:a16="http://schemas.microsoft.com/office/drawing/2014/main" id="{3DC4AF98-2B3D-2D34-232F-CF1DDA6BA30C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1487156" y="3667318"/>
            <a:ext cx="6169687" cy="1207113"/>
          </a:xfrm>
          <a:prstGeom prst="rect">
            <a:avLst/>
          </a:prstGeom>
        </p:spPr>
      </p:pic>
      <p:pic>
        <p:nvPicPr>
          <p:cNvPr id="24" name="Image 23">
            <a:extLst>
              <a:ext uri="{FF2B5EF4-FFF2-40B4-BE49-F238E27FC236}">
                <a16:creationId xmlns:a16="http://schemas.microsoft.com/office/drawing/2014/main" id="{89AB1D0D-E890-7F0B-DAD8-7146D4ACACF8}"/>
              </a:ext>
            </a:extLst>
          </p:cNvPr>
          <p:cNvPicPr>
            <a:picLocks noChangeAspect="1"/>
          </p:cNvPicPr>
          <p:nvPr userDrawn="1"/>
        </p:nvPicPr>
        <p:blipFill>
          <a:blip r:embed="rId4"/>
          <a:stretch>
            <a:fillRect/>
          </a:stretch>
        </p:blipFill>
        <p:spPr>
          <a:xfrm>
            <a:off x="1487156" y="5113317"/>
            <a:ext cx="6169687" cy="1201016"/>
          </a:xfrm>
          <a:prstGeom prst="rect">
            <a:avLst/>
          </a:prstGeom>
        </p:spPr>
      </p:pic>
      <p:sp>
        <p:nvSpPr>
          <p:cNvPr id="3" name="Titre 1">
            <a:extLst>
              <a:ext uri="{FF2B5EF4-FFF2-40B4-BE49-F238E27FC236}">
                <a16:creationId xmlns:a16="http://schemas.microsoft.com/office/drawing/2014/main" id="{B32E692A-F1C0-31C0-AE0A-FCA61C63A9E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1198485"/>
            <a:ext cx="7886700" cy="705267"/>
          </a:xfrm>
          <a:prstGeom prst="rect">
            <a:avLst/>
          </a:prstGeom>
        </p:spPr>
        <p:txBody>
          <a:bodyPr/>
          <a:lstStyle>
            <a:lvl1pPr algn="ctr" rtl="1">
              <a:defRPr b="1"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25" name="Espace réservé du texte 13">
            <a:extLst>
              <a:ext uri="{FF2B5EF4-FFF2-40B4-BE49-F238E27FC236}">
                <a16:creationId xmlns:a16="http://schemas.microsoft.com/office/drawing/2014/main" id="{7D357DBE-F01D-F7D3-FEAE-6DB1B07395BE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2168436" y="2621910"/>
            <a:ext cx="4860000" cy="792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 marL="177800" indent="-177800" algn="r" rtl="1">
              <a:buFont typeface="Wingdings" panose="05000000000000000000" pitchFamily="2" charset="2"/>
              <a:buChar char=""/>
              <a:defRPr sz="1200">
                <a:solidFill>
                  <a:srgbClr val="474F71"/>
                </a:solidFill>
                <a:latin typeface="Dosis Medium" pitchFamily="2" charset="0"/>
              </a:defRPr>
            </a:lvl1pPr>
            <a:lvl2pPr>
              <a:defRPr sz="1100">
                <a:solidFill>
                  <a:srgbClr val="474F71"/>
                </a:solidFill>
                <a:latin typeface="Dosis Medium" pitchFamily="2" charset="0"/>
              </a:defRPr>
            </a:lvl2pPr>
            <a:lvl3pPr>
              <a:defRPr sz="1050">
                <a:solidFill>
                  <a:srgbClr val="474F71"/>
                </a:solidFill>
                <a:latin typeface="Dosis Medium" pitchFamily="2" charset="0"/>
              </a:defRPr>
            </a:lvl3pPr>
            <a:lvl4pPr>
              <a:defRPr sz="1000">
                <a:solidFill>
                  <a:srgbClr val="474F71"/>
                </a:solidFill>
                <a:latin typeface="Dosis Medium" pitchFamily="2" charset="0"/>
              </a:defRPr>
            </a:lvl4pPr>
            <a:lvl5pPr>
              <a:defRPr sz="1000">
                <a:solidFill>
                  <a:srgbClr val="474F71"/>
                </a:solidFill>
                <a:latin typeface="Dosis Medium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</p:txBody>
      </p:sp>
      <p:sp>
        <p:nvSpPr>
          <p:cNvPr id="27" name="Espace réservé pour une image  26">
            <a:extLst>
              <a:ext uri="{FF2B5EF4-FFF2-40B4-BE49-F238E27FC236}">
                <a16:creationId xmlns:a16="http://schemas.microsoft.com/office/drawing/2014/main" id="{9C822516-F43E-BECF-7CFF-8A084DC2ACCA}"/>
              </a:ext>
            </a:extLst>
          </p:cNvPr>
          <p:cNvSpPr>
            <a:spLocks noGrp="1" noChangeAspect="1"/>
          </p:cNvSpPr>
          <p:nvPr>
            <p:ph type="pic" sz="quarter" idx="11"/>
          </p:nvPr>
        </p:nvSpPr>
        <p:spPr>
          <a:xfrm>
            <a:off x="7056000" y="2747910"/>
            <a:ext cx="540000" cy="540000"/>
          </a:xfrm>
          <a:prstGeom prst="rect">
            <a:avLst/>
          </a:prstGeom>
          <a:solidFill>
            <a:schemeClr val="bg1"/>
          </a:solidFill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8" name="Espace réservé du texte 13">
            <a:extLst>
              <a:ext uri="{FF2B5EF4-FFF2-40B4-BE49-F238E27FC236}">
                <a16:creationId xmlns:a16="http://schemas.microsoft.com/office/drawing/2014/main" id="{184F1AD3-1CDF-AC37-6E9B-7B8B5731D679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2171774" y="4061170"/>
            <a:ext cx="4860000" cy="792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 marL="177800" indent="-177800" algn="r" rtl="1">
              <a:buFont typeface="Wingdings" panose="05000000000000000000" pitchFamily="2" charset="2"/>
              <a:buChar char=""/>
              <a:defRPr sz="1200">
                <a:solidFill>
                  <a:srgbClr val="474F71"/>
                </a:solidFill>
                <a:latin typeface="Dosis Medium" pitchFamily="2" charset="0"/>
              </a:defRPr>
            </a:lvl1pPr>
            <a:lvl2pPr>
              <a:defRPr sz="1100">
                <a:solidFill>
                  <a:srgbClr val="474F71"/>
                </a:solidFill>
                <a:latin typeface="Dosis Medium" pitchFamily="2" charset="0"/>
              </a:defRPr>
            </a:lvl2pPr>
            <a:lvl3pPr>
              <a:defRPr sz="1050">
                <a:solidFill>
                  <a:srgbClr val="474F71"/>
                </a:solidFill>
                <a:latin typeface="Dosis Medium" pitchFamily="2" charset="0"/>
              </a:defRPr>
            </a:lvl3pPr>
            <a:lvl4pPr>
              <a:defRPr sz="1000">
                <a:solidFill>
                  <a:srgbClr val="474F71"/>
                </a:solidFill>
                <a:latin typeface="Dosis Medium" pitchFamily="2" charset="0"/>
              </a:defRPr>
            </a:lvl4pPr>
            <a:lvl5pPr>
              <a:defRPr sz="1000">
                <a:solidFill>
                  <a:srgbClr val="474F71"/>
                </a:solidFill>
                <a:latin typeface="Dosis Medium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</p:txBody>
      </p:sp>
      <p:sp>
        <p:nvSpPr>
          <p:cNvPr id="29" name="Espace réservé pour une image  26">
            <a:extLst>
              <a:ext uri="{FF2B5EF4-FFF2-40B4-BE49-F238E27FC236}">
                <a16:creationId xmlns:a16="http://schemas.microsoft.com/office/drawing/2014/main" id="{C64E9BAC-B4A7-262E-6139-2754B01E6D77}"/>
              </a:ext>
            </a:extLst>
          </p:cNvPr>
          <p:cNvSpPr>
            <a:spLocks noGrp="1" noChangeAspect="1"/>
          </p:cNvSpPr>
          <p:nvPr>
            <p:ph type="pic" sz="quarter" idx="13"/>
          </p:nvPr>
        </p:nvSpPr>
        <p:spPr>
          <a:xfrm>
            <a:off x="7056000" y="4183874"/>
            <a:ext cx="540000" cy="540000"/>
          </a:xfrm>
          <a:prstGeom prst="rect">
            <a:avLst/>
          </a:prstGeom>
          <a:solidFill>
            <a:schemeClr val="bg1"/>
          </a:solidFill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30" name="Espace réservé du texte 13">
            <a:extLst>
              <a:ext uri="{FF2B5EF4-FFF2-40B4-BE49-F238E27FC236}">
                <a16:creationId xmlns:a16="http://schemas.microsoft.com/office/drawing/2014/main" id="{3B1AE6D8-B704-87BC-C392-1092C3DAC21A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2168436" y="5516007"/>
            <a:ext cx="4860000" cy="792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 marL="177800" indent="-177800" algn="r" rtl="1">
              <a:buFont typeface="Wingdings" panose="05000000000000000000" pitchFamily="2" charset="2"/>
              <a:buChar char=""/>
              <a:defRPr sz="1200">
                <a:solidFill>
                  <a:srgbClr val="474F71"/>
                </a:solidFill>
                <a:latin typeface="Dosis Medium" pitchFamily="2" charset="0"/>
              </a:defRPr>
            </a:lvl1pPr>
            <a:lvl2pPr>
              <a:defRPr sz="1100">
                <a:solidFill>
                  <a:srgbClr val="474F71"/>
                </a:solidFill>
                <a:latin typeface="Dosis Medium" pitchFamily="2" charset="0"/>
              </a:defRPr>
            </a:lvl2pPr>
            <a:lvl3pPr>
              <a:defRPr sz="1050">
                <a:solidFill>
                  <a:srgbClr val="474F71"/>
                </a:solidFill>
                <a:latin typeface="Dosis Medium" pitchFamily="2" charset="0"/>
              </a:defRPr>
            </a:lvl3pPr>
            <a:lvl4pPr>
              <a:defRPr sz="1000">
                <a:solidFill>
                  <a:srgbClr val="474F71"/>
                </a:solidFill>
                <a:latin typeface="Dosis Medium" pitchFamily="2" charset="0"/>
              </a:defRPr>
            </a:lvl4pPr>
            <a:lvl5pPr>
              <a:defRPr sz="1000">
                <a:solidFill>
                  <a:srgbClr val="474F71"/>
                </a:solidFill>
                <a:latin typeface="Dosis Medium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</p:txBody>
      </p:sp>
      <p:sp>
        <p:nvSpPr>
          <p:cNvPr id="31" name="Espace réservé pour une image  26">
            <a:extLst>
              <a:ext uri="{FF2B5EF4-FFF2-40B4-BE49-F238E27FC236}">
                <a16:creationId xmlns:a16="http://schemas.microsoft.com/office/drawing/2014/main" id="{B26BF465-B4F4-3D7D-ACF6-20566B03F777}"/>
              </a:ext>
            </a:extLst>
          </p:cNvPr>
          <p:cNvSpPr>
            <a:spLocks noGrp="1" noChangeAspect="1"/>
          </p:cNvSpPr>
          <p:nvPr>
            <p:ph type="pic" sz="quarter" idx="15"/>
          </p:nvPr>
        </p:nvSpPr>
        <p:spPr>
          <a:xfrm>
            <a:off x="7056000" y="5642007"/>
            <a:ext cx="540000" cy="540000"/>
          </a:xfrm>
          <a:prstGeom prst="rect">
            <a:avLst/>
          </a:prstGeom>
          <a:solidFill>
            <a:schemeClr val="bg1"/>
          </a:solidFill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" name="Espace réservé pour une image  16">
            <a:extLst>
              <a:ext uri="{FF2B5EF4-FFF2-40B4-BE49-F238E27FC236}">
                <a16:creationId xmlns:a16="http://schemas.microsoft.com/office/drawing/2014/main" id="{9AA1E9B8-8D7E-91AE-321E-A93EF886D1A9}"/>
              </a:ext>
            </a:extLst>
          </p:cNvPr>
          <p:cNvSpPr>
            <a:spLocks noGrp="1" noChangeAspect="1"/>
          </p:cNvSpPr>
          <p:nvPr>
            <p:ph type="pic" sz="quarter" idx="16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209064775"/>
      </p:ext>
    </p:extLst>
  </p:cSld>
  <p:clrMapOvr>
    <a:masterClrMapping/>
  </p:clrMapOvr>
  <p:transition spd="slow">
    <p:fade/>
  </p:transition>
</p:sldLayout>
</file>

<file path=ppt/slideLayouts/slideLayout101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9_Disposition personnalisée">
    <p:bg>
      <p:bgPr>
        <a:blipFill dpi="0" rotWithShape="1">
          <a:blip r:embed="rId2">
            <a:lum/>
          </a:blip>
          <a:srcRect/>
          <a:stretch>
            <a:fillRect l="-1000" t="-1000" r="-1000" b="-2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1">
            <a:extLst>
              <a:ext uri="{FF2B5EF4-FFF2-40B4-BE49-F238E27FC236}">
                <a16:creationId xmlns:a16="http://schemas.microsoft.com/office/drawing/2014/main" id="{E9371ADD-26AE-A577-29B9-449852C9B6D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7196" y="895086"/>
            <a:ext cx="7886700" cy="720000"/>
          </a:xfrm>
          <a:prstGeom prst="rect">
            <a:avLst/>
          </a:prstGeom>
        </p:spPr>
        <p:txBody>
          <a:bodyPr anchor="ctr"/>
          <a:lstStyle>
            <a:lvl1pPr algn="ctr" rtl="1">
              <a:defRPr lang="fr-MA" sz="36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pPr lvl="0" algn="ctr"/>
            <a:r>
              <a:rPr lang="fr-FR" dirty="0"/>
              <a:t>Modifiez le style du titre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888746272"/>
      </p:ext>
    </p:extLst>
  </p:cSld>
  <p:clrMapOvr>
    <a:masterClrMapping/>
  </p:clrMapOvr>
  <p:transition spd="slow">
    <p:fade/>
  </p:transition>
</p:sldLayout>
</file>

<file path=ppt/slideLayouts/slideLayout10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Mascot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1615" y="756000"/>
            <a:ext cx="6840000" cy="612000"/>
          </a:xfrm>
        </p:spPr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2F159B12-62B7-22A2-9765-7264C5423C1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45766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7" name="Espace réservé du contenu 6">
            <a:extLst>
              <a:ext uri="{FF2B5EF4-FFF2-40B4-BE49-F238E27FC236}">
                <a16:creationId xmlns:a16="http://schemas.microsoft.com/office/drawing/2014/main" id="{44147A9C-D420-131A-541B-25D8B7E39B65}"/>
              </a:ext>
            </a:extLst>
          </p:cNvPr>
          <p:cNvSpPr>
            <a:spLocks noGrp="1" noChangeAspect="1"/>
          </p:cNvSpPr>
          <p:nvPr>
            <p:ph sz="quarter" idx="13"/>
          </p:nvPr>
        </p:nvSpPr>
        <p:spPr>
          <a:xfrm>
            <a:off x="3515834" y="1800000"/>
            <a:ext cx="2318436" cy="4140064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  <a:lvl2pPr algn="r" rtl="1">
              <a:defRPr/>
            </a:lvl2pPr>
            <a:lvl3pPr algn="r" rtl="1">
              <a:defRPr/>
            </a:lvl3pPr>
            <a:lvl4pPr algn="r" rtl="1">
              <a:defRPr/>
            </a:lvl4pPr>
            <a:lvl5pPr algn="r" rtl="1">
              <a:defRPr/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598975054"/>
      </p:ext>
    </p:extLst>
  </p:cSld>
  <p:clrMapOvr>
    <a:masterClrMapping/>
  </p:clrMapOvr>
  <p:transition spd="slow">
    <p:fade/>
  </p:transition>
</p:sldLayout>
</file>

<file path=ppt/slideLayouts/slideLayout10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Large Vidé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321B963-E189-BD8E-3E56-449FCAC984D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>
            <a:lvl1pPr rtl="1">
              <a:defRPr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E091C94E-1B65-3089-5F06-AAE4424DF093}"/>
              </a:ext>
            </a:extLst>
          </p:cNvPr>
          <p:cNvSpPr>
            <a:spLocks noGrp="1"/>
          </p:cNvSpPr>
          <p:nvPr>
            <p:ph type="media" sz="quarter" idx="10"/>
          </p:nvPr>
        </p:nvSpPr>
        <p:spPr>
          <a:xfrm>
            <a:off x="792000" y="2160000"/>
            <a:ext cx="7560000" cy="396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857BAC0B-AC65-BD61-1B0C-5A8010C40742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376114433"/>
      </p:ext>
    </p:extLst>
  </p:cSld>
  <p:clrMapOvr>
    <a:masterClrMapping/>
  </p:clrMapOvr>
  <p:transition spd="slow">
    <p:fade/>
  </p:transition>
</p:sldLayout>
</file>

<file path=ppt/slideLayouts/slideLayout10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_Vidéo 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321B963-E189-BD8E-3E56-449FCAC984D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>
            <a:lvl1pPr rtl="1">
              <a:defRPr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E091C94E-1B65-3089-5F06-AAE4424DF093}"/>
              </a:ext>
            </a:extLst>
          </p:cNvPr>
          <p:cNvSpPr>
            <a:spLocks noGrp="1" noChangeAspect="1"/>
          </p:cNvSpPr>
          <p:nvPr>
            <p:ph type="media" sz="quarter" idx="10"/>
          </p:nvPr>
        </p:nvSpPr>
        <p:spPr>
          <a:xfrm>
            <a:off x="1692000" y="2026860"/>
            <a:ext cx="5760000" cy="301715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3" name="Espace réservé du texte 4">
            <a:extLst>
              <a:ext uri="{FF2B5EF4-FFF2-40B4-BE49-F238E27FC236}">
                <a16:creationId xmlns:a16="http://schemas.microsoft.com/office/drawing/2014/main" id="{9926949A-F877-393A-0235-737EC4E29ED1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1691999" y="5400000"/>
            <a:ext cx="5760000" cy="662104"/>
          </a:xfrm>
          <a:prstGeom prst="rect">
            <a:avLst/>
          </a:prstGeom>
        </p:spPr>
        <p:txBody>
          <a:bodyPr anchor="ctr"/>
          <a:lstStyle>
            <a:lvl1pPr marL="0" indent="0" algn="ctr" rtl="1">
              <a:buNone/>
              <a:defRPr lang="fr-MA" sz="2800" b="1" kern="1200" cap="none" spc="0" dirty="0">
                <a:ln w="0"/>
                <a:solidFill>
                  <a:srgbClr val="565F88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6" name="Espace réservé pour une image  16">
            <a:extLst>
              <a:ext uri="{FF2B5EF4-FFF2-40B4-BE49-F238E27FC236}">
                <a16:creationId xmlns:a16="http://schemas.microsoft.com/office/drawing/2014/main" id="{F07865AF-0218-DA63-49A3-7D88763D3E45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74374881"/>
      </p:ext>
    </p:extLst>
  </p:cSld>
  <p:clrMapOvr>
    <a:masterClrMapping/>
  </p:clrMapOvr>
  <p:transition spd="slow">
    <p:fade/>
  </p:transition>
</p:sldLayout>
</file>

<file path=ppt/slideLayouts/slideLayout10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2">
            <a:extLst>
              <a:ext uri="{FF2B5EF4-FFF2-40B4-BE49-F238E27FC236}">
                <a16:creationId xmlns:a16="http://schemas.microsoft.com/office/drawing/2014/main" id="{C8528F83-9A65-C0AF-DA97-1526D668AC8E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1672207" y="2160000"/>
            <a:ext cx="2899793" cy="2899793"/>
          </a:xfrm>
          <a:prstGeom prst="round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du texte 4">
            <a:extLst>
              <a:ext uri="{FF2B5EF4-FFF2-40B4-BE49-F238E27FC236}">
                <a16:creationId xmlns:a16="http://schemas.microsoft.com/office/drawing/2014/main" id="{993D7940-6B7C-F4DD-FCA1-A62E6F04A738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1056" y="3240000"/>
            <a:ext cx="3116990" cy="662104"/>
          </a:xfrm>
          <a:prstGeom prst="rect">
            <a:avLst/>
          </a:prstGeom>
        </p:spPr>
        <p:txBody>
          <a:bodyPr anchor="ctr"/>
          <a:lstStyle>
            <a:lvl1pPr marL="0" indent="0" algn="ctr" rtl="1">
              <a:buNone/>
              <a:defRPr lang="fr-MA" sz="4400" b="1" kern="1200" cap="none" spc="0" dirty="0">
                <a:ln w="0"/>
                <a:solidFill>
                  <a:srgbClr val="565F88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600A5F7D-7D47-07F5-08AA-8016965DE681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 dirty="0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405936400"/>
      </p:ext>
    </p:extLst>
  </p:cSld>
  <p:clrMapOvr>
    <a:masterClrMapping/>
  </p:clrMapOvr>
  <p:transition spd="slow">
    <p:fade/>
  </p:transition>
</p:sldLayout>
</file>

<file path=ppt/slideLayouts/slideLayout10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Med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5" name="Espace réservé du contenu 6">
            <a:extLst>
              <a:ext uri="{FF2B5EF4-FFF2-40B4-BE49-F238E27FC236}">
                <a16:creationId xmlns:a16="http://schemas.microsoft.com/office/drawing/2014/main" id="{741E3894-6253-5996-3C44-0D88AD928528}"/>
              </a:ext>
            </a:extLst>
          </p:cNvPr>
          <p:cNvSpPr>
            <a:spLocks noGrp="1" noChangeAspect="1"/>
          </p:cNvSpPr>
          <p:nvPr>
            <p:ph sz="quarter" idx="13"/>
          </p:nvPr>
        </p:nvSpPr>
        <p:spPr>
          <a:xfrm>
            <a:off x="754184" y="2126456"/>
            <a:ext cx="2318436" cy="4140064"/>
          </a:xfrm>
          <a:prstGeom prst="roundRect">
            <a:avLst/>
          </a:prstGeom>
        </p:spPr>
        <p:txBody>
          <a:bodyPr/>
          <a:lstStyle>
            <a:lvl1pPr algn="r" rtl="1">
              <a:defRPr/>
            </a:lvl1pPr>
            <a:lvl2pPr algn="r" rtl="1">
              <a:defRPr/>
            </a:lvl2pPr>
            <a:lvl3pPr algn="r" rtl="1">
              <a:defRPr/>
            </a:lvl3pPr>
            <a:lvl4pPr algn="r" rtl="1">
              <a:defRPr/>
            </a:lvl4pPr>
            <a:lvl5pPr algn="r" rtl="1">
              <a:defRPr/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12" name="Espace réservé de l'élément multimédia 11">
            <a:extLst>
              <a:ext uri="{FF2B5EF4-FFF2-40B4-BE49-F238E27FC236}">
                <a16:creationId xmlns:a16="http://schemas.microsoft.com/office/drawing/2014/main" id="{F829FF4F-B5FF-57C3-494A-3084F0422CA9}"/>
              </a:ext>
            </a:extLst>
          </p:cNvPr>
          <p:cNvSpPr>
            <a:spLocks noGrp="1"/>
          </p:cNvSpPr>
          <p:nvPr>
            <p:ph type="media" sz="quarter" idx="14"/>
          </p:nvPr>
        </p:nvSpPr>
        <p:spPr>
          <a:xfrm>
            <a:off x="3600000" y="2340000"/>
            <a:ext cx="4680000" cy="3600000"/>
          </a:xfrm>
          <a:prstGeom prst="round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CB3B8A30-F32D-5CC4-2E67-28B50E2CDB5C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349391013"/>
      </p:ext>
    </p:extLst>
  </p:cSld>
  <p:clrMapOvr>
    <a:masterClrMapping/>
  </p:clrMapOvr>
  <p:transition spd="slow">
    <p:fade/>
  </p:transition>
</p:sldLayout>
</file>

<file path=ppt/slideLayouts/slideLayout10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5" name="Espace réservé du contenu 6">
            <a:extLst>
              <a:ext uri="{FF2B5EF4-FFF2-40B4-BE49-F238E27FC236}">
                <a16:creationId xmlns:a16="http://schemas.microsoft.com/office/drawing/2014/main" id="{741E3894-6253-5996-3C44-0D88AD928528}"/>
              </a:ext>
            </a:extLst>
          </p:cNvPr>
          <p:cNvSpPr>
            <a:spLocks noGrp="1" noChangeAspect="1"/>
          </p:cNvSpPr>
          <p:nvPr>
            <p:ph sz="quarter" idx="13"/>
          </p:nvPr>
        </p:nvSpPr>
        <p:spPr>
          <a:xfrm>
            <a:off x="754184" y="2126456"/>
            <a:ext cx="2318436" cy="4140064"/>
          </a:xfrm>
          <a:prstGeom prst="roundRect">
            <a:avLst/>
          </a:prstGeom>
        </p:spPr>
        <p:txBody>
          <a:bodyPr/>
          <a:lstStyle>
            <a:lvl1pPr algn="r" rtl="1">
              <a:defRPr/>
            </a:lvl1pPr>
            <a:lvl2pPr algn="r" rtl="1">
              <a:defRPr/>
            </a:lvl2pPr>
            <a:lvl3pPr algn="r" rtl="1">
              <a:defRPr/>
            </a:lvl3pPr>
            <a:lvl4pPr algn="r" rtl="1">
              <a:defRPr/>
            </a:lvl4pPr>
            <a:lvl5pPr algn="r" rtl="1">
              <a:defRPr/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5" name="Espace réservé pour une image  4">
            <a:extLst>
              <a:ext uri="{FF2B5EF4-FFF2-40B4-BE49-F238E27FC236}">
                <a16:creationId xmlns:a16="http://schemas.microsoft.com/office/drawing/2014/main" id="{5D718CC0-0BDB-9947-CCFF-FF1A546B9852}"/>
              </a:ext>
            </a:extLst>
          </p:cNvPr>
          <p:cNvSpPr>
            <a:spLocks noGrp="1"/>
          </p:cNvSpPr>
          <p:nvPr>
            <p:ph type="pic" sz="quarter" idx="15"/>
          </p:nvPr>
        </p:nvSpPr>
        <p:spPr>
          <a:xfrm>
            <a:off x="3600450" y="2340000"/>
            <a:ext cx="4680000" cy="3600000"/>
          </a:xfrm>
          <a:prstGeom prst="round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EE0B4139-2278-6815-C0E2-8899DA457567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042417826"/>
      </p:ext>
    </p:extLst>
  </p:cSld>
  <p:clrMapOvr>
    <a:masterClrMapping/>
  </p:clrMapOvr>
  <p:transition spd="slow">
    <p:fade/>
  </p:transition>
</p:sldLayout>
</file>

<file path=ppt/slideLayouts/slideLayout10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1" name="Espace réservé pour une image  14">
            <a:extLst>
              <a:ext uri="{FF2B5EF4-FFF2-40B4-BE49-F238E27FC236}">
                <a16:creationId xmlns:a16="http://schemas.microsoft.com/office/drawing/2014/main" id="{6CAD6A59-FF09-83BD-CF55-048C618D77D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6899555" y="1661629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3" name="Espace réservé pour une image  14">
            <a:extLst>
              <a:ext uri="{FF2B5EF4-FFF2-40B4-BE49-F238E27FC236}">
                <a16:creationId xmlns:a16="http://schemas.microsoft.com/office/drawing/2014/main" id="{5DBFF0BF-C86C-814E-B36F-BBBAA0F52754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551555" y="1661629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4" name="Espace réservé pour une image  14">
            <a:extLst>
              <a:ext uri="{FF2B5EF4-FFF2-40B4-BE49-F238E27FC236}">
                <a16:creationId xmlns:a16="http://schemas.microsoft.com/office/drawing/2014/main" id="{E726AE8C-307B-2987-95A8-6F7E9A0252DE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225555" y="1661629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C68813DF-B21E-B042-7209-2BDBC9D34EB3}"/>
              </a:ext>
            </a:extLst>
          </p:cNvPr>
          <p:cNvSpPr>
            <a:spLocks noGrp="1" noChangeAspect="1"/>
          </p:cNvSpPr>
          <p:nvPr>
            <p:ph type="pic" sz="quarter" idx="23"/>
          </p:nvPr>
        </p:nvSpPr>
        <p:spPr>
          <a:xfrm>
            <a:off x="6899555" y="329589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5" name="Espace réservé pour une image  14">
            <a:extLst>
              <a:ext uri="{FF2B5EF4-FFF2-40B4-BE49-F238E27FC236}">
                <a16:creationId xmlns:a16="http://schemas.microsoft.com/office/drawing/2014/main" id="{9B10FE9B-0F21-581A-1B4E-D631230494E0}"/>
              </a:ext>
            </a:extLst>
          </p:cNvPr>
          <p:cNvSpPr>
            <a:spLocks noGrp="1" noChangeAspect="1"/>
          </p:cNvSpPr>
          <p:nvPr>
            <p:ph type="pic" sz="quarter" idx="24"/>
          </p:nvPr>
        </p:nvSpPr>
        <p:spPr>
          <a:xfrm>
            <a:off x="3551555" y="329589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34A4715C-3DAE-D49B-53C3-8A2CEEFE4371}"/>
              </a:ext>
            </a:extLst>
          </p:cNvPr>
          <p:cNvSpPr>
            <a:spLocks noGrp="1" noChangeAspect="1"/>
          </p:cNvSpPr>
          <p:nvPr>
            <p:ph type="pic" sz="quarter" idx="25"/>
          </p:nvPr>
        </p:nvSpPr>
        <p:spPr>
          <a:xfrm>
            <a:off x="5225555" y="329589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7" name="Espace réservé pour une image  14">
            <a:extLst>
              <a:ext uri="{FF2B5EF4-FFF2-40B4-BE49-F238E27FC236}">
                <a16:creationId xmlns:a16="http://schemas.microsoft.com/office/drawing/2014/main" id="{7F223E00-5735-BD46-CC20-E6FA82ECED63}"/>
              </a:ext>
            </a:extLst>
          </p:cNvPr>
          <p:cNvSpPr>
            <a:spLocks noGrp="1" noChangeAspect="1"/>
          </p:cNvSpPr>
          <p:nvPr>
            <p:ph type="pic" sz="quarter" idx="26"/>
          </p:nvPr>
        </p:nvSpPr>
        <p:spPr>
          <a:xfrm>
            <a:off x="6899555" y="4925888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5D506AF-06A3-C04A-7D27-3D3AB9F7245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3551555" y="4925888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2A8C417-C281-7590-57E3-25CA49255FCF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5225555" y="4925888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5" name="Espace réservé du contenu 6">
            <a:extLst>
              <a:ext uri="{FF2B5EF4-FFF2-40B4-BE49-F238E27FC236}">
                <a16:creationId xmlns:a16="http://schemas.microsoft.com/office/drawing/2014/main" id="{741E3894-6253-5996-3C44-0D88AD928528}"/>
              </a:ext>
            </a:extLst>
          </p:cNvPr>
          <p:cNvSpPr>
            <a:spLocks noGrp="1" noChangeAspect="1"/>
          </p:cNvSpPr>
          <p:nvPr>
            <p:ph sz="quarter" idx="13"/>
          </p:nvPr>
        </p:nvSpPr>
        <p:spPr>
          <a:xfrm>
            <a:off x="754184" y="2126456"/>
            <a:ext cx="2318436" cy="4140064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  <a:lvl2pPr algn="r" rtl="1">
              <a:defRPr/>
            </a:lvl2pPr>
            <a:lvl3pPr algn="r" rtl="1">
              <a:defRPr/>
            </a:lvl3pPr>
            <a:lvl4pPr algn="r" rtl="1">
              <a:defRPr/>
            </a:lvl4pPr>
            <a:lvl5pPr algn="r" rtl="1">
              <a:defRPr/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10" name="Espace réservé pour une image  16">
            <a:extLst>
              <a:ext uri="{FF2B5EF4-FFF2-40B4-BE49-F238E27FC236}">
                <a16:creationId xmlns:a16="http://schemas.microsoft.com/office/drawing/2014/main" id="{685F2552-53F8-E324-FAFC-7CBC92F27AA3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335784678"/>
      </p:ext>
    </p:extLst>
  </p:cSld>
  <p:clrMapOvr>
    <a:masterClrMapping/>
  </p:clrMapOvr>
  <p:transition spd="slow">
    <p:fade/>
  </p:transition>
</p:sldLayout>
</file>

<file path=ppt/slideLayouts/slideLayout10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4 Vig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844356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832698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821040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6809383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2E85BC44-B897-D2E5-D7ED-B51C2F89F304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747106269"/>
      </p:ext>
    </p:extLst>
  </p:cSld>
  <p:clrMapOvr>
    <a:masterClrMapping/>
  </p:clrMapOvr>
  <p:transition spd="slow">
    <p:fade/>
  </p:transition>
</p:sldLayout>
</file>

<file path=ppt/slideLayouts/slideLayout1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844356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832698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821040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6809383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844355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832697" y="4573417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4821039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6809383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7A9285AD-8B22-A04D-E893-6F08727F9001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880767885"/>
      </p:ext>
    </p:extLst>
  </p:cSld>
  <p:clrMapOvr>
    <a:masterClrMapping/>
  </p:clrMapOvr>
  <p:transition spd="slow">
    <p:fade/>
  </p:transition>
</p:sldLayout>
</file>

<file path=ppt/slideLayouts/slideLayout1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5 Vig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0" name="Espace réservé pour une image  14">
            <a:extLst>
              <a:ext uri="{FF2B5EF4-FFF2-40B4-BE49-F238E27FC236}">
                <a16:creationId xmlns:a16="http://schemas.microsoft.com/office/drawing/2014/main" id="{F72B9DAC-5B26-3AA7-F1E9-7199F361C36B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1" name="Espace réservé pour une image  14">
            <a:extLst>
              <a:ext uri="{FF2B5EF4-FFF2-40B4-BE49-F238E27FC236}">
                <a16:creationId xmlns:a16="http://schemas.microsoft.com/office/drawing/2014/main" id="{6CAD6A59-FF09-83BD-CF55-048C618D77D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2" name="Espace réservé pour une image  14">
            <a:extLst>
              <a:ext uri="{FF2B5EF4-FFF2-40B4-BE49-F238E27FC236}">
                <a16:creationId xmlns:a16="http://schemas.microsoft.com/office/drawing/2014/main" id="{2270B6D3-B398-4D84-E776-FBEF7EA75FB9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3" name="Espace réservé pour une image  14">
            <a:extLst>
              <a:ext uri="{FF2B5EF4-FFF2-40B4-BE49-F238E27FC236}">
                <a16:creationId xmlns:a16="http://schemas.microsoft.com/office/drawing/2014/main" id="{5DBFF0BF-C86C-814E-B36F-BBBAA0F52754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4" name="Espace réservé pour une image  14">
            <a:extLst>
              <a:ext uri="{FF2B5EF4-FFF2-40B4-BE49-F238E27FC236}">
                <a16:creationId xmlns:a16="http://schemas.microsoft.com/office/drawing/2014/main" id="{E726AE8C-307B-2987-95A8-6F7E9A0252DE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1494170535"/>
      </p:ext>
    </p:extLst>
  </p:cSld>
  <p:clrMapOvr>
    <a:masterClrMapping/>
  </p:clrMapOvr>
  <p:transition spd="slow">
    <p:fade/>
  </p:transition>
</p:sldLayout>
</file>

<file path=ppt/slideLayouts/slideLayout1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453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127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3801737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5475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6" name="Espace réservé du texte 14">
            <a:extLst>
              <a:ext uri="{FF2B5EF4-FFF2-40B4-BE49-F238E27FC236}">
                <a16:creationId xmlns:a16="http://schemas.microsoft.com/office/drawing/2014/main" id="{8DB91941-0D8C-2A50-0450-48D7D4592571}"/>
              </a:ext>
            </a:extLst>
          </p:cNvPr>
          <p:cNvSpPr>
            <a:spLocks noGrp="1"/>
          </p:cNvSpPr>
          <p:nvPr>
            <p:ph type="body" sz="quarter" idx="26"/>
          </p:nvPr>
        </p:nvSpPr>
        <p:spPr>
          <a:xfrm>
            <a:off x="7149739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E1611C4F-2F07-955B-230E-2BD4D9E35C36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706804515"/>
      </p:ext>
    </p:extLst>
  </p:cSld>
  <p:clrMapOvr>
    <a:masterClrMapping/>
  </p:clrMapOvr>
  <p:transition spd="slow">
    <p:fade/>
  </p:transition>
</p:sldLayout>
</file>

<file path=ppt/slideLayouts/slideLayout1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2" name="Espace réservé pour une image  14">
            <a:extLst>
              <a:ext uri="{FF2B5EF4-FFF2-40B4-BE49-F238E27FC236}">
                <a16:creationId xmlns:a16="http://schemas.microsoft.com/office/drawing/2014/main" id="{5DD469B2-1742-3593-30F8-AFA8678E114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83971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3" name="Espace réservé pour une image  14">
            <a:extLst>
              <a:ext uri="{FF2B5EF4-FFF2-40B4-BE49-F238E27FC236}">
                <a16:creationId xmlns:a16="http://schemas.microsoft.com/office/drawing/2014/main" id="{5E8C8893-4BAB-C174-00E2-B5C9F75F2AF8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2772313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4" name="Espace réservé pour une image  14">
            <a:extLst>
              <a:ext uri="{FF2B5EF4-FFF2-40B4-BE49-F238E27FC236}">
                <a16:creationId xmlns:a16="http://schemas.microsoft.com/office/drawing/2014/main" id="{D645F54B-AA02-116F-F89B-EC12C63C0801}"/>
              </a:ext>
            </a:extLst>
          </p:cNvPr>
          <p:cNvSpPr>
            <a:spLocks noGrp="1" noChangeAspect="1"/>
          </p:cNvSpPr>
          <p:nvPr>
            <p:ph type="pic" sz="quarter" idx="29"/>
          </p:nvPr>
        </p:nvSpPr>
        <p:spPr>
          <a:xfrm>
            <a:off x="4760655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5" name="Espace réservé pour une image  14">
            <a:extLst>
              <a:ext uri="{FF2B5EF4-FFF2-40B4-BE49-F238E27FC236}">
                <a16:creationId xmlns:a16="http://schemas.microsoft.com/office/drawing/2014/main" id="{95370809-AC25-054A-CEB5-D5820CBFF7CA}"/>
              </a:ext>
            </a:extLst>
          </p:cNvPr>
          <p:cNvSpPr>
            <a:spLocks noGrp="1" noChangeAspect="1"/>
          </p:cNvSpPr>
          <p:nvPr>
            <p:ph type="pic" sz="quarter" idx="30"/>
          </p:nvPr>
        </p:nvSpPr>
        <p:spPr>
          <a:xfrm>
            <a:off x="6748998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C55096D1-EB19-8E69-96A7-25A43E33976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29362422"/>
      </p:ext>
    </p:extLst>
  </p:cSld>
  <p:clrMapOvr>
    <a:masterClrMapping/>
  </p:clrMapOvr>
  <p:transition spd="slow">
    <p:fade/>
  </p:transition>
</p:sldLayout>
</file>

<file path=ppt/slideLayouts/slideLayout1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453738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127738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3801737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5475738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6" name="Espace réservé du texte 14">
            <a:extLst>
              <a:ext uri="{FF2B5EF4-FFF2-40B4-BE49-F238E27FC236}">
                <a16:creationId xmlns:a16="http://schemas.microsoft.com/office/drawing/2014/main" id="{8DB91941-0D8C-2A50-0450-48D7D4592571}"/>
              </a:ext>
            </a:extLst>
          </p:cNvPr>
          <p:cNvSpPr>
            <a:spLocks noGrp="1"/>
          </p:cNvSpPr>
          <p:nvPr>
            <p:ph type="body" sz="quarter" idx="26"/>
          </p:nvPr>
        </p:nvSpPr>
        <p:spPr>
          <a:xfrm>
            <a:off x="7149739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2" name="Espace réservé pour une image  14">
            <a:extLst>
              <a:ext uri="{FF2B5EF4-FFF2-40B4-BE49-F238E27FC236}">
                <a16:creationId xmlns:a16="http://schemas.microsoft.com/office/drawing/2014/main" id="{5DD469B2-1742-3593-30F8-AFA8678E114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83971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3" name="Espace réservé pour une image  14">
            <a:extLst>
              <a:ext uri="{FF2B5EF4-FFF2-40B4-BE49-F238E27FC236}">
                <a16:creationId xmlns:a16="http://schemas.microsoft.com/office/drawing/2014/main" id="{5E8C8893-4BAB-C174-00E2-B5C9F75F2AF8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2772313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4" name="Espace réservé pour une image  14">
            <a:extLst>
              <a:ext uri="{FF2B5EF4-FFF2-40B4-BE49-F238E27FC236}">
                <a16:creationId xmlns:a16="http://schemas.microsoft.com/office/drawing/2014/main" id="{D645F54B-AA02-116F-F89B-EC12C63C0801}"/>
              </a:ext>
            </a:extLst>
          </p:cNvPr>
          <p:cNvSpPr>
            <a:spLocks noGrp="1" noChangeAspect="1"/>
          </p:cNvSpPr>
          <p:nvPr>
            <p:ph type="pic" sz="quarter" idx="29"/>
          </p:nvPr>
        </p:nvSpPr>
        <p:spPr>
          <a:xfrm>
            <a:off x="4760655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5" name="Espace réservé pour une image  14">
            <a:extLst>
              <a:ext uri="{FF2B5EF4-FFF2-40B4-BE49-F238E27FC236}">
                <a16:creationId xmlns:a16="http://schemas.microsoft.com/office/drawing/2014/main" id="{95370809-AC25-054A-CEB5-D5820CBFF7CA}"/>
              </a:ext>
            </a:extLst>
          </p:cNvPr>
          <p:cNvSpPr>
            <a:spLocks noGrp="1" noChangeAspect="1"/>
          </p:cNvSpPr>
          <p:nvPr>
            <p:ph type="pic" sz="quarter" idx="30"/>
          </p:nvPr>
        </p:nvSpPr>
        <p:spPr>
          <a:xfrm>
            <a:off x="6748998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26" name="Espace réservé du texte 14">
            <a:extLst>
              <a:ext uri="{FF2B5EF4-FFF2-40B4-BE49-F238E27FC236}">
                <a16:creationId xmlns:a16="http://schemas.microsoft.com/office/drawing/2014/main" id="{24C4BDD6-3530-4D8F-6435-7481BF637417}"/>
              </a:ext>
            </a:extLst>
          </p:cNvPr>
          <p:cNvSpPr>
            <a:spLocks noGrp="1"/>
          </p:cNvSpPr>
          <p:nvPr>
            <p:ph type="body" sz="quarter" idx="31"/>
          </p:nvPr>
        </p:nvSpPr>
        <p:spPr>
          <a:xfrm>
            <a:off x="783970" y="3660822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7" name="Espace réservé du texte 14">
            <a:extLst>
              <a:ext uri="{FF2B5EF4-FFF2-40B4-BE49-F238E27FC236}">
                <a16:creationId xmlns:a16="http://schemas.microsoft.com/office/drawing/2014/main" id="{28318D23-D16D-A34E-43C5-131B2D3880DC}"/>
              </a:ext>
            </a:extLst>
          </p:cNvPr>
          <p:cNvSpPr>
            <a:spLocks noGrp="1"/>
          </p:cNvSpPr>
          <p:nvPr>
            <p:ph type="body" sz="quarter" idx="32"/>
          </p:nvPr>
        </p:nvSpPr>
        <p:spPr>
          <a:xfrm>
            <a:off x="2772312" y="3662239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8" name="Espace réservé du texte 14">
            <a:extLst>
              <a:ext uri="{FF2B5EF4-FFF2-40B4-BE49-F238E27FC236}">
                <a16:creationId xmlns:a16="http://schemas.microsoft.com/office/drawing/2014/main" id="{47B1FA81-6AC5-8E1B-72FC-38B38A0A958D}"/>
              </a:ext>
            </a:extLst>
          </p:cNvPr>
          <p:cNvSpPr>
            <a:spLocks noGrp="1"/>
          </p:cNvSpPr>
          <p:nvPr>
            <p:ph type="body" sz="quarter" idx="33"/>
          </p:nvPr>
        </p:nvSpPr>
        <p:spPr>
          <a:xfrm>
            <a:off x="4760654" y="3660822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9" name="Espace réservé du texte 14">
            <a:extLst>
              <a:ext uri="{FF2B5EF4-FFF2-40B4-BE49-F238E27FC236}">
                <a16:creationId xmlns:a16="http://schemas.microsoft.com/office/drawing/2014/main" id="{CCC34425-40DA-F506-8846-6105F3AC1D2E}"/>
              </a:ext>
            </a:extLst>
          </p:cNvPr>
          <p:cNvSpPr>
            <a:spLocks noGrp="1"/>
          </p:cNvSpPr>
          <p:nvPr>
            <p:ph type="body" sz="quarter" idx="34"/>
          </p:nvPr>
        </p:nvSpPr>
        <p:spPr>
          <a:xfrm>
            <a:off x="6748998" y="3660822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1A6A4BA0-D462-85AB-E123-BB4F6907F98C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407154965"/>
      </p:ext>
    </p:extLst>
  </p:cSld>
  <p:clrMapOvr>
    <a:masterClrMapping/>
  </p:clrMapOvr>
  <p:transition spd="slow">
    <p:fade/>
  </p:transition>
</p:sldLayout>
</file>

<file path=ppt/slideLayouts/slideLayout1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Vi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1" name="Espace réservé de l'élément multimédia 10">
            <a:extLst>
              <a:ext uri="{FF2B5EF4-FFF2-40B4-BE49-F238E27FC236}">
                <a16:creationId xmlns:a16="http://schemas.microsoft.com/office/drawing/2014/main" id="{4345ECB7-0BD1-2615-17F4-F7F83AB072E4}"/>
              </a:ext>
            </a:extLst>
          </p:cNvPr>
          <p:cNvSpPr>
            <a:spLocks noGrp="1"/>
          </p:cNvSpPr>
          <p:nvPr>
            <p:ph type="media" sz="quarter" idx="13"/>
          </p:nvPr>
        </p:nvSpPr>
        <p:spPr>
          <a:xfrm>
            <a:off x="1872000" y="2160000"/>
            <a:ext cx="5400000" cy="3600000"/>
          </a:xfrm>
          <a:prstGeom prst="round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33F74BEE-FD18-5972-5B67-A4109E3461BD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882705970"/>
      </p:ext>
    </p:extLst>
  </p:cSld>
  <p:clrMapOvr>
    <a:masterClrMapping/>
  </p:clrMapOvr>
  <p:transition spd="slow">
    <p:fade/>
  </p:transition>
</p:sldLayout>
</file>

<file path=ppt/slideLayouts/slideLayout1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6" name="Espace réservé pour une image  5">
            <a:extLst>
              <a:ext uri="{FF2B5EF4-FFF2-40B4-BE49-F238E27FC236}">
                <a16:creationId xmlns:a16="http://schemas.microsoft.com/office/drawing/2014/main" id="{7BFA75F2-F59E-52B7-C96F-CB0C3E62B4FC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>
          <a:xfrm>
            <a:off x="1872000" y="2160000"/>
            <a:ext cx="5400000" cy="3600000"/>
          </a:xfrm>
          <a:prstGeom prst="round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E8C52E21-EF60-EFA4-6191-FA53B985CECC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425358604"/>
      </p:ext>
    </p:extLst>
  </p:cSld>
  <p:clrMapOvr>
    <a:masterClrMapping/>
  </p:clrMapOvr>
  <p:transition spd="slow">
    <p:fade/>
  </p:transition>
</p:sldLayout>
</file>

<file path=ppt/slideLayouts/slideLayout11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_Lib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>
                <a:solidFill>
                  <a:srgbClr val="A6A6A6"/>
                </a:solidFill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429BBC07-74A6-563A-24CF-30738239EBDA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146164229"/>
      </p:ext>
    </p:extLst>
  </p:cSld>
  <p:clrMapOvr>
    <a:masterClrMapping/>
  </p:clrMapOvr>
  <p:transition spd="slow">
    <p:fade/>
  </p:transition>
</p:sldLayout>
</file>

<file path=ppt/slideLayouts/slideLayout11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Mascot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70022" y="756000"/>
            <a:ext cx="6840000" cy="612000"/>
          </a:xfrm>
        </p:spPr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7" name="Espace réservé du contenu 6">
            <a:extLst>
              <a:ext uri="{FF2B5EF4-FFF2-40B4-BE49-F238E27FC236}">
                <a16:creationId xmlns:a16="http://schemas.microsoft.com/office/drawing/2014/main" id="{44147A9C-D420-131A-541B-25D8B7E39B65}"/>
              </a:ext>
            </a:extLst>
          </p:cNvPr>
          <p:cNvSpPr>
            <a:spLocks noGrp="1" noChangeAspect="1"/>
          </p:cNvSpPr>
          <p:nvPr>
            <p:ph sz="quarter" idx="13"/>
          </p:nvPr>
        </p:nvSpPr>
        <p:spPr>
          <a:xfrm>
            <a:off x="3515834" y="1800000"/>
            <a:ext cx="2318436" cy="4140064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  <a:lvl2pPr algn="r" rtl="1">
              <a:defRPr/>
            </a:lvl2pPr>
            <a:lvl3pPr algn="r" rtl="1">
              <a:defRPr/>
            </a:lvl3pPr>
            <a:lvl4pPr algn="r" rtl="1">
              <a:defRPr/>
            </a:lvl4pPr>
            <a:lvl5pPr algn="r" rtl="1">
              <a:defRPr/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197ED421-FA03-EE08-7A45-DC1F5DB40FB5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796483347"/>
      </p:ext>
    </p:extLst>
  </p:cSld>
  <p:clrMapOvr>
    <a:masterClrMapping/>
  </p:clrMapOvr>
  <p:transition spd="slow">
    <p:fade/>
  </p:transition>
</p:sldLayout>
</file>

<file path=ppt/slideLayouts/slideLayout11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Large Vidé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321B963-E189-BD8E-3E56-449FCAC984D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>
            <a:lvl1pPr rtl="1">
              <a:defRPr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E091C94E-1B65-3089-5F06-AAE4424DF093}"/>
              </a:ext>
            </a:extLst>
          </p:cNvPr>
          <p:cNvSpPr>
            <a:spLocks noGrp="1"/>
          </p:cNvSpPr>
          <p:nvPr>
            <p:ph type="media" sz="quarter" idx="10"/>
          </p:nvPr>
        </p:nvSpPr>
        <p:spPr>
          <a:xfrm>
            <a:off x="792000" y="2160000"/>
            <a:ext cx="7560000" cy="396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CAAE1FD6-FA32-E9C2-3B4E-D7EA7311570F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4203607640"/>
      </p:ext>
    </p:extLst>
  </p:cSld>
  <p:clrMapOvr>
    <a:masterClrMapping/>
  </p:clrMapOvr>
  <p:transition spd="slow">
    <p:fade/>
  </p:transition>
</p:sldLayout>
</file>

<file path=ppt/slideLayouts/slideLayout12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_Vidéo 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321B963-E189-BD8E-3E56-449FCAC984D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>
            <a:lvl1pPr rtl="1">
              <a:defRPr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E091C94E-1B65-3089-5F06-AAE4424DF093}"/>
              </a:ext>
            </a:extLst>
          </p:cNvPr>
          <p:cNvSpPr>
            <a:spLocks noGrp="1" noChangeAspect="1"/>
          </p:cNvSpPr>
          <p:nvPr>
            <p:ph type="media" sz="quarter" idx="10"/>
          </p:nvPr>
        </p:nvSpPr>
        <p:spPr>
          <a:xfrm>
            <a:off x="1692000" y="2026860"/>
            <a:ext cx="5760000" cy="301715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3" name="Espace réservé du texte 4">
            <a:extLst>
              <a:ext uri="{FF2B5EF4-FFF2-40B4-BE49-F238E27FC236}">
                <a16:creationId xmlns:a16="http://schemas.microsoft.com/office/drawing/2014/main" id="{9926949A-F877-393A-0235-737EC4E29ED1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1691999" y="5400000"/>
            <a:ext cx="5760000" cy="662104"/>
          </a:xfrm>
          <a:prstGeom prst="rect">
            <a:avLst/>
          </a:prstGeom>
        </p:spPr>
        <p:txBody>
          <a:bodyPr anchor="ctr"/>
          <a:lstStyle>
            <a:lvl1pPr marL="0" indent="0" algn="ctr" rtl="1">
              <a:buNone/>
              <a:defRPr lang="fr-MA" sz="2800" b="1" kern="1200" cap="none" spc="0" dirty="0">
                <a:ln w="0"/>
                <a:solidFill>
                  <a:srgbClr val="565F88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6" name="Espace réservé pour une image  16">
            <a:extLst>
              <a:ext uri="{FF2B5EF4-FFF2-40B4-BE49-F238E27FC236}">
                <a16:creationId xmlns:a16="http://schemas.microsoft.com/office/drawing/2014/main" id="{AC7F337F-3560-9C7B-95FB-EAD532B0642C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310456158"/>
      </p:ext>
    </p:extLst>
  </p:cSld>
  <p:clrMapOvr>
    <a:masterClrMapping/>
  </p:clrMapOvr>
  <p:transition spd="slow">
    <p:fade/>
  </p:transition>
</p:sldLayout>
</file>

<file path=ppt/slideLayouts/slideLayout12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2">
            <a:extLst>
              <a:ext uri="{FF2B5EF4-FFF2-40B4-BE49-F238E27FC236}">
                <a16:creationId xmlns:a16="http://schemas.microsoft.com/office/drawing/2014/main" id="{C8528F83-9A65-C0AF-DA97-1526D668AC8E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1672207" y="2160000"/>
            <a:ext cx="2899793" cy="2899793"/>
          </a:xfrm>
          <a:prstGeom prst="round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du texte 4">
            <a:extLst>
              <a:ext uri="{FF2B5EF4-FFF2-40B4-BE49-F238E27FC236}">
                <a16:creationId xmlns:a16="http://schemas.microsoft.com/office/drawing/2014/main" id="{993D7940-6B7C-F4DD-FCA1-A62E6F04A738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1056" y="3240000"/>
            <a:ext cx="3116990" cy="662104"/>
          </a:xfrm>
          <a:prstGeom prst="rect">
            <a:avLst/>
          </a:prstGeom>
        </p:spPr>
        <p:txBody>
          <a:bodyPr anchor="ctr"/>
          <a:lstStyle>
            <a:lvl1pPr marL="0" indent="0" algn="ctr" rtl="1">
              <a:buNone/>
              <a:defRPr lang="fr-MA" sz="4400" b="1" kern="1200" cap="none" spc="0" dirty="0">
                <a:ln w="0"/>
                <a:solidFill>
                  <a:srgbClr val="565F88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E6071AB2-FD89-6999-6BF2-6CCE861AFA4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242232869"/>
      </p:ext>
    </p:extLst>
  </p:cSld>
  <p:clrMapOvr>
    <a:masterClrMapping/>
  </p:clrMapOvr>
  <p:transition spd="slow">
    <p:fade/>
  </p:transition>
</p:sldLayout>
</file>

<file path=ppt/slideLayouts/slideLayout12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Med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5" name="Espace réservé du contenu 6">
            <a:extLst>
              <a:ext uri="{FF2B5EF4-FFF2-40B4-BE49-F238E27FC236}">
                <a16:creationId xmlns:a16="http://schemas.microsoft.com/office/drawing/2014/main" id="{741E3894-6253-5996-3C44-0D88AD928528}"/>
              </a:ext>
            </a:extLst>
          </p:cNvPr>
          <p:cNvSpPr>
            <a:spLocks noGrp="1" noChangeAspect="1"/>
          </p:cNvSpPr>
          <p:nvPr>
            <p:ph sz="quarter" idx="13"/>
          </p:nvPr>
        </p:nvSpPr>
        <p:spPr>
          <a:xfrm>
            <a:off x="754184" y="2126456"/>
            <a:ext cx="2318436" cy="4140064"/>
          </a:xfrm>
          <a:prstGeom prst="roundRect">
            <a:avLst/>
          </a:prstGeom>
        </p:spPr>
        <p:txBody>
          <a:bodyPr/>
          <a:lstStyle>
            <a:lvl1pPr algn="r" rtl="1">
              <a:defRPr/>
            </a:lvl1pPr>
            <a:lvl2pPr algn="r" rtl="1">
              <a:defRPr/>
            </a:lvl2pPr>
            <a:lvl3pPr algn="r" rtl="1">
              <a:defRPr/>
            </a:lvl3pPr>
            <a:lvl4pPr algn="r" rtl="1">
              <a:defRPr/>
            </a:lvl4pPr>
            <a:lvl5pPr algn="r" rtl="1">
              <a:defRPr/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12" name="Espace réservé de l'élément multimédia 11">
            <a:extLst>
              <a:ext uri="{FF2B5EF4-FFF2-40B4-BE49-F238E27FC236}">
                <a16:creationId xmlns:a16="http://schemas.microsoft.com/office/drawing/2014/main" id="{F829FF4F-B5FF-57C3-494A-3084F0422CA9}"/>
              </a:ext>
            </a:extLst>
          </p:cNvPr>
          <p:cNvSpPr>
            <a:spLocks noGrp="1"/>
          </p:cNvSpPr>
          <p:nvPr>
            <p:ph type="media" sz="quarter" idx="14"/>
          </p:nvPr>
        </p:nvSpPr>
        <p:spPr>
          <a:xfrm>
            <a:off x="3600000" y="2340000"/>
            <a:ext cx="4680000" cy="3600000"/>
          </a:xfrm>
          <a:prstGeom prst="round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89313EEE-B6BD-1BA7-BADF-2E5354036BFC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797024028"/>
      </p:ext>
    </p:extLst>
  </p:cSld>
  <p:clrMapOvr>
    <a:masterClrMapping/>
  </p:clrMapOvr>
  <p:transition spd="slow">
    <p:fade/>
  </p:transition>
</p:sldLayout>
</file>

<file path=ppt/slideLayouts/slideLayout12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5" name="Espace réservé du contenu 6">
            <a:extLst>
              <a:ext uri="{FF2B5EF4-FFF2-40B4-BE49-F238E27FC236}">
                <a16:creationId xmlns:a16="http://schemas.microsoft.com/office/drawing/2014/main" id="{741E3894-6253-5996-3C44-0D88AD928528}"/>
              </a:ext>
            </a:extLst>
          </p:cNvPr>
          <p:cNvSpPr>
            <a:spLocks noGrp="1" noChangeAspect="1"/>
          </p:cNvSpPr>
          <p:nvPr>
            <p:ph sz="quarter" idx="13"/>
          </p:nvPr>
        </p:nvSpPr>
        <p:spPr>
          <a:xfrm>
            <a:off x="754184" y="2126456"/>
            <a:ext cx="2318436" cy="4140064"/>
          </a:xfrm>
          <a:prstGeom prst="roundRect">
            <a:avLst/>
          </a:prstGeom>
        </p:spPr>
        <p:txBody>
          <a:bodyPr/>
          <a:lstStyle>
            <a:lvl1pPr algn="r" rtl="1">
              <a:defRPr/>
            </a:lvl1pPr>
            <a:lvl2pPr algn="r" rtl="1">
              <a:defRPr/>
            </a:lvl2pPr>
            <a:lvl3pPr algn="r" rtl="1">
              <a:defRPr/>
            </a:lvl3pPr>
            <a:lvl4pPr algn="r" rtl="1">
              <a:defRPr/>
            </a:lvl4pPr>
            <a:lvl5pPr algn="r" rtl="1">
              <a:defRPr/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5" name="Espace réservé pour une image  4">
            <a:extLst>
              <a:ext uri="{FF2B5EF4-FFF2-40B4-BE49-F238E27FC236}">
                <a16:creationId xmlns:a16="http://schemas.microsoft.com/office/drawing/2014/main" id="{5D718CC0-0BDB-9947-CCFF-FF1A546B9852}"/>
              </a:ext>
            </a:extLst>
          </p:cNvPr>
          <p:cNvSpPr>
            <a:spLocks noGrp="1"/>
          </p:cNvSpPr>
          <p:nvPr>
            <p:ph type="pic" sz="quarter" idx="15"/>
          </p:nvPr>
        </p:nvSpPr>
        <p:spPr>
          <a:xfrm>
            <a:off x="3600450" y="2340000"/>
            <a:ext cx="4680000" cy="3600000"/>
          </a:xfrm>
          <a:prstGeom prst="round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202892FE-936C-FF4D-A116-9CE2F3D567B2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524187661"/>
      </p:ext>
    </p:extLst>
  </p:cSld>
  <p:clrMapOvr>
    <a:masterClrMapping/>
  </p:clrMapOvr>
  <p:transition spd="slow">
    <p:fade/>
  </p:transition>
</p:sldLayout>
</file>

<file path=ppt/slideLayouts/slideLayout12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1" name="Espace réservé pour une image  14">
            <a:extLst>
              <a:ext uri="{FF2B5EF4-FFF2-40B4-BE49-F238E27FC236}">
                <a16:creationId xmlns:a16="http://schemas.microsoft.com/office/drawing/2014/main" id="{6CAD6A59-FF09-83BD-CF55-048C618D77D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6899555" y="1661629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3" name="Espace réservé pour une image  14">
            <a:extLst>
              <a:ext uri="{FF2B5EF4-FFF2-40B4-BE49-F238E27FC236}">
                <a16:creationId xmlns:a16="http://schemas.microsoft.com/office/drawing/2014/main" id="{5DBFF0BF-C86C-814E-B36F-BBBAA0F52754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551555" y="1661629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4" name="Espace réservé pour une image  14">
            <a:extLst>
              <a:ext uri="{FF2B5EF4-FFF2-40B4-BE49-F238E27FC236}">
                <a16:creationId xmlns:a16="http://schemas.microsoft.com/office/drawing/2014/main" id="{E726AE8C-307B-2987-95A8-6F7E9A0252DE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225555" y="1661629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C68813DF-B21E-B042-7209-2BDBC9D34EB3}"/>
              </a:ext>
            </a:extLst>
          </p:cNvPr>
          <p:cNvSpPr>
            <a:spLocks noGrp="1" noChangeAspect="1"/>
          </p:cNvSpPr>
          <p:nvPr>
            <p:ph type="pic" sz="quarter" idx="23"/>
          </p:nvPr>
        </p:nvSpPr>
        <p:spPr>
          <a:xfrm>
            <a:off x="6899555" y="329589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5" name="Espace réservé pour une image  14">
            <a:extLst>
              <a:ext uri="{FF2B5EF4-FFF2-40B4-BE49-F238E27FC236}">
                <a16:creationId xmlns:a16="http://schemas.microsoft.com/office/drawing/2014/main" id="{9B10FE9B-0F21-581A-1B4E-D631230494E0}"/>
              </a:ext>
            </a:extLst>
          </p:cNvPr>
          <p:cNvSpPr>
            <a:spLocks noGrp="1" noChangeAspect="1"/>
          </p:cNvSpPr>
          <p:nvPr>
            <p:ph type="pic" sz="quarter" idx="24"/>
          </p:nvPr>
        </p:nvSpPr>
        <p:spPr>
          <a:xfrm>
            <a:off x="3551555" y="329589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34A4715C-3DAE-D49B-53C3-8A2CEEFE4371}"/>
              </a:ext>
            </a:extLst>
          </p:cNvPr>
          <p:cNvSpPr>
            <a:spLocks noGrp="1" noChangeAspect="1"/>
          </p:cNvSpPr>
          <p:nvPr>
            <p:ph type="pic" sz="quarter" idx="25"/>
          </p:nvPr>
        </p:nvSpPr>
        <p:spPr>
          <a:xfrm>
            <a:off x="5225555" y="329589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7" name="Espace réservé pour une image  14">
            <a:extLst>
              <a:ext uri="{FF2B5EF4-FFF2-40B4-BE49-F238E27FC236}">
                <a16:creationId xmlns:a16="http://schemas.microsoft.com/office/drawing/2014/main" id="{7F223E00-5735-BD46-CC20-E6FA82ECED63}"/>
              </a:ext>
            </a:extLst>
          </p:cNvPr>
          <p:cNvSpPr>
            <a:spLocks noGrp="1" noChangeAspect="1"/>
          </p:cNvSpPr>
          <p:nvPr>
            <p:ph type="pic" sz="quarter" idx="26"/>
          </p:nvPr>
        </p:nvSpPr>
        <p:spPr>
          <a:xfrm>
            <a:off x="6899555" y="4925888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5D506AF-06A3-C04A-7D27-3D3AB9F7245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3551555" y="4925888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2A8C417-C281-7590-57E3-25CA49255FCF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5225555" y="4925888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5" name="Espace réservé du contenu 6">
            <a:extLst>
              <a:ext uri="{FF2B5EF4-FFF2-40B4-BE49-F238E27FC236}">
                <a16:creationId xmlns:a16="http://schemas.microsoft.com/office/drawing/2014/main" id="{741E3894-6253-5996-3C44-0D88AD928528}"/>
              </a:ext>
            </a:extLst>
          </p:cNvPr>
          <p:cNvSpPr>
            <a:spLocks noGrp="1" noChangeAspect="1"/>
          </p:cNvSpPr>
          <p:nvPr>
            <p:ph sz="quarter" idx="13"/>
          </p:nvPr>
        </p:nvSpPr>
        <p:spPr>
          <a:xfrm>
            <a:off x="754184" y="2126456"/>
            <a:ext cx="2318436" cy="4140064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  <a:lvl2pPr algn="r" rtl="1">
              <a:defRPr/>
            </a:lvl2pPr>
            <a:lvl3pPr algn="r" rtl="1">
              <a:defRPr/>
            </a:lvl3pPr>
            <a:lvl4pPr algn="r" rtl="1">
              <a:defRPr/>
            </a:lvl4pPr>
            <a:lvl5pPr algn="r" rtl="1">
              <a:defRPr/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10" name="Espace réservé pour une image  16">
            <a:extLst>
              <a:ext uri="{FF2B5EF4-FFF2-40B4-BE49-F238E27FC236}">
                <a16:creationId xmlns:a16="http://schemas.microsoft.com/office/drawing/2014/main" id="{32F0DFEC-A9E5-DC8D-C232-E2AFC7F07016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554796911"/>
      </p:ext>
    </p:extLst>
  </p:cSld>
  <p:clrMapOvr>
    <a:masterClrMapping/>
  </p:clrMapOvr>
  <p:transition spd="slow">
    <p:fade/>
  </p:transition>
</p:sldLayout>
</file>

<file path=ppt/slideLayouts/slideLayout12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4 Vig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844356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832698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821040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6809383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3470477A-0E04-9246-F13C-F07BEB34CF80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487944469"/>
      </p:ext>
    </p:extLst>
  </p:cSld>
  <p:clrMapOvr>
    <a:masterClrMapping/>
  </p:clrMapOvr>
  <p:transition spd="slow">
    <p:fade/>
  </p:transition>
</p:sldLayout>
</file>

<file path=ppt/slideLayouts/slideLayout12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844356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832698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821040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6809383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844355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832697" y="4573417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4821039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6809383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D554B0B8-4CC4-DB73-565A-ED295FC3E454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327992283"/>
      </p:ext>
    </p:extLst>
  </p:cSld>
  <p:clrMapOvr>
    <a:masterClrMapping/>
  </p:clrMapOvr>
  <p:transition spd="slow">
    <p:fade/>
  </p:transition>
</p:sldLayout>
</file>

<file path=ppt/slideLayouts/slideLayout12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5 Vig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0" name="Espace réservé pour une image  14">
            <a:extLst>
              <a:ext uri="{FF2B5EF4-FFF2-40B4-BE49-F238E27FC236}">
                <a16:creationId xmlns:a16="http://schemas.microsoft.com/office/drawing/2014/main" id="{F72B9DAC-5B26-3AA7-F1E9-7199F361C36B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1" name="Espace réservé pour une image  14">
            <a:extLst>
              <a:ext uri="{FF2B5EF4-FFF2-40B4-BE49-F238E27FC236}">
                <a16:creationId xmlns:a16="http://schemas.microsoft.com/office/drawing/2014/main" id="{6CAD6A59-FF09-83BD-CF55-048C618D77D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2" name="Espace réservé pour une image  14">
            <a:extLst>
              <a:ext uri="{FF2B5EF4-FFF2-40B4-BE49-F238E27FC236}">
                <a16:creationId xmlns:a16="http://schemas.microsoft.com/office/drawing/2014/main" id="{2270B6D3-B398-4D84-E776-FBEF7EA75FB9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3" name="Espace réservé pour une image  14">
            <a:extLst>
              <a:ext uri="{FF2B5EF4-FFF2-40B4-BE49-F238E27FC236}">
                <a16:creationId xmlns:a16="http://schemas.microsoft.com/office/drawing/2014/main" id="{5DBFF0BF-C86C-814E-B36F-BBBAA0F52754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4" name="Espace réservé pour une image  14">
            <a:extLst>
              <a:ext uri="{FF2B5EF4-FFF2-40B4-BE49-F238E27FC236}">
                <a16:creationId xmlns:a16="http://schemas.microsoft.com/office/drawing/2014/main" id="{E726AE8C-307B-2987-95A8-6F7E9A0252DE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A598A812-1A48-52B0-FC1D-A565B8E90C7E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145422767"/>
      </p:ext>
    </p:extLst>
  </p:cSld>
  <p:clrMapOvr>
    <a:masterClrMapping/>
  </p:clrMapOvr>
  <p:transition spd="slow">
    <p:fade/>
  </p:transition>
</p:sldLayout>
</file>

<file path=ppt/slideLayouts/slideLayout12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453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127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3801737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5475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6" name="Espace réservé du texte 14">
            <a:extLst>
              <a:ext uri="{FF2B5EF4-FFF2-40B4-BE49-F238E27FC236}">
                <a16:creationId xmlns:a16="http://schemas.microsoft.com/office/drawing/2014/main" id="{8DB91941-0D8C-2A50-0450-48D7D4592571}"/>
              </a:ext>
            </a:extLst>
          </p:cNvPr>
          <p:cNvSpPr>
            <a:spLocks noGrp="1"/>
          </p:cNvSpPr>
          <p:nvPr>
            <p:ph type="body" sz="quarter" idx="26"/>
          </p:nvPr>
        </p:nvSpPr>
        <p:spPr>
          <a:xfrm>
            <a:off x="7149739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F1882EBB-2DBD-68BA-5DBD-D89EE7AD7D74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659627559"/>
      </p:ext>
    </p:extLst>
  </p:cSld>
  <p:clrMapOvr>
    <a:masterClrMapping/>
  </p:clrMapOvr>
  <p:transition spd="slow">
    <p:fade/>
  </p:transition>
</p:sldLayout>
</file>

<file path=ppt/slideLayouts/slideLayout12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2" name="Espace réservé pour une image  14">
            <a:extLst>
              <a:ext uri="{FF2B5EF4-FFF2-40B4-BE49-F238E27FC236}">
                <a16:creationId xmlns:a16="http://schemas.microsoft.com/office/drawing/2014/main" id="{5DD469B2-1742-3593-30F8-AFA8678E114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83971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3" name="Espace réservé pour une image  14">
            <a:extLst>
              <a:ext uri="{FF2B5EF4-FFF2-40B4-BE49-F238E27FC236}">
                <a16:creationId xmlns:a16="http://schemas.microsoft.com/office/drawing/2014/main" id="{5E8C8893-4BAB-C174-00E2-B5C9F75F2AF8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2772313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4" name="Espace réservé pour une image  14">
            <a:extLst>
              <a:ext uri="{FF2B5EF4-FFF2-40B4-BE49-F238E27FC236}">
                <a16:creationId xmlns:a16="http://schemas.microsoft.com/office/drawing/2014/main" id="{D645F54B-AA02-116F-F89B-EC12C63C0801}"/>
              </a:ext>
            </a:extLst>
          </p:cNvPr>
          <p:cNvSpPr>
            <a:spLocks noGrp="1" noChangeAspect="1"/>
          </p:cNvSpPr>
          <p:nvPr>
            <p:ph type="pic" sz="quarter" idx="29"/>
          </p:nvPr>
        </p:nvSpPr>
        <p:spPr>
          <a:xfrm>
            <a:off x="4760655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5" name="Espace réservé pour une image  14">
            <a:extLst>
              <a:ext uri="{FF2B5EF4-FFF2-40B4-BE49-F238E27FC236}">
                <a16:creationId xmlns:a16="http://schemas.microsoft.com/office/drawing/2014/main" id="{95370809-AC25-054A-CEB5-D5820CBFF7CA}"/>
              </a:ext>
            </a:extLst>
          </p:cNvPr>
          <p:cNvSpPr>
            <a:spLocks noGrp="1" noChangeAspect="1"/>
          </p:cNvSpPr>
          <p:nvPr>
            <p:ph type="pic" sz="quarter" idx="30"/>
          </p:nvPr>
        </p:nvSpPr>
        <p:spPr>
          <a:xfrm>
            <a:off x="6748998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F59E99C9-2072-2F56-B1B7-33FB969FAC1D}"/>
              </a:ext>
            </a:extLst>
          </p:cNvPr>
          <p:cNvSpPr>
            <a:spLocks noGrp="1" noChangeAspect="1"/>
          </p:cNvSpPr>
          <p:nvPr>
            <p:ph type="pic" sz="quarter" idx="31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788402808"/>
      </p:ext>
    </p:extLst>
  </p:cSld>
  <p:clrMapOvr>
    <a:masterClrMapping/>
  </p:clrMapOvr>
  <p:transition spd="slow">
    <p:fade/>
  </p:transition>
</p:sldLayout>
</file>

<file path=ppt/slideLayouts/slideLayout13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453738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127738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3801737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5475738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6" name="Espace réservé du texte 14">
            <a:extLst>
              <a:ext uri="{FF2B5EF4-FFF2-40B4-BE49-F238E27FC236}">
                <a16:creationId xmlns:a16="http://schemas.microsoft.com/office/drawing/2014/main" id="{8DB91941-0D8C-2A50-0450-48D7D4592571}"/>
              </a:ext>
            </a:extLst>
          </p:cNvPr>
          <p:cNvSpPr>
            <a:spLocks noGrp="1"/>
          </p:cNvSpPr>
          <p:nvPr>
            <p:ph type="body" sz="quarter" idx="26"/>
          </p:nvPr>
        </p:nvSpPr>
        <p:spPr>
          <a:xfrm>
            <a:off x="7149739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2" name="Espace réservé pour une image  14">
            <a:extLst>
              <a:ext uri="{FF2B5EF4-FFF2-40B4-BE49-F238E27FC236}">
                <a16:creationId xmlns:a16="http://schemas.microsoft.com/office/drawing/2014/main" id="{5DD469B2-1742-3593-30F8-AFA8678E114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83971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3" name="Espace réservé pour une image  14">
            <a:extLst>
              <a:ext uri="{FF2B5EF4-FFF2-40B4-BE49-F238E27FC236}">
                <a16:creationId xmlns:a16="http://schemas.microsoft.com/office/drawing/2014/main" id="{5E8C8893-4BAB-C174-00E2-B5C9F75F2AF8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2772313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4" name="Espace réservé pour une image  14">
            <a:extLst>
              <a:ext uri="{FF2B5EF4-FFF2-40B4-BE49-F238E27FC236}">
                <a16:creationId xmlns:a16="http://schemas.microsoft.com/office/drawing/2014/main" id="{D645F54B-AA02-116F-F89B-EC12C63C0801}"/>
              </a:ext>
            </a:extLst>
          </p:cNvPr>
          <p:cNvSpPr>
            <a:spLocks noGrp="1" noChangeAspect="1"/>
          </p:cNvSpPr>
          <p:nvPr>
            <p:ph type="pic" sz="quarter" idx="29"/>
          </p:nvPr>
        </p:nvSpPr>
        <p:spPr>
          <a:xfrm>
            <a:off x="4760655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5" name="Espace réservé pour une image  14">
            <a:extLst>
              <a:ext uri="{FF2B5EF4-FFF2-40B4-BE49-F238E27FC236}">
                <a16:creationId xmlns:a16="http://schemas.microsoft.com/office/drawing/2014/main" id="{95370809-AC25-054A-CEB5-D5820CBFF7CA}"/>
              </a:ext>
            </a:extLst>
          </p:cNvPr>
          <p:cNvSpPr>
            <a:spLocks noGrp="1" noChangeAspect="1"/>
          </p:cNvSpPr>
          <p:nvPr>
            <p:ph type="pic" sz="quarter" idx="30"/>
          </p:nvPr>
        </p:nvSpPr>
        <p:spPr>
          <a:xfrm>
            <a:off x="6748998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26" name="Espace réservé du texte 14">
            <a:extLst>
              <a:ext uri="{FF2B5EF4-FFF2-40B4-BE49-F238E27FC236}">
                <a16:creationId xmlns:a16="http://schemas.microsoft.com/office/drawing/2014/main" id="{24C4BDD6-3530-4D8F-6435-7481BF637417}"/>
              </a:ext>
            </a:extLst>
          </p:cNvPr>
          <p:cNvSpPr>
            <a:spLocks noGrp="1"/>
          </p:cNvSpPr>
          <p:nvPr>
            <p:ph type="body" sz="quarter" idx="31"/>
          </p:nvPr>
        </p:nvSpPr>
        <p:spPr>
          <a:xfrm>
            <a:off x="783970" y="3660822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7" name="Espace réservé du texte 14">
            <a:extLst>
              <a:ext uri="{FF2B5EF4-FFF2-40B4-BE49-F238E27FC236}">
                <a16:creationId xmlns:a16="http://schemas.microsoft.com/office/drawing/2014/main" id="{28318D23-D16D-A34E-43C5-131B2D3880DC}"/>
              </a:ext>
            </a:extLst>
          </p:cNvPr>
          <p:cNvSpPr>
            <a:spLocks noGrp="1"/>
          </p:cNvSpPr>
          <p:nvPr>
            <p:ph type="body" sz="quarter" idx="32"/>
          </p:nvPr>
        </p:nvSpPr>
        <p:spPr>
          <a:xfrm>
            <a:off x="2772312" y="3662239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8" name="Espace réservé du texte 14">
            <a:extLst>
              <a:ext uri="{FF2B5EF4-FFF2-40B4-BE49-F238E27FC236}">
                <a16:creationId xmlns:a16="http://schemas.microsoft.com/office/drawing/2014/main" id="{47B1FA81-6AC5-8E1B-72FC-38B38A0A958D}"/>
              </a:ext>
            </a:extLst>
          </p:cNvPr>
          <p:cNvSpPr>
            <a:spLocks noGrp="1"/>
          </p:cNvSpPr>
          <p:nvPr>
            <p:ph type="body" sz="quarter" idx="33"/>
          </p:nvPr>
        </p:nvSpPr>
        <p:spPr>
          <a:xfrm>
            <a:off x="4760654" y="3660822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9" name="Espace réservé du texte 14">
            <a:extLst>
              <a:ext uri="{FF2B5EF4-FFF2-40B4-BE49-F238E27FC236}">
                <a16:creationId xmlns:a16="http://schemas.microsoft.com/office/drawing/2014/main" id="{CCC34425-40DA-F506-8846-6105F3AC1D2E}"/>
              </a:ext>
            </a:extLst>
          </p:cNvPr>
          <p:cNvSpPr>
            <a:spLocks noGrp="1"/>
          </p:cNvSpPr>
          <p:nvPr>
            <p:ph type="body" sz="quarter" idx="34"/>
          </p:nvPr>
        </p:nvSpPr>
        <p:spPr>
          <a:xfrm>
            <a:off x="6748998" y="3660822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9A0F7819-9964-A31B-4633-13A7E8E86F21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883504814"/>
      </p:ext>
    </p:extLst>
  </p:cSld>
  <p:clrMapOvr>
    <a:masterClrMapping/>
  </p:clrMapOvr>
  <p:transition spd="slow">
    <p:fade/>
  </p:transition>
</p:sldLayout>
</file>

<file path=ppt/slideLayouts/slideLayout13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Vi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1" name="Espace réservé de l'élément multimédia 10">
            <a:extLst>
              <a:ext uri="{FF2B5EF4-FFF2-40B4-BE49-F238E27FC236}">
                <a16:creationId xmlns:a16="http://schemas.microsoft.com/office/drawing/2014/main" id="{4345ECB7-0BD1-2615-17F4-F7F83AB072E4}"/>
              </a:ext>
            </a:extLst>
          </p:cNvPr>
          <p:cNvSpPr>
            <a:spLocks noGrp="1"/>
          </p:cNvSpPr>
          <p:nvPr>
            <p:ph type="media" sz="quarter" idx="13"/>
          </p:nvPr>
        </p:nvSpPr>
        <p:spPr>
          <a:xfrm>
            <a:off x="1872000" y="2160000"/>
            <a:ext cx="5400000" cy="3600000"/>
          </a:xfrm>
          <a:prstGeom prst="round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5470AE5D-CB82-E085-7F8E-DE83285A7CF3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459971518"/>
      </p:ext>
    </p:extLst>
  </p:cSld>
  <p:clrMapOvr>
    <a:masterClrMapping/>
  </p:clrMapOvr>
  <p:transition spd="slow">
    <p:fade/>
  </p:transition>
</p:sldLayout>
</file>

<file path=ppt/slideLayouts/slideLayout13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6" name="Espace réservé pour une image  5">
            <a:extLst>
              <a:ext uri="{FF2B5EF4-FFF2-40B4-BE49-F238E27FC236}">
                <a16:creationId xmlns:a16="http://schemas.microsoft.com/office/drawing/2014/main" id="{7BFA75F2-F59E-52B7-C96F-CB0C3E62B4FC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>
          <a:xfrm>
            <a:off x="1872000" y="2160000"/>
            <a:ext cx="5400000" cy="3600000"/>
          </a:xfrm>
          <a:prstGeom prst="round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48A1F5B7-D3F9-C909-EFB4-2DAE15E0AF61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540924517"/>
      </p:ext>
    </p:extLst>
  </p:cSld>
  <p:clrMapOvr>
    <a:masterClrMapping/>
  </p:clrMapOvr>
  <p:transition spd="slow">
    <p:fade/>
  </p:transition>
</p:sldLayout>
</file>

<file path=ppt/slideLayouts/slideLayout13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Voc_Act_01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6" name="Espace réservé pour une image  5">
            <a:extLst>
              <a:ext uri="{FF2B5EF4-FFF2-40B4-BE49-F238E27FC236}">
                <a16:creationId xmlns:a16="http://schemas.microsoft.com/office/drawing/2014/main" id="{7BFA75F2-F59E-52B7-C96F-CB0C3E62B4FC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>
          <a:xfrm>
            <a:off x="2448338" y="1584000"/>
            <a:ext cx="4247323" cy="4810539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1C42F411-175E-9E6D-D29B-7EAC7E24CF9B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433662295"/>
      </p:ext>
    </p:extLst>
  </p:cSld>
  <p:clrMapOvr>
    <a:masterClrMapping/>
  </p:clrMapOvr>
  <p:transition spd="slow">
    <p:fade/>
  </p:transition>
</p:sldLayout>
</file>

<file path=ppt/slideLayouts/slideLayout13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_Lib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>
                <a:solidFill>
                  <a:srgbClr val="A6A6A6"/>
                </a:solidFill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3A8877E5-AC23-C627-8AF0-21907F62BC68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288247112"/>
      </p:ext>
    </p:extLst>
  </p:cSld>
  <p:clrMapOvr>
    <a:masterClrMapping/>
  </p:clrMapOvr>
  <p:transition spd="slow">
    <p:fade/>
  </p:transition>
</p:sldLayout>
</file>

<file path=ppt/slideLayouts/slideLayout13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Mascot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1613" y="756000"/>
            <a:ext cx="6840000" cy="612000"/>
          </a:xfrm>
        </p:spPr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2F159B12-62B7-22A2-9765-7264C5423C1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/>
            </a:lvl1pPr>
          </a:lstStyle>
          <a:p>
            <a:endParaRPr lang="fr-MA" dirty="0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7A344F50-A074-9EB5-2DAC-9BBA2096933C}"/>
              </a:ext>
            </a:extLst>
          </p:cNvPr>
          <p:cNvSpPr>
            <a:spLocks noGrp="1" noChangeAspect="1"/>
          </p:cNvSpPr>
          <p:nvPr>
            <p:ph type="media" sz="quarter" idx="13"/>
          </p:nvPr>
        </p:nvSpPr>
        <p:spPr>
          <a:xfrm>
            <a:off x="3255750" y="1584000"/>
            <a:ext cx="2632500" cy="468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536940610"/>
      </p:ext>
    </p:extLst>
  </p:cSld>
  <p:clrMapOvr>
    <a:masterClrMapping/>
  </p:clrMapOvr>
  <p:transition spd="slow">
    <p:fade/>
  </p:transition>
</p:sldLayout>
</file>

<file path=ppt/slideLayouts/slideLayout13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Large Vidé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321B963-E189-BD8E-3E56-449FCAC984D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E091C94E-1B65-3089-5F06-AAE4424DF093}"/>
              </a:ext>
            </a:extLst>
          </p:cNvPr>
          <p:cNvSpPr>
            <a:spLocks noGrp="1"/>
          </p:cNvSpPr>
          <p:nvPr>
            <p:ph type="media" sz="quarter" idx="10"/>
          </p:nvPr>
        </p:nvSpPr>
        <p:spPr>
          <a:xfrm>
            <a:off x="792000" y="2160000"/>
            <a:ext cx="7560000" cy="39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7598C516-D98D-DBF9-3F71-DFEB0161C87C}"/>
              </a:ext>
            </a:extLst>
          </p:cNvPr>
          <p:cNvSpPr>
            <a:spLocks noGrp="1" noChangeAspect="1"/>
          </p:cNvSpPr>
          <p:nvPr>
            <p:ph type="pic" sz="quarter" idx="13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003199236"/>
      </p:ext>
    </p:extLst>
  </p:cSld>
  <p:clrMapOvr>
    <a:masterClrMapping/>
  </p:clrMapOvr>
  <p:transition spd="slow">
    <p:fade/>
  </p:transition>
</p:sldLayout>
</file>

<file path=ppt/slideLayouts/slideLayout13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_Vidéo 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321B963-E189-BD8E-3E56-449FCAC984D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E091C94E-1B65-3089-5F06-AAE4424DF093}"/>
              </a:ext>
            </a:extLst>
          </p:cNvPr>
          <p:cNvSpPr>
            <a:spLocks noGrp="1" noChangeAspect="1"/>
          </p:cNvSpPr>
          <p:nvPr>
            <p:ph type="media" sz="quarter" idx="10"/>
          </p:nvPr>
        </p:nvSpPr>
        <p:spPr>
          <a:xfrm>
            <a:off x="1692000" y="2026860"/>
            <a:ext cx="5760000" cy="301715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3" name="Espace réservé du texte 4">
            <a:extLst>
              <a:ext uri="{FF2B5EF4-FFF2-40B4-BE49-F238E27FC236}">
                <a16:creationId xmlns:a16="http://schemas.microsoft.com/office/drawing/2014/main" id="{9926949A-F877-393A-0235-737EC4E29ED1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1691999" y="5400000"/>
            <a:ext cx="5760000" cy="662104"/>
          </a:xfrm>
          <a:prstGeom prst="rect">
            <a:avLst/>
          </a:prstGeom>
        </p:spPr>
        <p:txBody>
          <a:bodyPr anchor="ctr"/>
          <a:lstStyle>
            <a:lvl1pPr marL="0" indent="0" algn="ctr" rtl="1">
              <a:buNone/>
              <a:defRPr lang="fr-MA" sz="2800" b="1" kern="1200" cap="none" spc="0" dirty="0">
                <a:ln w="0"/>
                <a:solidFill>
                  <a:srgbClr val="474F71"/>
                </a:solidFill>
                <a:effectLst/>
                <a:latin typeface="Dosis" pitchFamily="2" charset="0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EEF34296-E850-0AEB-BB92-43EC46A11021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611101752"/>
      </p:ext>
    </p:extLst>
  </p:cSld>
  <p:clrMapOvr>
    <a:masterClrMapping/>
  </p:clrMapOvr>
  <p:transition spd="slow">
    <p:fade/>
  </p:transition>
</p:sldLayout>
</file>

<file path=ppt/slideLayouts/slideLayout13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2">
            <a:extLst>
              <a:ext uri="{FF2B5EF4-FFF2-40B4-BE49-F238E27FC236}">
                <a16:creationId xmlns:a16="http://schemas.microsoft.com/office/drawing/2014/main" id="{C8528F83-9A65-C0AF-DA97-1526D668AC8E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1395438" y="2344003"/>
            <a:ext cx="2880000" cy="288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du texte 4">
            <a:extLst>
              <a:ext uri="{FF2B5EF4-FFF2-40B4-BE49-F238E27FC236}">
                <a16:creationId xmlns:a16="http://schemas.microsoft.com/office/drawing/2014/main" id="{993D7940-6B7C-F4DD-FCA1-A62E6F04A738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1055" y="3240000"/>
            <a:ext cx="3613875" cy="662104"/>
          </a:xfrm>
          <a:prstGeom prst="rect">
            <a:avLst/>
          </a:prstGeom>
        </p:spPr>
        <p:txBody>
          <a:bodyPr anchor="ctr"/>
          <a:lstStyle>
            <a:lvl1pPr marL="0" indent="0" algn="ctr" rtl="1">
              <a:buNone/>
              <a:defRPr lang="fr-MA" sz="5400" b="1" kern="1200" cap="none" spc="0" dirty="0">
                <a:ln w="0"/>
                <a:solidFill>
                  <a:srgbClr val="474F71"/>
                </a:solidFill>
                <a:effectLst/>
                <a:latin typeface="Dosis" pitchFamily="2" charset="0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9D132558-3F75-CB4C-D531-27315320B88F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678534661"/>
      </p:ext>
    </p:extLst>
  </p:cSld>
  <p:clrMapOvr>
    <a:masterClrMapping/>
  </p:clrMapOvr>
  <p:transition spd="slow">
    <p:fade/>
  </p:transition>
</p:sldLayout>
</file>

<file path=ppt/slideLayouts/slideLayout13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Med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5" name="Espace réservé du contenu 6">
            <a:extLst>
              <a:ext uri="{FF2B5EF4-FFF2-40B4-BE49-F238E27FC236}">
                <a16:creationId xmlns:a16="http://schemas.microsoft.com/office/drawing/2014/main" id="{741E3894-6253-5996-3C44-0D88AD928528}"/>
              </a:ext>
            </a:extLst>
          </p:cNvPr>
          <p:cNvSpPr>
            <a:spLocks noGrp="1" noChangeAspect="1"/>
          </p:cNvSpPr>
          <p:nvPr>
            <p:ph sz="quarter" idx="13"/>
          </p:nvPr>
        </p:nvSpPr>
        <p:spPr>
          <a:xfrm>
            <a:off x="754184" y="2126456"/>
            <a:ext cx="2318436" cy="4140064"/>
          </a:xfrm>
          <a:prstGeom prst="roundRect">
            <a:avLst/>
          </a:prstGeom>
        </p:spPr>
        <p:txBody>
          <a:bodyPr/>
          <a:lstStyle>
            <a:lvl1pPr algn="r" rtl="1">
              <a:defRPr/>
            </a:lvl1pPr>
            <a:lvl2pPr algn="r" rtl="1">
              <a:defRPr/>
            </a:lvl2pPr>
            <a:lvl3pPr algn="r" rtl="1">
              <a:defRPr/>
            </a:lvl3pPr>
            <a:lvl4pPr algn="r" rtl="1">
              <a:defRPr/>
            </a:lvl4pPr>
            <a:lvl5pPr algn="r" rtl="1">
              <a:defRPr/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12" name="Espace réservé de l'élément multimédia 11">
            <a:extLst>
              <a:ext uri="{FF2B5EF4-FFF2-40B4-BE49-F238E27FC236}">
                <a16:creationId xmlns:a16="http://schemas.microsoft.com/office/drawing/2014/main" id="{F829FF4F-B5FF-57C3-494A-3084F0422CA9}"/>
              </a:ext>
            </a:extLst>
          </p:cNvPr>
          <p:cNvSpPr>
            <a:spLocks noGrp="1"/>
          </p:cNvSpPr>
          <p:nvPr>
            <p:ph type="media" sz="quarter" idx="14"/>
          </p:nvPr>
        </p:nvSpPr>
        <p:spPr>
          <a:xfrm>
            <a:off x="3600000" y="2340000"/>
            <a:ext cx="4680000" cy="3600000"/>
          </a:xfrm>
          <a:prstGeom prst="round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2E1E0570-45E7-D32C-C3AF-C520C3495AAD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653600041"/>
      </p:ext>
    </p:extLst>
  </p:cSld>
  <p:clrMapOvr>
    <a:masterClrMapping/>
  </p:clrMapOvr>
  <p:transition spd="slow">
    <p:fade/>
  </p:transition>
</p:sldLayout>
</file>

<file path=ppt/slideLayouts/slideLayout14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5" name="Espace réservé du contenu 6">
            <a:extLst>
              <a:ext uri="{FF2B5EF4-FFF2-40B4-BE49-F238E27FC236}">
                <a16:creationId xmlns:a16="http://schemas.microsoft.com/office/drawing/2014/main" id="{741E3894-6253-5996-3C44-0D88AD928528}"/>
              </a:ext>
            </a:extLst>
          </p:cNvPr>
          <p:cNvSpPr>
            <a:spLocks noGrp="1" noChangeAspect="1"/>
          </p:cNvSpPr>
          <p:nvPr>
            <p:ph sz="quarter" idx="13"/>
          </p:nvPr>
        </p:nvSpPr>
        <p:spPr>
          <a:xfrm>
            <a:off x="754184" y="2126456"/>
            <a:ext cx="2318436" cy="4140064"/>
          </a:xfrm>
          <a:prstGeom prst="roundRect">
            <a:avLst/>
          </a:prstGeom>
        </p:spPr>
        <p:txBody>
          <a:bodyPr/>
          <a:lstStyle>
            <a:lvl1pPr algn="r" rtl="1">
              <a:defRPr/>
            </a:lvl1pPr>
            <a:lvl2pPr algn="r" rtl="1">
              <a:defRPr/>
            </a:lvl2pPr>
            <a:lvl3pPr algn="r" rtl="1">
              <a:defRPr/>
            </a:lvl3pPr>
            <a:lvl4pPr algn="r" rtl="1">
              <a:defRPr/>
            </a:lvl4pPr>
            <a:lvl5pPr algn="r" rtl="1">
              <a:defRPr/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5" name="Espace réservé pour une image  4">
            <a:extLst>
              <a:ext uri="{FF2B5EF4-FFF2-40B4-BE49-F238E27FC236}">
                <a16:creationId xmlns:a16="http://schemas.microsoft.com/office/drawing/2014/main" id="{5D718CC0-0BDB-9947-CCFF-FF1A546B9852}"/>
              </a:ext>
            </a:extLst>
          </p:cNvPr>
          <p:cNvSpPr>
            <a:spLocks noGrp="1"/>
          </p:cNvSpPr>
          <p:nvPr>
            <p:ph type="pic" sz="quarter" idx="15"/>
          </p:nvPr>
        </p:nvSpPr>
        <p:spPr>
          <a:xfrm>
            <a:off x="3600450" y="2340000"/>
            <a:ext cx="4680000" cy="3600000"/>
          </a:xfrm>
          <a:prstGeom prst="round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85D16DE4-155A-6638-E7CE-E7A28AA4B608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545086566"/>
      </p:ext>
    </p:extLst>
  </p:cSld>
  <p:clrMapOvr>
    <a:masterClrMapping/>
  </p:clrMapOvr>
  <p:transition spd="slow">
    <p:fade/>
  </p:transition>
</p:sldLayout>
</file>

<file path=ppt/slideLayouts/slideLayout14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8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3" name="Espace réservé pour une image  6">
            <a:extLst>
              <a:ext uri="{FF2B5EF4-FFF2-40B4-BE49-F238E27FC236}">
                <a16:creationId xmlns:a16="http://schemas.microsoft.com/office/drawing/2014/main" id="{6DBEF773-D41A-C770-09A2-4E95231BCEF2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4016173" y="1806417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6" name="Espace réservé pour une image  6">
            <a:extLst>
              <a:ext uri="{FF2B5EF4-FFF2-40B4-BE49-F238E27FC236}">
                <a16:creationId xmlns:a16="http://schemas.microsoft.com/office/drawing/2014/main" id="{7E603A45-15AE-F689-5C77-2638CD14111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016173" y="3312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7" name="Espace réservé pour une image  6">
            <a:extLst>
              <a:ext uri="{FF2B5EF4-FFF2-40B4-BE49-F238E27FC236}">
                <a16:creationId xmlns:a16="http://schemas.microsoft.com/office/drawing/2014/main" id="{7A287785-23C6-809D-E732-3B10E73FF581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4016173" y="4860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8" name="Espace réservé pour une image  6">
            <a:extLst>
              <a:ext uri="{FF2B5EF4-FFF2-40B4-BE49-F238E27FC236}">
                <a16:creationId xmlns:a16="http://schemas.microsoft.com/office/drawing/2014/main" id="{CAB978FA-F72D-651F-22D4-C77E74E59D59}"/>
              </a:ext>
            </a:extLst>
          </p:cNvPr>
          <p:cNvSpPr>
            <a:spLocks noGrp="1" noChangeAspect="1"/>
          </p:cNvSpPr>
          <p:nvPr>
            <p:ph type="pic" sz="quarter" idx="23"/>
          </p:nvPr>
        </p:nvSpPr>
        <p:spPr>
          <a:xfrm>
            <a:off x="5512359" y="1806417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9" name="Espace réservé pour une image  6">
            <a:extLst>
              <a:ext uri="{FF2B5EF4-FFF2-40B4-BE49-F238E27FC236}">
                <a16:creationId xmlns:a16="http://schemas.microsoft.com/office/drawing/2014/main" id="{A2C53014-67DF-ECB7-1756-F9962A42486C}"/>
              </a:ext>
            </a:extLst>
          </p:cNvPr>
          <p:cNvSpPr>
            <a:spLocks noGrp="1" noChangeAspect="1"/>
          </p:cNvSpPr>
          <p:nvPr>
            <p:ph type="pic" sz="quarter" idx="24"/>
          </p:nvPr>
        </p:nvSpPr>
        <p:spPr>
          <a:xfrm>
            <a:off x="5512359" y="3312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0" name="Espace réservé pour une image  6">
            <a:extLst>
              <a:ext uri="{FF2B5EF4-FFF2-40B4-BE49-F238E27FC236}">
                <a16:creationId xmlns:a16="http://schemas.microsoft.com/office/drawing/2014/main" id="{831DC1D3-24B1-B160-E0F9-C7E35DA4E887}"/>
              </a:ext>
            </a:extLst>
          </p:cNvPr>
          <p:cNvSpPr>
            <a:spLocks noGrp="1" noChangeAspect="1"/>
          </p:cNvSpPr>
          <p:nvPr>
            <p:ph type="pic" sz="quarter" idx="25"/>
          </p:nvPr>
        </p:nvSpPr>
        <p:spPr>
          <a:xfrm>
            <a:off x="5512359" y="4860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1" name="Espace réservé pour une image  6">
            <a:extLst>
              <a:ext uri="{FF2B5EF4-FFF2-40B4-BE49-F238E27FC236}">
                <a16:creationId xmlns:a16="http://schemas.microsoft.com/office/drawing/2014/main" id="{76695F17-301A-B0CF-5141-CF072746FE4A}"/>
              </a:ext>
            </a:extLst>
          </p:cNvPr>
          <p:cNvSpPr>
            <a:spLocks noGrp="1" noChangeAspect="1"/>
          </p:cNvSpPr>
          <p:nvPr>
            <p:ph type="pic" sz="quarter" idx="26"/>
          </p:nvPr>
        </p:nvSpPr>
        <p:spPr>
          <a:xfrm>
            <a:off x="7008545" y="1806417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2" name="Espace réservé pour une image  6">
            <a:extLst>
              <a:ext uri="{FF2B5EF4-FFF2-40B4-BE49-F238E27FC236}">
                <a16:creationId xmlns:a16="http://schemas.microsoft.com/office/drawing/2014/main" id="{142B664B-C11B-6AA7-4A9C-0531048F6C3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008545" y="3312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3" name="Espace réservé pour une image  6">
            <a:extLst>
              <a:ext uri="{FF2B5EF4-FFF2-40B4-BE49-F238E27FC236}">
                <a16:creationId xmlns:a16="http://schemas.microsoft.com/office/drawing/2014/main" id="{6CB2D926-9334-B815-CB14-067B65BB32B5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7008545" y="4860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5" name="Espace réservé de l'élément multimédia 4">
            <a:extLst>
              <a:ext uri="{FF2B5EF4-FFF2-40B4-BE49-F238E27FC236}">
                <a16:creationId xmlns:a16="http://schemas.microsoft.com/office/drawing/2014/main" id="{AC4130FF-D25A-0542-47B5-C8C15CA14464}"/>
              </a:ext>
            </a:extLst>
          </p:cNvPr>
          <p:cNvSpPr>
            <a:spLocks noGrp="1" noChangeAspect="1"/>
          </p:cNvSpPr>
          <p:nvPr>
            <p:ph type="media" sz="quarter" idx="29"/>
          </p:nvPr>
        </p:nvSpPr>
        <p:spPr>
          <a:xfrm>
            <a:off x="1224000" y="1806417"/>
            <a:ext cx="2628000" cy="468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21324D1A-D9D9-B5ED-B73D-27AA0C2A9866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4170382248"/>
      </p:ext>
    </p:extLst>
  </p:cSld>
  <p:clrMapOvr>
    <a:masterClrMapping/>
  </p:clrMapOvr>
  <p:transition spd="slow">
    <p:fade/>
  </p:transition>
</p:sldLayout>
</file>

<file path=ppt/slideLayouts/slideLayout14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4 Vig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844356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832698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821040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6809383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3B76699B-E059-47DC-DE0E-BA72358357D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65072045"/>
      </p:ext>
    </p:extLst>
  </p:cSld>
  <p:clrMapOvr>
    <a:masterClrMapping/>
  </p:clrMapOvr>
  <p:transition spd="slow">
    <p:fade/>
  </p:transition>
</p:sldLayout>
</file>

<file path=ppt/slideLayouts/slideLayout14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algn="r"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844356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832698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821040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6809383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844355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832697" y="4573417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4821039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6809383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87FAFC7B-FA92-DE4F-26F0-9F5500C95015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740165466"/>
      </p:ext>
    </p:extLst>
  </p:cSld>
  <p:clrMapOvr>
    <a:masterClrMapping/>
  </p:clrMapOvr>
  <p:transition spd="slow">
    <p:fade/>
  </p:transition>
</p:sldLayout>
</file>

<file path=ppt/slideLayouts/slideLayout14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1479323" y="2856412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3759312" y="2856412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6039301" y="2856412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1479323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Modern Love" panose="04090805081005020601" pitchFamily="8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375931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Modern Love" panose="04090805081005020601" pitchFamily="8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6039301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Modern Love" panose="04090805081005020601" pitchFamily="8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4803C138-D469-2A4F-DFF7-7BDE3B1200C2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6832407"/>
      </p:ext>
    </p:extLst>
  </p:cSld>
  <p:clrMapOvr>
    <a:masterClrMapping/>
  </p:clrMapOvr>
  <p:transition spd="slow">
    <p:fade/>
  </p:transition>
</p:sldLayout>
</file>

<file path=ppt/slideLayouts/slideLayout14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1176282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872797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569312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6265827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117628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872797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456931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6265827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40D6A5E2-01C6-D590-C3C3-E3E3120C435F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595414691"/>
      </p:ext>
    </p:extLst>
  </p:cSld>
  <p:clrMapOvr>
    <a:masterClrMapping/>
  </p:clrMapOvr>
  <p:transition spd="slow">
    <p:fade/>
  </p:transition>
</p:sldLayout>
</file>

<file path=ppt/slideLayouts/slideLayout14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358377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054892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751407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47922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358377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05489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3751407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544792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10ABAA10-5FC2-5899-38A7-DD016CAF6D6F}"/>
              </a:ext>
            </a:extLst>
          </p:cNvPr>
          <p:cNvSpPr>
            <a:spLocks noGrp="1" noChangeAspect="1"/>
          </p:cNvSpPr>
          <p:nvPr>
            <p:ph type="pic" sz="quarter" idx="26"/>
          </p:nvPr>
        </p:nvSpPr>
        <p:spPr>
          <a:xfrm>
            <a:off x="7144439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5" name="Espace réservé du texte 14">
            <a:extLst>
              <a:ext uri="{FF2B5EF4-FFF2-40B4-BE49-F238E27FC236}">
                <a16:creationId xmlns:a16="http://schemas.microsoft.com/office/drawing/2014/main" id="{6D6969BD-245C-42EC-7085-CCC9CAE7B5D6}"/>
              </a:ext>
            </a:extLst>
          </p:cNvPr>
          <p:cNvSpPr>
            <a:spLocks noGrp="1"/>
          </p:cNvSpPr>
          <p:nvPr>
            <p:ph type="body" sz="quarter" idx="27"/>
          </p:nvPr>
        </p:nvSpPr>
        <p:spPr>
          <a:xfrm>
            <a:off x="7144439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1" name="Espace réservé pour une image  16">
            <a:extLst>
              <a:ext uri="{FF2B5EF4-FFF2-40B4-BE49-F238E27FC236}">
                <a16:creationId xmlns:a16="http://schemas.microsoft.com/office/drawing/2014/main" id="{22CA7E9F-9679-5248-AEE2-BF953C8E64C2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088685785"/>
      </p:ext>
    </p:extLst>
  </p:cSld>
  <p:clrMapOvr>
    <a:masterClrMapping/>
  </p:clrMapOvr>
  <p:transition spd="slow">
    <p:fade/>
  </p:transition>
</p:sldLayout>
</file>

<file path=ppt/slideLayouts/slideLayout14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5 Vig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0" name="Espace réservé pour une image  14">
            <a:extLst>
              <a:ext uri="{FF2B5EF4-FFF2-40B4-BE49-F238E27FC236}">
                <a16:creationId xmlns:a16="http://schemas.microsoft.com/office/drawing/2014/main" id="{F72B9DAC-5B26-3AA7-F1E9-7199F361C36B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1" name="Espace réservé pour une image  14">
            <a:extLst>
              <a:ext uri="{FF2B5EF4-FFF2-40B4-BE49-F238E27FC236}">
                <a16:creationId xmlns:a16="http://schemas.microsoft.com/office/drawing/2014/main" id="{6CAD6A59-FF09-83BD-CF55-048C618D77D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2" name="Espace réservé pour une image  14">
            <a:extLst>
              <a:ext uri="{FF2B5EF4-FFF2-40B4-BE49-F238E27FC236}">
                <a16:creationId xmlns:a16="http://schemas.microsoft.com/office/drawing/2014/main" id="{2270B6D3-B398-4D84-E776-FBEF7EA75FB9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3" name="Espace réservé pour une image  14">
            <a:extLst>
              <a:ext uri="{FF2B5EF4-FFF2-40B4-BE49-F238E27FC236}">
                <a16:creationId xmlns:a16="http://schemas.microsoft.com/office/drawing/2014/main" id="{5DBFF0BF-C86C-814E-B36F-BBBAA0F52754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4" name="Espace réservé pour une image  14">
            <a:extLst>
              <a:ext uri="{FF2B5EF4-FFF2-40B4-BE49-F238E27FC236}">
                <a16:creationId xmlns:a16="http://schemas.microsoft.com/office/drawing/2014/main" id="{E726AE8C-307B-2987-95A8-6F7E9A0252DE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212620F5-42B6-A595-4B8A-576787B826DC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4170544027"/>
      </p:ext>
    </p:extLst>
  </p:cSld>
  <p:clrMapOvr>
    <a:masterClrMapping/>
  </p:clrMapOvr>
  <p:transition spd="slow">
    <p:fade/>
  </p:transition>
</p:sldLayout>
</file>

<file path=ppt/slideLayouts/slideLayout14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453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127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3801737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5475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6" name="Espace réservé du texte 14">
            <a:extLst>
              <a:ext uri="{FF2B5EF4-FFF2-40B4-BE49-F238E27FC236}">
                <a16:creationId xmlns:a16="http://schemas.microsoft.com/office/drawing/2014/main" id="{8DB91941-0D8C-2A50-0450-48D7D4592571}"/>
              </a:ext>
            </a:extLst>
          </p:cNvPr>
          <p:cNvSpPr>
            <a:spLocks noGrp="1"/>
          </p:cNvSpPr>
          <p:nvPr>
            <p:ph type="body" sz="quarter" idx="26"/>
          </p:nvPr>
        </p:nvSpPr>
        <p:spPr>
          <a:xfrm>
            <a:off x="7149739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90870748-DEBB-7999-E4EA-5505C8D576AB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140046880"/>
      </p:ext>
    </p:extLst>
  </p:cSld>
  <p:clrMapOvr>
    <a:masterClrMapping/>
  </p:clrMapOvr>
  <p:transition spd="slow">
    <p:fade/>
  </p:transition>
</p:sldLayout>
</file>

<file path=ppt/slideLayouts/slideLayout14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2" name="Espace réservé pour une image  14">
            <a:extLst>
              <a:ext uri="{FF2B5EF4-FFF2-40B4-BE49-F238E27FC236}">
                <a16:creationId xmlns:a16="http://schemas.microsoft.com/office/drawing/2014/main" id="{5DD469B2-1742-3593-30F8-AFA8678E114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83971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3" name="Espace réservé pour une image  14">
            <a:extLst>
              <a:ext uri="{FF2B5EF4-FFF2-40B4-BE49-F238E27FC236}">
                <a16:creationId xmlns:a16="http://schemas.microsoft.com/office/drawing/2014/main" id="{5E8C8893-4BAB-C174-00E2-B5C9F75F2AF8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2772313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4" name="Espace réservé pour une image  14">
            <a:extLst>
              <a:ext uri="{FF2B5EF4-FFF2-40B4-BE49-F238E27FC236}">
                <a16:creationId xmlns:a16="http://schemas.microsoft.com/office/drawing/2014/main" id="{D645F54B-AA02-116F-F89B-EC12C63C0801}"/>
              </a:ext>
            </a:extLst>
          </p:cNvPr>
          <p:cNvSpPr>
            <a:spLocks noGrp="1" noChangeAspect="1"/>
          </p:cNvSpPr>
          <p:nvPr>
            <p:ph type="pic" sz="quarter" idx="29"/>
          </p:nvPr>
        </p:nvSpPr>
        <p:spPr>
          <a:xfrm>
            <a:off x="4760655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5" name="Espace réservé pour une image  14">
            <a:extLst>
              <a:ext uri="{FF2B5EF4-FFF2-40B4-BE49-F238E27FC236}">
                <a16:creationId xmlns:a16="http://schemas.microsoft.com/office/drawing/2014/main" id="{95370809-AC25-054A-CEB5-D5820CBFF7CA}"/>
              </a:ext>
            </a:extLst>
          </p:cNvPr>
          <p:cNvSpPr>
            <a:spLocks noGrp="1" noChangeAspect="1"/>
          </p:cNvSpPr>
          <p:nvPr>
            <p:ph type="pic" sz="quarter" idx="30"/>
          </p:nvPr>
        </p:nvSpPr>
        <p:spPr>
          <a:xfrm>
            <a:off x="6748998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3A90A1F0-EDD6-9649-9002-A9FD386E7352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736203238"/>
      </p:ext>
    </p:extLst>
  </p:cSld>
  <p:clrMapOvr>
    <a:masterClrMapping/>
  </p:clrMapOvr>
  <p:transition spd="slow">
    <p:fade/>
  </p:transition>
</p:sldLayout>
</file>

<file path=ppt/slideLayouts/slideLayout15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2" name="Espace réservé pour une image  14">
            <a:extLst>
              <a:ext uri="{FF2B5EF4-FFF2-40B4-BE49-F238E27FC236}">
                <a16:creationId xmlns:a16="http://schemas.microsoft.com/office/drawing/2014/main" id="{5DD469B2-1742-3593-30F8-AFA8678E114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83971" y="1968822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3" name="Espace réservé pour une image  14">
            <a:extLst>
              <a:ext uri="{FF2B5EF4-FFF2-40B4-BE49-F238E27FC236}">
                <a16:creationId xmlns:a16="http://schemas.microsoft.com/office/drawing/2014/main" id="{5E8C8893-4BAB-C174-00E2-B5C9F75F2AF8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2772313" y="1968822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4" name="Espace réservé pour une image  14">
            <a:extLst>
              <a:ext uri="{FF2B5EF4-FFF2-40B4-BE49-F238E27FC236}">
                <a16:creationId xmlns:a16="http://schemas.microsoft.com/office/drawing/2014/main" id="{D645F54B-AA02-116F-F89B-EC12C63C0801}"/>
              </a:ext>
            </a:extLst>
          </p:cNvPr>
          <p:cNvSpPr>
            <a:spLocks noGrp="1" noChangeAspect="1"/>
          </p:cNvSpPr>
          <p:nvPr>
            <p:ph type="pic" sz="quarter" idx="29"/>
          </p:nvPr>
        </p:nvSpPr>
        <p:spPr>
          <a:xfrm>
            <a:off x="4760655" y="1968822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5" name="Espace réservé pour une image  14">
            <a:extLst>
              <a:ext uri="{FF2B5EF4-FFF2-40B4-BE49-F238E27FC236}">
                <a16:creationId xmlns:a16="http://schemas.microsoft.com/office/drawing/2014/main" id="{95370809-AC25-054A-CEB5-D5820CBFF7CA}"/>
              </a:ext>
            </a:extLst>
          </p:cNvPr>
          <p:cNvSpPr>
            <a:spLocks noGrp="1" noChangeAspect="1"/>
          </p:cNvSpPr>
          <p:nvPr>
            <p:ph type="pic" sz="quarter" idx="30"/>
          </p:nvPr>
        </p:nvSpPr>
        <p:spPr>
          <a:xfrm>
            <a:off x="6748998" y="1968822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1AD089D0-4BDB-8D43-FA23-9FA976E0B151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096940700"/>
      </p:ext>
    </p:extLst>
  </p:cSld>
  <p:clrMapOvr>
    <a:masterClrMapping/>
  </p:clrMapOvr>
  <p:transition spd="slow">
    <p:fade/>
  </p:transition>
</p:sldLayout>
</file>

<file path=ppt/slideLayouts/slideLayout15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endParaRPr lang="fr-MA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endParaRPr lang="fr-MA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453738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127738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3801737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5475738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6" name="Espace réservé du texte 14">
            <a:extLst>
              <a:ext uri="{FF2B5EF4-FFF2-40B4-BE49-F238E27FC236}">
                <a16:creationId xmlns:a16="http://schemas.microsoft.com/office/drawing/2014/main" id="{8DB91941-0D8C-2A50-0450-48D7D4592571}"/>
              </a:ext>
            </a:extLst>
          </p:cNvPr>
          <p:cNvSpPr>
            <a:spLocks noGrp="1"/>
          </p:cNvSpPr>
          <p:nvPr>
            <p:ph type="body" sz="quarter" idx="26"/>
          </p:nvPr>
        </p:nvSpPr>
        <p:spPr>
          <a:xfrm>
            <a:off x="7149739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2" name="Espace réservé pour une image  14">
            <a:extLst>
              <a:ext uri="{FF2B5EF4-FFF2-40B4-BE49-F238E27FC236}">
                <a16:creationId xmlns:a16="http://schemas.microsoft.com/office/drawing/2014/main" id="{5DD469B2-1742-3593-30F8-AFA8678E114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83971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23" name="Espace réservé pour une image  14">
            <a:extLst>
              <a:ext uri="{FF2B5EF4-FFF2-40B4-BE49-F238E27FC236}">
                <a16:creationId xmlns:a16="http://schemas.microsoft.com/office/drawing/2014/main" id="{5E8C8893-4BAB-C174-00E2-B5C9F75F2AF8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2772313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24" name="Espace réservé pour une image  14">
            <a:extLst>
              <a:ext uri="{FF2B5EF4-FFF2-40B4-BE49-F238E27FC236}">
                <a16:creationId xmlns:a16="http://schemas.microsoft.com/office/drawing/2014/main" id="{D645F54B-AA02-116F-F89B-EC12C63C0801}"/>
              </a:ext>
            </a:extLst>
          </p:cNvPr>
          <p:cNvSpPr>
            <a:spLocks noGrp="1" noChangeAspect="1"/>
          </p:cNvSpPr>
          <p:nvPr>
            <p:ph type="pic" sz="quarter" idx="29"/>
          </p:nvPr>
        </p:nvSpPr>
        <p:spPr>
          <a:xfrm>
            <a:off x="4760655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25" name="Espace réservé pour une image  14">
            <a:extLst>
              <a:ext uri="{FF2B5EF4-FFF2-40B4-BE49-F238E27FC236}">
                <a16:creationId xmlns:a16="http://schemas.microsoft.com/office/drawing/2014/main" id="{95370809-AC25-054A-CEB5-D5820CBFF7CA}"/>
              </a:ext>
            </a:extLst>
          </p:cNvPr>
          <p:cNvSpPr>
            <a:spLocks noGrp="1" noChangeAspect="1"/>
          </p:cNvSpPr>
          <p:nvPr>
            <p:ph type="pic" sz="quarter" idx="30"/>
          </p:nvPr>
        </p:nvSpPr>
        <p:spPr>
          <a:xfrm>
            <a:off x="6748998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 dirty="0"/>
          </a:p>
        </p:txBody>
      </p:sp>
      <p:sp>
        <p:nvSpPr>
          <p:cNvPr id="26" name="Espace réservé du texte 14">
            <a:extLst>
              <a:ext uri="{FF2B5EF4-FFF2-40B4-BE49-F238E27FC236}">
                <a16:creationId xmlns:a16="http://schemas.microsoft.com/office/drawing/2014/main" id="{24C4BDD6-3530-4D8F-6435-7481BF637417}"/>
              </a:ext>
            </a:extLst>
          </p:cNvPr>
          <p:cNvSpPr>
            <a:spLocks noGrp="1"/>
          </p:cNvSpPr>
          <p:nvPr>
            <p:ph type="body" sz="quarter" idx="31"/>
          </p:nvPr>
        </p:nvSpPr>
        <p:spPr>
          <a:xfrm>
            <a:off x="783970" y="3660822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7" name="Espace réservé du texte 14">
            <a:extLst>
              <a:ext uri="{FF2B5EF4-FFF2-40B4-BE49-F238E27FC236}">
                <a16:creationId xmlns:a16="http://schemas.microsoft.com/office/drawing/2014/main" id="{28318D23-D16D-A34E-43C5-131B2D3880DC}"/>
              </a:ext>
            </a:extLst>
          </p:cNvPr>
          <p:cNvSpPr>
            <a:spLocks noGrp="1"/>
          </p:cNvSpPr>
          <p:nvPr>
            <p:ph type="body" sz="quarter" idx="32"/>
          </p:nvPr>
        </p:nvSpPr>
        <p:spPr>
          <a:xfrm>
            <a:off x="2772312" y="3662239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8" name="Espace réservé du texte 14">
            <a:extLst>
              <a:ext uri="{FF2B5EF4-FFF2-40B4-BE49-F238E27FC236}">
                <a16:creationId xmlns:a16="http://schemas.microsoft.com/office/drawing/2014/main" id="{47B1FA81-6AC5-8E1B-72FC-38B38A0A958D}"/>
              </a:ext>
            </a:extLst>
          </p:cNvPr>
          <p:cNvSpPr>
            <a:spLocks noGrp="1"/>
          </p:cNvSpPr>
          <p:nvPr>
            <p:ph type="body" sz="quarter" idx="33"/>
          </p:nvPr>
        </p:nvSpPr>
        <p:spPr>
          <a:xfrm>
            <a:off x="4760654" y="3660822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9" name="Espace réservé du texte 14">
            <a:extLst>
              <a:ext uri="{FF2B5EF4-FFF2-40B4-BE49-F238E27FC236}">
                <a16:creationId xmlns:a16="http://schemas.microsoft.com/office/drawing/2014/main" id="{CCC34425-40DA-F506-8846-6105F3AC1D2E}"/>
              </a:ext>
            </a:extLst>
          </p:cNvPr>
          <p:cNvSpPr>
            <a:spLocks noGrp="1"/>
          </p:cNvSpPr>
          <p:nvPr>
            <p:ph type="body" sz="quarter" idx="34"/>
          </p:nvPr>
        </p:nvSpPr>
        <p:spPr>
          <a:xfrm>
            <a:off x="6748998" y="3660822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2BA00AE2-C86C-3D6D-92AA-E480DC9D0FED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130201888"/>
      </p:ext>
    </p:extLst>
  </p:cSld>
  <p:clrMapOvr>
    <a:masterClrMapping/>
  </p:clrMapOvr>
  <p:transition spd="slow">
    <p:fade/>
  </p:transition>
</p:sldLayout>
</file>

<file path=ppt/slideLayouts/slideLayout15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Vi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1" name="Espace réservé de l'élément multimédia 10">
            <a:extLst>
              <a:ext uri="{FF2B5EF4-FFF2-40B4-BE49-F238E27FC236}">
                <a16:creationId xmlns:a16="http://schemas.microsoft.com/office/drawing/2014/main" id="{4345ECB7-0BD1-2615-17F4-F7F83AB072E4}"/>
              </a:ext>
            </a:extLst>
          </p:cNvPr>
          <p:cNvSpPr>
            <a:spLocks noGrp="1"/>
          </p:cNvSpPr>
          <p:nvPr>
            <p:ph type="media" sz="quarter" idx="13"/>
          </p:nvPr>
        </p:nvSpPr>
        <p:spPr>
          <a:xfrm>
            <a:off x="1872000" y="2160000"/>
            <a:ext cx="5400000" cy="3600000"/>
          </a:xfrm>
          <a:prstGeom prst="round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0C12247A-5948-0FCF-AEE1-F51137CFB627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5365184"/>
      </p:ext>
    </p:extLst>
  </p:cSld>
  <p:clrMapOvr>
    <a:masterClrMapping/>
  </p:clrMapOvr>
  <p:transition spd="slow">
    <p:fade/>
  </p:transition>
</p:sldLayout>
</file>

<file path=ppt/slideLayouts/slideLayout15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6" name="Espace réservé pour une image  5">
            <a:extLst>
              <a:ext uri="{FF2B5EF4-FFF2-40B4-BE49-F238E27FC236}">
                <a16:creationId xmlns:a16="http://schemas.microsoft.com/office/drawing/2014/main" id="{7BFA75F2-F59E-52B7-C96F-CB0C3E62B4FC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>
          <a:xfrm>
            <a:off x="1872000" y="2160000"/>
            <a:ext cx="5400000" cy="3600000"/>
          </a:xfrm>
          <a:prstGeom prst="round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9803E514-510A-9012-E9F3-2DEA0C1AD84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155954268"/>
      </p:ext>
    </p:extLst>
  </p:cSld>
  <p:clrMapOvr>
    <a:masterClrMapping/>
  </p:clrMapOvr>
  <p:transition spd="slow">
    <p:fade/>
  </p:transition>
</p:sldLayout>
</file>

<file path=ppt/slideLayouts/slideLayout15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_Lib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 vert="horz" lIns="91440" tIns="45720" rIns="91440" bIns="45720" rtlCol="0" anchor="ctr">
            <a:normAutofit/>
          </a:bodyPr>
          <a:lstStyle>
            <a:lvl1pPr rtl="1">
              <a:defRPr lang="fr-MA" dirty="0"/>
            </a:lvl1pPr>
          </a:lstStyle>
          <a:p>
            <a:pPr lvl="0"/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41BB9A80-61E4-8F44-A39C-C9F0A149E41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69694759"/>
      </p:ext>
    </p:extLst>
  </p:cSld>
  <p:clrMapOvr>
    <a:masterClrMapping/>
  </p:clrMapOvr>
  <p:transition spd="slow">
    <p:fade/>
  </p:transition>
</p:sldLayout>
</file>

<file path=ppt/slideLayouts/slideLayout15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2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2" name="Image 21">
            <a:extLst>
              <a:ext uri="{FF2B5EF4-FFF2-40B4-BE49-F238E27FC236}">
                <a16:creationId xmlns:a16="http://schemas.microsoft.com/office/drawing/2014/main" id="{630A277E-2BC7-C3E2-8989-08599FC0B94B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1487156" y="2240177"/>
            <a:ext cx="6169687" cy="1188823"/>
          </a:xfrm>
          <a:prstGeom prst="rect">
            <a:avLst/>
          </a:prstGeom>
        </p:spPr>
      </p:pic>
      <p:pic>
        <p:nvPicPr>
          <p:cNvPr id="23" name="Image 22">
            <a:extLst>
              <a:ext uri="{FF2B5EF4-FFF2-40B4-BE49-F238E27FC236}">
                <a16:creationId xmlns:a16="http://schemas.microsoft.com/office/drawing/2014/main" id="{3DC4AF98-2B3D-2D34-232F-CF1DDA6BA30C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1487156" y="3667318"/>
            <a:ext cx="6169687" cy="1207113"/>
          </a:xfrm>
          <a:prstGeom prst="rect">
            <a:avLst/>
          </a:prstGeom>
        </p:spPr>
      </p:pic>
      <p:pic>
        <p:nvPicPr>
          <p:cNvPr id="24" name="Image 23">
            <a:extLst>
              <a:ext uri="{FF2B5EF4-FFF2-40B4-BE49-F238E27FC236}">
                <a16:creationId xmlns:a16="http://schemas.microsoft.com/office/drawing/2014/main" id="{89AB1D0D-E890-7F0B-DAD8-7146D4ACACF8}"/>
              </a:ext>
            </a:extLst>
          </p:cNvPr>
          <p:cNvPicPr>
            <a:picLocks noChangeAspect="1"/>
          </p:cNvPicPr>
          <p:nvPr userDrawn="1"/>
        </p:nvPicPr>
        <p:blipFill>
          <a:blip r:embed="rId4"/>
          <a:stretch>
            <a:fillRect/>
          </a:stretch>
        </p:blipFill>
        <p:spPr>
          <a:xfrm>
            <a:off x="1487156" y="5113317"/>
            <a:ext cx="6169687" cy="1201016"/>
          </a:xfrm>
          <a:prstGeom prst="rect">
            <a:avLst/>
          </a:prstGeom>
        </p:spPr>
      </p:pic>
      <p:sp>
        <p:nvSpPr>
          <p:cNvPr id="3" name="Titre 1">
            <a:extLst>
              <a:ext uri="{FF2B5EF4-FFF2-40B4-BE49-F238E27FC236}">
                <a16:creationId xmlns:a16="http://schemas.microsoft.com/office/drawing/2014/main" id="{B32E692A-F1C0-31C0-AE0A-FCA61C63A9E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1198485"/>
            <a:ext cx="7886700" cy="705267"/>
          </a:xfrm>
          <a:prstGeom prst="rect">
            <a:avLst/>
          </a:prstGeom>
        </p:spPr>
        <p:txBody>
          <a:bodyPr/>
          <a:lstStyle>
            <a:lvl1pPr algn="ctr" rtl="1">
              <a:defRPr b="1"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25" name="Espace réservé du texte 13">
            <a:extLst>
              <a:ext uri="{FF2B5EF4-FFF2-40B4-BE49-F238E27FC236}">
                <a16:creationId xmlns:a16="http://schemas.microsoft.com/office/drawing/2014/main" id="{7D357DBE-F01D-F7D3-FEAE-6DB1B07395BE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2168436" y="2621910"/>
            <a:ext cx="4860000" cy="792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 marL="177800" indent="-177800" algn="r" rtl="1">
              <a:buFont typeface="Wingdings" panose="05000000000000000000" pitchFamily="2" charset="2"/>
              <a:buChar char=""/>
              <a:defRPr sz="1200">
                <a:solidFill>
                  <a:srgbClr val="474F71"/>
                </a:solidFill>
                <a:latin typeface="Dosis Medium" pitchFamily="2" charset="0"/>
              </a:defRPr>
            </a:lvl1pPr>
            <a:lvl2pPr>
              <a:defRPr sz="1100">
                <a:solidFill>
                  <a:srgbClr val="474F71"/>
                </a:solidFill>
                <a:latin typeface="Dosis Medium" pitchFamily="2" charset="0"/>
              </a:defRPr>
            </a:lvl2pPr>
            <a:lvl3pPr>
              <a:defRPr sz="1050">
                <a:solidFill>
                  <a:srgbClr val="474F71"/>
                </a:solidFill>
                <a:latin typeface="Dosis Medium" pitchFamily="2" charset="0"/>
              </a:defRPr>
            </a:lvl3pPr>
            <a:lvl4pPr>
              <a:defRPr sz="1000">
                <a:solidFill>
                  <a:srgbClr val="474F71"/>
                </a:solidFill>
                <a:latin typeface="Dosis Medium" pitchFamily="2" charset="0"/>
              </a:defRPr>
            </a:lvl4pPr>
            <a:lvl5pPr>
              <a:defRPr sz="1000">
                <a:solidFill>
                  <a:srgbClr val="474F71"/>
                </a:solidFill>
                <a:latin typeface="Dosis Medium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</p:txBody>
      </p:sp>
      <p:sp>
        <p:nvSpPr>
          <p:cNvPr id="27" name="Espace réservé pour une image  26">
            <a:extLst>
              <a:ext uri="{FF2B5EF4-FFF2-40B4-BE49-F238E27FC236}">
                <a16:creationId xmlns:a16="http://schemas.microsoft.com/office/drawing/2014/main" id="{9C822516-F43E-BECF-7CFF-8A084DC2ACCA}"/>
              </a:ext>
            </a:extLst>
          </p:cNvPr>
          <p:cNvSpPr>
            <a:spLocks noGrp="1" noChangeAspect="1"/>
          </p:cNvSpPr>
          <p:nvPr>
            <p:ph type="pic" sz="quarter" idx="11"/>
          </p:nvPr>
        </p:nvSpPr>
        <p:spPr>
          <a:xfrm>
            <a:off x="7056000" y="2747910"/>
            <a:ext cx="540000" cy="540000"/>
          </a:xfrm>
          <a:prstGeom prst="rect">
            <a:avLst/>
          </a:prstGeom>
          <a:solidFill>
            <a:schemeClr val="bg1"/>
          </a:solidFill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8" name="Espace réservé du texte 13">
            <a:extLst>
              <a:ext uri="{FF2B5EF4-FFF2-40B4-BE49-F238E27FC236}">
                <a16:creationId xmlns:a16="http://schemas.microsoft.com/office/drawing/2014/main" id="{184F1AD3-1CDF-AC37-6E9B-7B8B5731D679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2171774" y="4061170"/>
            <a:ext cx="4860000" cy="792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 marL="177800" indent="-177800" algn="r" rtl="1">
              <a:buFont typeface="Wingdings" panose="05000000000000000000" pitchFamily="2" charset="2"/>
              <a:buChar char=""/>
              <a:defRPr sz="1200">
                <a:solidFill>
                  <a:srgbClr val="474F71"/>
                </a:solidFill>
                <a:latin typeface="Dosis Medium" pitchFamily="2" charset="0"/>
              </a:defRPr>
            </a:lvl1pPr>
            <a:lvl2pPr>
              <a:defRPr sz="1100">
                <a:solidFill>
                  <a:srgbClr val="474F71"/>
                </a:solidFill>
                <a:latin typeface="Dosis Medium" pitchFamily="2" charset="0"/>
              </a:defRPr>
            </a:lvl2pPr>
            <a:lvl3pPr>
              <a:defRPr sz="1050">
                <a:solidFill>
                  <a:srgbClr val="474F71"/>
                </a:solidFill>
                <a:latin typeface="Dosis Medium" pitchFamily="2" charset="0"/>
              </a:defRPr>
            </a:lvl3pPr>
            <a:lvl4pPr>
              <a:defRPr sz="1000">
                <a:solidFill>
                  <a:srgbClr val="474F71"/>
                </a:solidFill>
                <a:latin typeface="Dosis Medium" pitchFamily="2" charset="0"/>
              </a:defRPr>
            </a:lvl4pPr>
            <a:lvl5pPr>
              <a:defRPr sz="1000">
                <a:solidFill>
                  <a:srgbClr val="474F71"/>
                </a:solidFill>
                <a:latin typeface="Dosis Medium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</p:txBody>
      </p:sp>
      <p:sp>
        <p:nvSpPr>
          <p:cNvPr id="29" name="Espace réservé pour une image  26">
            <a:extLst>
              <a:ext uri="{FF2B5EF4-FFF2-40B4-BE49-F238E27FC236}">
                <a16:creationId xmlns:a16="http://schemas.microsoft.com/office/drawing/2014/main" id="{C64E9BAC-B4A7-262E-6139-2754B01E6D77}"/>
              </a:ext>
            </a:extLst>
          </p:cNvPr>
          <p:cNvSpPr>
            <a:spLocks noGrp="1" noChangeAspect="1"/>
          </p:cNvSpPr>
          <p:nvPr>
            <p:ph type="pic" sz="quarter" idx="13"/>
          </p:nvPr>
        </p:nvSpPr>
        <p:spPr>
          <a:xfrm>
            <a:off x="7056000" y="4183874"/>
            <a:ext cx="540000" cy="540000"/>
          </a:xfrm>
          <a:prstGeom prst="rect">
            <a:avLst/>
          </a:prstGeom>
          <a:solidFill>
            <a:schemeClr val="bg1"/>
          </a:solidFill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30" name="Espace réservé du texte 13">
            <a:extLst>
              <a:ext uri="{FF2B5EF4-FFF2-40B4-BE49-F238E27FC236}">
                <a16:creationId xmlns:a16="http://schemas.microsoft.com/office/drawing/2014/main" id="{3B1AE6D8-B704-87BC-C392-1092C3DAC21A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2168436" y="5516007"/>
            <a:ext cx="4860000" cy="792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 marL="177800" indent="-177800" algn="r" rtl="1">
              <a:buFont typeface="Wingdings" panose="05000000000000000000" pitchFamily="2" charset="2"/>
              <a:buChar char=""/>
              <a:defRPr sz="1200">
                <a:solidFill>
                  <a:srgbClr val="474F71"/>
                </a:solidFill>
                <a:latin typeface="Dosis Medium" pitchFamily="2" charset="0"/>
              </a:defRPr>
            </a:lvl1pPr>
            <a:lvl2pPr>
              <a:defRPr sz="1100">
                <a:solidFill>
                  <a:srgbClr val="474F71"/>
                </a:solidFill>
                <a:latin typeface="Dosis Medium" pitchFamily="2" charset="0"/>
              </a:defRPr>
            </a:lvl2pPr>
            <a:lvl3pPr>
              <a:defRPr sz="1050">
                <a:solidFill>
                  <a:srgbClr val="474F71"/>
                </a:solidFill>
                <a:latin typeface="Dosis Medium" pitchFamily="2" charset="0"/>
              </a:defRPr>
            </a:lvl3pPr>
            <a:lvl4pPr>
              <a:defRPr sz="1000">
                <a:solidFill>
                  <a:srgbClr val="474F71"/>
                </a:solidFill>
                <a:latin typeface="Dosis Medium" pitchFamily="2" charset="0"/>
              </a:defRPr>
            </a:lvl4pPr>
            <a:lvl5pPr>
              <a:defRPr sz="1000">
                <a:solidFill>
                  <a:srgbClr val="474F71"/>
                </a:solidFill>
                <a:latin typeface="Dosis Medium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</p:txBody>
      </p:sp>
      <p:sp>
        <p:nvSpPr>
          <p:cNvPr id="31" name="Espace réservé pour une image  26">
            <a:extLst>
              <a:ext uri="{FF2B5EF4-FFF2-40B4-BE49-F238E27FC236}">
                <a16:creationId xmlns:a16="http://schemas.microsoft.com/office/drawing/2014/main" id="{B26BF465-B4F4-3D7D-ACF6-20566B03F777}"/>
              </a:ext>
            </a:extLst>
          </p:cNvPr>
          <p:cNvSpPr>
            <a:spLocks noGrp="1" noChangeAspect="1"/>
          </p:cNvSpPr>
          <p:nvPr>
            <p:ph type="pic" sz="quarter" idx="15"/>
          </p:nvPr>
        </p:nvSpPr>
        <p:spPr>
          <a:xfrm>
            <a:off x="7056000" y="5642007"/>
            <a:ext cx="540000" cy="540000"/>
          </a:xfrm>
          <a:prstGeom prst="rect">
            <a:avLst/>
          </a:prstGeom>
          <a:solidFill>
            <a:schemeClr val="bg1"/>
          </a:solidFill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" name="Espace réservé pour une image  16">
            <a:extLst>
              <a:ext uri="{FF2B5EF4-FFF2-40B4-BE49-F238E27FC236}">
                <a16:creationId xmlns:a16="http://schemas.microsoft.com/office/drawing/2014/main" id="{9AA1E9B8-8D7E-91AE-321E-A93EF886D1A9}"/>
              </a:ext>
            </a:extLst>
          </p:cNvPr>
          <p:cNvSpPr>
            <a:spLocks noGrp="1" noChangeAspect="1"/>
          </p:cNvSpPr>
          <p:nvPr>
            <p:ph type="pic" sz="quarter" idx="16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4279523841"/>
      </p:ext>
    </p:extLst>
  </p:cSld>
  <p:clrMapOvr>
    <a:masterClrMapping/>
  </p:clrMapOvr>
  <p:transition spd="slow">
    <p:fade/>
  </p:transition>
</p:sldLayout>
</file>

<file path=ppt/slideLayouts/slideLayout15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5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mage 4">
            <a:extLst>
              <a:ext uri="{FF2B5EF4-FFF2-40B4-BE49-F238E27FC236}">
                <a16:creationId xmlns:a16="http://schemas.microsoft.com/office/drawing/2014/main" id="{4357CEDB-D7C0-6190-51B4-5912E1EF234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5126699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2" name="Image 1">
            <a:extLst>
              <a:ext uri="{FF2B5EF4-FFF2-40B4-BE49-F238E27FC236}">
                <a16:creationId xmlns:a16="http://schemas.microsoft.com/office/drawing/2014/main" id="{5EDC54C5-FB2A-6D1C-AC8A-C0BF2BDC3A33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2159863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sp>
        <p:nvSpPr>
          <p:cNvPr id="3" name="Titre 1">
            <a:extLst>
              <a:ext uri="{FF2B5EF4-FFF2-40B4-BE49-F238E27FC236}">
                <a16:creationId xmlns:a16="http://schemas.microsoft.com/office/drawing/2014/main" id="{B32E692A-F1C0-31C0-AE0A-FCA61C63A9E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1198485"/>
            <a:ext cx="7886700" cy="705267"/>
          </a:xfrm>
          <a:prstGeom prst="rect">
            <a:avLst/>
          </a:prstGeom>
        </p:spPr>
        <p:txBody>
          <a:bodyPr/>
          <a:lstStyle>
            <a:lvl1pPr algn="ctr" rtl="1">
              <a:defRPr sz="4000" b="1"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pic>
        <p:nvPicPr>
          <p:cNvPr id="13" name="Image 12">
            <a:extLst>
              <a:ext uri="{FF2B5EF4-FFF2-40B4-BE49-F238E27FC236}">
                <a16:creationId xmlns:a16="http://schemas.microsoft.com/office/drawing/2014/main" id="{774F252E-D349-CF92-A916-6A8051639431}"/>
              </a:ext>
            </a:extLst>
          </p:cNvPr>
          <p:cNvPicPr>
            <a:picLocks noChangeAspect="1"/>
          </p:cNvPicPr>
          <p:nvPr userDrawn="1"/>
        </p:nvPicPr>
        <p:blipFill>
          <a:blip r:embed="rId4"/>
          <a:stretch>
            <a:fillRect/>
          </a:stretch>
        </p:blipFill>
        <p:spPr>
          <a:xfrm>
            <a:off x="1511543" y="3643281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B0F0">
                <a:alpha val="40000"/>
              </a:srgbClr>
            </a:outerShdw>
          </a:effectLst>
        </p:spPr>
      </p:pic>
      <p:pic>
        <p:nvPicPr>
          <p:cNvPr id="16" name="Image 15">
            <a:extLst>
              <a:ext uri="{FF2B5EF4-FFF2-40B4-BE49-F238E27FC236}">
                <a16:creationId xmlns:a16="http://schemas.microsoft.com/office/drawing/2014/main" id="{A93635A3-1850-9582-694C-96DB620A940D}"/>
              </a:ext>
            </a:extLst>
          </p:cNvPr>
          <p:cNvPicPr>
            <a:picLocks noChangeAspect="1"/>
          </p:cNvPicPr>
          <p:nvPr userDrawn="1"/>
        </p:nvPicPr>
        <p:blipFill>
          <a:blip r:embed="rId5"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4000" y="2268000"/>
            <a:ext cx="544953" cy="540000"/>
          </a:xfrm>
          <a:prstGeom prst="rect">
            <a:avLst/>
          </a:prstGeom>
        </p:spPr>
      </p:pic>
      <p:sp>
        <p:nvSpPr>
          <p:cNvPr id="17" name="ZoneTexte 16">
            <a:extLst>
              <a:ext uri="{FF2B5EF4-FFF2-40B4-BE49-F238E27FC236}">
                <a16:creationId xmlns:a16="http://schemas.microsoft.com/office/drawing/2014/main" id="{5DA5B341-DD51-7414-AFFF-5286B69C66DE}"/>
              </a:ext>
            </a:extLst>
          </p:cNvPr>
          <p:cNvSpPr txBox="1"/>
          <p:nvPr userDrawn="1"/>
        </p:nvSpPr>
        <p:spPr>
          <a:xfrm>
            <a:off x="2376000" y="2160000"/>
            <a:ext cx="2757486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 lvl="0"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lvl="0" algn="r" rtl="1"/>
            <a:r>
              <a:rPr lang="fr-MA" dirty="0"/>
              <a:t>1. Présentation du Vocabulaire</a:t>
            </a:r>
          </a:p>
        </p:txBody>
      </p:sp>
      <p:pic>
        <p:nvPicPr>
          <p:cNvPr id="18" name="Image 17">
            <a:extLst>
              <a:ext uri="{FF2B5EF4-FFF2-40B4-BE49-F238E27FC236}">
                <a16:creationId xmlns:a16="http://schemas.microsoft.com/office/drawing/2014/main" id="{92D2E50B-0D45-2CB6-4D0B-3582E286439C}"/>
              </a:ext>
            </a:extLst>
          </p:cNvPr>
          <p:cNvPicPr>
            <a:picLocks noChangeAspect="1"/>
          </p:cNvPicPr>
          <p:nvPr userDrawn="1"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4000" y="3672000"/>
            <a:ext cx="536340" cy="540000"/>
          </a:xfrm>
          <a:prstGeom prst="rect">
            <a:avLst/>
          </a:prstGeom>
        </p:spPr>
      </p:pic>
      <p:sp>
        <p:nvSpPr>
          <p:cNvPr id="19" name="ZoneTexte 18">
            <a:extLst>
              <a:ext uri="{FF2B5EF4-FFF2-40B4-BE49-F238E27FC236}">
                <a16:creationId xmlns:a16="http://schemas.microsoft.com/office/drawing/2014/main" id="{7AA3FD7D-A058-EEFF-B5E0-B9773B884245}"/>
              </a:ext>
            </a:extLst>
          </p:cNvPr>
          <p:cNvSpPr txBox="1"/>
          <p:nvPr userDrawn="1"/>
        </p:nvSpPr>
        <p:spPr>
          <a:xfrm>
            <a:off x="2365719" y="3643281"/>
            <a:ext cx="2733441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>
              <a:defRPr sz="1600">
                <a:solidFill>
                  <a:srgbClr val="474F71"/>
                </a:solidFill>
                <a:latin typeface="Dosis ExtraBold" pitchFamily="2" charset="0"/>
              </a:defRPr>
            </a:lvl1pPr>
          </a:lstStyle>
          <a:p>
            <a:pPr lvl="0" algn="r" rtl="1"/>
            <a:r>
              <a:rPr lang="fr-MA" dirty="0"/>
              <a:t>2. Exploitation du Vocabulaire</a:t>
            </a:r>
          </a:p>
        </p:txBody>
      </p:sp>
      <p:pic>
        <p:nvPicPr>
          <p:cNvPr id="20" name="Image 19">
            <a:extLst>
              <a:ext uri="{FF2B5EF4-FFF2-40B4-BE49-F238E27FC236}">
                <a16:creationId xmlns:a16="http://schemas.microsoft.com/office/drawing/2014/main" id="{9EC8C79E-4B15-7487-6A1B-A73CF29122AA}"/>
              </a:ext>
            </a:extLst>
          </p:cNvPr>
          <p:cNvPicPr>
            <a:picLocks noChangeAspect="1"/>
          </p:cNvPicPr>
          <p:nvPr userDrawn="1"/>
        </p:nvPicPr>
        <p:blipFill>
          <a:blip r:embed="rId8">
            <a:extLst>
              <a:ext uri="{BEBA8EAE-BF5A-486C-A8C5-ECC9F3942E4B}">
                <a14:imgProps xmlns:a14="http://schemas.microsoft.com/office/drawing/2010/main">
                  <a14:imgLayer r:embed="rId9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0340" y="5158300"/>
            <a:ext cx="540000" cy="418523"/>
          </a:xfrm>
          <a:prstGeom prst="rect">
            <a:avLst/>
          </a:prstGeom>
        </p:spPr>
      </p:pic>
      <p:sp>
        <p:nvSpPr>
          <p:cNvPr id="21" name="ZoneTexte 20">
            <a:extLst>
              <a:ext uri="{FF2B5EF4-FFF2-40B4-BE49-F238E27FC236}">
                <a16:creationId xmlns:a16="http://schemas.microsoft.com/office/drawing/2014/main" id="{1E6DAA44-232F-53C1-0537-521982920F43}"/>
              </a:ext>
            </a:extLst>
          </p:cNvPr>
          <p:cNvSpPr txBox="1"/>
          <p:nvPr userDrawn="1"/>
        </p:nvSpPr>
        <p:spPr>
          <a:xfrm>
            <a:off x="2365719" y="5123575"/>
            <a:ext cx="1795684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lvl="0" algn="r" rtl="1"/>
            <a:r>
              <a:rPr lang="fr-MA" dirty="0"/>
              <a:t>3. Travail sur livret</a:t>
            </a:r>
          </a:p>
        </p:txBody>
      </p:sp>
      <p:sp>
        <p:nvSpPr>
          <p:cNvPr id="6" name="Espace réservé pour une image  26">
            <a:extLst>
              <a:ext uri="{FF2B5EF4-FFF2-40B4-BE49-F238E27FC236}">
                <a16:creationId xmlns:a16="http://schemas.microsoft.com/office/drawing/2014/main" id="{FA15E7D4-4E24-20DC-DC31-FB1FD66404E2}"/>
              </a:ext>
            </a:extLst>
          </p:cNvPr>
          <p:cNvSpPr>
            <a:spLocks noGrp="1" noChangeAspect="1"/>
          </p:cNvSpPr>
          <p:nvPr>
            <p:ph type="pic" sz="quarter" idx="11"/>
          </p:nvPr>
        </p:nvSpPr>
        <p:spPr>
          <a:xfrm rot="1539327">
            <a:off x="7298796" y="2003629"/>
            <a:ext cx="540000" cy="540000"/>
          </a:xfrm>
          <a:prstGeom prst="rect">
            <a:avLst/>
          </a:prstGeom>
          <a:solidFill>
            <a:schemeClr val="bg1"/>
          </a:solidFill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7" name="Espace réservé pour une image  26">
            <a:extLst>
              <a:ext uri="{FF2B5EF4-FFF2-40B4-BE49-F238E27FC236}">
                <a16:creationId xmlns:a16="http://schemas.microsoft.com/office/drawing/2014/main" id="{AB5B6BF7-7F16-3864-93ED-878A7E81FCF6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 rot="1539327">
            <a:off x="7298796" y="3473285"/>
            <a:ext cx="540000" cy="540000"/>
          </a:xfrm>
          <a:prstGeom prst="rect">
            <a:avLst/>
          </a:prstGeom>
          <a:solidFill>
            <a:schemeClr val="bg1"/>
          </a:solidFill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26">
            <a:extLst>
              <a:ext uri="{FF2B5EF4-FFF2-40B4-BE49-F238E27FC236}">
                <a16:creationId xmlns:a16="http://schemas.microsoft.com/office/drawing/2014/main" id="{72C83DB3-4158-81C2-DF0C-02358E6383D2}"/>
              </a:ext>
            </a:extLst>
          </p:cNvPr>
          <p:cNvSpPr>
            <a:spLocks noGrp="1" noChangeAspect="1"/>
          </p:cNvSpPr>
          <p:nvPr>
            <p:ph type="pic" sz="quarter" idx="13"/>
          </p:nvPr>
        </p:nvSpPr>
        <p:spPr>
          <a:xfrm rot="1539327">
            <a:off x="7298796" y="4958117"/>
            <a:ext cx="540000" cy="540000"/>
          </a:xfrm>
          <a:prstGeom prst="rect">
            <a:avLst/>
          </a:prstGeom>
          <a:solidFill>
            <a:schemeClr val="bg1"/>
          </a:solidFill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du texte 5">
            <a:extLst>
              <a:ext uri="{FF2B5EF4-FFF2-40B4-BE49-F238E27FC236}">
                <a16:creationId xmlns:a16="http://schemas.microsoft.com/office/drawing/2014/main" id="{FCB630B7-CE24-0E02-DF2E-6E0839F22544}"/>
              </a:ext>
            </a:extLst>
          </p:cNvPr>
          <p:cNvSpPr>
            <a:spLocks noGrp="1"/>
          </p:cNvSpPr>
          <p:nvPr>
            <p:ph type="body" sz="quarter" idx="18"/>
          </p:nvPr>
        </p:nvSpPr>
        <p:spPr>
          <a:xfrm>
            <a:off x="2201410" y="2544024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algn="r" rtl="1">
              <a:defRPr lang="fr-FR" sz="1200" dirty="0" smtClean="0">
                <a:solidFill>
                  <a:srgbClr val="757575"/>
                </a:solidFill>
                <a:latin typeface="Dosis SemiBold" pitchFamily="2" charset="0"/>
              </a:defRPr>
            </a:lvl1pPr>
            <a:lvl2pPr algn="r" rtl="1">
              <a:defRPr lang="fr-FR" sz="1100" dirty="0" smtClean="0">
                <a:solidFill>
                  <a:srgbClr val="757575"/>
                </a:solidFill>
                <a:latin typeface="Dosis SemiBold" pitchFamily="2" charset="0"/>
              </a:defRPr>
            </a:lvl2pPr>
          </a:lstStyle>
          <a:p>
            <a:pPr marL="266700" lvl="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Ð"/>
            </a:pPr>
            <a:r>
              <a:rPr lang="fr-FR" dirty="0"/>
              <a:t>Cliquez pour modifier les styles du texte du masque</a:t>
            </a:r>
          </a:p>
          <a:p>
            <a:pPr lvl="1">
              <a:lnSpc>
                <a:spcPct val="100000"/>
              </a:lnSpc>
              <a:spcBef>
                <a:spcPts val="300"/>
              </a:spcBef>
            </a:pPr>
            <a:r>
              <a:rPr lang="fr-FR" dirty="0"/>
              <a:t>Deuxième niveau</a:t>
            </a:r>
          </a:p>
        </p:txBody>
      </p:sp>
      <p:sp>
        <p:nvSpPr>
          <p:cNvPr id="10" name="Espace réservé du texte 5">
            <a:extLst>
              <a:ext uri="{FF2B5EF4-FFF2-40B4-BE49-F238E27FC236}">
                <a16:creationId xmlns:a16="http://schemas.microsoft.com/office/drawing/2014/main" id="{7ED25096-1652-CF94-A635-43A9EF75D40F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>
          <a:xfrm>
            <a:off x="2201410" y="4025640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algn="r" rtl="1">
              <a:defRPr lang="fr-FR" sz="1200" dirty="0" smtClean="0">
                <a:solidFill>
                  <a:srgbClr val="474F71"/>
                </a:solidFill>
                <a:latin typeface="Dosis SemiBold" pitchFamily="2" charset="0"/>
              </a:defRPr>
            </a:lvl1pPr>
            <a:lvl2pPr algn="r" rtl="1">
              <a:defRPr lang="fr-FR" sz="1100" dirty="0" smtClean="0">
                <a:solidFill>
                  <a:srgbClr val="474F71"/>
                </a:solidFill>
                <a:latin typeface="Dosis SemiBold" pitchFamily="2" charset="0"/>
              </a:defRPr>
            </a:lvl2pPr>
          </a:lstStyle>
          <a:p>
            <a:pPr marL="266700" lvl="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Ð"/>
            </a:pPr>
            <a:r>
              <a:rPr lang="fr-FR" dirty="0"/>
              <a:t>Cliquez pour modifier les styles du texte du masque</a:t>
            </a:r>
          </a:p>
          <a:p>
            <a:pPr lvl="1">
              <a:lnSpc>
                <a:spcPct val="100000"/>
              </a:lnSpc>
              <a:spcBef>
                <a:spcPts val="300"/>
              </a:spcBef>
            </a:pPr>
            <a:r>
              <a:rPr lang="fr-FR" dirty="0"/>
              <a:t>Deuxième niveau</a:t>
            </a:r>
          </a:p>
        </p:txBody>
      </p:sp>
      <p:sp>
        <p:nvSpPr>
          <p:cNvPr id="11" name="Espace réservé du texte 5">
            <a:extLst>
              <a:ext uri="{FF2B5EF4-FFF2-40B4-BE49-F238E27FC236}">
                <a16:creationId xmlns:a16="http://schemas.microsoft.com/office/drawing/2014/main" id="{87C29410-194A-A0FC-02AA-D45ED9C6D91B}"/>
              </a:ext>
            </a:extLst>
          </p:cNvPr>
          <p:cNvSpPr>
            <a:spLocks noGrp="1"/>
          </p:cNvSpPr>
          <p:nvPr>
            <p:ph type="body" sz="quarter" idx="20"/>
          </p:nvPr>
        </p:nvSpPr>
        <p:spPr>
          <a:xfrm>
            <a:off x="2201410" y="5508429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r" rtl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Ð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 algn="r" rtl="1">
              <a:lnSpc>
                <a:spcPct val="100000"/>
              </a:lnSpc>
              <a:spcBef>
                <a:spcPts val="300"/>
              </a:spcBef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0C815ED3-0E84-E7A6-220F-EF5051A6B505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521476031"/>
      </p:ext>
    </p:extLst>
  </p:cSld>
  <p:clrMapOvr>
    <a:masterClrMapping/>
  </p:clrMapOvr>
  <p:transition spd="slow">
    <p:fade/>
  </p:transition>
</p:sldLayout>
</file>

<file path=ppt/slideLayouts/slideLayout15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Mascot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1613" y="756000"/>
            <a:ext cx="6840000" cy="612000"/>
          </a:xfrm>
        </p:spPr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2F159B12-62B7-22A2-9765-7264C5423C1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/>
            </a:lvl1pPr>
          </a:lstStyle>
          <a:p>
            <a:endParaRPr lang="fr-MA" dirty="0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7A344F50-A074-9EB5-2DAC-9BBA2096933C}"/>
              </a:ext>
            </a:extLst>
          </p:cNvPr>
          <p:cNvSpPr>
            <a:spLocks noGrp="1" noChangeAspect="1"/>
          </p:cNvSpPr>
          <p:nvPr>
            <p:ph type="media" sz="quarter" idx="13"/>
          </p:nvPr>
        </p:nvSpPr>
        <p:spPr>
          <a:xfrm>
            <a:off x="3255750" y="1584000"/>
            <a:ext cx="2632500" cy="468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1825840553"/>
      </p:ext>
    </p:extLst>
  </p:cSld>
  <p:clrMapOvr>
    <a:masterClrMapping/>
  </p:clrMapOvr>
  <p:transition spd="slow">
    <p:fade/>
  </p:transition>
</p:sldLayout>
</file>

<file path=ppt/slideLayouts/slideLayout15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Large Vidé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321B963-E189-BD8E-3E56-449FCAC984D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E091C94E-1B65-3089-5F06-AAE4424DF093}"/>
              </a:ext>
            </a:extLst>
          </p:cNvPr>
          <p:cNvSpPr>
            <a:spLocks noGrp="1"/>
          </p:cNvSpPr>
          <p:nvPr>
            <p:ph type="media" sz="quarter" idx="10"/>
          </p:nvPr>
        </p:nvSpPr>
        <p:spPr>
          <a:xfrm>
            <a:off x="792000" y="2160000"/>
            <a:ext cx="7560000" cy="39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7598C516-D98D-DBF9-3F71-DFEB0161C87C}"/>
              </a:ext>
            </a:extLst>
          </p:cNvPr>
          <p:cNvSpPr>
            <a:spLocks noGrp="1" noChangeAspect="1"/>
          </p:cNvSpPr>
          <p:nvPr>
            <p:ph type="pic" sz="quarter" idx="13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220972340"/>
      </p:ext>
    </p:extLst>
  </p:cSld>
  <p:clrMapOvr>
    <a:masterClrMapping/>
  </p:clrMapOvr>
  <p:transition spd="slow">
    <p:fade/>
  </p:transition>
</p:sldLayout>
</file>

<file path=ppt/slideLayouts/slideLayout15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_Vidéo 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321B963-E189-BD8E-3E56-449FCAC984D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E091C94E-1B65-3089-5F06-AAE4424DF093}"/>
              </a:ext>
            </a:extLst>
          </p:cNvPr>
          <p:cNvSpPr>
            <a:spLocks noGrp="1" noChangeAspect="1"/>
          </p:cNvSpPr>
          <p:nvPr>
            <p:ph type="media" sz="quarter" idx="10"/>
          </p:nvPr>
        </p:nvSpPr>
        <p:spPr>
          <a:xfrm>
            <a:off x="1692000" y="2026860"/>
            <a:ext cx="5760000" cy="301715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3" name="Espace réservé du texte 4">
            <a:extLst>
              <a:ext uri="{FF2B5EF4-FFF2-40B4-BE49-F238E27FC236}">
                <a16:creationId xmlns:a16="http://schemas.microsoft.com/office/drawing/2014/main" id="{9926949A-F877-393A-0235-737EC4E29ED1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1691999" y="5400000"/>
            <a:ext cx="5760000" cy="662104"/>
          </a:xfrm>
          <a:prstGeom prst="rect">
            <a:avLst/>
          </a:prstGeom>
        </p:spPr>
        <p:txBody>
          <a:bodyPr anchor="ctr"/>
          <a:lstStyle>
            <a:lvl1pPr marL="0" indent="0" algn="ctr" rtl="1">
              <a:buNone/>
              <a:defRPr lang="fr-MA" sz="2800" b="1" kern="1200" cap="none" spc="0" dirty="0">
                <a:ln w="0"/>
                <a:solidFill>
                  <a:srgbClr val="474F71"/>
                </a:solidFill>
                <a:effectLst/>
                <a:latin typeface="Dosis" pitchFamily="2" charset="0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EEF34296-E850-0AEB-BB92-43EC46A11021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67108478"/>
      </p:ext>
    </p:extLst>
  </p:cSld>
  <p:clrMapOvr>
    <a:masterClrMapping/>
  </p:clrMapOvr>
  <p:transition spd="slow">
    <p:fade/>
  </p:transition>
</p:sldLayout>
</file>

<file path=ppt/slideLayouts/slideLayout16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2">
            <a:extLst>
              <a:ext uri="{FF2B5EF4-FFF2-40B4-BE49-F238E27FC236}">
                <a16:creationId xmlns:a16="http://schemas.microsoft.com/office/drawing/2014/main" id="{C8528F83-9A65-C0AF-DA97-1526D668AC8E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1395438" y="2344003"/>
            <a:ext cx="2880000" cy="288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du texte 4">
            <a:extLst>
              <a:ext uri="{FF2B5EF4-FFF2-40B4-BE49-F238E27FC236}">
                <a16:creationId xmlns:a16="http://schemas.microsoft.com/office/drawing/2014/main" id="{993D7940-6B7C-F4DD-FCA1-A62E6F04A738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1055" y="3240000"/>
            <a:ext cx="3613875" cy="662104"/>
          </a:xfrm>
          <a:prstGeom prst="rect">
            <a:avLst/>
          </a:prstGeom>
        </p:spPr>
        <p:txBody>
          <a:bodyPr anchor="ctr"/>
          <a:lstStyle>
            <a:lvl1pPr marL="0" indent="0" algn="ctr" rtl="1">
              <a:buNone/>
              <a:defRPr lang="fr-MA" sz="5400" b="1" kern="1200" cap="none" spc="0" dirty="0">
                <a:ln w="0"/>
                <a:solidFill>
                  <a:srgbClr val="474F71"/>
                </a:solidFill>
                <a:effectLst/>
                <a:latin typeface="Dosis" pitchFamily="2" charset="0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9D132558-3F75-CB4C-D531-27315320B88F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103713770"/>
      </p:ext>
    </p:extLst>
  </p:cSld>
  <p:clrMapOvr>
    <a:masterClrMapping/>
  </p:clrMapOvr>
  <p:transition spd="slow">
    <p:fade/>
  </p:transition>
</p:sldLayout>
</file>

<file path=ppt/slideLayouts/slideLayout16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Med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5" name="Espace réservé du contenu 6">
            <a:extLst>
              <a:ext uri="{FF2B5EF4-FFF2-40B4-BE49-F238E27FC236}">
                <a16:creationId xmlns:a16="http://schemas.microsoft.com/office/drawing/2014/main" id="{741E3894-6253-5996-3C44-0D88AD928528}"/>
              </a:ext>
            </a:extLst>
          </p:cNvPr>
          <p:cNvSpPr>
            <a:spLocks noGrp="1" noChangeAspect="1"/>
          </p:cNvSpPr>
          <p:nvPr>
            <p:ph sz="quarter" idx="13"/>
          </p:nvPr>
        </p:nvSpPr>
        <p:spPr>
          <a:xfrm>
            <a:off x="754184" y="2126456"/>
            <a:ext cx="2318436" cy="4140064"/>
          </a:xfrm>
          <a:prstGeom prst="roundRect">
            <a:avLst/>
          </a:prstGeom>
        </p:spPr>
        <p:txBody>
          <a:bodyPr/>
          <a:lstStyle>
            <a:lvl1pPr algn="r" rtl="1">
              <a:defRPr/>
            </a:lvl1pPr>
            <a:lvl2pPr algn="r" rtl="1">
              <a:defRPr/>
            </a:lvl2pPr>
            <a:lvl3pPr algn="r" rtl="1">
              <a:defRPr/>
            </a:lvl3pPr>
            <a:lvl4pPr algn="r" rtl="1">
              <a:defRPr/>
            </a:lvl4pPr>
            <a:lvl5pPr algn="r" rtl="1">
              <a:defRPr/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12" name="Espace réservé de l'élément multimédia 11">
            <a:extLst>
              <a:ext uri="{FF2B5EF4-FFF2-40B4-BE49-F238E27FC236}">
                <a16:creationId xmlns:a16="http://schemas.microsoft.com/office/drawing/2014/main" id="{F829FF4F-B5FF-57C3-494A-3084F0422CA9}"/>
              </a:ext>
            </a:extLst>
          </p:cNvPr>
          <p:cNvSpPr>
            <a:spLocks noGrp="1"/>
          </p:cNvSpPr>
          <p:nvPr>
            <p:ph type="media" sz="quarter" idx="14"/>
          </p:nvPr>
        </p:nvSpPr>
        <p:spPr>
          <a:xfrm>
            <a:off x="3600000" y="2340000"/>
            <a:ext cx="4680000" cy="3600000"/>
          </a:xfrm>
          <a:prstGeom prst="round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2E1E0570-45E7-D32C-C3AF-C520C3495AAD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123573435"/>
      </p:ext>
    </p:extLst>
  </p:cSld>
  <p:clrMapOvr>
    <a:masterClrMapping/>
  </p:clrMapOvr>
  <p:transition spd="slow">
    <p:fade/>
  </p:transition>
</p:sldLayout>
</file>

<file path=ppt/slideLayouts/slideLayout16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5" name="Espace réservé du contenu 6">
            <a:extLst>
              <a:ext uri="{FF2B5EF4-FFF2-40B4-BE49-F238E27FC236}">
                <a16:creationId xmlns:a16="http://schemas.microsoft.com/office/drawing/2014/main" id="{741E3894-6253-5996-3C44-0D88AD928528}"/>
              </a:ext>
            </a:extLst>
          </p:cNvPr>
          <p:cNvSpPr>
            <a:spLocks noGrp="1" noChangeAspect="1"/>
          </p:cNvSpPr>
          <p:nvPr>
            <p:ph sz="quarter" idx="13"/>
          </p:nvPr>
        </p:nvSpPr>
        <p:spPr>
          <a:xfrm>
            <a:off x="754184" y="2126456"/>
            <a:ext cx="2318436" cy="4140064"/>
          </a:xfrm>
          <a:prstGeom prst="roundRect">
            <a:avLst/>
          </a:prstGeom>
        </p:spPr>
        <p:txBody>
          <a:bodyPr/>
          <a:lstStyle>
            <a:lvl1pPr algn="r" rtl="1">
              <a:defRPr/>
            </a:lvl1pPr>
            <a:lvl2pPr algn="r" rtl="1">
              <a:defRPr/>
            </a:lvl2pPr>
            <a:lvl3pPr algn="r" rtl="1">
              <a:defRPr/>
            </a:lvl3pPr>
            <a:lvl4pPr algn="r" rtl="1">
              <a:defRPr/>
            </a:lvl4pPr>
            <a:lvl5pPr algn="r" rtl="1">
              <a:defRPr/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5" name="Espace réservé pour une image  4">
            <a:extLst>
              <a:ext uri="{FF2B5EF4-FFF2-40B4-BE49-F238E27FC236}">
                <a16:creationId xmlns:a16="http://schemas.microsoft.com/office/drawing/2014/main" id="{5D718CC0-0BDB-9947-CCFF-FF1A546B9852}"/>
              </a:ext>
            </a:extLst>
          </p:cNvPr>
          <p:cNvSpPr>
            <a:spLocks noGrp="1"/>
          </p:cNvSpPr>
          <p:nvPr>
            <p:ph type="pic" sz="quarter" idx="15"/>
          </p:nvPr>
        </p:nvSpPr>
        <p:spPr>
          <a:xfrm>
            <a:off x="3600450" y="2340000"/>
            <a:ext cx="4680000" cy="3600000"/>
          </a:xfrm>
          <a:prstGeom prst="round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85D16DE4-155A-6638-E7CE-E7A28AA4B608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64489537"/>
      </p:ext>
    </p:extLst>
  </p:cSld>
  <p:clrMapOvr>
    <a:masterClrMapping/>
  </p:clrMapOvr>
  <p:transition spd="slow">
    <p:fade/>
  </p:transition>
</p:sldLayout>
</file>

<file path=ppt/slideLayouts/slideLayout16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8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3" name="Espace réservé pour une image  6">
            <a:extLst>
              <a:ext uri="{FF2B5EF4-FFF2-40B4-BE49-F238E27FC236}">
                <a16:creationId xmlns:a16="http://schemas.microsoft.com/office/drawing/2014/main" id="{6DBEF773-D41A-C770-09A2-4E95231BCEF2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4016173" y="1806417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6" name="Espace réservé pour une image  6">
            <a:extLst>
              <a:ext uri="{FF2B5EF4-FFF2-40B4-BE49-F238E27FC236}">
                <a16:creationId xmlns:a16="http://schemas.microsoft.com/office/drawing/2014/main" id="{7E603A45-15AE-F689-5C77-2638CD14111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016173" y="3312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7" name="Espace réservé pour une image  6">
            <a:extLst>
              <a:ext uri="{FF2B5EF4-FFF2-40B4-BE49-F238E27FC236}">
                <a16:creationId xmlns:a16="http://schemas.microsoft.com/office/drawing/2014/main" id="{7A287785-23C6-809D-E732-3B10E73FF581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4016173" y="4860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8" name="Espace réservé pour une image  6">
            <a:extLst>
              <a:ext uri="{FF2B5EF4-FFF2-40B4-BE49-F238E27FC236}">
                <a16:creationId xmlns:a16="http://schemas.microsoft.com/office/drawing/2014/main" id="{CAB978FA-F72D-651F-22D4-C77E74E59D59}"/>
              </a:ext>
            </a:extLst>
          </p:cNvPr>
          <p:cNvSpPr>
            <a:spLocks noGrp="1" noChangeAspect="1"/>
          </p:cNvSpPr>
          <p:nvPr>
            <p:ph type="pic" sz="quarter" idx="23"/>
          </p:nvPr>
        </p:nvSpPr>
        <p:spPr>
          <a:xfrm>
            <a:off x="5512359" y="1806417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9" name="Espace réservé pour une image  6">
            <a:extLst>
              <a:ext uri="{FF2B5EF4-FFF2-40B4-BE49-F238E27FC236}">
                <a16:creationId xmlns:a16="http://schemas.microsoft.com/office/drawing/2014/main" id="{A2C53014-67DF-ECB7-1756-F9962A42486C}"/>
              </a:ext>
            </a:extLst>
          </p:cNvPr>
          <p:cNvSpPr>
            <a:spLocks noGrp="1" noChangeAspect="1"/>
          </p:cNvSpPr>
          <p:nvPr>
            <p:ph type="pic" sz="quarter" idx="24"/>
          </p:nvPr>
        </p:nvSpPr>
        <p:spPr>
          <a:xfrm>
            <a:off x="5512359" y="3312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0" name="Espace réservé pour une image  6">
            <a:extLst>
              <a:ext uri="{FF2B5EF4-FFF2-40B4-BE49-F238E27FC236}">
                <a16:creationId xmlns:a16="http://schemas.microsoft.com/office/drawing/2014/main" id="{831DC1D3-24B1-B160-E0F9-C7E35DA4E887}"/>
              </a:ext>
            </a:extLst>
          </p:cNvPr>
          <p:cNvSpPr>
            <a:spLocks noGrp="1" noChangeAspect="1"/>
          </p:cNvSpPr>
          <p:nvPr>
            <p:ph type="pic" sz="quarter" idx="25"/>
          </p:nvPr>
        </p:nvSpPr>
        <p:spPr>
          <a:xfrm>
            <a:off x="5512359" y="4860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1" name="Espace réservé pour une image  6">
            <a:extLst>
              <a:ext uri="{FF2B5EF4-FFF2-40B4-BE49-F238E27FC236}">
                <a16:creationId xmlns:a16="http://schemas.microsoft.com/office/drawing/2014/main" id="{76695F17-301A-B0CF-5141-CF072746FE4A}"/>
              </a:ext>
            </a:extLst>
          </p:cNvPr>
          <p:cNvSpPr>
            <a:spLocks noGrp="1" noChangeAspect="1"/>
          </p:cNvSpPr>
          <p:nvPr>
            <p:ph type="pic" sz="quarter" idx="26"/>
          </p:nvPr>
        </p:nvSpPr>
        <p:spPr>
          <a:xfrm>
            <a:off x="7008545" y="1806417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2" name="Espace réservé pour une image  6">
            <a:extLst>
              <a:ext uri="{FF2B5EF4-FFF2-40B4-BE49-F238E27FC236}">
                <a16:creationId xmlns:a16="http://schemas.microsoft.com/office/drawing/2014/main" id="{142B664B-C11B-6AA7-4A9C-0531048F6C3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008545" y="3312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3" name="Espace réservé pour une image  6">
            <a:extLst>
              <a:ext uri="{FF2B5EF4-FFF2-40B4-BE49-F238E27FC236}">
                <a16:creationId xmlns:a16="http://schemas.microsoft.com/office/drawing/2014/main" id="{6CB2D926-9334-B815-CB14-067B65BB32B5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7008545" y="4860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5" name="Espace réservé de l'élément multimédia 4">
            <a:extLst>
              <a:ext uri="{FF2B5EF4-FFF2-40B4-BE49-F238E27FC236}">
                <a16:creationId xmlns:a16="http://schemas.microsoft.com/office/drawing/2014/main" id="{AC4130FF-D25A-0542-47B5-C8C15CA14464}"/>
              </a:ext>
            </a:extLst>
          </p:cNvPr>
          <p:cNvSpPr>
            <a:spLocks noGrp="1" noChangeAspect="1"/>
          </p:cNvSpPr>
          <p:nvPr>
            <p:ph type="media" sz="quarter" idx="29"/>
          </p:nvPr>
        </p:nvSpPr>
        <p:spPr>
          <a:xfrm>
            <a:off x="1224000" y="1806417"/>
            <a:ext cx="2628000" cy="468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21324D1A-D9D9-B5ED-B73D-27AA0C2A9866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02042284"/>
      </p:ext>
    </p:extLst>
  </p:cSld>
  <p:clrMapOvr>
    <a:masterClrMapping/>
  </p:clrMapOvr>
  <p:transition spd="slow">
    <p:fade/>
  </p:transition>
</p:sldLayout>
</file>

<file path=ppt/slideLayouts/slideLayout16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4 Vig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844356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832698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821040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6809383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3B76699B-E059-47DC-DE0E-BA72358357D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689662636"/>
      </p:ext>
    </p:extLst>
  </p:cSld>
  <p:clrMapOvr>
    <a:masterClrMapping/>
  </p:clrMapOvr>
  <p:transition spd="slow">
    <p:fade/>
  </p:transition>
</p:sldLayout>
</file>

<file path=ppt/slideLayouts/slideLayout16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algn="r"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844356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832698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821040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6809383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844355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832697" y="4573417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4821039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6809383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87FAFC7B-FA92-DE4F-26F0-9F5500C95015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561513923"/>
      </p:ext>
    </p:extLst>
  </p:cSld>
  <p:clrMapOvr>
    <a:masterClrMapping/>
  </p:clrMapOvr>
  <p:transition spd="slow">
    <p:fade/>
  </p:transition>
</p:sldLayout>
</file>

<file path=ppt/slideLayouts/slideLayout16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1479323" y="2856412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3759312" y="2856412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6039301" y="2856412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1479323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Modern Love" panose="04090805081005020601" pitchFamily="8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375931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Modern Love" panose="04090805081005020601" pitchFamily="8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6039301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Modern Love" panose="04090805081005020601" pitchFamily="8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4803C138-D469-2A4F-DFF7-7BDE3B1200C2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525851749"/>
      </p:ext>
    </p:extLst>
  </p:cSld>
  <p:clrMapOvr>
    <a:masterClrMapping/>
  </p:clrMapOvr>
  <p:transition spd="slow">
    <p:fade/>
  </p:transition>
</p:sldLayout>
</file>

<file path=ppt/slideLayouts/slideLayout16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1176282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872797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569312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6265827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117628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872797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456931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6265827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40D6A5E2-01C6-D590-C3C3-E3E3120C435F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766628990"/>
      </p:ext>
    </p:extLst>
  </p:cSld>
  <p:clrMapOvr>
    <a:masterClrMapping/>
  </p:clrMapOvr>
  <p:transition spd="slow">
    <p:fade/>
  </p:transition>
</p:sldLayout>
</file>

<file path=ppt/slideLayouts/slideLayout16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358377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054892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751407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47922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358377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05489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3751407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544792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10ABAA10-5FC2-5899-38A7-DD016CAF6D6F}"/>
              </a:ext>
            </a:extLst>
          </p:cNvPr>
          <p:cNvSpPr>
            <a:spLocks noGrp="1" noChangeAspect="1"/>
          </p:cNvSpPr>
          <p:nvPr>
            <p:ph type="pic" sz="quarter" idx="26"/>
          </p:nvPr>
        </p:nvSpPr>
        <p:spPr>
          <a:xfrm>
            <a:off x="7144439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5" name="Espace réservé du texte 14">
            <a:extLst>
              <a:ext uri="{FF2B5EF4-FFF2-40B4-BE49-F238E27FC236}">
                <a16:creationId xmlns:a16="http://schemas.microsoft.com/office/drawing/2014/main" id="{6D6969BD-245C-42EC-7085-CCC9CAE7B5D6}"/>
              </a:ext>
            </a:extLst>
          </p:cNvPr>
          <p:cNvSpPr>
            <a:spLocks noGrp="1"/>
          </p:cNvSpPr>
          <p:nvPr>
            <p:ph type="body" sz="quarter" idx="27"/>
          </p:nvPr>
        </p:nvSpPr>
        <p:spPr>
          <a:xfrm>
            <a:off x="7144439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1" name="Espace réservé pour une image  16">
            <a:extLst>
              <a:ext uri="{FF2B5EF4-FFF2-40B4-BE49-F238E27FC236}">
                <a16:creationId xmlns:a16="http://schemas.microsoft.com/office/drawing/2014/main" id="{22CA7E9F-9679-5248-AEE2-BF953C8E64C2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662719543"/>
      </p:ext>
    </p:extLst>
  </p:cSld>
  <p:clrMapOvr>
    <a:masterClrMapping/>
  </p:clrMapOvr>
  <p:transition spd="slow">
    <p:fade/>
  </p:transition>
</p:sldLayout>
</file>

<file path=ppt/slideLayouts/slideLayout16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5 Vig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0" name="Espace réservé pour une image  14">
            <a:extLst>
              <a:ext uri="{FF2B5EF4-FFF2-40B4-BE49-F238E27FC236}">
                <a16:creationId xmlns:a16="http://schemas.microsoft.com/office/drawing/2014/main" id="{F72B9DAC-5B26-3AA7-F1E9-7199F361C36B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1" name="Espace réservé pour une image  14">
            <a:extLst>
              <a:ext uri="{FF2B5EF4-FFF2-40B4-BE49-F238E27FC236}">
                <a16:creationId xmlns:a16="http://schemas.microsoft.com/office/drawing/2014/main" id="{6CAD6A59-FF09-83BD-CF55-048C618D77D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2" name="Espace réservé pour une image  14">
            <a:extLst>
              <a:ext uri="{FF2B5EF4-FFF2-40B4-BE49-F238E27FC236}">
                <a16:creationId xmlns:a16="http://schemas.microsoft.com/office/drawing/2014/main" id="{2270B6D3-B398-4D84-E776-FBEF7EA75FB9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3" name="Espace réservé pour une image  14">
            <a:extLst>
              <a:ext uri="{FF2B5EF4-FFF2-40B4-BE49-F238E27FC236}">
                <a16:creationId xmlns:a16="http://schemas.microsoft.com/office/drawing/2014/main" id="{5DBFF0BF-C86C-814E-B36F-BBBAA0F52754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4" name="Espace réservé pour une image  14">
            <a:extLst>
              <a:ext uri="{FF2B5EF4-FFF2-40B4-BE49-F238E27FC236}">
                <a16:creationId xmlns:a16="http://schemas.microsoft.com/office/drawing/2014/main" id="{E726AE8C-307B-2987-95A8-6F7E9A0252DE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212620F5-42B6-A595-4B8A-576787B826DC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299126056"/>
      </p:ext>
    </p:extLst>
  </p:cSld>
  <p:clrMapOvr>
    <a:masterClrMapping/>
  </p:clrMapOvr>
  <p:transition spd="slow">
    <p:fade/>
  </p:transition>
</p:sldLayout>
</file>

<file path=ppt/slideLayouts/slideLayout17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453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127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3801737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5475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6" name="Espace réservé du texte 14">
            <a:extLst>
              <a:ext uri="{FF2B5EF4-FFF2-40B4-BE49-F238E27FC236}">
                <a16:creationId xmlns:a16="http://schemas.microsoft.com/office/drawing/2014/main" id="{8DB91941-0D8C-2A50-0450-48D7D4592571}"/>
              </a:ext>
            </a:extLst>
          </p:cNvPr>
          <p:cNvSpPr>
            <a:spLocks noGrp="1"/>
          </p:cNvSpPr>
          <p:nvPr>
            <p:ph type="body" sz="quarter" idx="26"/>
          </p:nvPr>
        </p:nvSpPr>
        <p:spPr>
          <a:xfrm>
            <a:off x="7149739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90870748-DEBB-7999-E4EA-5505C8D576AB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368539477"/>
      </p:ext>
    </p:extLst>
  </p:cSld>
  <p:clrMapOvr>
    <a:masterClrMapping/>
  </p:clrMapOvr>
  <p:transition spd="slow">
    <p:fade/>
  </p:transition>
</p:sldLayout>
</file>

<file path=ppt/slideLayouts/slideLayout17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2" name="Espace réservé pour une image  14">
            <a:extLst>
              <a:ext uri="{FF2B5EF4-FFF2-40B4-BE49-F238E27FC236}">
                <a16:creationId xmlns:a16="http://schemas.microsoft.com/office/drawing/2014/main" id="{5DD469B2-1742-3593-30F8-AFA8678E114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83971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3" name="Espace réservé pour une image  14">
            <a:extLst>
              <a:ext uri="{FF2B5EF4-FFF2-40B4-BE49-F238E27FC236}">
                <a16:creationId xmlns:a16="http://schemas.microsoft.com/office/drawing/2014/main" id="{5E8C8893-4BAB-C174-00E2-B5C9F75F2AF8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2772313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4" name="Espace réservé pour une image  14">
            <a:extLst>
              <a:ext uri="{FF2B5EF4-FFF2-40B4-BE49-F238E27FC236}">
                <a16:creationId xmlns:a16="http://schemas.microsoft.com/office/drawing/2014/main" id="{D645F54B-AA02-116F-F89B-EC12C63C0801}"/>
              </a:ext>
            </a:extLst>
          </p:cNvPr>
          <p:cNvSpPr>
            <a:spLocks noGrp="1" noChangeAspect="1"/>
          </p:cNvSpPr>
          <p:nvPr>
            <p:ph type="pic" sz="quarter" idx="29"/>
          </p:nvPr>
        </p:nvSpPr>
        <p:spPr>
          <a:xfrm>
            <a:off x="4760655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5" name="Espace réservé pour une image  14">
            <a:extLst>
              <a:ext uri="{FF2B5EF4-FFF2-40B4-BE49-F238E27FC236}">
                <a16:creationId xmlns:a16="http://schemas.microsoft.com/office/drawing/2014/main" id="{95370809-AC25-054A-CEB5-D5820CBFF7CA}"/>
              </a:ext>
            </a:extLst>
          </p:cNvPr>
          <p:cNvSpPr>
            <a:spLocks noGrp="1" noChangeAspect="1"/>
          </p:cNvSpPr>
          <p:nvPr>
            <p:ph type="pic" sz="quarter" idx="30"/>
          </p:nvPr>
        </p:nvSpPr>
        <p:spPr>
          <a:xfrm>
            <a:off x="6748998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3A90A1F0-EDD6-9649-9002-A9FD386E7352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521663027"/>
      </p:ext>
    </p:extLst>
  </p:cSld>
  <p:clrMapOvr>
    <a:masterClrMapping/>
  </p:clrMapOvr>
  <p:transition spd="slow">
    <p:fade/>
  </p:transition>
</p:sldLayout>
</file>

<file path=ppt/slideLayouts/slideLayout17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2" name="Espace réservé pour une image  14">
            <a:extLst>
              <a:ext uri="{FF2B5EF4-FFF2-40B4-BE49-F238E27FC236}">
                <a16:creationId xmlns:a16="http://schemas.microsoft.com/office/drawing/2014/main" id="{5DD469B2-1742-3593-30F8-AFA8678E114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83971" y="1968822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3" name="Espace réservé pour une image  14">
            <a:extLst>
              <a:ext uri="{FF2B5EF4-FFF2-40B4-BE49-F238E27FC236}">
                <a16:creationId xmlns:a16="http://schemas.microsoft.com/office/drawing/2014/main" id="{5E8C8893-4BAB-C174-00E2-B5C9F75F2AF8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2772313" y="1968822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4" name="Espace réservé pour une image  14">
            <a:extLst>
              <a:ext uri="{FF2B5EF4-FFF2-40B4-BE49-F238E27FC236}">
                <a16:creationId xmlns:a16="http://schemas.microsoft.com/office/drawing/2014/main" id="{D645F54B-AA02-116F-F89B-EC12C63C0801}"/>
              </a:ext>
            </a:extLst>
          </p:cNvPr>
          <p:cNvSpPr>
            <a:spLocks noGrp="1" noChangeAspect="1"/>
          </p:cNvSpPr>
          <p:nvPr>
            <p:ph type="pic" sz="quarter" idx="29"/>
          </p:nvPr>
        </p:nvSpPr>
        <p:spPr>
          <a:xfrm>
            <a:off x="4760655" y="1968822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5" name="Espace réservé pour une image  14">
            <a:extLst>
              <a:ext uri="{FF2B5EF4-FFF2-40B4-BE49-F238E27FC236}">
                <a16:creationId xmlns:a16="http://schemas.microsoft.com/office/drawing/2014/main" id="{95370809-AC25-054A-CEB5-D5820CBFF7CA}"/>
              </a:ext>
            </a:extLst>
          </p:cNvPr>
          <p:cNvSpPr>
            <a:spLocks noGrp="1" noChangeAspect="1"/>
          </p:cNvSpPr>
          <p:nvPr>
            <p:ph type="pic" sz="quarter" idx="30"/>
          </p:nvPr>
        </p:nvSpPr>
        <p:spPr>
          <a:xfrm>
            <a:off x="6748998" y="1968822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1AD089D0-4BDB-8D43-FA23-9FA976E0B151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466026848"/>
      </p:ext>
    </p:extLst>
  </p:cSld>
  <p:clrMapOvr>
    <a:masterClrMapping/>
  </p:clrMapOvr>
  <p:transition spd="slow">
    <p:fade/>
  </p:transition>
</p:sldLayout>
</file>

<file path=ppt/slideLayouts/slideLayout17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endParaRPr lang="fr-MA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endParaRPr lang="fr-MA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453738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127738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3801737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5475738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6" name="Espace réservé du texte 14">
            <a:extLst>
              <a:ext uri="{FF2B5EF4-FFF2-40B4-BE49-F238E27FC236}">
                <a16:creationId xmlns:a16="http://schemas.microsoft.com/office/drawing/2014/main" id="{8DB91941-0D8C-2A50-0450-48D7D4592571}"/>
              </a:ext>
            </a:extLst>
          </p:cNvPr>
          <p:cNvSpPr>
            <a:spLocks noGrp="1"/>
          </p:cNvSpPr>
          <p:nvPr>
            <p:ph type="body" sz="quarter" idx="26"/>
          </p:nvPr>
        </p:nvSpPr>
        <p:spPr>
          <a:xfrm>
            <a:off x="7149739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2" name="Espace réservé pour une image  14">
            <a:extLst>
              <a:ext uri="{FF2B5EF4-FFF2-40B4-BE49-F238E27FC236}">
                <a16:creationId xmlns:a16="http://schemas.microsoft.com/office/drawing/2014/main" id="{5DD469B2-1742-3593-30F8-AFA8678E114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83971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23" name="Espace réservé pour une image  14">
            <a:extLst>
              <a:ext uri="{FF2B5EF4-FFF2-40B4-BE49-F238E27FC236}">
                <a16:creationId xmlns:a16="http://schemas.microsoft.com/office/drawing/2014/main" id="{5E8C8893-4BAB-C174-00E2-B5C9F75F2AF8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2772313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24" name="Espace réservé pour une image  14">
            <a:extLst>
              <a:ext uri="{FF2B5EF4-FFF2-40B4-BE49-F238E27FC236}">
                <a16:creationId xmlns:a16="http://schemas.microsoft.com/office/drawing/2014/main" id="{D645F54B-AA02-116F-F89B-EC12C63C0801}"/>
              </a:ext>
            </a:extLst>
          </p:cNvPr>
          <p:cNvSpPr>
            <a:spLocks noGrp="1" noChangeAspect="1"/>
          </p:cNvSpPr>
          <p:nvPr>
            <p:ph type="pic" sz="quarter" idx="29"/>
          </p:nvPr>
        </p:nvSpPr>
        <p:spPr>
          <a:xfrm>
            <a:off x="4760655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25" name="Espace réservé pour une image  14">
            <a:extLst>
              <a:ext uri="{FF2B5EF4-FFF2-40B4-BE49-F238E27FC236}">
                <a16:creationId xmlns:a16="http://schemas.microsoft.com/office/drawing/2014/main" id="{95370809-AC25-054A-CEB5-D5820CBFF7CA}"/>
              </a:ext>
            </a:extLst>
          </p:cNvPr>
          <p:cNvSpPr>
            <a:spLocks noGrp="1" noChangeAspect="1"/>
          </p:cNvSpPr>
          <p:nvPr>
            <p:ph type="pic" sz="quarter" idx="30"/>
          </p:nvPr>
        </p:nvSpPr>
        <p:spPr>
          <a:xfrm>
            <a:off x="6748998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 dirty="0"/>
          </a:p>
        </p:txBody>
      </p:sp>
      <p:sp>
        <p:nvSpPr>
          <p:cNvPr id="26" name="Espace réservé du texte 14">
            <a:extLst>
              <a:ext uri="{FF2B5EF4-FFF2-40B4-BE49-F238E27FC236}">
                <a16:creationId xmlns:a16="http://schemas.microsoft.com/office/drawing/2014/main" id="{24C4BDD6-3530-4D8F-6435-7481BF637417}"/>
              </a:ext>
            </a:extLst>
          </p:cNvPr>
          <p:cNvSpPr>
            <a:spLocks noGrp="1"/>
          </p:cNvSpPr>
          <p:nvPr>
            <p:ph type="body" sz="quarter" idx="31"/>
          </p:nvPr>
        </p:nvSpPr>
        <p:spPr>
          <a:xfrm>
            <a:off x="783970" y="3660822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7" name="Espace réservé du texte 14">
            <a:extLst>
              <a:ext uri="{FF2B5EF4-FFF2-40B4-BE49-F238E27FC236}">
                <a16:creationId xmlns:a16="http://schemas.microsoft.com/office/drawing/2014/main" id="{28318D23-D16D-A34E-43C5-131B2D3880DC}"/>
              </a:ext>
            </a:extLst>
          </p:cNvPr>
          <p:cNvSpPr>
            <a:spLocks noGrp="1"/>
          </p:cNvSpPr>
          <p:nvPr>
            <p:ph type="body" sz="quarter" idx="32"/>
          </p:nvPr>
        </p:nvSpPr>
        <p:spPr>
          <a:xfrm>
            <a:off x="2772312" y="3662239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8" name="Espace réservé du texte 14">
            <a:extLst>
              <a:ext uri="{FF2B5EF4-FFF2-40B4-BE49-F238E27FC236}">
                <a16:creationId xmlns:a16="http://schemas.microsoft.com/office/drawing/2014/main" id="{47B1FA81-6AC5-8E1B-72FC-38B38A0A958D}"/>
              </a:ext>
            </a:extLst>
          </p:cNvPr>
          <p:cNvSpPr>
            <a:spLocks noGrp="1"/>
          </p:cNvSpPr>
          <p:nvPr>
            <p:ph type="body" sz="quarter" idx="33"/>
          </p:nvPr>
        </p:nvSpPr>
        <p:spPr>
          <a:xfrm>
            <a:off x="4760654" y="3660822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9" name="Espace réservé du texte 14">
            <a:extLst>
              <a:ext uri="{FF2B5EF4-FFF2-40B4-BE49-F238E27FC236}">
                <a16:creationId xmlns:a16="http://schemas.microsoft.com/office/drawing/2014/main" id="{CCC34425-40DA-F506-8846-6105F3AC1D2E}"/>
              </a:ext>
            </a:extLst>
          </p:cNvPr>
          <p:cNvSpPr>
            <a:spLocks noGrp="1"/>
          </p:cNvSpPr>
          <p:nvPr>
            <p:ph type="body" sz="quarter" idx="34"/>
          </p:nvPr>
        </p:nvSpPr>
        <p:spPr>
          <a:xfrm>
            <a:off x="6748998" y="3660822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2BA00AE2-C86C-3D6D-92AA-E480DC9D0FED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037771176"/>
      </p:ext>
    </p:extLst>
  </p:cSld>
  <p:clrMapOvr>
    <a:masterClrMapping/>
  </p:clrMapOvr>
  <p:transition spd="slow">
    <p:fade/>
  </p:transition>
</p:sldLayout>
</file>

<file path=ppt/slideLayouts/slideLayout17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Vi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1" name="Espace réservé de l'élément multimédia 10">
            <a:extLst>
              <a:ext uri="{FF2B5EF4-FFF2-40B4-BE49-F238E27FC236}">
                <a16:creationId xmlns:a16="http://schemas.microsoft.com/office/drawing/2014/main" id="{4345ECB7-0BD1-2615-17F4-F7F83AB072E4}"/>
              </a:ext>
            </a:extLst>
          </p:cNvPr>
          <p:cNvSpPr>
            <a:spLocks noGrp="1"/>
          </p:cNvSpPr>
          <p:nvPr>
            <p:ph type="media" sz="quarter" idx="13"/>
          </p:nvPr>
        </p:nvSpPr>
        <p:spPr>
          <a:xfrm>
            <a:off x="1872000" y="2160000"/>
            <a:ext cx="5400000" cy="3600000"/>
          </a:xfrm>
          <a:prstGeom prst="round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0C12247A-5948-0FCF-AEE1-F51137CFB627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55803210"/>
      </p:ext>
    </p:extLst>
  </p:cSld>
  <p:clrMapOvr>
    <a:masterClrMapping/>
  </p:clrMapOvr>
  <p:transition spd="slow">
    <p:fade/>
  </p:transition>
</p:sldLayout>
</file>

<file path=ppt/slideLayouts/slideLayout17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6" name="Espace réservé pour une image  5">
            <a:extLst>
              <a:ext uri="{FF2B5EF4-FFF2-40B4-BE49-F238E27FC236}">
                <a16:creationId xmlns:a16="http://schemas.microsoft.com/office/drawing/2014/main" id="{7BFA75F2-F59E-52B7-C96F-CB0C3E62B4FC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>
          <a:xfrm>
            <a:off x="1872000" y="2160000"/>
            <a:ext cx="5400000" cy="3600000"/>
          </a:xfrm>
          <a:prstGeom prst="round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9803E514-510A-9012-E9F3-2DEA0C1AD84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606701624"/>
      </p:ext>
    </p:extLst>
  </p:cSld>
  <p:clrMapOvr>
    <a:masterClrMapping/>
  </p:clrMapOvr>
  <p:transition spd="slow">
    <p:fade/>
  </p:transition>
</p:sldLayout>
</file>

<file path=ppt/slideLayouts/slideLayout17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_Lib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 vert="horz" lIns="91440" tIns="45720" rIns="91440" bIns="45720" rtlCol="0" anchor="ctr">
            <a:normAutofit/>
          </a:bodyPr>
          <a:lstStyle>
            <a:lvl1pPr rtl="1">
              <a:defRPr lang="fr-MA" dirty="0"/>
            </a:lvl1pPr>
          </a:lstStyle>
          <a:p>
            <a:pPr lvl="0"/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41BB9A80-61E4-8F44-A39C-C9F0A149E41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392417200"/>
      </p:ext>
    </p:extLst>
  </p:cSld>
  <p:clrMapOvr>
    <a:masterClrMapping/>
  </p:clrMapOvr>
  <p:transition spd="slow">
    <p:fade/>
  </p:transition>
</p:sldLayout>
</file>

<file path=ppt/slideLayouts/slideLayout17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2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2" name="Image 21">
            <a:extLst>
              <a:ext uri="{FF2B5EF4-FFF2-40B4-BE49-F238E27FC236}">
                <a16:creationId xmlns:a16="http://schemas.microsoft.com/office/drawing/2014/main" id="{630A277E-2BC7-C3E2-8989-08599FC0B94B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1487156" y="2240177"/>
            <a:ext cx="6169687" cy="1188823"/>
          </a:xfrm>
          <a:prstGeom prst="rect">
            <a:avLst/>
          </a:prstGeom>
        </p:spPr>
      </p:pic>
      <p:pic>
        <p:nvPicPr>
          <p:cNvPr id="23" name="Image 22">
            <a:extLst>
              <a:ext uri="{FF2B5EF4-FFF2-40B4-BE49-F238E27FC236}">
                <a16:creationId xmlns:a16="http://schemas.microsoft.com/office/drawing/2014/main" id="{3DC4AF98-2B3D-2D34-232F-CF1DDA6BA30C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1487156" y="3667318"/>
            <a:ext cx="6169687" cy="1207113"/>
          </a:xfrm>
          <a:prstGeom prst="rect">
            <a:avLst/>
          </a:prstGeom>
        </p:spPr>
      </p:pic>
      <p:pic>
        <p:nvPicPr>
          <p:cNvPr id="24" name="Image 23">
            <a:extLst>
              <a:ext uri="{FF2B5EF4-FFF2-40B4-BE49-F238E27FC236}">
                <a16:creationId xmlns:a16="http://schemas.microsoft.com/office/drawing/2014/main" id="{89AB1D0D-E890-7F0B-DAD8-7146D4ACACF8}"/>
              </a:ext>
            </a:extLst>
          </p:cNvPr>
          <p:cNvPicPr>
            <a:picLocks noChangeAspect="1"/>
          </p:cNvPicPr>
          <p:nvPr userDrawn="1"/>
        </p:nvPicPr>
        <p:blipFill>
          <a:blip r:embed="rId4"/>
          <a:stretch>
            <a:fillRect/>
          </a:stretch>
        </p:blipFill>
        <p:spPr>
          <a:xfrm>
            <a:off x="1487156" y="5113317"/>
            <a:ext cx="6169687" cy="1201016"/>
          </a:xfrm>
          <a:prstGeom prst="rect">
            <a:avLst/>
          </a:prstGeom>
        </p:spPr>
      </p:pic>
      <p:sp>
        <p:nvSpPr>
          <p:cNvPr id="3" name="Titre 1">
            <a:extLst>
              <a:ext uri="{FF2B5EF4-FFF2-40B4-BE49-F238E27FC236}">
                <a16:creationId xmlns:a16="http://schemas.microsoft.com/office/drawing/2014/main" id="{B32E692A-F1C0-31C0-AE0A-FCA61C63A9E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1198485"/>
            <a:ext cx="7886700" cy="705267"/>
          </a:xfrm>
          <a:prstGeom prst="rect">
            <a:avLst/>
          </a:prstGeom>
        </p:spPr>
        <p:txBody>
          <a:bodyPr/>
          <a:lstStyle>
            <a:lvl1pPr algn="ctr" rtl="1">
              <a:defRPr b="1"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25" name="Espace réservé du texte 13">
            <a:extLst>
              <a:ext uri="{FF2B5EF4-FFF2-40B4-BE49-F238E27FC236}">
                <a16:creationId xmlns:a16="http://schemas.microsoft.com/office/drawing/2014/main" id="{7D357DBE-F01D-F7D3-FEAE-6DB1B07395BE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2168436" y="2621910"/>
            <a:ext cx="4860000" cy="792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 marL="177800" indent="-177800" algn="r" rtl="1">
              <a:buFont typeface="Wingdings" panose="05000000000000000000" pitchFamily="2" charset="2"/>
              <a:buChar char=""/>
              <a:defRPr sz="1200">
                <a:solidFill>
                  <a:srgbClr val="474F71"/>
                </a:solidFill>
                <a:latin typeface="Dosis Medium" pitchFamily="2" charset="0"/>
              </a:defRPr>
            </a:lvl1pPr>
            <a:lvl2pPr>
              <a:defRPr sz="1100">
                <a:solidFill>
                  <a:srgbClr val="474F71"/>
                </a:solidFill>
                <a:latin typeface="Dosis Medium" pitchFamily="2" charset="0"/>
              </a:defRPr>
            </a:lvl2pPr>
            <a:lvl3pPr>
              <a:defRPr sz="1050">
                <a:solidFill>
                  <a:srgbClr val="474F71"/>
                </a:solidFill>
                <a:latin typeface="Dosis Medium" pitchFamily="2" charset="0"/>
              </a:defRPr>
            </a:lvl3pPr>
            <a:lvl4pPr>
              <a:defRPr sz="1000">
                <a:solidFill>
                  <a:srgbClr val="474F71"/>
                </a:solidFill>
                <a:latin typeface="Dosis Medium" pitchFamily="2" charset="0"/>
              </a:defRPr>
            </a:lvl4pPr>
            <a:lvl5pPr>
              <a:defRPr sz="1000">
                <a:solidFill>
                  <a:srgbClr val="474F71"/>
                </a:solidFill>
                <a:latin typeface="Dosis Medium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</p:txBody>
      </p:sp>
      <p:sp>
        <p:nvSpPr>
          <p:cNvPr id="27" name="Espace réservé pour une image  26">
            <a:extLst>
              <a:ext uri="{FF2B5EF4-FFF2-40B4-BE49-F238E27FC236}">
                <a16:creationId xmlns:a16="http://schemas.microsoft.com/office/drawing/2014/main" id="{9C822516-F43E-BECF-7CFF-8A084DC2ACCA}"/>
              </a:ext>
            </a:extLst>
          </p:cNvPr>
          <p:cNvSpPr>
            <a:spLocks noGrp="1" noChangeAspect="1"/>
          </p:cNvSpPr>
          <p:nvPr>
            <p:ph type="pic" sz="quarter" idx="11"/>
          </p:nvPr>
        </p:nvSpPr>
        <p:spPr>
          <a:xfrm>
            <a:off x="7056000" y="2747910"/>
            <a:ext cx="540000" cy="540000"/>
          </a:xfrm>
          <a:prstGeom prst="rect">
            <a:avLst/>
          </a:prstGeom>
          <a:solidFill>
            <a:schemeClr val="bg1"/>
          </a:solidFill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8" name="Espace réservé du texte 13">
            <a:extLst>
              <a:ext uri="{FF2B5EF4-FFF2-40B4-BE49-F238E27FC236}">
                <a16:creationId xmlns:a16="http://schemas.microsoft.com/office/drawing/2014/main" id="{184F1AD3-1CDF-AC37-6E9B-7B8B5731D679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2171774" y="4061170"/>
            <a:ext cx="4860000" cy="792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 marL="177800" indent="-177800" algn="r" rtl="1">
              <a:buFont typeface="Wingdings" panose="05000000000000000000" pitchFamily="2" charset="2"/>
              <a:buChar char=""/>
              <a:defRPr sz="1200">
                <a:solidFill>
                  <a:srgbClr val="474F71"/>
                </a:solidFill>
                <a:latin typeface="Dosis Medium" pitchFamily="2" charset="0"/>
              </a:defRPr>
            </a:lvl1pPr>
            <a:lvl2pPr>
              <a:defRPr sz="1100">
                <a:solidFill>
                  <a:srgbClr val="474F71"/>
                </a:solidFill>
                <a:latin typeface="Dosis Medium" pitchFamily="2" charset="0"/>
              </a:defRPr>
            </a:lvl2pPr>
            <a:lvl3pPr>
              <a:defRPr sz="1050">
                <a:solidFill>
                  <a:srgbClr val="474F71"/>
                </a:solidFill>
                <a:latin typeface="Dosis Medium" pitchFamily="2" charset="0"/>
              </a:defRPr>
            </a:lvl3pPr>
            <a:lvl4pPr>
              <a:defRPr sz="1000">
                <a:solidFill>
                  <a:srgbClr val="474F71"/>
                </a:solidFill>
                <a:latin typeface="Dosis Medium" pitchFamily="2" charset="0"/>
              </a:defRPr>
            </a:lvl4pPr>
            <a:lvl5pPr>
              <a:defRPr sz="1000">
                <a:solidFill>
                  <a:srgbClr val="474F71"/>
                </a:solidFill>
                <a:latin typeface="Dosis Medium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</p:txBody>
      </p:sp>
      <p:sp>
        <p:nvSpPr>
          <p:cNvPr id="29" name="Espace réservé pour une image  26">
            <a:extLst>
              <a:ext uri="{FF2B5EF4-FFF2-40B4-BE49-F238E27FC236}">
                <a16:creationId xmlns:a16="http://schemas.microsoft.com/office/drawing/2014/main" id="{C64E9BAC-B4A7-262E-6139-2754B01E6D77}"/>
              </a:ext>
            </a:extLst>
          </p:cNvPr>
          <p:cNvSpPr>
            <a:spLocks noGrp="1" noChangeAspect="1"/>
          </p:cNvSpPr>
          <p:nvPr>
            <p:ph type="pic" sz="quarter" idx="13"/>
          </p:nvPr>
        </p:nvSpPr>
        <p:spPr>
          <a:xfrm>
            <a:off x="7056000" y="4183874"/>
            <a:ext cx="540000" cy="540000"/>
          </a:xfrm>
          <a:prstGeom prst="rect">
            <a:avLst/>
          </a:prstGeom>
          <a:solidFill>
            <a:schemeClr val="bg1"/>
          </a:solidFill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30" name="Espace réservé du texte 13">
            <a:extLst>
              <a:ext uri="{FF2B5EF4-FFF2-40B4-BE49-F238E27FC236}">
                <a16:creationId xmlns:a16="http://schemas.microsoft.com/office/drawing/2014/main" id="{3B1AE6D8-B704-87BC-C392-1092C3DAC21A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2168436" y="5516007"/>
            <a:ext cx="4860000" cy="792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 marL="177800" indent="-177800" algn="r" rtl="1">
              <a:buFont typeface="Wingdings" panose="05000000000000000000" pitchFamily="2" charset="2"/>
              <a:buChar char=""/>
              <a:defRPr sz="1200">
                <a:solidFill>
                  <a:srgbClr val="474F71"/>
                </a:solidFill>
                <a:latin typeface="Dosis Medium" pitchFamily="2" charset="0"/>
              </a:defRPr>
            </a:lvl1pPr>
            <a:lvl2pPr>
              <a:defRPr sz="1100">
                <a:solidFill>
                  <a:srgbClr val="474F71"/>
                </a:solidFill>
                <a:latin typeface="Dosis Medium" pitchFamily="2" charset="0"/>
              </a:defRPr>
            </a:lvl2pPr>
            <a:lvl3pPr>
              <a:defRPr sz="1050">
                <a:solidFill>
                  <a:srgbClr val="474F71"/>
                </a:solidFill>
                <a:latin typeface="Dosis Medium" pitchFamily="2" charset="0"/>
              </a:defRPr>
            </a:lvl3pPr>
            <a:lvl4pPr>
              <a:defRPr sz="1000">
                <a:solidFill>
                  <a:srgbClr val="474F71"/>
                </a:solidFill>
                <a:latin typeface="Dosis Medium" pitchFamily="2" charset="0"/>
              </a:defRPr>
            </a:lvl4pPr>
            <a:lvl5pPr>
              <a:defRPr sz="1000">
                <a:solidFill>
                  <a:srgbClr val="474F71"/>
                </a:solidFill>
                <a:latin typeface="Dosis Medium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</p:txBody>
      </p:sp>
      <p:sp>
        <p:nvSpPr>
          <p:cNvPr id="31" name="Espace réservé pour une image  26">
            <a:extLst>
              <a:ext uri="{FF2B5EF4-FFF2-40B4-BE49-F238E27FC236}">
                <a16:creationId xmlns:a16="http://schemas.microsoft.com/office/drawing/2014/main" id="{B26BF465-B4F4-3D7D-ACF6-20566B03F777}"/>
              </a:ext>
            </a:extLst>
          </p:cNvPr>
          <p:cNvSpPr>
            <a:spLocks noGrp="1" noChangeAspect="1"/>
          </p:cNvSpPr>
          <p:nvPr>
            <p:ph type="pic" sz="quarter" idx="15"/>
          </p:nvPr>
        </p:nvSpPr>
        <p:spPr>
          <a:xfrm>
            <a:off x="7056000" y="5642007"/>
            <a:ext cx="540000" cy="540000"/>
          </a:xfrm>
          <a:prstGeom prst="rect">
            <a:avLst/>
          </a:prstGeom>
          <a:solidFill>
            <a:schemeClr val="bg1"/>
          </a:solidFill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" name="Espace réservé pour une image  16">
            <a:extLst>
              <a:ext uri="{FF2B5EF4-FFF2-40B4-BE49-F238E27FC236}">
                <a16:creationId xmlns:a16="http://schemas.microsoft.com/office/drawing/2014/main" id="{9AA1E9B8-8D7E-91AE-321E-A93EF886D1A9}"/>
              </a:ext>
            </a:extLst>
          </p:cNvPr>
          <p:cNvSpPr>
            <a:spLocks noGrp="1" noChangeAspect="1"/>
          </p:cNvSpPr>
          <p:nvPr>
            <p:ph type="pic" sz="quarter" idx="16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151751041"/>
      </p:ext>
    </p:extLst>
  </p:cSld>
  <p:clrMapOvr>
    <a:masterClrMapping/>
  </p:clrMapOvr>
  <p:transition spd="slow">
    <p:fade/>
  </p:transition>
</p:sldLayout>
</file>

<file path=ppt/slideLayouts/slideLayout17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5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mage 4">
            <a:extLst>
              <a:ext uri="{FF2B5EF4-FFF2-40B4-BE49-F238E27FC236}">
                <a16:creationId xmlns:a16="http://schemas.microsoft.com/office/drawing/2014/main" id="{4357CEDB-D7C0-6190-51B4-5912E1EF234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5126699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2" name="Image 1">
            <a:extLst>
              <a:ext uri="{FF2B5EF4-FFF2-40B4-BE49-F238E27FC236}">
                <a16:creationId xmlns:a16="http://schemas.microsoft.com/office/drawing/2014/main" id="{5EDC54C5-FB2A-6D1C-AC8A-C0BF2BDC3A33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2159863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sp>
        <p:nvSpPr>
          <p:cNvPr id="3" name="Titre 1">
            <a:extLst>
              <a:ext uri="{FF2B5EF4-FFF2-40B4-BE49-F238E27FC236}">
                <a16:creationId xmlns:a16="http://schemas.microsoft.com/office/drawing/2014/main" id="{B32E692A-F1C0-31C0-AE0A-FCA61C63A9E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1198485"/>
            <a:ext cx="7886700" cy="705267"/>
          </a:xfrm>
          <a:prstGeom prst="rect">
            <a:avLst/>
          </a:prstGeom>
        </p:spPr>
        <p:txBody>
          <a:bodyPr/>
          <a:lstStyle>
            <a:lvl1pPr algn="ctr" rtl="1">
              <a:defRPr sz="4000" b="1"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pic>
        <p:nvPicPr>
          <p:cNvPr id="13" name="Image 12">
            <a:extLst>
              <a:ext uri="{FF2B5EF4-FFF2-40B4-BE49-F238E27FC236}">
                <a16:creationId xmlns:a16="http://schemas.microsoft.com/office/drawing/2014/main" id="{774F252E-D349-CF92-A916-6A8051639431}"/>
              </a:ext>
            </a:extLst>
          </p:cNvPr>
          <p:cNvPicPr>
            <a:picLocks noChangeAspect="1"/>
          </p:cNvPicPr>
          <p:nvPr userDrawn="1"/>
        </p:nvPicPr>
        <p:blipFill>
          <a:blip r:embed="rId4"/>
          <a:stretch>
            <a:fillRect/>
          </a:stretch>
        </p:blipFill>
        <p:spPr>
          <a:xfrm>
            <a:off x="1511543" y="3643281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B0F0">
                <a:alpha val="40000"/>
              </a:srgbClr>
            </a:outerShdw>
          </a:effectLst>
        </p:spPr>
      </p:pic>
      <p:pic>
        <p:nvPicPr>
          <p:cNvPr id="16" name="Image 15">
            <a:extLst>
              <a:ext uri="{FF2B5EF4-FFF2-40B4-BE49-F238E27FC236}">
                <a16:creationId xmlns:a16="http://schemas.microsoft.com/office/drawing/2014/main" id="{A93635A3-1850-9582-694C-96DB620A940D}"/>
              </a:ext>
            </a:extLst>
          </p:cNvPr>
          <p:cNvPicPr>
            <a:picLocks noChangeAspect="1"/>
          </p:cNvPicPr>
          <p:nvPr userDrawn="1"/>
        </p:nvPicPr>
        <p:blipFill>
          <a:blip r:embed="rId5"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4000" y="2268000"/>
            <a:ext cx="544953" cy="540000"/>
          </a:xfrm>
          <a:prstGeom prst="rect">
            <a:avLst/>
          </a:prstGeom>
        </p:spPr>
      </p:pic>
      <p:sp>
        <p:nvSpPr>
          <p:cNvPr id="17" name="ZoneTexte 16">
            <a:extLst>
              <a:ext uri="{FF2B5EF4-FFF2-40B4-BE49-F238E27FC236}">
                <a16:creationId xmlns:a16="http://schemas.microsoft.com/office/drawing/2014/main" id="{5DA5B341-DD51-7414-AFFF-5286B69C66DE}"/>
              </a:ext>
            </a:extLst>
          </p:cNvPr>
          <p:cNvSpPr txBox="1"/>
          <p:nvPr userDrawn="1"/>
        </p:nvSpPr>
        <p:spPr>
          <a:xfrm>
            <a:off x="2376000" y="2160000"/>
            <a:ext cx="2757486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 lvl="0"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lvl="0" algn="r" rtl="1"/>
            <a:r>
              <a:rPr lang="fr-MA" dirty="0"/>
              <a:t>1. Présentation du Vocabulaire</a:t>
            </a:r>
          </a:p>
        </p:txBody>
      </p:sp>
      <p:pic>
        <p:nvPicPr>
          <p:cNvPr id="18" name="Image 17">
            <a:extLst>
              <a:ext uri="{FF2B5EF4-FFF2-40B4-BE49-F238E27FC236}">
                <a16:creationId xmlns:a16="http://schemas.microsoft.com/office/drawing/2014/main" id="{92D2E50B-0D45-2CB6-4D0B-3582E286439C}"/>
              </a:ext>
            </a:extLst>
          </p:cNvPr>
          <p:cNvPicPr>
            <a:picLocks noChangeAspect="1"/>
          </p:cNvPicPr>
          <p:nvPr userDrawn="1"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4000" y="3672000"/>
            <a:ext cx="536340" cy="540000"/>
          </a:xfrm>
          <a:prstGeom prst="rect">
            <a:avLst/>
          </a:prstGeom>
        </p:spPr>
      </p:pic>
      <p:sp>
        <p:nvSpPr>
          <p:cNvPr id="19" name="ZoneTexte 18">
            <a:extLst>
              <a:ext uri="{FF2B5EF4-FFF2-40B4-BE49-F238E27FC236}">
                <a16:creationId xmlns:a16="http://schemas.microsoft.com/office/drawing/2014/main" id="{7AA3FD7D-A058-EEFF-B5E0-B9773B884245}"/>
              </a:ext>
            </a:extLst>
          </p:cNvPr>
          <p:cNvSpPr txBox="1"/>
          <p:nvPr userDrawn="1"/>
        </p:nvSpPr>
        <p:spPr>
          <a:xfrm>
            <a:off x="2365719" y="3643281"/>
            <a:ext cx="2733441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>
              <a:defRPr sz="1600">
                <a:solidFill>
                  <a:srgbClr val="474F71"/>
                </a:solidFill>
                <a:latin typeface="Dosis ExtraBold" pitchFamily="2" charset="0"/>
              </a:defRPr>
            </a:lvl1pPr>
          </a:lstStyle>
          <a:p>
            <a:pPr lvl="0" algn="r" rtl="1"/>
            <a:r>
              <a:rPr lang="fr-MA" dirty="0"/>
              <a:t>2. Exploitation du Vocabulaire</a:t>
            </a:r>
          </a:p>
        </p:txBody>
      </p:sp>
      <p:pic>
        <p:nvPicPr>
          <p:cNvPr id="20" name="Image 19">
            <a:extLst>
              <a:ext uri="{FF2B5EF4-FFF2-40B4-BE49-F238E27FC236}">
                <a16:creationId xmlns:a16="http://schemas.microsoft.com/office/drawing/2014/main" id="{9EC8C79E-4B15-7487-6A1B-A73CF29122AA}"/>
              </a:ext>
            </a:extLst>
          </p:cNvPr>
          <p:cNvPicPr>
            <a:picLocks noChangeAspect="1"/>
          </p:cNvPicPr>
          <p:nvPr userDrawn="1"/>
        </p:nvPicPr>
        <p:blipFill>
          <a:blip r:embed="rId8">
            <a:extLst>
              <a:ext uri="{BEBA8EAE-BF5A-486C-A8C5-ECC9F3942E4B}">
                <a14:imgProps xmlns:a14="http://schemas.microsoft.com/office/drawing/2010/main">
                  <a14:imgLayer r:embed="rId9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0340" y="5158300"/>
            <a:ext cx="540000" cy="418523"/>
          </a:xfrm>
          <a:prstGeom prst="rect">
            <a:avLst/>
          </a:prstGeom>
        </p:spPr>
      </p:pic>
      <p:sp>
        <p:nvSpPr>
          <p:cNvPr id="21" name="ZoneTexte 20">
            <a:extLst>
              <a:ext uri="{FF2B5EF4-FFF2-40B4-BE49-F238E27FC236}">
                <a16:creationId xmlns:a16="http://schemas.microsoft.com/office/drawing/2014/main" id="{1E6DAA44-232F-53C1-0537-521982920F43}"/>
              </a:ext>
            </a:extLst>
          </p:cNvPr>
          <p:cNvSpPr txBox="1"/>
          <p:nvPr userDrawn="1"/>
        </p:nvSpPr>
        <p:spPr>
          <a:xfrm>
            <a:off x="2365719" y="5123575"/>
            <a:ext cx="1795684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lvl="0" algn="r" rtl="1"/>
            <a:r>
              <a:rPr lang="fr-MA" dirty="0"/>
              <a:t>3. Travail sur livret</a:t>
            </a:r>
          </a:p>
        </p:txBody>
      </p:sp>
      <p:sp>
        <p:nvSpPr>
          <p:cNvPr id="6" name="Espace réservé pour une image  26">
            <a:extLst>
              <a:ext uri="{FF2B5EF4-FFF2-40B4-BE49-F238E27FC236}">
                <a16:creationId xmlns:a16="http://schemas.microsoft.com/office/drawing/2014/main" id="{FA15E7D4-4E24-20DC-DC31-FB1FD66404E2}"/>
              </a:ext>
            </a:extLst>
          </p:cNvPr>
          <p:cNvSpPr>
            <a:spLocks noGrp="1" noChangeAspect="1"/>
          </p:cNvSpPr>
          <p:nvPr>
            <p:ph type="pic" sz="quarter" idx="11"/>
          </p:nvPr>
        </p:nvSpPr>
        <p:spPr>
          <a:xfrm rot="1539327">
            <a:off x="7298796" y="2003629"/>
            <a:ext cx="540000" cy="540000"/>
          </a:xfrm>
          <a:prstGeom prst="rect">
            <a:avLst/>
          </a:prstGeom>
          <a:solidFill>
            <a:schemeClr val="bg1"/>
          </a:solidFill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7" name="Espace réservé pour une image  26">
            <a:extLst>
              <a:ext uri="{FF2B5EF4-FFF2-40B4-BE49-F238E27FC236}">
                <a16:creationId xmlns:a16="http://schemas.microsoft.com/office/drawing/2014/main" id="{AB5B6BF7-7F16-3864-93ED-878A7E81FCF6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 rot="1539327">
            <a:off x="7298796" y="3473285"/>
            <a:ext cx="540000" cy="540000"/>
          </a:xfrm>
          <a:prstGeom prst="rect">
            <a:avLst/>
          </a:prstGeom>
          <a:solidFill>
            <a:schemeClr val="bg1"/>
          </a:solidFill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26">
            <a:extLst>
              <a:ext uri="{FF2B5EF4-FFF2-40B4-BE49-F238E27FC236}">
                <a16:creationId xmlns:a16="http://schemas.microsoft.com/office/drawing/2014/main" id="{72C83DB3-4158-81C2-DF0C-02358E6383D2}"/>
              </a:ext>
            </a:extLst>
          </p:cNvPr>
          <p:cNvSpPr>
            <a:spLocks noGrp="1" noChangeAspect="1"/>
          </p:cNvSpPr>
          <p:nvPr>
            <p:ph type="pic" sz="quarter" idx="13"/>
          </p:nvPr>
        </p:nvSpPr>
        <p:spPr>
          <a:xfrm rot="1539327">
            <a:off x="7298796" y="4958117"/>
            <a:ext cx="540000" cy="540000"/>
          </a:xfrm>
          <a:prstGeom prst="rect">
            <a:avLst/>
          </a:prstGeom>
          <a:solidFill>
            <a:schemeClr val="bg1"/>
          </a:solidFill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du texte 5">
            <a:extLst>
              <a:ext uri="{FF2B5EF4-FFF2-40B4-BE49-F238E27FC236}">
                <a16:creationId xmlns:a16="http://schemas.microsoft.com/office/drawing/2014/main" id="{FCB630B7-CE24-0E02-DF2E-6E0839F22544}"/>
              </a:ext>
            </a:extLst>
          </p:cNvPr>
          <p:cNvSpPr>
            <a:spLocks noGrp="1"/>
          </p:cNvSpPr>
          <p:nvPr>
            <p:ph type="body" sz="quarter" idx="18"/>
          </p:nvPr>
        </p:nvSpPr>
        <p:spPr>
          <a:xfrm>
            <a:off x="2201410" y="2544024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algn="r" rtl="1">
              <a:defRPr lang="fr-FR" sz="1200" dirty="0" smtClean="0">
                <a:solidFill>
                  <a:srgbClr val="757575"/>
                </a:solidFill>
                <a:latin typeface="Dosis SemiBold" pitchFamily="2" charset="0"/>
              </a:defRPr>
            </a:lvl1pPr>
            <a:lvl2pPr algn="r" rtl="1">
              <a:defRPr lang="fr-FR" sz="1100" dirty="0" smtClean="0">
                <a:solidFill>
                  <a:srgbClr val="757575"/>
                </a:solidFill>
                <a:latin typeface="Dosis SemiBold" pitchFamily="2" charset="0"/>
              </a:defRPr>
            </a:lvl2pPr>
          </a:lstStyle>
          <a:p>
            <a:pPr marL="266700" lvl="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Ð"/>
            </a:pPr>
            <a:r>
              <a:rPr lang="fr-FR" dirty="0"/>
              <a:t>Cliquez pour modifier les styles du texte du masque</a:t>
            </a:r>
          </a:p>
          <a:p>
            <a:pPr lvl="1">
              <a:lnSpc>
                <a:spcPct val="100000"/>
              </a:lnSpc>
              <a:spcBef>
                <a:spcPts val="300"/>
              </a:spcBef>
            </a:pPr>
            <a:r>
              <a:rPr lang="fr-FR" dirty="0"/>
              <a:t>Deuxième niveau</a:t>
            </a:r>
          </a:p>
        </p:txBody>
      </p:sp>
      <p:sp>
        <p:nvSpPr>
          <p:cNvPr id="10" name="Espace réservé du texte 5">
            <a:extLst>
              <a:ext uri="{FF2B5EF4-FFF2-40B4-BE49-F238E27FC236}">
                <a16:creationId xmlns:a16="http://schemas.microsoft.com/office/drawing/2014/main" id="{7ED25096-1652-CF94-A635-43A9EF75D40F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>
          <a:xfrm>
            <a:off x="2201410" y="4025640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algn="r" rtl="1">
              <a:defRPr lang="fr-FR" sz="1200" dirty="0" smtClean="0">
                <a:solidFill>
                  <a:srgbClr val="474F71"/>
                </a:solidFill>
                <a:latin typeface="Dosis SemiBold" pitchFamily="2" charset="0"/>
              </a:defRPr>
            </a:lvl1pPr>
            <a:lvl2pPr algn="r" rtl="1">
              <a:defRPr lang="fr-FR" sz="1100" dirty="0" smtClean="0">
                <a:solidFill>
                  <a:srgbClr val="474F71"/>
                </a:solidFill>
                <a:latin typeface="Dosis SemiBold" pitchFamily="2" charset="0"/>
              </a:defRPr>
            </a:lvl2pPr>
          </a:lstStyle>
          <a:p>
            <a:pPr marL="266700" lvl="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Ð"/>
            </a:pPr>
            <a:r>
              <a:rPr lang="fr-FR" dirty="0"/>
              <a:t>Cliquez pour modifier les styles du texte du masque</a:t>
            </a:r>
          </a:p>
          <a:p>
            <a:pPr lvl="1">
              <a:lnSpc>
                <a:spcPct val="100000"/>
              </a:lnSpc>
              <a:spcBef>
                <a:spcPts val="300"/>
              </a:spcBef>
            </a:pPr>
            <a:r>
              <a:rPr lang="fr-FR" dirty="0"/>
              <a:t>Deuxième niveau</a:t>
            </a:r>
          </a:p>
        </p:txBody>
      </p:sp>
      <p:sp>
        <p:nvSpPr>
          <p:cNvPr id="11" name="Espace réservé du texte 5">
            <a:extLst>
              <a:ext uri="{FF2B5EF4-FFF2-40B4-BE49-F238E27FC236}">
                <a16:creationId xmlns:a16="http://schemas.microsoft.com/office/drawing/2014/main" id="{87C29410-194A-A0FC-02AA-D45ED9C6D91B}"/>
              </a:ext>
            </a:extLst>
          </p:cNvPr>
          <p:cNvSpPr>
            <a:spLocks noGrp="1"/>
          </p:cNvSpPr>
          <p:nvPr>
            <p:ph type="body" sz="quarter" idx="20"/>
          </p:nvPr>
        </p:nvSpPr>
        <p:spPr>
          <a:xfrm>
            <a:off x="2201410" y="5508429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r" rtl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Ð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 algn="r" rtl="1">
              <a:lnSpc>
                <a:spcPct val="100000"/>
              </a:lnSpc>
              <a:spcBef>
                <a:spcPts val="300"/>
              </a:spcBef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0C815ED3-0E84-E7A6-220F-EF5051A6B505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693846791"/>
      </p:ext>
    </p:extLst>
  </p:cSld>
  <p:clrMapOvr>
    <a:masterClrMapping/>
  </p:clrMapOvr>
  <p:transition spd="slow">
    <p:fade/>
  </p:transition>
</p:sldLayout>
</file>

<file path=ppt/slideLayouts/slideLayout17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Mascot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1613" y="756000"/>
            <a:ext cx="6840000" cy="612000"/>
          </a:xfrm>
        </p:spPr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2F159B12-62B7-22A2-9765-7264C5423C1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/>
            </a:lvl1pPr>
          </a:lstStyle>
          <a:p>
            <a:endParaRPr lang="fr-MA" dirty="0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7A344F50-A074-9EB5-2DAC-9BBA2096933C}"/>
              </a:ext>
            </a:extLst>
          </p:cNvPr>
          <p:cNvSpPr>
            <a:spLocks noGrp="1" noChangeAspect="1"/>
          </p:cNvSpPr>
          <p:nvPr>
            <p:ph type="media" sz="quarter" idx="13"/>
          </p:nvPr>
        </p:nvSpPr>
        <p:spPr>
          <a:xfrm>
            <a:off x="3255750" y="1584000"/>
            <a:ext cx="2632500" cy="468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66591289"/>
      </p:ext>
    </p:extLst>
  </p:cSld>
  <p:clrMapOvr>
    <a:masterClrMapping/>
  </p:clrMapOvr>
  <p:transition spd="slow">
    <p:fade/>
  </p:transition>
</p:sldLayout>
</file>

<file path=ppt/slideLayouts/slideLayout18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Large Vidé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321B963-E189-BD8E-3E56-449FCAC984D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E091C94E-1B65-3089-5F06-AAE4424DF093}"/>
              </a:ext>
            </a:extLst>
          </p:cNvPr>
          <p:cNvSpPr>
            <a:spLocks noGrp="1"/>
          </p:cNvSpPr>
          <p:nvPr>
            <p:ph type="media" sz="quarter" idx="10"/>
          </p:nvPr>
        </p:nvSpPr>
        <p:spPr>
          <a:xfrm>
            <a:off x="792000" y="2160000"/>
            <a:ext cx="7560000" cy="39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7598C516-D98D-DBF9-3F71-DFEB0161C87C}"/>
              </a:ext>
            </a:extLst>
          </p:cNvPr>
          <p:cNvSpPr>
            <a:spLocks noGrp="1" noChangeAspect="1"/>
          </p:cNvSpPr>
          <p:nvPr>
            <p:ph type="pic" sz="quarter" idx="13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624582581"/>
      </p:ext>
    </p:extLst>
  </p:cSld>
  <p:clrMapOvr>
    <a:masterClrMapping/>
  </p:clrMapOvr>
  <p:transition spd="slow">
    <p:fade/>
  </p:transition>
</p:sldLayout>
</file>

<file path=ppt/slideLayouts/slideLayout18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_Vidéo 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321B963-E189-BD8E-3E56-449FCAC984D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E091C94E-1B65-3089-5F06-AAE4424DF093}"/>
              </a:ext>
            </a:extLst>
          </p:cNvPr>
          <p:cNvSpPr>
            <a:spLocks noGrp="1" noChangeAspect="1"/>
          </p:cNvSpPr>
          <p:nvPr>
            <p:ph type="media" sz="quarter" idx="10"/>
          </p:nvPr>
        </p:nvSpPr>
        <p:spPr>
          <a:xfrm>
            <a:off x="1692000" y="2026860"/>
            <a:ext cx="5760000" cy="301715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3" name="Espace réservé du texte 4">
            <a:extLst>
              <a:ext uri="{FF2B5EF4-FFF2-40B4-BE49-F238E27FC236}">
                <a16:creationId xmlns:a16="http://schemas.microsoft.com/office/drawing/2014/main" id="{9926949A-F877-393A-0235-737EC4E29ED1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1691999" y="5400000"/>
            <a:ext cx="5760000" cy="662104"/>
          </a:xfrm>
          <a:prstGeom prst="rect">
            <a:avLst/>
          </a:prstGeom>
        </p:spPr>
        <p:txBody>
          <a:bodyPr anchor="ctr"/>
          <a:lstStyle>
            <a:lvl1pPr marL="0" indent="0" algn="ctr" rtl="1">
              <a:buNone/>
              <a:defRPr lang="fr-MA" sz="2800" b="1" kern="1200" cap="none" spc="0" dirty="0">
                <a:ln w="0"/>
                <a:solidFill>
                  <a:srgbClr val="474F71"/>
                </a:solidFill>
                <a:effectLst/>
                <a:latin typeface="Dosis" pitchFamily="2" charset="0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EEF34296-E850-0AEB-BB92-43EC46A11021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798132191"/>
      </p:ext>
    </p:extLst>
  </p:cSld>
  <p:clrMapOvr>
    <a:masterClrMapping/>
  </p:clrMapOvr>
  <p:transition spd="slow">
    <p:fade/>
  </p:transition>
</p:sldLayout>
</file>

<file path=ppt/slideLayouts/slideLayout18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2">
            <a:extLst>
              <a:ext uri="{FF2B5EF4-FFF2-40B4-BE49-F238E27FC236}">
                <a16:creationId xmlns:a16="http://schemas.microsoft.com/office/drawing/2014/main" id="{C8528F83-9A65-C0AF-DA97-1526D668AC8E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1395438" y="2344003"/>
            <a:ext cx="2880000" cy="288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du texte 4">
            <a:extLst>
              <a:ext uri="{FF2B5EF4-FFF2-40B4-BE49-F238E27FC236}">
                <a16:creationId xmlns:a16="http://schemas.microsoft.com/office/drawing/2014/main" id="{993D7940-6B7C-F4DD-FCA1-A62E6F04A738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1055" y="3240000"/>
            <a:ext cx="3613875" cy="662104"/>
          </a:xfrm>
          <a:prstGeom prst="rect">
            <a:avLst/>
          </a:prstGeom>
        </p:spPr>
        <p:txBody>
          <a:bodyPr anchor="ctr"/>
          <a:lstStyle>
            <a:lvl1pPr marL="0" indent="0" algn="ctr" rtl="1">
              <a:buNone/>
              <a:defRPr lang="fr-MA" sz="5400" b="1" kern="1200" cap="none" spc="0" dirty="0">
                <a:ln w="0"/>
                <a:solidFill>
                  <a:srgbClr val="474F71"/>
                </a:solidFill>
                <a:effectLst/>
                <a:latin typeface="Dosis" pitchFamily="2" charset="0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9D132558-3F75-CB4C-D531-27315320B88F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534700769"/>
      </p:ext>
    </p:extLst>
  </p:cSld>
  <p:clrMapOvr>
    <a:masterClrMapping/>
  </p:clrMapOvr>
  <p:transition spd="slow">
    <p:fade/>
  </p:transition>
</p:sldLayout>
</file>

<file path=ppt/slideLayouts/slideLayout18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Med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5" name="Espace réservé du contenu 6">
            <a:extLst>
              <a:ext uri="{FF2B5EF4-FFF2-40B4-BE49-F238E27FC236}">
                <a16:creationId xmlns:a16="http://schemas.microsoft.com/office/drawing/2014/main" id="{741E3894-6253-5996-3C44-0D88AD928528}"/>
              </a:ext>
            </a:extLst>
          </p:cNvPr>
          <p:cNvSpPr>
            <a:spLocks noGrp="1" noChangeAspect="1"/>
          </p:cNvSpPr>
          <p:nvPr>
            <p:ph sz="quarter" idx="13"/>
          </p:nvPr>
        </p:nvSpPr>
        <p:spPr>
          <a:xfrm>
            <a:off x="754184" y="2126456"/>
            <a:ext cx="2318436" cy="4140064"/>
          </a:xfrm>
          <a:prstGeom prst="roundRect">
            <a:avLst/>
          </a:prstGeom>
        </p:spPr>
        <p:txBody>
          <a:bodyPr/>
          <a:lstStyle>
            <a:lvl1pPr algn="r" rtl="1">
              <a:defRPr/>
            </a:lvl1pPr>
            <a:lvl2pPr algn="r" rtl="1">
              <a:defRPr/>
            </a:lvl2pPr>
            <a:lvl3pPr algn="r" rtl="1">
              <a:defRPr/>
            </a:lvl3pPr>
            <a:lvl4pPr algn="r" rtl="1">
              <a:defRPr/>
            </a:lvl4pPr>
            <a:lvl5pPr algn="r" rtl="1">
              <a:defRPr/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12" name="Espace réservé de l'élément multimédia 11">
            <a:extLst>
              <a:ext uri="{FF2B5EF4-FFF2-40B4-BE49-F238E27FC236}">
                <a16:creationId xmlns:a16="http://schemas.microsoft.com/office/drawing/2014/main" id="{F829FF4F-B5FF-57C3-494A-3084F0422CA9}"/>
              </a:ext>
            </a:extLst>
          </p:cNvPr>
          <p:cNvSpPr>
            <a:spLocks noGrp="1"/>
          </p:cNvSpPr>
          <p:nvPr>
            <p:ph type="media" sz="quarter" idx="14"/>
          </p:nvPr>
        </p:nvSpPr>
        <p:spPr>
          <a:xfrm>
            <a:off x="3600000" y="2340000"/>
            <a:ext cx="4680000" cy="3600000"/>
          </a:xfrm>
          <a:prstGeom prst="round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2E1E0570-45E7-D32C-C3AF-C520C3495AAD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366844373"/>
      </p:ext>
    </p:extLst>
  </p:cSld>
  <p:clrMapOvr>
    <a:masterClrMapping/>
  </p:clrMapOvr>
  <p:transition spd="slow">
    <p:fade/>
  </p:transition>
</p:sldLayout>
</file>

<file path=ppt/slideLayouts/slideLayout18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5" name="Espace réservé du contenu 6">
            <a:extLst>
              <a:ext uri="{FF2B5EF4-FFF2-40B4-BE49-F238E27FC236}">
                <a16:creationId xmlns:a16="http://schemas.microsoft.com/office/drawing/2014/main" id="{741E3894-6253-5996-3C44-0D88AD928528}"/>
              </a:ext>
            </a:extLst>
          </p:cNvPr>
          <p:cNvSpPr>
            <a:spLocks noGrp="1" noChangeAspect="1"/>
          </p:cNvSpPr>
          <p:nvPr>
            <p:ph sz="quarter" idx="13"/>
          </p:nvPr>
        </p:nvSpPr>
        <p:spPr>
          <a:xfrm>
            <a:off x="754184" y="2126456"/>
            <a:ext cx="2318436" cy="4140064"/>
          </a:xfrm>
          <a:prstGeom prst="roundRect">
            <a:avLst/>
          </a:prstGeom>
        </p:spPr>
        <p:txBody>
          <a:bodyPr/>
          <a:lstStyle>
            <a:lvl1pPr algn="r" rtl="1">
              <a:defRPr/>
            </a:lvl1pPr>
            <a:lvl2pPr algn="r" rtl="1">
              <a:defRPr/>
            </a:lvl2pPr>
            <a:lvl3pPr algn="r" rtl="1">
              <a:defRPr/>
            </a:lvl3pPr>
            <a:lvl4pPr algn="r" rtl="1">
              <a:defRPr/>
            </a:lvl4pPr>
            <a:lvl5pPr algn="r" rtl="1">
              <a:defRPr/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5" name="Espace réservé pour une image  4">
            <a:extLst>
              <a:ext uri="{FF2B5EF4-FFF2-40B4-BE49-F238E27FC236}">
                <a16:creationId xmlns:a16="http://schemas.microsoft.com/office/drawing/2014/main" id="{5D718CC0-0BDB-9947-CCFF-FF1A546B9852}"/>
              </a:ext>
            </a:extLst>
          </p:cNvPr>
          <p:cNvSpPr>
            <a:spLocks noGrp="1"/>
          </p:cNvSpPr>
          <p:nvPr>
            <p:ph type="pic" sz="quarter" idx="15"/>
          </p:nvPr>
        </p:nvSpPr>
        <p:spPr>
          <a:xfrm>
            <a:off x="3600450" y="2340000"/>
            <a:ext cx="4680000" cy="3600000"/>
          </a:xfrm>
          <a:prstGeom prst="round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85D16DE4-155A-6638-E7CE-E7A28AA4B608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640780295"/>
      </p:ext>
    </p:extLst>
  </p:cSld>
  <p:clrMapOvr>
    <a:masterClrMapping/>
  </p:clrMapOvr>
  <p:transition spd="slow">
    <p:fade/>
  </p:transition>
</p:sldLayout>
</file>

<file path=ppt/slideLayouts/slideLayout18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8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3" name="Espace réservé pour une image  6">
            <a:extLst>
              <a:ext uri="{FF2B5EF4-FFF2-40B4-BE49-F238E27FC236}">
                <a16:creationId xmlns:a16="http://schemas.microsoft.com/office/drawing/2014/main" id="{6DBEF773-D41A-C770-09A2-4E95231BCEF2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4016173" y="1806417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6" name="Espace réservé pour une image  6">
            <a:extLst>
              <a:ext uri="{FF2B5EF4-FFF2-40B4-BE49-F238E27FC236}">
                <a16:creationId xmlns:a16="http://schemas.microsoft.com/office/drawing/2014/main" id="{7E603A45-15AE-F689-5C77-2638CD14111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016173" y="3312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7" name="Espace réservé pour une image  6">
            <a:extLst>
              <a:ext uri="{FF2B5EF4-FFF2-40B4-BE49-F238E27FC236}">
                <a16:creationId xmlns:a16="http://schemas.microsoft.com/office/drawing/2014/main" id="{7A287785-23C6-809D-E732-3B10E73FF581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4016173" y="4860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8" name="Espace réservé pour une image  6">
            <a:extLst>
              <a:ext uri="{FF2B5EF4-FFF2-40B4-BE49-F238E27FC236}">
                <a16:creationId xmlns:a16="http://schemas.microsoft.com/office/drawing/2014/main" id="{CAB978FA-F72D-651F-22D4-C77E74E59D59}"/>
              </a:ext>
            </a:extLst>
          </p:cNvPr>
          <p:cNvSpPr>
            <a:spLocks noGrp="1" noChangeAspect="1"/>
          </p:cNvSpPr>
          <p:nvPr>
            <p:ph type="pic" sz="quarter" idx="23"/>
          </p:nvPr>
        </p:nvSpPr>
        <p:spPr>
          <a:xfrm>
            <a:off x="5512359" y="1806417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9" name="Espace réservé pour une image  6">
            <a:extLst>
              <a:ext uri="{FF2B5EF4-FFF2-40B4-BE49-F238E27FC236}">
                <a16:creationId xmlns:a16="http://schemas.microsoft.com/office/drawing/2014/main" id="{A2C53014-67DF-ECB7-1756-F9962A42486C}"/>
              </a:ext>
            </a:extLst>
          </p:cNvPr>
          <p:cNvSpPr>
            <a:spLocks noGrp="1" noChangeAspect="1"/>
          </p:cNvSpPr>
          <p:nvPr>
            <p:ph type="pic" sz="quarter" idx="24"/>
          </p:nvPr>
        </p:nvSpPr>
        <p:spPr>
          <a:xfrm>
            <a:off x="5512359" y="3312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0" name="Espace réservé pour une image  6">
            <a:extLst>
              <a:ext uri="{FF2B5EF4-FFF2-40B4-BE49-F238E27FC236}">
                <a16:creationId xmlns:a16="http://schemas.microsoft.com/office/drawing/2014/main" id="{831DC1D3-24B1-B160-E0F9-C7E35DA4E887}"/>
              </a:ext>
            </a:extLst>
          </p:cNvPr>
          <p:cNvSpPr>
            <a:spLocks noGrp="1" noChangeAspect="1"/>
          </p:cNvSpPr>
          <p:nvPr>
            <p:ph type="pic" sz="quarter" idx="25"/>
          </p:nvPr>
        </p:nvSpPr>
        <p:spPr>
          <a:xfrm>
            <a:off x="5512359" y="4860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1" name="Espace réservé pour une image  6">
            <a:extLst>
              <a:ext uri="{FF2B5EF4-FFF2-40B4-BE49-F238E27FC236}">
                <a16:creationId xmlns:a16="http://schemas.microsoft.com/office/drawing/2014/main" id="{76695F17-301A-B0CF-5141-CF072746FE4A}"/>
              </a:ext>
            </a:extLst>
          </p:cNvPr>
          <p:cNvSpPr>
            <a:spLocks noGrp="1" noChangeAspect="1"/>
          </p:cNvSpPr>
          <p:nvPr>
            <p:ph type="pic" sz="quarter" idx="26"/>
          </p:nvPr>
        </p:nvSpPr>
        <p:spPr>
          <a:xfrm>
            <a:off x="7008545" y="1806417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2" name="Espace réservé pour une image  6">
            <a:extLst>
              <a:ext uri="{FF2B5EF4-FFF2-40B4-BE49-F238E27FC236}">
                <a16:creationId xmlns:a16="http://schemas.microsoft.com/office/drawing/2014/main" id="{142B664B-C11B-6AA7-4A9C-0531048F6C3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008545" y="3312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3" name="Espace réservé pour une image  6">
            <a:extLst>
              <a:ext uri="{FF2B5EF4-FFF2-40B4-BE49-F238E27FC236}">
                <a16:creationId xmlns:a16="http://schemas.microsoft.com/office/drawing/2014/main" id="{6CB2D926-9334-B815-CB14-067B65BB32B5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7008545" y="4860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5" name="Espace réservé de l'élément multimédia 4">
            <a:extLst>
              <a:ext uri="{FF2B5EF4-FFF2-40B4-BE49-F238E27FC236}">
                <a16:creationId xmlns:a16="http://schemas.microsoft.com/office/drawing/2014/main" id="{AC4130FF-D25A-0542-47B5-C8C15CA14464}"/>
              </a:ext>
            </a:extLst>
          </p:cNvPr>
          <p:cNvSpPr>
            <a:spLocks noGrp="1" noChangeAspect="1"/>
          </p:cNvSpPr>
          <p:nvPr>
            <p:ph type="media" sz="quarter" idx="29"/>
          </p:nvPr>
        </p:nvSpPr>
        <p:spPr>
          <a:xfrm>
            <a:off x="1224000" y="1806417"/>
            <a:ext cx="2628000" cy="468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21324D1A-D9D9-B5ED-B73D-27AA0C2A9866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219837800"/>
      </p:ext>
    </p:extLst>
  </p:cSld>
  <p:clrMapOvr>
    <a:masterClrMapping/>
  </p:clrMapOvr>
  <p:transition spd="slow">
    <p:fade/>
  </p:transition>
</p:sldLayout>
</file>

<file path=ppt/slideLayouts/slideLayout18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4 Vig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844356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832698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821040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6809383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3B76699B-E059-47DC-DE0E-BA72358357D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204725922"/>
      </p:ext>
    </p:extLst>
  </p:cSld>
  <p:clrMapOvr>
    <a:masterClrMapping/>
  </p:clrMapOvr>
  <p:transition spd="slow">
    <p:fade/>
  </p:transition>
</p:sldLayout>
</file>

<file path=ppt/slideLayouts/slideLayout18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algn="r"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844356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832698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821040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6809383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844355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832697" y="4573417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4821039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6809383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87FAFC7B-FA92-DE4F-26F0-9F5500C95015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926451457"/>
      </p:ext>
    </p:extLst>
  </p:cSld>
  <p:clrMapOvr>
    <a:masterClrMapping/>
  </p:clrMapOvr>
  <p:transition spd="slow">
    <p:fade/>
  </p:transition>
</p:sldLayout>
</file>

<file path=ppt/slideLayouts/slideLayout18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1479323" y="2856412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3759312" y="2856412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6039301" y="2856412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1479323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Modern Love" panose="04090805081005020601" pitchFamily="8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375931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Modern Love" panose="04090805081005020601" pitchFamily="8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6039301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Modern Love" panose="04090805081005020601" pitchFamily="8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4803C138-D469-2A4F-DFF7-7BDE3B1200C2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005528791"/>
      </p:ext>
    </p:extLst>
  </p:cSld>
  <p:clrMapOvr>
    <a:masterClrMapping/>
  </p:clrMapOvr>
  <p:transition spd="slow">
    <p:fade/>
  </p:transition>
</p:sldLayout>
</file>

<file path=ppt/slideLayouts/slideLayout18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1479323" y="4161429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3759312" y="4161429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6039301" y="4161429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4803C138-D469-2A4F-DFF7-7BDE3B1200C2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  <p:sp>
        <p:nvSpPr>
          <p:cNvPr id="5" name="Espace réservé pour une image  14">
            <a:extLst>
              <a:ext uri="{FF2B5EF4-FFF2-40B4-BE49-F238E27FC236}">
                <a16:creationId xmlns:a16="http://schemas.microsoft.com/office/drawing/2014/main" id="{ED574AA3-B351-6E81-47C1-AE4FFFE36E29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1479323" y="2092932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C16BD22B-8A37-1A44-3B56-1FFE388CB895}"/>
              </a:ext>
            </a:extLst>
          </p:cNvPr>
          <p:cNvSpPr>
            <a:spLocks noGrp="1" noChangeAspect="1"/>
          </p:cNvSpPr>
          <p:nvPr>
            <p:ph type="pic" sz="quarter" idx="23"/>
          </p:nvPr>
        </p:nvSpPr>
        <p:spPr>
          <a:xfrm>
            <a:off x="3759312" y="2092932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0" name="Espace réservé pour une image  14">
            <a:extLst>
              <a:ext uri="{FF2B5EF4-FFF2-40B4-BE49-F238E27FC236}">
                <a16:creationId xmlns:a16="http://schemas.microsoft.com/office/drawing/2014/main" id="{F6356B9C-DDC6-0D39-05E4-6D75382B79D2}"/>
              </a:ext>
            </a:extLst>
          </p:cNvPr>
          <p:cNvSpPr>
            <a:spLocks noGrp="1" noChangeAspect="1"/>
          </p:cNvSpPr>
          <p:nvPr>
            <p:ph type="pic" sz="quarter" idx="24"/>
          </p:nvPr>
        </p:nvSpPr>
        <p:spPr>
          <a:xfrm>
            <a:off x="6039301" y="2092932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975198694"/>
      </p:ext>
    </p:extLst>
  </p:cSld>
  <p:clrMapOvr>
    <a:masterClrMapping/>
  </p:clrMapOvr>
  <p:transition spd="slow">
    <p:fade/>
  </p:transition>
</p:sldLayout>
</file>

<file path=ppt/slideLayouts/slideLayout19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1176282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872797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569312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6265827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117628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872797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456931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6265827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40D6A5E2-01C6-D590-C3C3-E3E3120C435F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573621700"/>
      </p:ext>
    </p:extLst>
  </p:cSld>
  <p:clrMapOvr>
    <a:masterClrMapping/>
  </p:clrMapOvr>
  <p:transition spd="slow">
    <p:fade/>
  </p:transition>
</p:sldLayout>
</file>

<file path=ppt/slideLayouts/slideLayout19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358377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054892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751407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47922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358377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05489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3751407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544792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10ABAA10-5FC2-5899-38A7-DD016CAF6D6F}"/>
              </a:ext>
            </a:extLst>
          </p:cNvPr>
          <p:cNvSpPr>
            <a:spLocks noGrp="1" noChangeAspect="1"/>
          </p:cNvSpPr>
          <p:nvPr>
            <p:ph type="pic" sz="quarter" idx="26"/>
          </p:nvPr>
        </p:nvSpPr>
        <p:spPr>
          <a:xfrm>
            <a:off x="7144439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5" name="Espace réservé du texte 14">
            <a:extLst>
              <a:ext uri="{FF2B5EF4-FFF2-40B4-BE49-F238E27FC236}">
                <a16:creationId xmlns:a16="http://schemas.microsoft.com/office/drawing/2014/main" id="{6D6969BD-245C-42EC-7085-CCC9CAE7B5D6}"/>
              </a:ext>
            </a:extLst>
          </p:cNvPr>
          <p:cNvSpPr>
            <a:spLocks noGrp="1"/>
          </p:cNvSpPr>
          <p:nvPr>
            <p:ph type="body" sz="quarter" idx="27"/>
          </p:nvPr>
        </p:nvSpPr>
        <p:spPr>
          <a:xfrm>
            <a:off x="7144439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1" name="Espace réservé pour une image  16">
            <a:extLst>
              <a:ext uri="{FF2B5EF4-FFF2-40B4-BE49-F238E27FC236}">
                <a16:creationId xmlns:a16="http://schemas.microsoft.com/office/drawing/2014/main" id="{22CA7E9F-9679-5248-AEE2-BF953C8E64C2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351874122"/>
      </p:ext>
    </p:extLst>
  </p:cSld>
  <p:clrMapOvr>
    <a:masterClrMapping/>
  </p:clrMapOvr>
  <p:transition spd="slow">
    <p:fade/>
  </p:transition>
</p:sldLayout>
</file>

<file path=ppt/slideLayouts/slideLayout19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5 Vig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0" name="Espace réservé pour une image  14">
            <a:extLst>
              <a:ext uri="{FF2B5EF4-FFF2-40B4-BE49-F238E27FC236}">
                <a16:creationId xmlns:a16="http://schemas.microsoft.com/office/drawing/2014/main" id="{F72B9DAC-5B26-3AA7-F1E9-7199F361C36B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1" name="Espace réservé pour une image  14">
            <a:extLst>
              <a:ext uri="{FF2B5EF4-FFF2-40B4-BE49-F238E27FC236}">
                <a16:creationId xmlns:a16="http://schemas.microsoft.com/office/drawing/2014/main" id="{6CAD6A59-FF09-83BD-CF55-048C618D77D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2" name="Espace réservé pour une image  14">
            <a:extLst>
              <a:ext uri="{FF2B5EF4-FFF2-40B4-BE49-F238E27FC236}">
                <a16:creationId xmlns:a16="http://schemas.microsoft.com/office/drawing/2014/main" id="{2270B6D3-B398-4D84-E776-FBEF7EA75FB9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3" name="Espace réservé pour une image  14">
            <a:extLst>
              <a:ext uri="{FF2B5EF4-FFF2-40B4-BE49-F238E27FC236}">
                <a16:creationId xmlns:a16="http://schemas.microsoft.com/office/drawing/2014/main" id="{5DBFF0BF-C86C-814E-B36F-BBBAA0F52754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4" name="Espace réservé pour une image  14">
            <a:extLst>
              <a:ext uri="{FF2B5EF4-FFF2-40B4-BE49-F238E27FC236}">
                <a16:creationId xmlns:a16="http://schemas.microsoft.com/office/drawing/2014/main" id="{E726AE8C-307B-2987-95A8-6F7E9A0252DE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212620F5-42B6-A595-4B8A-576787B826DC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531846309"/>
      </p:ext>
    </p:extLst>
  </p:cSld>
  <p:clrMapOvr>
    <a:masterClrMapping/>
  </p:clrMapOvr>
  <p:transition spd="slow">
    <p:fade/>
  </p:transition>
</p:sldLayout>
</file>

<file path=ppt/slideLayouts/slideLayout19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453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127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3801737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5475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6" name="Espace réservé du texte 14">
            <a:extLst>
              <a:ext uri="{FF2B5EF4-FFF2-40B4-BE49-F238E27FC236}">
                <a16:creationId xmlns:a16="http://schemas.microsoft.com/office/drawing/2014/main" id="{8DB91941-0D8C-2A50-0450-48D7D4592571}"/>
              </a:ext>
            </a:extLst>
          </p:cNvPr>
          <p:cNvSpPr>
            <a:spLocks noGrp="1"/>
          </p:cNvSpPr>
          <p:nvPr>
            <p:ph type="body" sz="quarter" idx="26"/>
          </p:nvPr>
        </p:nvSpPr>
        <p:spPr>
          <a:xfrm>
            <a:off x="7149739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90870748-DEBB-7999-E4EA-5505C8D576AB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875306150"/>
      </p:ext>
    </p:extLst>
  </p:cSld>
  <p:clrMapOvr>
    <a:masterClrMapping/>
  </p:clrMapOvr>
  <p:transition spd="slow">
    <p:fade/>
  </p:transition>
</p:sldLayout>
</file>

<file path=ppt/slideLayouts/slideLayout19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2" name="Espace réservé pour une image  14">
            <a:extLst>
              <a:ext uri="{FF2B5EF4-FFF2-40B4-BE49-F238E27FC236}">
                <a16:creationId xmlns:a16="http://schemas.microsoft.com/office/drawing/2014/main" id="{5DD469B2-1742-3593-30F8-AFA8678E114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83971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3" name="Espace réservé pour une image  14">
            <a:extLst>
              <a:ext uri="{FF2B5EF4-FFF2-40B4-BE49-F238E27FC236}">
                <a16:creationId xmlns:a16="http://schemas.microsoft.com/office/drawing/2014/main" id="{5E8C8893-4BAB-C174-00E2-B5C9F75F2AF8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2772313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4" name="Espace réservé pour une image  14">
            <a:extLst>
              <a:ext uri="{FF2B5EF4-FFF2-40B4-BE49-F238E27FC236}">
                <a16:creationId xmlns:a16="http://schemas.microsoft.com/office/drawing/2014/main" id="{D645F54B-AA02-116F-F89B-EC12C63C0801}"/>
              </a:ext>
            </a:extLst>
          </p:cNvPr>
          <p:cNvSpPr>
            <a:spLocks noGrp="1" noChangeAspect="1"/>
          </p:cNvSpPr>
          <p:nvPr>
            <p:ph type="pic" sz="quarter" idx="29"/>
          </p:nvPr>
        </p:nvSpPr>
        <p:spPr>
          <a:xfrm>
            <a:off x="4760655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5" name="Espace réservé pour une image  14">
            <a:extLst>
              <a:ext uri="{FF2B5EF4-FFF2-40B4-BE49-F238E27FC236}">
                <a16:creationId xmlns:a16="http://schemas.microsoft.com/office/drawing/2014/main" id="{95370809-AC25-054A-CEB5-D5820CBFF7CA}"/>
              </a:ext>
            </a:extLst>
          </p:cNvPr>
          <p:cNvSpPr>
            <a:spLocks noGrp="1" noChangeAspect="1"/>
          </p:cNvSpPr>
          <p:nvPr>
            <p:ph type="pic" sz="quarter" idx="30"/>
          </p:nvPr>
        </p:nvSpPr>
        <p:spPr>
          <a:xfrm>
            <a:off x="6748998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3A90A1F0-EDD6-9649-9002-A9FD386E7352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753080839"/>
      </p:ext>
    </p:extLst>
  </p:cSld>
  <p:clrMapOvr>
    <a:masterClrMapping/>
  </p:clrMapOvr>
  <p:transition spd="slow">
    <p:fade/>
  </p:transition>
</p:sldLayout>
</file>

<file path=ppt/slideLayouts/slideLayout19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2" name="Espace réservé pour une image  14">
            <a:extLst>
              <a:ext uri="{FF2B5EF4-FFF2-40B4-BE49-F238E27FC236}">
                <a16:creationId xmlns:a16="http://schemas.microsoft.com/office/drawing/2014/main" id="{5DD469B2-1742-3593-30F8-AFA8678E114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83971" y="1968822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3" name="Espace réservé pour une image  14">
            <a:extLst>
              <a:ext uri="{FF2B5EF4-FFF2-40B4-BE49-F238E27FC236}">
                <a16:creationId xmlns:a16="http://schemas.microsoft.com/office/drawing/2014/main" id="{5E8C8893-4BAB-C174-00E2-B5C9F75F2AF8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2772313" y="1968822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4" name="Espace réservé pour une image  14">
            <a:extLst>
              <a:ext uri="{FF2B5EF4-FFF2-40B4-BE49-F238E27FC236}">
                <a16:creationId xmlns:a16="http://schemas.microsoft.com/office/drawing/2014/main" id="{D645F54B-AA02-116F-F89B-EC12C63C0801}"/>
              </a:ext>
            </a:extLst>
          </p:cNvPr>
          <p:cNvSpPr>
            <a:spLocks noGrp="1" noChangeAspect="1"/>
          </p:cNvSpPr>
          <p:nvPr>
            <p:ph type="pic" sz="quarter" idx="29"/>
          </p:nvPr>
        </p:nvSpPr>
        <p:spPr>
          <a:xfrm>
            <a:off x="4760655" y="1968822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5" name="Espace réservé pour une image  14">
            <a:extLst>
              <a:ext uri="{FF2B5EF4-FFF2-40B4-BE49-F238E27FC236}">
                <a16:creationId xmlns:a16="http://schemas.microsoft.com/office/drawing/2014/main" id="{95370809-AC25-054A-CEB5-D5820CBFF7CA}"/>
              </a:ext>
            </a:extLst>
          </p:cNvPr>
          <p:cNvSpPr>
            <a:spLocks noGrp="1" noChangeAspect="1"/>
          </p:cNvSpPr>
          <p:nvPr>
            <p:ph type="pic" sz="quarter" idx="30"/>
          </p:nvPr>
        </p:nvSpPr>
        <p:spPr>
          <a:xfrm>
            <a:off x="6748998" y="1968822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1AD089D0-4BDB-8D43-FA23-9FA976E0B151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704933745"/>
      </p:ext>
    </p:extLst>
  </p:cSld>
  <p:clrMapOvr>
    <a:masterClrMapping/>
  </p:clrMapOvr>
  <p:transition spd="slow">
    <p:fade/>
  </p:transition>
</p:sldLayout>
</file>

<file path=ppt/slideLayouts/slideLayout19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endParaRPr lang="fr-MA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endParaRPr lang="fr-MA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453738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127738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3801737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5475738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6" name="Espace réservé du texte 14">
            <a:extLst>
              <a:ext uri="{FF2B5EF4-FFF2-40B4-BE49-F238E27FC236}">
                <a16:creationId xmlns:a16="http://schemas.microsoft.com/office/drawing/2014/main" id="{8DB91941-0D8C-2A50-0450-48D7D4592571}"/>
              </a:ext>
            </a:extLst>
          </p:cNvPr>
          <p:cNvSpPr>
            <a:spLocks noGrp="1"/>
          </p:cNvSpPr>
          <p:nvPr>
            <p:ph type="body" sz="quarter" idx="26"/>
          </p:nvPr>
        </p:nvSpPr>
        <p:spPr>
          <a:xfrm>
            <a:off x="7149739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2" name="Espace réservé pour une image  14">
            <a:extLst>
              <a:ext uri="{FF2B5EF4-FFF2-40B4-BE49-F238E27FC236}">
                <a16:creationId xmlns:a16="http://schemas.microsoft.com/office/drawing/2014/main" id="{5DD469B2-1742-3593-30F8-AFA8678E114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83971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23" name="Espace réservé pour une image  14">
            <a:extLst>
              <a:ext uri="{FF2B5EF4-FFF2-40B4-BE49-F238E27FC236}">
                <a16:creationId xmlns:a16="http://schemas.microsoft.com/office/drawing/2014/main" id="{5E8C8893-4BAB-C174-00E2-B5C9F75F2AF8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2772313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24" name="Espace réservé pour une image  14">
            <a:extLst>
              <a:ext uri="{FF2B5EF4-FFF2-40B4-BE49-F238E27FC236}">
                <a16:creationId xmlns:a16="http://schemas.microsoft.com/office/drawing/2014/main" id="{D645F54B-AA02-116F-F89B-EC12C63C0801}"/>
              </a:ext>
            </a:extLst>
          </p:cNvPr>
          <p:cNvSpPr>
            <a:spLocks noGrp="1" noChangeAspect="1"/>
          </p:cNvSpPr>
          <p:nvPr>
            <p:ph type="pic" sz="quarter" idx="29"/>
          </p:nvPr>
        </p:nvSpPr>
        <p:spPr>
          <a:xfrm>
            <a:off x="4760655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25" name="Espace réservé pour une image  14">
            <a:extLst>
              <a:ext uri="{FF2B5EF4-FFF2-40B4-BE49-F238E27FC236}">
                <a16:creationId xmlns:a16="http://schemas.microsoft.com/office/drawing/2014/main" id="{95370809-AC25-054A-CEB5-D5820CBFF7CA}"/>
              </a:ext>
            </a:extLst>
          </p:cNvPr>
          <p:cNvSpPr>
            <a:spLocks noGrp="1" noChangeAspect="1"/>
          </p:cNvSpPr>
          <p:nvPr>
            <p:ph type="pic" sz="quarter" idx="30"/>
          </p:nvPr>
        </p:nvSpPr>
        <p:spPr>
          <a:xfrm>
            <a:off x="6748998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 dirty="0"/>
          </a:p>
        </p:txBody>
      </p:sp>
      <p:sp>
        <p:nvSpPr>
          <p:cNvPr id="26" name="Espace réservé du texte 14">
            <a:extLst>
              <a:ext uri="{FF2B5EF4-FFF2-40B4-BE49-F238E27FC236}">
                <a16:creationId xmlns:a16="http://schemas.microsoft.com/office/drawing/2014/main" id="{24C4BDD6-3530-4D8F-6435-7481BF637417}"/>
              </a:ext>
            </a:extLst>
          </p:cNvPr>
          <p:cNvSpPr>
            <a:spLocks noGrp="1"/>
          </p:cNvSpPr>
          <p:nvPr>
            <p:ph type="body" sz="quarter" idx="31"/>
          </p:nvPr>
        </p:nvSpPr>
        <p:spPr>
          <a:xfrm>
            <a:off x="783970" y="3660822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7" name="Espace réservé du texte 14">
            <a:extLst>
              <a:ext uri="{FF2B5EF4-FFF2-40B4-BE49-F238E27FC236}">
                <a16:creationId xmlns:a16="http://schemas.microsoft.com/office/drawing/2014/main" id="{28318D23-D16D-A34E-43C5-131B2D3880DC}"/>
              </a:ext>
            </a:extLst>
          </p:cNvPr>
          <p:cNvSpPr>
            <a:spLocks noGrp="1"/>
          </p:cNvSpPr>
          <p:nvPr>
            <p:ph type="body" sz="quarter" idx="32"/>
          </p:nvPr>
        </p:nvSpPr>
        <p:spPr>
          <a:xfrm>
            <a:off x="2772312" y="3662239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8" name="Espace réservé du texte 14">
            <a:extLst>
              <a:ext uri="{FF2B5EF4-FFF2-40B4-BE49-F238E27FC236}">
                <a16:creationId xmlns:a16="http://schemas.microsoft.com/office/drawing/2014/main" id="{47B1FA81-6AC5-8E1B-72FC-38B38A0A958D}"/>
              </a:ext>
            </a:extLst>
          </p:cNvPr>
          <p:cNvSpPr>
            <a:spLocks noGrp="1"/>
          </p:cNvSpPr>
          <p:nvPr>
            <p:ph type="body" sz="quarter" idx="33"/>
          </p:nvPr>
        </p:nvSpPr>
        <p:spPr>
          <a:xfrm>
            <a:off x="4760654" y="3660822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9" name="Espace réservé du texte 14">
            <a:extLst>
              <a:ext uri="{FF2B5EF4-FFF2-40B4-BE49-F238E27FC236}">
                <a16:creationId xmlns:a16="http://schemas.microsoft.com/office/drawing/2014/main" id="{CCC34425-40DA-F506-8846-6105F3AC1D2E}"/>
              </a:ext>
            </a:extLst>
          </p:cNvPr>
          <p:cNvSpPr>
            <a:spLocks noGrp="1"/>
          </p:cNvSpPr>
          <p:nvPr>
            <p:ph type="body" sz="quarter" idx="34"/>
          </p:nvPr>
        </p:nvSpPr>
        <p:spPr>
          <a:xfrm>
            <a:off x="6748998" y="3660822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2BA00AE2-C86C-3D6D-92AA-E480DC9D0FED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706131262"/>
      </p:ext>
    </p:extLst>
  </p:cSld>
  <p:clrMapOvr>
    <a:masterClrMapping/>
  </p:clrMapOvr>
  <p:transition spd="slow">
    <p:fade/>
  </p:transition>
</p:sldLayout>
</file>

<file path=ppt/slideLayouts/slideLayout19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Vi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1" name="Espace réservé de l'élément multimédia 10">
            <a:extLst>
              <a:ext uri="{FF2B5EF4-FFF2-40B4-BE49-F238E27FC236}">
                <a16:creationId xmlns:a16="http://schemas.microsoft.com/office/drawing/2014/main" id="{4345ECB7-0BD1-2615-17F4-F7F83AB072E4}"/>
              </a:ext>
            </a:extLst>
          </p:cNvPr>
          <p:cNvSpPr>
            <a:spLocks noGrp="1"/>
          </p:cNvSpPr>
          <p:nvPr>
            <p:ph type="media" sz="quarter" idx="13"/>
          </p:nvPr>
        </p:nvSpPr>
        <p:spPr>
          <a:xfrm>
            <a:off x="1872000" y="2160000"/>
            <a:ext cx="5400000" cy="3600000"/>
          </a:xfrm>
          <a:prstGeom prst="round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0C12247A-5948-0FCF-AEE1-F51137CFB627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600475337"/>
      </p:ext>
    </p:extLst>
  </p:cSld>
  <p:clrMapOvr>
    <a:masterClrMapping/>
  </p:clrMapOvr>
  <p:transition spd="slow">
    <p:fade/>
  </p:transition>
</p:sldLayout>
</file>

<file path=ppt/slideLayouts/slideLayout19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6" name="Espace réservé pour une image  5">
            <a:extLst>
              <a:ext uri="{FF2B5EF4-FFF2-40B4-BE49-F238E27FC236}">
                <a16:creationId xmlns:a16="http://schemas.microsoft.com/office/drawing/2014/main" id="{7BFA75F2-F59E-52B7-C96F-CB0C3E62B4FC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>
          <a:xfrm>
            <a:off x="1872000" y="2160000"/>
            <a:ext cx="5400000" cy="3600000"/>
          </a:xfrm>
          <a:prstGeom prst="round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9803E514-510A-9012-E9F3-2DEA0C1AD84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791002786"/>
      </p:ext>
    </p:extLst>
  </p:cSld>
  <p:clrMapOvr>
    <a:masterClrMapping/>
  </p:clrMapOvr>
  <p:transition spd="slow">
    <p:fade/>
  </p:transition>
</p:sldLayout>
</file>

<file path=ppt/slideLayouts/slideLayout19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_Lib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 vert="horz" lIns="91440" tIns="45720" rIns="91440" bIns="45720" rtlCol="0" anchor="ctr">
            <a:normAutofit/>
          </a:bodyPr>
          <a:lstStyle>
            <a:lvl1pPr rtl="1">
              <a:defRPr lang="fr-MA" dirty="0"/>
            </a:lvl1pPr>
          </a:lstStyle>
          <a:p>
            <a:pPr lvl="0"/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41BB9A80-61E4-8F44-A39C-C9F0A149E41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794001682"/>
      </p:ext>
    </p:extLst>
  </p:cSld>
  <p:clrMapOvr>
    <a:masterClrMapping/>
  </p:clrMapOvr>
  <p:transition spd="slow">
    <p:fade/>
  </p:transition>
</p:sldLayout>
</file>

<file path=ppt/slideLayouts/slideLayout20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2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2" name="Image 21">
            <a:extLst>
              <a:ext uri="{FF2B5EF4-FFF2-40B4-BE49-F238E27FC236}">
                <a16:creationId xmlns:a16="http://schemas.microsoft.com/office/drawing/2014/main" id="{630A277E-2BC7-C3E2-8989-08599FC0B94B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1487156" y="2240177"/>
            <a:ext cx="6169687" cy="1188823"/>
          </a:xfrm>
          <a:prstGeom prst="rect">
            <a:avLst/>
          </a:prstGeom>
        </p:spPr>
      </p:pic>
      <p:pic>
        <p:nvPicPr>
          <p:cNvPr id="23" name="Image 22">
            <a:extLst>
              <a:ext uri="{FF2B5EF4-FFF2-40B4-BE49-F238E27FC236}">
                <a16:creationId xmlns:a16="http://schemas.microsoft.com/office/drawing/2014/main" id="{3DC4AF98-2B3D-2D34-232F-CF1DDA6BA30C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1487156" y="3667318"/>
            <a:ext cx="6169687" cy="1207113"/>
          </a:xfrm>
          <a:prstGeom prst="rect">
            <a:avLst/>
          </a:prstGeom>
        </p:spPr>
      </p:pic>
      <p:pic>
        <p:nvPicPr>
          <p:cNvPr id="24" name="Image 23">
            <a:extLst>
              <a:ext uri="{FF2B5EF4-FFF2-40B4-BE49-F238E27FC236}">
                <a16:creationId xmlns:a16="http://schemas.microsoft.com/office/drawing/2014/main" id="{89AB1D0D-E890-7F0B-DAD8-7146D4ACACF8}"/>
              </a:ext>
            </a:extLst>
          </p:cNvPr>
          <p:cNvPicPr>
            <a:picLocks noChangeAspect="1"/>
          </p:cNvPicPr>
          <p:nvPr userDrawn="1"/>
        </p:nvPicPr>
        <p:blipFill>
          <a:blip r:embed="rId4"/>
          <a:stretch>
            <a:fillRect/>
          </a:stretch>
        </p:blipFill>
        <p:spPr>
          <a:xfrm>
            <a:off x="1487156" y="5113317"/>
            <a:ext cx="6169687" cy="1201016"/>
          </a:xfrm>
          <a:prstGeom prst="rect">
            <a:avLst/>
          </a:prstGeom>
        </p:spPr>
      </p:pic>
      <p:sp>
        <p:nvSpPr>
          <p:cNvPr id="3" name="Titre 1">
            <a:extLst>
              <a:ext uri="{FF2B5EF4-FFF2-40B4-BE49-F238E27FC236}">
                <a16:creationId xmlns:a16="http://schemas.microsoft.com/office/drawing/2014/main" id="{B32E692A-F1C0-31C0-AE0A-FCA61C63A9E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1198485"/>
            <a:ext cx="7886700" cy="705267"/>
          </a:xfrm>
          <a:prstGeom prst="rect">
            <a:avLst/>
          </a:prstGeom>
        </p:spPr>
        <p:txBody>
          <a:bodyPr/>
          <a:lstStyle>
            <a:lvl1pPr algn="ctr" rtl="1">
              <a:defRPr b="1"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25" name="Espace réservé du texte 13">
            <a:extLst>
              <a:ext uri="{FF2B5EF4-FFF2-40B4-BE49-F238E27FC236}">
                <a16:creationId xmlns:a16="http://schemas.microsoft.com/office/drawing/2014/main" id="{7D357DBE-F01D-F7D3-FEAE-6DB1B07395BE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2168436" y="2621910"/>
            <a:ext cx="4860000" cy="792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 marL="177800" indent="-177800" algn="r" rtl="1">
              <a:buFont typeface="Wingdings" panose="05000000000000000000" pitchFamily="2" charset="2"/>
              <a:buChar char=""/>
              <a:defRPr sz="1200">
                <a:solidFill>
                  <a:srgbClr val="474F71"/>
                </a:solidFill>
                <a:latin typeface="Dosis Medium" pitchFamily="2" charset="0"/>
              </a:defRPr>
            </a:lvl1pPr>
            <a:lvl2pPr>
              <a:defRPr sz="1100">
                <a:solidFill>
                  <a:srgbClr val="474F71"/>
                </a:solidFill>
                <a:latin typeface="Dosis Medium" pitchFamily="2" charset="0"/>
              </a:defRPr>
            </a:lvl2pPr>
            <a:lvl3pPr>
              <a:defRPr sz="1050">
                <a:solidFill>
                  <a:srgbClr val="474F71"/>
                </a:solidFill>
                <a:latin typeface="Dosis Medium" pitchFamily="2" charset="0"/>
              </a:defRPr>
            </a:lvl3pPr>
            <a:lvl4pPr>
              <a:defRPr sz="1000">
                <a:solidFill>
                  <a:srgbClr val="474F71"/>
                </a:solidFill>
                <a:latin typeface="Dosis Medium" pitchFamily="2" charset="0"/>
              </a:defRPr>
            </a:lvl4pPr>
            <a:lvl5pPr>
              <a:defRPr sz="1000">
                <a:solidFill>
                  <a:srgbClr val="474F71"/>
                </a:solidFill>
                <a:latin typeface="Dosis Medium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</p:txBody>
      </p:sp>
      <p:sp>
        <p:nvSpPr>
          <p:cNvPr id="27" name="Espace réservé pour une image  26">
            <a:extLst>
              <a:ext uri="{FF2B5EF4-FFF2-40B4-BE49-F238E27FC236}">
                <a16:creationId xmlns:a16="http://schemas.microsoft.com/office/drawing/2014/main" id="{9C822516-F43E-BECF-7CFF-8A084DC2ACCA}"/>
              </a:ext>
            </a:extLst>
          </p:cNvPr>
          <p:cNvSpPr>
            <a:spLocks noGrp="1" noChangeAspect="1"/>
          </p:cNvSpPr>
          <p:nvPr>
            <p:ph type="pic" sz="quarter" idx="11"/>
          </p:nvPr>
        </p:nvSpPr>
        <p:spPr>
          <a:xfrm>
            <a:off x="7056000" y="2747910"/>
            <a:ext cx="540000" cy="540000"/>
          </a:xfrm>
          <a:prstGeom prst="rect">
            <a:avLst/>
          </a:prstGeom>
          <a:solidFill>
            <a:schemeClr val="bg1"/>
          </a:solidFill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8" name="Espace réservé du texte 13">
            <a:extLst>
              <a:ext uri="{FF2B5EF4-FFF2-40B4-BE49-F238E27FC236}">
                <a16:creationId xmlns:a16="http://schemas.microsoft.com/office/drawing/2014/main" id="{184F1AD3-1CDF-AC37-6E9B-7B8B5731D679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2171774" y="4061170"/>
            <a:ext cx="4860000" cy="792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 marL="177800" indent="-177800" algn="r" rtl="1">
              <a:buFont typeface="Wingdings" panose="05000000000000000000" pitchFamily="2" charset="2"/>
              <a:buChar char=""/>
              <a:defRPr sz="1200">
                <a:solidFill>
                  <a:srgbClr val="474F71"/>
                </a:solidFill>
                <a:latin typeface="Dosis Medium" pitchFamily="2" charset="0"/>
              </a:defRPr>
            </a:lvl1pPr>
            <a:lvl2pPr>
              <a:defRPr sz="1100">
                <a:solidFill>
                  <a:srgbClr val="474F71"/>
                </a:solidFill>
                <a:latin typeface="Dosis Medium" pitchFamily="2" charset="0"/>
              </a:defRPr>
            </a:lvl2pPr>
            <a:lvl3pPr>
              <a:defRPr sz="1050">
                <a:solidFill>
                  <a:srgbClr val="474F71"/>
                </a:solidFill>
                <a:latin typeface="Dosis Medium" pitchFamily="2" charset="0"/>
              </a:defRPr>
            </a:lvl3pPr>
            <a:lvl4pPr>
              <a:defRPr sz="1000">
                <a:solidFill>
                  <a:srgbClr val="474F71"/>
                </a:solidFill>
                <a:latin typeface="Dosis Medium" pitchFamily="2" charset="0"/>
              </a:defRPr>
            </a:lvl4pPr>
            <a:lvl5pPr>
              <a:defRPr sz="1000">
                <a:solidFill>
                  <a:srgbClr val="474F71"/>
                </a:solidFill>
                <a:latin typeface="Dosis Medium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</p:txBody>
      </p:sp>
      <p:sp>
        <p:nvSpPr>
          <p:cNvPr id="29" name="Espace réservé pour une image  26">
            <a:extLst>
              <a:ext uri="{FF2B5EF4-FFF2-40B4-BE49-F238E27FC236}">
                <a16:creationId xmlns:a16="http://schemas.microsoft.com/office/drawing/2014/main" id="{C64E9BAC-B4A7-262E-6139-2754B01E6D77}"/>
              </a:ext>
            </a:extLst>
          </p:cNvPr>
          <p:cNvSpPr>
            <a:spLocks noGrp="1" noChangeAspect="1"/>
          </p:cNvSpPr>
          <p:nvPr>
            <p:ph type="pic" sz="quarter" idx="13"/>
          </p:nvPr>
        </p:nvSpPr>
        <p:spPr>
          <a:xfrm>
            <a:off x="7056000" y="4183874"/>
            <a:ext cx="540000" cy="540000"/>
          </a:xfrm>
          <a:prstGeom prst="rect">
            <a:avLst/>
          </a:prstGeom>
          <a:solidFill>
            <a:schemeClr val="bg1"/>
          </a:solidFill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30" name="Espace réservé du texte 13">
            <a:extLst>
              <a:ext uri="{FF2B5EF4-FFF2-40B4-BE49-F238E27FC236}">
                <a16:creationId xmlns:a16="http://schemas.microsoft.com/office/drawing/2014/main" id="{3B1AE6D8-B704-87BC-C392-1092C3DAC21A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2168436" y="5516007"/>
            <a:ext cx="4860000" cy="792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 marL="177800" indent="-177800" algn="r" rtl="1">
              <a:buFont typeface="Wingdings" panose="05000000000000000000" pitchFamily="2" charset="2"/>
              <a:buChar char=""/>
              <a:defRPr sz="1200">
                <a:solidFill>
                  <a:srgbClr val="474F71"/>
                </a:solidFill>
                <a:latin typeface="Dosis Medium" pitchFamily="2" charset="0"/>
              </a:defRPr>
            </a:lvl1pPr>
            <a:lvl2pPr>
              <a:defRPr sz="1100">
                <a:solidFill>
                  <a:srgbClr val="474F71"/>
                </a:solidFill>
                <a:latin typeface="Dosis Medium" pitchFamily="2" charset="0"/>
              </a:defRPr>
            </a:lvl2pPr>
            <a:lvl3pPr>
              <a:defRPr sz="1050">
                <a:solidFill>
                  <a:srgbClr val="474F71"/>
                </a:solidFill>
                <a:latin typeface="Dosis Medium" pitchFamily="2" charset="0"/>
              </a:defRPr>
            </a:lvl3pPr>
            <a:lvl4pPr>
              <a:defRPr sz="1000">
                <a:solidFill>
                  <a:srgbClr val="474F71"/>
                </a:solidFill>
                <a:latin typeface="Dosis Medium" pitchFamily="2" charset="0"/>
              </a:defRPr>
            </a:lvl4pPr>
            <a:lvl5pPr>
              <a:defRPr sz="1000">
                <a:solidFill>
                  <a:srgbClr val="474F71"/>
                </a:solidFill>
                <a:latin typeface="Dosis Medium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</p:txBody>
      </p:sp>
      <p:sp>
        <p:nvSpPr>
          <p:cNvPr id="31" name="Espace réservé pour une image  26">
            <a:extLst>
              <a:ext uri="{FF2B5EF4-FFF2-40B4-BE49-F238E27FC236}">
                <a16:creationId xmlns:a16="http://schemas.microsoft.com/office/drawing/2014/main" id="{B26BF465-B4F4-3D7D-ACF6-20566B03F777}"/>
              </a:ext>
            </a:extLst>
          </p:cNvPr>
          <p:cNvSpPr>
            <a:spLocks noGrp="1" noChangeAspect="1"/>
          </p:cNvSpPr>
          <p:nvPr>
            <p:ph type="pic" sz="quarter" idx="15"/>
          </p:nvPr>
        </p:nvSpPr>
        <p:spPr>
          <a:xfrm>
            <a:off x="7056000" y="5642007"/>
            <a:ext cx="540000" cy="540000"/>
          </a:xfrm>
          <a:prstGeom prst="rect">
            <a:avLst/>
          </a:prstGeom>
          <a:solidFill>
            <a:schemeClr val="bg1"/>
          </a:solidFill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" name="Espace réservé pour une image  16">
            <a:extLst>
              <a:ext uri="{FF2B5EF4-FFF2-40B4-BE49-F238E27FC236}">
                <a16:creationId xmlns:a16="http://schemas.microsoft.com/office/drawing/2014/main" id="{9AA1E9B8-8D7E-91AE-321E-A93EF886D1A9}"/>
              </a:ext>
            </a:extLst>
          </p:cNvPr>
          <p:cNvSpPr>
            <a:spLocks noGrp="1" noChangeAspect="1"/>
          </p:cNvSpPr>
          <p:nvPr>
            <p:ph type="pic" sz="quarter" idx="16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018933437"/>
      </p:ext>
    </p:extLst>
  </p:cSld>
  <p:clrMapOvr>
    <a:masterClrMapping/>
  </p:clrMapOvr>
  <p:transition spd="slow">
    <p:fade/>
  </p:transition>
</p:sldLayout>
</file>

<file path=ppt/slideLayouts/slideLayout20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02_Voc_Act_01__Libre" userDrawn="1">
  <p:cSld name="3_Voc_Act_01__Libre">
    <p:spTree>
      <p:nvGrpSpPr>
        <p:cNvPr id="1" name="Shape 10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1" name="Google Shape;101;p132"/>
          <p:cNvSpPr txBox="1">
            <a:spLocks noGrp="1"/>
          </p:cNvSpPr>
          <p:nvPr>
            <p:ph type="title"/>
          </p:nvPr>
        </p:nvSpPr>
        <p:spPr>
          <a:xfrm>
            <a:off x="632373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757575"/>
              </a:buClr>
              <a:buSzPts val="1600"/>
              <a:buFont typeface="Dosis Medium"/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dirty="0"/>
          </a:p>
        </p:txBody>
      </p:sp>
      <p:sp>
        <p:nvSpPr>
          <p:cNvPr id="2" name="Google Shape;1318;p6">
            <a:extLst>
              <a:ext uri="{FF2B5EF4-FFF2-40B4-BE49-F238E27FC236}">
                <a16:creationId xmlns:a16="http://schemas.microsoft.com/office/drawing/2014/main" id="{FBAAD011-4256-886D-0B03-99D0DB8584F2}"/>
              </a:ext>
            </a:extLst>
          </p:cNvPr>
          <p:cNvSpPr>
            <a:spLocks noGrp="1"/>
          </p:cNvSpPr>
          <p:nvPr>
            <p:ph type="pic" idx="3"/>
          </p:nvPr>
        </p:nvSpPr>
        <p:spPr>
          <a:xfrm>
            <a:off x="7960105" y="719856"/>
            <a:ext cx="828000" cy="828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389572398"/>
      </p:ext>
    </p:extLst>
  </p:cSld>
  <p:clrMapOvr>
    <a:masterClrMapping/>
  </p:clrMapOvr>
  <p:transition spd="slow">
    <p:fade/>
  </p:transition>
</p:sldLayout>
</file>

<file path=ppt/slideLayouts/slideLayout202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_Disposition personnalisée">
    <p:bg>
      <p:bgPr>
        <a:blipFill dpi="0" rotWithShape="1">
          <a:blip r:embed="rId2" cstate="screen">
            <a:lum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1">
            <a:extLst>
              <a:ext uri="{FF2B5EF4-FFF2-40B4-BE49-F238E27FC236}">
                <a16:creationId xmlns:a16="http://schemas.microsoft.com/office/drawing/2014/main" id="{E9371ADD-26AE-A577-29B9-449852C9B6D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7196" y="895086"/>
            <a:ext cx="7886700" cy="720000"/>
          </a:xfrm>
          <a:prstGeom prst="rect">
            <a:avLst/>
          </a:prstGeom>
        </p:spPr>
        <p:txBody>
          <a:bodyPr anchor="ctr"/>
          <a:lstStyle>
            <a:lvl1pPr algn="ctr" rtl="1">
              <a:defRPr lang="fr-MA" sz="36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 lvl="0" algn="ctr"/>
            <a:r>
              <a:rPr lang="fr-FR"/>
              <a:t>Modifiez le style du titre</a:t>
            </a:r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2877991414"/>
      </p:ext>
    </p:extLst>
  </p:cSld>
  <p:clrMapOvr>
    <a:masterClrMapping/>
  </p:clrMapOvr>
  <p:transition spd="slow">
    <p:fade/>
  </p:transition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image" Target="../media/image1.jpg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image" Target="../media/image8.png"/><Relationship Id="rId3" Type="http://schemas.openxmlformats.org/officeDocument/2006/relationships/theme" Target="../theme/theme2.xml"/><Relationship Id="rId7" Type="http://schemas.openxmlformats.org/officeDocument/2006/relationships/image" Target="../media/image7.png"/><Relationship Id="rId2" Type="http://schemas.openxmlformats.org/officeDocument/2006/relationships/slideLayout" Target="../slideLayouts/slideLayout15.xml"/><Relationship Id="rId1" Type="http://schemas.openxmlformats.org/officeDocument/2006/relationships/slideLayout" Target="../slideLayouts/slideLayout14.xml"/><Relationship Id="rId6" Type="http://schemas.openxmlformats.org/officeDocument/2006/relationships/image" Target="../media/image6.png"/><Relationship Id="rId5" Type="http://schemas.openxmlformats.org/officeDocument/2006/relationships/image" Target="../media/image5.png"/><Relationship Id="rId4" Type="http://schemas.openxmlformats.org/officeDocument/2006/relationships/image" Target="../media/image4.jpg"/><Relationship Id="rId9" Type="http://schemas.openxmlformats.org/officeDocument/2006/relationships/image" Target="../media/image9.png"/></Relationships>
</file>

<file path=ppt/slideMasters/_rels/slideMaster3.xml.rels><?xml version="1.0" encoding="UTF-8" standalone="yes"?>
<Relationships xmlns="http://schemas.openxmlformats.org/package/2006/relationships"><Relationship Id="rId8" Type="http://schemas.openxmlformats.org/officeDocument/2006/relationships/image" Target="../media/image8.png"/><Relationship Id="rId3" Type="http://schemas.openxmlformats.org/officeDocument/2006/relationships/theme" Target="../theme/theme3.xml"/><Relationship Id="rId7" Type="http://schemas.openxmlformats.org/officeDocument/2006/relationships/image" Target="../media/image7.png"/><Relationship Id="rId2" Type="http://schemas.openxmlformats.org/officeDocument/2006/relationships/slideLayout" Target="../slideLayouts/slideLayout17.xml"/><Relationship Id="rId1" Type="http://schemas.openxmlformats.org/officeDocument/2006/relationships/slideLayout" Target="../slideLayouts/slideLayout16.xml"/><Relationship Id="rId6" Type="http://schemas.openxmlformats.org/officeDocument/2006/relationships/image" Target="../media/image6.png"/><Relationship Id="rId5" Type="http://schemas.openxmlformats.org/officeDocument/2006/relationships/image" Target="../media/image5.png"/><Relationship Id="rId4" Type="http://schemas.openxmlformats.org/officeDocument/2006/relationships/image" Target="../media/image4.jpg"/><Relationship Id="rId9" Type="http://schemas.openxmlformats.org/officeDocument/2006/relationships/image" Target="../media/image9.png"/></Relationships>
</file>

<file path=ppt/slideMasters/_rels/slideMaster4.xml.rels><?xml version="1.0" encoding="UTF-8" standalone="yes"?>
<Relationships xmlns="http://schemas.openxmlformats.org/package/2006/relationships"><Relationship Id="rId8" Type="http://schemas.openxmlformats.org/officeDocument/2006/relationships/image" Target="../media/image5.png"/><Relationship Id="rId3" Type="http://schemas.openxmlformats.org/officeDocument/2006/relationships/slideLayout" Target="../slideLayouts/slideLayout20.xml"/><Relationship Id="rId7" Type="http://schemas.openxmlformats.org/officeDocument/2006/relationships/image" Target="../media/image4.jpg"/><Relationship Id="rId12" Type="http://schemas.openxmlformats.org/officeDocument/2006/relationships/image" Target="../media/image9.png"/><Relationship Id="rId2" Type="http://schemas.openxmlformats.org/officeDocument/2006/relationships/slideLayout" Target="../slideLayouts/slideLayout19.xml"/><Relationship Id="rId1" Type="http://schemas.openxmlformats.org/officeDocument/2006/relationships/slideLayout" Target="../slideLayouts/slideLayout18.xml"/><Relationship Id="rId6" Type="http://schemas.openxmlformats.org/officeDocument/2006/relationships/theme" Target="../theme/theme4.xml"/><Relationship Id="rId11" Type="http://schemas.openxmlformats.org/officeDocument/2006/relationships/image" Target="../media/image8.png"/><Relationship Id="rId5" Type="http://schemas.openxmlformats.org/officeDocument/2006/relationships/slideLayout" Target="../slideLayouts/slideLayout22.xml"/><Relationship Id="rId10" Type="http://schemas.openxmlformats.org/officeDocument/2006/relationships/image" Target="../media/image7.png"/><Relationship Id="rId4" Type="http://schemas.openxmlformats.org/officeDocument/2006/relationships/slideLayout" Target="../slideLayouts/slideLayout21.xml"/><Relationship Id="rId9" Type="http://schemas.openxmlformats.org/officeDocument/2006/relationships/image" Target="../media/image6.png"/></Relationships>
</file>

<file path=ppt/slideMasters/_rels/slideMaster5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30.xml"/><Relationship Id="rId13" Type="http://schemas.openxmlformats.org/officeDocument/2006/relationships/image" Target="../media/image8.png"/><Relationship Id="rId3" Type="http://schemas.openxmlformats.org/officeDocument/2006/relationships/slideLayout" Target="../slideLayouts/slideLayout25.xml"/><Relationship Id="rId7" Type="http://schemas.openxmlformats.org/officeDocument/2006/relationships/slideLayout" Target="../slideLayouts/slideLayout29.xml"/><Relationship Id="rId12" Type="http://schemas.openxmlformats.org/officeDocument/2006/relationships/image" Target="../media/image7.png"/><Relationship Id="rId2" Type="http://schemas.openxmlformats.org/officeDocument/2006/relationships/slideLayout" Target="../slideLayouts/slideLayout24.xml"/><Relationship Id="rId1" Type="http://schemas.openxmlformats.org/officeDocument/2006/relationships/slideLayout" Target="../slideLayouts/slideLayout23.xml"/><Relationship Id="rId6" Type="http://schemas.openxmlformats.org/officeDocument/2006/relationships/slideLayout" Target="../slideLayouts/slideLayout28.xml"/><Relationship Id="rId11" Type="http://schemas.openxmlformats.org/officeDocument/2006/relationships/image" Target="../media/image5.png"/><Relationship Id="rId5" Type="http://schemas.openxmlformats.org/officeDocument/2006/relationships/slideLayout" Target="../slideLayouts/slideLayout27.xml"/><Relationship Id="rId10" Type="http://schemas.openxmlformats.org/officeDocument/2006/relationships/image" Target="../media/image4.jpg"/><Relationship Id="rId4" Type="http://schemas.openxmlformats.org/officeDocument/2006/relationships/slideLayout" Target="../slideLayouts/slideLayout26.xml"/><Relationship Id="rId9" Type="http://schemas.openxmlformats.org/officeDocument/2006/relationships/theme" Target="../theme/theme5.xml"/><Relationship Id="rId14" Type="http://schemas.openxmlformats.org/officeDocument/2006/relationships/image" Target="../media/image9.png"/></Relationships>
</file>

<file path=ppt/slideMasters/_rels/slideMaster6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38.xml"/><Relationship Id="rId13" Type="http://schemas.openxmlformats.org/officeDocument/2006/relationships/image" Target="../media/image8.png"/><Relationship Id="rId3" Type="http://schemas.openxmlformats.org/officeDocument/2006/relationships/slideLayout" Target="../slideLayouts/slideLayout33.xml"/><Relationship Id="rId7" Type="http://schemas.openxmlformats.org/officeDocument/2006/relationships/slideLayout" Target="../slideLayouts/slideLayout37.xml"/><Relationship Id="rId12" Type="http://schemas.openxmlformats.org/officeDocument/2006/relationships/image" Target="../media/image7.png"/><Relationship Id="rId2" Type="http://schemas.openxmlformats.org/officeDocument/2006/relationships/slideLayout" Target="../slideLayouts/slideLayout32.xml"/><Relationship Id="rId1" Type="http://schemas.openxmlformats.org/officeDocument/2006/relationships/slideLayout" Target="../slideLayouts/slideLayout31.xml"/><Relationship Id="rId6" Type="http://schemas.openxmlformats.org/officeDocument/2006/relationships/slideLayout" Target="../slideLayouts/slideLayout36.xml"/><Relationship Id="rId11" Type="http://schemas.openxmlformats.org/officeDocument/2006/relationships/image" Target="../media/image5.png"/><Relationship Id="rId5" Type="http://schemas.openxmlformats.org/officeDocument/2006/relationships/slideLayout" Target="../slideLayouts/slideLayout35.xml"/><Relationship Id="rId10" Type="http://schemas.openxmlformats.org/officeDocument/2006/relationships/image" Target="../media/image4.jpg"/><Relationship Id="rId4" Type="http://schemas.openxmlformats.org/officeDocument/2006/relationships/slideLayout" Target="../slideLayouts/slideLayout34.xml"/><Relationship Id="rId9" Type="http://schemas.openxmlformats.org/officeDocument/2006/relationships/theme" Target="../theme/theme6.xml"/><Relationship Id="rId14" Type="http://schemas.openxmlformats.org/officeDocument/2006/relationships/image" Target="../media/image9.png"/></Relationships>
</file>

<file path=ppt/slideMasters/_rels/slideMaster7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46.xml"/><Relationship Id="rId13" Type="http://schemas.openxmlformats.org/officeDocument/2006/relationships/image" Target="../media/image8.png"/><Relationship Id="rId3" Type="http://schemas.openxmlformats.org/officeDocument/2006/relationships/slideLayout" Target="../slideLayouts/slideLayout41.xml"/><Relationship Id="rId7" Type="http://schemas.openxmlformats.org/officeDocument/2006/relationships/slideLayout" Target="../slideLayouts/slideLayout45.xml"/><Relationship Id="rId12" Type="http://schemas.openxmlformats.org/officeDocument/2006/relationships/image" Target="../media/image7.png"/><Relationship Id="rId2" Type="http://schemas.openxmlformats.org/officeDocument/2006/relationships/slideLayout" Target="../slideLayouts/slideLayout40.xml"/><Relationship Id="rId1" Type="http://schemas.openxmlformats.org/officeDocument/2006/relationships/slideLayout" Target="../slideLayouts/slideLayout39.xml"/><Relationship Id="rId6" Type="http://schemas.openxmlformats.org/officeDocument/2006/relationships/slideLayout" Target="../slideLayouts/slideLayout44.xml"/><Relationship Id="rId11" Type="http://schemas.openxmlformats.org/officeDocument/2006/relationships/image" Target="../media/image5.png"/><Relationship Id="rId5" Type="http://schemas.openxmlformats.org/officeDocument/2006/relationships/slideLayout" Target="../slideLayouts/slideLayout43.xml"/><Relationship Id="rId10" Type="http://schemas.openxmlformats.org/officeDocument/2006/relationships/image" Target="../media/image4.jpg"/><Relationship Id="rId4" Type="http://schemas.openxmlformats.org/officeDocument/2006/relationships/slideLayout" Target="../slideLayouts/slideLayout42.xml"/><Relationship Id="rId9" Type="http://schemas.openxmlformats.org/officeDocument/2006/relationships/theme" Target="../theme/theme7.xml"/><Relationship Id="rId14" Type="http://schemas.openxmlformats.org/officeDocument/2006/relationships/image" Target="../media/image9.png"/></Relationships>
</file>

<file path=ppt/slideMasters/_rels/slideMaster8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54.xml"/><Relationship Id="rId13" Type="http://schemas.openxmlformats.org/officeDocument/2006/relationships/image" Target="../media/image8.png"/><Relationship Id="rId3" Type="http://schemas.openxmlformats.org/officeDocument/2006/relationships/slideLayout" Target="../slideLayouts/slideLayout49.xml"/><Relationship Id="rId7" Type="http://schemas.openxmlformats.org/officeDocument/2006/relationships/slideLayout" Target="../slideLayouts/slideLayout53.xml"/><Relationship Id="rId12" Type="http://schemas.openxmlformats.org/officeDocument/2006/relationships/image" Target="../media/image7.png"/><Relationship Id="rId2" Type="http://schemas.openxmlformats.org/officeDocument/2006/relationships/slideLayout" Target="../slideLayouts/slideLayout48.xml"/><Relationship Id="rId1" Type="http://schemas.openxmlformats.org/officeDocument/2006/relationships/slideLayout" Target="../slideLayouts/slideLayout47.xml"/><Relationship Id="rId6" Type="http://schemas.openxmlformats.org/officeDocument/2006/relationships/slideLayout" Target="../slideLayouts/slideLayout52.xml"/><Relationship Id="rId11" Type="http://schemas.openxmlformats.org/officeDocument/2006/relationships/image" Target="../media/image5.png"/><Relationship Id="rId5" Type="http://schemas.openxmlformats.org/officeDocument/2006/relationships/slideLayout" Target="../slideLayouts/slideLayout51.xml"/><Relationship Id="rId10" Type="http://schemas.openxmlformats.org/officeDocument/2006/relationships/image" Target="../media/image4.jpg"/><Relationship Id="rId4" Type="http://schemas.openxmlformats.org/officeDocument/2006/relationships/slideLayout" Target="../slideLayouts/slideLayout50.xml"/><Relationship Id="rId9" Type="http://schemas.openxmlformats.org/officeDocument/2006/relationships/theme" Target="../theme/theme8.xml"/><Relationship Id="rId14" Type="http://schemas.openxmlformats.org/officeDocument/2006/relationships/image" Target="../media/image9.png"/></Relationships>
</file>

<file path=ppt/slideMasters/_rels/slideMaster9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62.xml"/><Relationship Id="rId13" Type="http://schemas.openxmlformats.org/officeDocument/2006/relationships/image" Target="../media/image6.png"/><Relationship Id="rId3" Type="http://schemas.openxmlformats.org/officeDocument/2006/relationships/slideLayout" Target="../slideLayouts/slideLayout57.xml"/><Relationship Id="rId7" Type="http://schemas.openxmlformats.org/officeDocument/2006/relationships/slideLayout" Target="../slideLayouts/slideLayout61.xml"/><Relationship Id="rId12" Type="http://schemas.openxmlformats.org/officeDocument/2006/relationships/image" Target="../media/image5.png"/><Relationship Id="rId2" Type="http://schemas.openxmlformats.org/officeDocument/2006/relationships/slideLayout" Target="../slideLayouts/slideLayout56.xml"/><Relationship Id="rId16" Type="http://schemas.openxmlformats.org/officeDocument/2006/relationships/image" Target="../media/image9.png"/><Relationship Id="rId1" Type="http://schemas.openxmlformats.org/officeDocument/2006/relationships/slideLayout" Target="../slideLayouts/slideLayout55.xml"/><Relationship Id="rId6" Type="http://schemas.openxmlformats.org/officeDocument/2006/relationships/slideLayout" Target="../slideLayouts/slideLayout60.xml"/><Relationship Id="rId11" Type="http://schemas.openxmlformats.org/officeDocument/2006/relationships/image" Target="../media/image4.jpg"/><Relationship Id="rId5" Type="http://schemas.openxmlformats.org/officeDocument/2006/relationships/slideLayout" Target="../slideLayouts/slideLayout59.xml"/><Relationship Id="rId15" Type="http://schemas.openxmlformats.org/officeDocument/2006/relationships/image" Target="../media/image8.png"/><Relationship Id="rId10" Type="http://schemas.openxmlformats.org/officeDocument/2006/relationships/theme" Target="../theme/theme9.xml"/><Relationship Id="rId4" Type="http://schemas.openxmlformats.org/officeDocument/2006/relationships/slideLayout" Target="../slideLayouts/slideLayout58.xml"/><Relationship Id="rId9" Type="http://schemas.openxmlformats.org/officeDocument/2006/relationships/slideLayout" Target="../slideLayouts/slideLayout63.xml"/><Relationship Id="rId14" Type="http://schemas.openxmlformats.org/officeDocument/2006/relationships/image" Target="../media/image7.png"/></Relationships>
</file>

<file path=ppt/slideMasters/_rels/slideMaster10.xml.rels><?xml version="1.0" encoding="UTF-8" standalone="yes"?>
<Relationships xmlns="http://schemas.openxmlformats.org/package/2006/relationships"><Relationship Id="rId3" Type="http://schemas.openxmlformats.org/officeDocument/2006/relationships/theme" Target="../theme/theme10.xml"/><Relationship Id="rId2" Type="http://schemas.openxmlformats.org/officeDocument/2006/relationships/slideLayout" Target="../slideLayouts/slideLayout65.xml"/><Relationship Id="rId1" Type="http://schemas.openxmlformats.org/officeDocument/2006/relationships/slideLayout" Target="../slideLayouts/slideLayout64.xml"/><Relationship Id="rId4" Type="http://schemas.openxmlformats.org/officeDocument/2006/relationships/image" Target="../media/image4.jpg"/></Relationships>
</file>

<file path=ppt/slideMasters/_rels/slideMaster1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73.xml"/><Relationship Id="rId13" Type="http://schemas.openxmlformats.org/officeDocument/2006/relationships/slideLayout" Target="../slideLayouts/slideLayout78.xml"/><Relationship Id="rId3" Type="http://schemas.openxmlformats.org/officeDocument/2006/relationships/slideLayout" Target="../slideLayouts/slideLayout68.xml"/><Relationship Id="rId7" Type="http://schemas.openxmlformats.org/officeDocument/2006/relationships/slideLayout" Target="../slideLayouts/slideLayout72.xml"/><Relationship Id="rId12" Type="http://schemas.openxmlformats.org/officeDocument/2006/relationships/slideLayout" Target="../slideLayouts/slideLayout77.xml"/><Relationship Id="rId2" Type="http://schemas.openxmlformats.org/officeDocument/2006/relationships/slideLayout" Target="../slideLayouts/slideLayout67.xml"/><Relationship Id="rId1" Type="http://schemas.openxmlformats.org/officeDocument/2006/relationships/slideLayout" Target="../slideLayouts/slideLayout66.xml"/><Relationship Id="rId6" Type="http://schemas.openxmlformats.org/officeDocument/2006/relationships/slideLayout" Target="../slideLayouts/slideLayout71.xml"/><Relationship Id="rId11" Type="http://schemas.openxmlformats.org/officeDocument/2006/relationships/slideLayout" Target="../slideLayouts/slideLayout76.xml"/><Relationship Id="rId5" Type="http://schemas.openxmlformats.org/officeDocument/2006/relationships/slideLayout" Target="../slideLayouts/slideLayout70.xml"/><Relationship Id="rId10" Type="http://schemas.openxmlformats.org/officeDocument/2006/relationships/slideLayout" Target="../slideLayouts/slideLayout75.xml"/><Relationship Id="rId4" Type="http://schemas.openxmlformats.org/officeDocument/2006/relationships/slideLayout" Target="../slideLayouts/slideLayout69.xml"/><Relationship Id="rId9" Type="http://schemas.openxmlformats.org/officeDocument/2006/relationships/slideLayout" Target="../slideLayouts/slideLayout74.xml"/><Relationship Id="rId14" Type="http://schemas.openxmlformats.org/officeDocument/2006/relationships/theme" Target="../theme/theme11.xml"/></Relationships>
</file>

<file path=ppt/slideMasters/_rels/slideMaster1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6.xml"/><Relationship Id="rId13" Type="http://schemas.openxmlformats.org/officeDocument/2006/relationships/slideLayout" Target="../slideLayouts/slideLayout91.xml"/><Relationship Id="rId18" Type="http://schemas.openxmlformats.org/officeDocument/2006/relationships/slideLayout" Target="../slideLayouts/slideLayout96.xml"/><Relationship Id="rId3" Type="http://schemas.openxmlformats.org/officeDocument/2006/relationships/slideLayout" Target="../slideLayouts/slideLayout81.xml"/><Relationship Id="rId21" Type="http://schemas.openxmlformats.org/officeDocument/2006/relationships/slideLayout" Target="../slideLayouts/slideLayout99.xml"/><Relationship Id="rId7" Type="http://schemas.openxmlformats.org/officeDocument/2006/relationships/slideLayout" Target="../slideLayouts/slideLayout85.xml"/><Relationship Id="rId12" Type="http://schemas.openxmlformats.org/officeDocument/2006/relationships/slideLayout" Target="../slideLayouts/slideLayout90.xml"/><Relationship Id="rId17" Type="http://schemas.openxmlformats.org/officeDocument/2006/relationships/slideLayout" Target="../slideLayouts/slideLayout95.xml"/><Relationship Id="rId25" Type="http://schemas.openxmlformats.org/officeDocument/2006/relationships/image" Target="../media/image10.bin"/><Relationship Id="rId2" Type="http://schemas.openxmlformats.org/officeDocument/2006/relationships/slideLayout" Target="../slideLayouts/slideLayout80.xml"/><Relationship Id="rId16" Type="http://schemas.openxmlformats.org/officeDocument/2006/relationships/slideLayout" Target="../slideLayouts/slideLayout94.xml"/><Relationship Id="rId20" Type="http://schemas.openxmlformats.org/officeDocument/2006/relationships/slideLayout" Target="../slideLayouts/slideLayout98.xml"/><Relationship Id="rId1" Type="http://schemas.openxmlformats.org/officeDocument/2006/relationships/slideLayout" Target="../slideLayouts/slideLayout79.xml"/><Relationship Id="rId6" Type="http://schemas.openxmlformats.org/officeDocument/2006/relationships/slideLayout" Target="../slideLayouts/slideLayout84.xml"/><Relationship Id="rId11" Type="http://schemas.openxmlformats.org/officeDocument/2006/relationships/slideLayout" Target="../slideLayouts/slideLayout89.xml"/><Relationship Id="rId24" Type="http://schemas.openxmlformats.org/officeDocument/2006/relationships/theme" Target="../theme/theme12.xml"/><Relationship Id="rId5" Type="http://schemas.openxmlformats.org/officeDocument/2006/relationships/slideLayout" Target="../slideLayouts/slideLayout83.xml"/><Relationship Id="rId15" Type="http://schemas.openxmlformats.org/officeDocument/2006/relationships/slideLayout" Target="../slideLayouts/slideLayout93.xml"/><Relationship Id="rId23" Type="http://schemas.openxmlformats.org/officeDocument/2006/relationships/slideLayout" Target="../slideLayouts/slideLayout101.xml"/><Relationship Id="rId10" Type="http://schemas.openxmlformats.org/officeDocument/2006/relationships/slideLayout" Target="../slideLayouts/slideLayout88.xml"/><Relationship Id="rId19" Type="http://schemas.openxmlformats.org/officeDocument/2006/relationships/slideLayout" Target="../slideLayouts/slideLayout97.xml"/><Relationship Id="rId4" Type="http://schemas.openxmlformats.org/officeDocument/2006/relationships/slideLayout" Target="../slideLayouts/slideLayout82.xml"/><Relationship Id="rId9" Type="http://schemas.openxmlformats.org/officeDocument/2006/relationships/slideLayout" Target="../slideLayouts/slideLayout87.xml"/><Relationship Id="rId14" Type="http://schemas.openxmlformats.org/officeDocument/2006/relationships/slideLayout" Target="../slideLayouts/slideLayout92.xml"/><Relationship Id="rId22" Type="http://schemas.openxmlformats.org/officeDocument/2006/relationships/slideLayout" Target="../slideLayouts/slideLayout100.xml"/></Relationships>
</file>

<file path=ppt/slideMasters/_rels/slideMaster13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09.xml"/><Relationship Id="rId13" Type="http://schemas.openxmlformats.org/officeDocument/2006/relationships/slideLayout" Target="../slideLayouts/slideLayout114.xml"/><Relationship Id="rId18" Type="http://schemas.openxmlformats.org/officeDocument/2006/relationships/image" Target="../media/image10.bin"/><Relationship Id="rId3" Type="http://schemas.openxmlformats.org/officeDocument/2006/relationships/slideLayout" Target="../slideLayouts/slideLayout104.xml"/><Relationship Id="rId7" Type="http://schemas.openxmlformats.org/officeDocument/2006/relationships/slideLayout" Target="../slideLayouts/slideLayout108.xml"/><Relationship Id="rId12" Type="http://schemas.openxmlformats.org/officeDocument/2006/relationships/slideLayout" Target="../slideLayouts/slideLayout113.xml"/><Relationship Id="rId17" Type="http://schemas.openxmlformats.org/officeDocument/2006/relationships/theme" Target="../theme/theme13.xml"/><Relationship Id="rId2" Type="http://schemas.openxmlformats.org/officeDocument/2006/relationships/slideLayout" Target="../slideLayouts/slideLayout103.xml"/><Relationship Id="rId16" Type="http://schemas.openxmlformats.org/officeDocument/2006/relationships/slideLayout" Target="../slideLayouts/slideLayout117.xml"/><Relationship Id="rId1" Type="http://schemas.openxmlformats.org/officeDocument/2006/relationships/slideLayout" Target="../slideLayouts/slideLayout102.xml"/><Relationship Id="rId6" Type="http://schemas.openxmlformats.org/officeDocument/2006/relationships/slideLayout" Target="../slideLayouts/slideLayout107.xml"/><Relationship Id="rId11" Type="http://schemas.openxmlformats.org/officeDocument/2006/relationships/slideLayout" Target="../slideLayouts/slideLayout112.xml"/><Relationship Id="rId5" Type="http://schemas.openxmlformats.org/officeDocument/2006/relationships/slideLayout" Target="../slideLayouts/slideLayout106.xml"/><Relationship Id="rId15" Type="http://schemas.openxmlformats.org/officeDocument/2006/relationships/slideLayout" Target="../slideLayouts/slideLayout116.xml"/><Relationship Id="rId10" Type="http://schemas.openxmlformats.org/officeDocument/2006/relationships/slideLayout" Target="../slideLayouts/slideLayout111.xml"/><Relationship Id="rId4" Type="http://schemas.openxmlformats.org/officeDocument/2006/relationships/slideLayout" Target="../slideLayouts/slideLayout105.xml"/><Relationship Id="rId9" Type="http://schemas.openxmlformats.org/officeDocument/2006/relationships/slideLayout" Target="../slideLayouts/slideLayout110.xml"/><Relationship Id="rId14" Type="http://schemas.openxmlformats.org/officeDocument/2006/relationships/slideLayout" Target="../slideLayouts/slideLayout115.xml"/></Relationships>
</file>

<file path=ppt/slideMasters/_rels/slideMaster14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25.xml"/><Relationship Id="rId13" Type="http://schemas.openxmlformats.org/officeDocument/2006/relationships/slideLayout" Target="../slideLayouts/slideLayout130.xml"/><Relationship Id="rId18" Type="http://schemas.openxmlformats.org/officeDocument/2006/relationships/theme" Target="../theme/theme14.xml"/><Relationship Id="rId3" Type="http://schemas.openxmlformats.org/officeDocument/2006/relationships/slideLayout" Target="../slideLayouts/slideLayout120.xml"/><Relationship Id="rId7" Type="http://schemas.openxmlformats.org/officeDocument/2006/relationships/slideLayout" Target="../slideLayouts/slideLayout124.xml"/><Relationship Id="rId12" Type="http://schemas.openxmlformats.org/officeDocument/2006/relationships/slideLayout" Target="../slideLayouts/slideLayout129.xml"/><Relationship Id="rId17" Type="http://schemas.openxmlformats.org/officeDocument/2006/relationships/slideLayout" Target="../slideLayouts/slideLayout134.xml"/><Relationship Id="rId2" Type="http://schemas.openxmlformats.org/officeDocument/2006/relationships/slideLayout" Target="../slideLayouts/slideLayout119.xml"/><Relationship Id="rId16" Type="http://schemas.openxmlformats.org/officeDocument/2006/relationships/slideLayout" Target="../slideLayouts/slideLayout133.xml"/><Relationship Id="rId1" Type="http://schemas.openxmlformats.org/officeDocument/2006/relationships/slideLayout" Target="../slideLayouts/slideLayout118.xml"/><Relationship Id="rId6" Type="http://schemas.openxmlformats.org/officeDocument/2006/relationships/slideLayout" Target="../slideLayouts/slideLayout123.xml"/><Relationship Id="rId11" Type="http://schemas.openxmlformats.org/officeDocument/2006/relationships/slideLayout" Target="../slideLayouts/slideLayout128.xml"/><Relationship Id="rId5" Type="http://schemas.openxmlformats.org/officeDocument/2006/relationships/slideLayout" Target="../slideLayouts/slideLayout122.xml"/><Relationship Id="rId15" Type="http://schemas.openxmlformats.org/officeDocument/2006/relationships/slideLayout" Target="../slideLayouts/slideLayout132.xml"/><Relationship Id="rId10" Type="http://schemas.openxmlformats.org/officeDocument/2006/relationships/slideLayout" Target="../slideLayouts/slideLayout127.xml"/><Relationship Id="rId19" Type="http://schemas.openxmlformats.org/officeDocument/2006/relationships/image" Target="../media/image10.bin"/><Relationship Id="rId4" Type="http://schemas.openxmlformats.org/officeDocument/2006/relationships/slideLayout" Target="../slideLayouts/slideLayout121.xml"/><Relationship Id="rId9" Type="http://schemas.openxmlformats.org/officeDocument/2006/relationships/slideLayout" Target="../slideLayouts/slideLayout126.xml"/><Relationship Id="rId14" Type="http://schemas.openxmlformats.org/officeDocument/2006/relationships/slideLayout" Target="../slideLayouts/slideLayout131.xml"/></Relationships>
</file>

<file path=ppt/slideMasters/_rels/slideMaster15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42.xml"/><Relationship Id="rId13" Type="http://schemas.openxmlformats.org/officeDocument/2006/relationships/slideLayout" Target="../slideLayouts/slideLayout147.xml"/><Relationship Id="rId18" Type="http://schemas.openxmlformats.org/officeDocument/2006/relationships/slideLayout" Target="../slideLayouts/slideLayout152.xml"/><Relationship Id="rId3" Type="http://schemas.openxmlformats.org/officeDocument/2006/relationships/slideLayout" Target="../slideLayouts/slideLayout137.xml"/><Relationship Id="rId21" Type="http://schemas.openxmlformats.org/officeDocument/2006/relationships/slideLayout" Target="../slideLayouts/slideLayout155.xml"/><Relationship Id="rId7" Type="http://schemas.openxmlformats.org/officeDocument/2006/relationships/slideLayout" Target="../slideLayouts/slideLayout141.xml"/><Relationship Id="rId12" Type="http://schemas.openxmlformats.org/officeDocument/2006/relationships/slideLayout" Target="../slideLayouts/slideLayout146.xml"/><Relationship Id="rId17" Type="http://schemas.openxmlformats.org/officeDocument/2006/relationships/slideLayout" Target="../slideLayouts/slideLayout151.xml"/><Relationship Id="rId2" Type="http://schemas.openxmlformats.org/officeDocument/2006/relationships/slideLayout" Target="../slideLayouts/slideLayout136.xml"/><Relationship Id="rId16" Type="http://schemas.openxmlformats.org/officeDocument/2006/relationships/slideLayout" Target="../slideLayouts/slideLayout150.xml"/><Relationship Id="rId20" Type="http://schemas.openxmlformats.org/officeDocument/2006/relationships/slideLayout" Target="../slideLayouts/slideLayout154.xml"/><Relationship Id="rId1" Type="http://schemas.openxmlformats.org/officeDocument/2006/relationships/slideLayout" Target="../slideLayouts/slideLayout135.xml"/><Relationship Id="rId6" Type="http://schemas.openxmlformats.org/officeDocument/2006/relationships/slideLayout" Target="../slideLayouts/slideLayout140.xml"/><Relationship Id="rId11" Type="http://schemas.openxmlformats.org/officeDocument/2006/relationships/slideLayout" Target="../slideLayouts/slideLayout145.xml"/><Relationship Id="rId24" Type="http://schemas.openxmlformats.org/officeDocument/2006/relationships/image" Target="../media/image10.bin"/><Relationship Id="rId5" Type="http://schemas.openxmlformats.org/officeDocument/2006/relationships/slideLayout" Target="../slideLayouts/slideLayout139.xml"/><Relationship Id="rId15" Type="http://schemas.openxmlformats.org/officeDocument/2006/relationships/slideLayout" Target="../slideLayouts/slideLayout149.xml"/><Relationship Id="rId23" Type="http://schemas.openxmlformats.org/officeDocument/2006/relationships/theme" Target="../theme/theme15.xml"/><Relationship Id="rId10" Type="http://schemas.openxmlformats.org/officeDocument/2006/relationships/slideLayout" Target="../slideLayouts/slideLayout144.xml"/><Relationship Id="rId19" Type="http://schemas.openxmlformats.org/officeDocument/2006/relationships/slideLayout" Target="../slideLayouts/slideLayout153.xml"/><Relationship Id="rId4" Type="http://schemas.openxmlformats.org/officeDocument/2006/relationships/slideLayout" Target="../slideLayouts/slideLayout138.xml"/><Relationship Id="rId9" Type="http://schemas.openxmlformats.org/officeDocument/2006/relationships/slideLayout" Target="../slideLayouts/slideLayout143.xml"/><Relationship Id="rId14" Type="http://schemas.openxmlformats.org/officeDocument/2006/relationships/slideLayout" Target="../slideLayouts/slideLayout148.xml"/><Relationship Id="rId22" Type="http://schemas.openxmlformats.org/officeDocument/2006/relationships/slideLayout" Target="../slideLayouts/slideLayout156.xml"/></Relationships>
</file>

<file path=ppt/slideMasters/_rels/slideMaster16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64.xml"/><Relationship Id="rId13" Type="http://schemas.openxmlformats.org/officeDocument/2006/relationships/slideLayout" Target="../slideLayouts/slideLayout169.xml"/><Relationship Id="rId18" Type="http://schemas.openxmlformats.org/officeDocument/2006/relationships/slideLayout" Target="../slideLayouts/slideLayout174.xml"/><Relationship Id="rId3" Type="http://schemas.openxmlformats.org/officeDocument/2006/relationships/slideLayout" Target="../slideLayouts/slideLayout159.xml"/><Relationship Id="rId21" Type="http://schemas.openxmlformats.org/officeDocument/2006/relationships/slideLayout" Target="../slideLayouts/slideLayout177.xml"/><Relationship Id="rId7" Type="http://schemas.openxmlformats.org/officeDocument/2006/relationships/slideLayout" Target="../slideLayouts/slideLayout163.xml"/><Relationship Id="rId12" Type="http://schemas.openxmlformats.org/officeDocument/2006/relationships/slideLayout" Target="../slideLayouts/slideLayout168.xml"/><Relationship Id="rId17" Type="http://schemas.openxmlformats.org/officeDocument/2006/relationships/slideLayout" Target="../slideLayouts/slideLayout173.xml"/><Relationship Id="rId2" Type="http://schemas.openxmlformats.org/officeDocument/2006/relationships/slideLayout" Target="../slideLayouts/slideLayout158.xml"/><Relationship Id="rId16" Type="http://schemas.openxmlformats.org/officeDocument/2006/relationships/slideLayout" Target="../slideLayouts/slideLayout172.xml"/><Relationship Id="rId20" Type="http://schemas.openxmlformats.org/officeDocument/2006/relationships/slideLayout" Target="../slideLayouts/slideLayout176.xml"/><Relationship Id="rId1" Type="http://schemas.openxmlformats.org/officeDocument/2006/relationships/slideLayout" Target="../slideLayouts/slideLayout157.xml"/><Relationship Id="rId6" Type="http://schemas.openxmlformats.org/officeDocument/2006/relationships/slideLayout" Target="../slideLayouts/slideLayout162.xml"/><Relationship Id="rId11" Type="http://schemas.openxmlformats.org/officeDocument/2006/relationships/slideLayout" Target="../slideLayouts/slideLayout167.xml"/><Relationship Id="rId24" Type="http://schemas.openxmlformats.org/officeDocument/2006/relationships/image" Target="../media/image10.bin"/><Relationship Id="rId5" Type="http://schemas.openxmlformats.org/officeDocument/2006/relationships/slideLayout" Target="../slideLayouts/slideLayout161.xml"/><Relationship Id="rId15" Type="http://schemas.openxmlformats.org/officeDocument/2006/relationships/slideLayout" Target="../slideLayouts/slideLayout171.xml"/><Relationship Id="rId23" Type="http://schemas.openxmlformats.org/officeDocument/2006/relationships/theme" Target="../theme/theme16.xml"/><Relationship Id="rId10" Type="http://schemas.openxmlformats.org/officeDocument/2006/relationships/slideLayout" Target="../slideLayouts/slideLayout166.xml"/><Relationship Id="rId19" Type="http://schemas.openxmlformats.org/officeDocument/2006/relationships/slideLayout" Target="../slideLayouts/slideLayout175.xml"/><Relationship Id="rId4" Type="http://schemas.openxmlformats.org/officeDocument/2006/relationships/slideLayout" Target="../slideLayouts/slideLayout160.xml"/><Relationship Id="rId9" Type="http://schemas.openxmlformats.org/officeDocument/2006/relationships/slideLayout" Target="../slideLayouts/slideLayout165.xml"/><Relationship Id="rId14" Type="http://schemas.openxmlformats.org/officeDocument/2006/relationships/slideLayout" Target="../slideLayouts/slideLayout170.xml"/><Relationship Id="rId22" Type="http://schemas.openxmlformats.org/officeDocument/2006/relationships/slideLayout" Target="../slideLayouts/slideLayout178.xml"/></Relationships>
</file>

<file path=ppt/slideMasters/_rels/slideMaster17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86.xml"/><Relationship Id="rId13" Type="http://schemas.openxmlformats.org/officeDocument/2006/relationships/slideLayout" Target="../slideLayouts/slideLayout191.xml"/><Relationship Id="rId18" Type="http://schemas.openxmlformats.org/officeDocument/2006/relationships/slideLayout" Target="../slideLayouts/slideLayout196.xml"/><Relationship Id="rId26" Type="http://schemas.openxmlformats.org/officeDocument/2006/relationships/image" Target="../media/image10.bin"/><Relationship Id="rId3" Type="http://schemas.openxmlformats.org/officeDocument/2006/relationships/slideLayout" Target="../slideLayouts/slideLayout181.xml"/><Relationship Id="rId21" Type="http://schemas.openxmlformats.org/officeDocument/2006/relationships/slideLayout" Target="../slideLayouts/slideLayout199.xml"/><Relationship Id="rId7" Type="http://schemas.openxmlformats.org/officeDocument/2006/relationships/slideLayout" Target="../slideLayouts/slideLayout185.xml"/><Relationship Id="rId12" Type="http://schemas.openxmlformats.org/officeDocument/2006/relationships/slideLayout" Target="../slideLayouts/slideLayout190.xml"/><Relationship Id="rId17" Type="http://schemas.openxmlformats.org/officeDocument/2006/relationships/slideLayout" Target="../slideLayouts/slideLayout195.xml"/><Relationship Id="rId25" Type="http://schemas.openxmlformats.org/officeDocument/2006/relationships/theme" Target="../theme/theme17.xml"/><Relationship Id="rId2" Type="http://schemas.openxmlformats.org/officeDocument/2006/relationships/slideLayout" Target="../slideLayouts/slideLayout180.xml"/><Relationship Id="rId16" Type="http://schemas.openxmlformats.org/officeDocument/2006/relationships/slideLayout" Target="../slideLayouts/slideLayout194.xml"/><Relationship Id="rId20" Type="http://schemas.openxmlformats.org/officeDocument/2006/relationships/slideLayout" Target="../slideLayouts/slideLayout198.xml"/><Relationship Id="rId1" Type="http://schemas.openxmlformats.org/officeDocument/2006/relationships/slideLayout" Target="../slideLayouts/slideLayout179.xml"/><Relationship Id="rId6" Type="http://schemas.openxmlformats.org/officeDocument/2006/relationships/slideLayout" Target="../slideLayouts/slideLayout184.xml"/><Relationship Id="rId11" Type="http://schemas.openxmlformats.org/officeDocument/2006/relationships/slideLayout" Target="../slideLayouts/slideLayout189.xml"/><Relationship Id="rId24" Type="http://schemas.openxmlformats.org/officeDocument/2006/relationships/slideLayout" Target="../slideLayouts/slideLayout202.xml"/><Relationship Id="rId5" Type="http://schemas.openxmlformats.org/officeDocument/2006/relationships/slideLayout" Target="../slideLayouts/slideLayout183.xml"/><Relationship Id="rId15" Type="http://schemas.openxmlformats.org/officeDocument/2006/relationships/slideLayout" Target="../slideLayouts/slideLayout193.xml"/><Relationship Id="rId23" Type="http://schemas.openxmlformats.org/officeDocument/2006/relationships/slideLayout" Target="../slideLayouts/slideLayout201.xml"/><Relationship Id="rId10" Type="http://schemas.openxmlformats.org/officeDocument/2006/relationships/slideLayout" Target="../slideLayouts/slideLayout188.xml"/><Relationship Id="rId19" Type="http://schemas.openxmlformats.org/officeDocument/2006/relationships/slideLayout" Target="../slideLayouts/slideLayout197.xml"/><Relationship Id="rId4" Type="http://schemas.openxmlformats.org/officeDocument/2006/relationships/slideLayout" Target="../slideLayouts/slideLayout182.xml"/><Relationship Id="rId9" Type="http://schemas.openxmlformats.org/officeDocument/2006/relationships/slideLayout" Target="../slideLayouts/slideLayout187.xml"/><Relationship Id="rId14" Type="http://schemas.openxmlformats.org/officeDocument/2006/relationships/slideLayout" Target="../slideLayouts/slideLayout192.xml"/><Relationship Id="rId22" Type="http://schemas.openxmlformats.org/officeDocument/2006/relationships/slideLayout" Target="../slideLayouts/slideLayout200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15">
            <a:lum/>
          </a:blip>
          <a:srcRect/>
          <a:stretch>
            <a:fillRect l="-3000" t="-3000" r="-3000" b="-3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84801826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5" r:id="rId1"/>
    <p:sldLayoutId id="2147483676" r:id="rId2"/>
    <p:sldLayoutId id="2147483677" r:id="rId3"/>
    <p:sldLayoutId id="2147483678" r:id="rId4"/>
    <p:sldLayoutId id="2147483679" r:id="rId5"/>
    <p:sldLayoutId id="2147483680" r:id="rId6"/>
    <p:sldLayoutId id="2147483681" r:id="rId7"/>
    <p:sldLayoutId id="2147483682" r:id="rId8"/>
    <p:sldLayoutId id="2147483683" r:id="rId9"/>
    <p:sldLayoutId id="2147483684" r:id="rId10"/>
    <p:sldLayoutId id="2147483685" r:id="rId11"/>
    <p:sldLayoutId id="2147483686" r:id="rId12"/>
    <p:sldLayoutId id="2147483868" r:id="rId13"/>
  </p:sldLayoutIdLst>
  <p:transition spd="slow">
    <p:fade/>
  </p:transition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4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titre 2">
            <a:extLst>
              <a:ext uri="{FF2B5EF4-FFF2-40B4-BE49-F238E27FC236}">
                <a16:creationId xmlns:a16="http://schemas.microsoft.com/office/drawing/2014/main" id="{6295DA3C-0F90-EDFC-CC2A-D213841AC89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11999" y="756980"/>
            <a:ext cx="6840000" cy="612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/>
              <a:t>Modifiez le style du titre</a:t>
            </a:r>
            <a:endParaRPr lang="fr-MA"/>
          </a:p>
        </p:txBody>
      </p:sp>
      <p:pic>
        <p:nvPicPr>
          <p:cNvPr id="9" name="Image 8">
            <a:extLst>
              <a:ext uri="{FF2B5EF4-FFF2-40B4-BE49-F238E27FC236}">
                <a16:creationId xmlns:a16="http://schemas.microsoft.com/office/drawing/2014/main" id="{14C427FD-FF22-C327-0759-AB1666D99702}"/>
              </a:ext>
            </a:extLst>
          </p:cNvPr>
          <p:cNvPicPr>
            <a:picLocks noChangeAspect="1"/>
          </p:cNvPicPr>
          <p:nvPr userDrawn="1"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71318" y="176162"/>
            <a:ext cx="278069" cy="288000"/>
          </a:xfrm>
          <a:prstGeom prst="rect">
            <a:avLst/>
          </a:prstGeom>
          <a:ln>
            <a:noFill/>
          </a:ln>
        </p:spPr>
      </p:pic>
      <p:pic>
        <p:nvPicPr>
          <p:cNvPr id="11" name="Image 10">
            <a:extLst>
              <a:ext uri="{FF2B5EF4-FFF2-40B4-BE49-F238E27FC236}">
                <a16:creationId xmlns:a16="http://schemas.microsoft.com/office/drawing/2014/main" id="{B3380EAA-A167-43BE-CBF6-1752ED629162}"/>
              </a:ext>
            </a:extLst>
          </p:cNvPr>
          <p:cNvPicPr>
            <a:picLocks noChangeAspect="1"/>
          </p:cNvPicPr>
          <p:nvPr userDrawn="1"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800215" y="176162"/>
            <a:ext cx="278069" cy="288000"/>
          </a:xfrm>
          <a:prstGeom prst="rect">
            <a:avLst/>
          </a:prstGeom>
          <a:ln>
            <a:noFill/>
          </a:ln>
        </p:spPr>
      </p:pic>
      <p:pic>
        <p:nvPicPr>
          <p:cNvPr id="13" name="Image 12">
            <a:extLst>
              <a:ext uri="{FF2B5EF4-FFF2-40B4-BE49-F238E27FC236}">
                <a16:creationId xmlns:a16="http://schemas.microsoft.com/office/drawing/2014/main" id="{740D5CED-F3A3-CFAD-BC4E-3393F7FF3C8B}"/>
              </a:ext>
            </a:extLst>
          </p:cNvPr>
          <p:cNvPicPr>
            <a:picLocks noChangeAspect="1"/>
          </p:cNvPicPr>
          <p:nvPr userDrawn="1"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217429" y="176162"/>
            <a:ext cx="278069" cy="288000"/>
          </a:xfrm>
          <a:prstGeom prst="rect">
            <a:avLst/>
          </a:prstGeom>
          <a:ln>
            <a:noFill/>
          </a:ln>
        </p:spPr>
      </p:pic>
      <p:pic>
        <p:nvPicPr>
          <p:cNvPr id="15" name="Image 14">
            <a:extLst>
              <a:ext uri="{FF2B5EF4-FFF2-40B4-BE49-F238E27FC236}">
                <a16:creationId xmlns:a16="http://schemas.microsoft.com/office/drawing/2014/main" id="{0F5F2B08-CEE8-A724-843B-D22EBB574803}"/>
              </a:ext>
            </a:extLst>
          </p:cNvPr>
          <p:cNvPicPr>
            <a:picLocks noChangeAspect="1"/>
          </p:cNvPicPr>
          <p:nvPr userDrawn="1"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031291" y="176162"/>
            <a:ext cx="278069" cy="288000"/>
          </a:xfrm>
          <a:prstGeom prst="rect">
            <a:avLst/>
          </a:prstGeom>
          <a:ln>
            <a:noFill/>
          </a:ln>
        </p:spPr>
      </p:pic>
      <p:pic>
        <p:nvPicPr>
          <p:cNvPr id="17" name="Image 16">
            <a:extLst>
              <a:ext uri="{FF2B5EF4-FFF2-40B4-BE49-F238E27FC236}">
                <a16:creationId xmlns:a16="http://schemas.microsoft.com/office/drawing/2014/main" id="{14AA64FE-029A-D058-1457-7B396E66D1A9}"/>
              </a:ext>
            </a:extLst>
          </p:cNvPr>
          <p:cNvPicPr>
            <a:picLocks noChangeAspect="1"/>
          </p:cNvPicPr>
          <p:nvPr userDrawn="1"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26195" y="176162"/>
            <a:ext cx="278069" cy="288000"/>
          </a:xfrm>
          <a:prstGeom prst="rect">
            <a:avLst/>
          </a:prstGeom>
          <a:ln>
            <a:noFill/>
          </a:ln>
        </p:spPr>
      </p:pic>
      <p:sp>
        <p:nvSpPr>
          <p:cNvPr id="18" name="Rectangle 17">
            <a:extLst>
              <a:ext uri="{FF2B5EF4-FFF2-40B4-BE49-F238E27FC236}">
                <a16:creationId xmlns:a16="http://schemas.microsoft.com/office/drawing/2014/main" id="{0C1609F9-E6DF-3D8A-BF1E-399F849E5147}"/>
              </a:ext>
            </a:extLst>
          </p:cNvPr>
          <p:cNvSpPr>
            <a:spLocks/>
          </p:cNvSpPr>
          <p:nvPr userDrawn="1"/>
        </p:nvSpPr>
        <p:spPr>
          <a:xfrm>
            <a:off x="6939250" y="176162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افتتاح الحـصة</a:t>
            </a:r>
          </a:p>
        </p:txBody>
      </p:sp>
      <p:sp>
        <p:nvSpPr>
          <p:cNvPr id="20" name="Rectangle 19">
            <a:extLst>
              <a:ext uri="{FF2B5EF4-FFF2-40B4-BE49-F238E27FC236}">
                <a16:creationId xmlns:a16="http://schemas.microsoft.com/office/drawing/2014/main" id="{47AEC35D-0318-41F4-D6CB-38CDD0855E23}"/>
              </a:ext>
            </a:extLst>
          </p:cNvPr>
          <p:cNvSpPr>
            <a:spLocks/>
          </p:cNvSpPr>
          <p:nvPr userDrawn="1"/>
        </p:nvSpPr>
        <p:spPr>
          <a:xfrm>
            <a:off x="2761395" y="176162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استـماع وتحدث</a:t>
            </a:r>
          </a:p>
        </p:txBody>
      </p:sp>
      <p:sp>
        <p:nvSpPr>
          <p:cNvPr id="21" name="Rectangle 20">
            <a:extLst>
              <a:ext uri="{FF2B5EF4-FFF2-40B4-BE49-F238E27FC236}">
                <a16:creationId xmlns:a16="http://schemas.microsoft.com/office/drawing/2014/main" id="{2466B7C1-ABBF-EAF0-B393-3CC3A1242586}"/>
              </a:ext>
            </a:extLst>
          </p:cNvPr>
          <p:cNvSpPr>
            <a:spLocks/>
          </p:cNvSpPr>
          <p:nvPr userDrawn="1"/>
        </p:nvSpPr>
        <p:spPr>
          <a:xfrm>
            <a:off x="1574750" y="176162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قراءة</a:t>
            </a:r>
          </a:p>
        </p:txBody>
      </p:sp>
      <p:sp>
        <p:nvSpPr>
          <p:cNvPr id="22" name="Rectangle 21">
            <a:extLst>
              <a:ext uri="{FF2B5EF4-FFF2-40B4-BE49-F238E27FC236}">
                <a16:creationId xmlns:a16="http://schemas.microsoft.com/office/drawing/2014/main" id="{A8F72F72-3DEA-71E9-1CFD-2E741DD6B1A7}"/>
              </a:ext>
            </a:extLst>
          </p:cNvPr>
          <p:cNvSpPr>
            <a:spLocks/>
          </p:cNvSpPr>
          <p:nvPr userDrawn="1"/>
        </p:nvSpPr>
        <p:spPr>
          <a:xfrm>
            <a:off x="4160430" y="176162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معــــــــــجم</a:t>
            </a:r>
          </a:p>
        </p:txBody>
      </p:sp>
      <p:sp>
        <p:nvSpPr>
          <p:cNvPr id="23" name="Rectangle 22">
            <a:extLst>
              <a:ext uri="{FF2B5EF4-FFF2-40B4-BE49-F238E27FC236}">
                <a16:creationId xmlns:a16="http://schemas.microsoft.com/office/drawing/2014/main" id="{CB23B913-2150-C913-2A6F-677DA0124FC1}"/>
              </a:ext>
            </a:extLst>
          </p:cNvPr>
          <p:cNvSpPr>
            <a:spLocks/>
          </p:cNvSpPr>
          <p:nvPr userDrawn="1"/>
        </p:nvSpPr>
        <p:spPr>
          <a:xfrm>
            <a:off x="241740" y="176162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اختــتام الحــصة</a:t>
            </a:r>
          </a:p>
        </p:txBody>
      </p:sp>
      <p:sp>
        <p:nvSpPr>
          <p:cNvPr id="2" name="Rectangle 1">
            <a:extLst>
              <a:ext uri="{FF2B5EF4-FFF2-40B4-BE49-F238E27FC236}">
                <a16:creationId xmlns:a16="http://schemas.microsoft.com/office/drawing/2014/main" id="{85FEE1AC-A01F-CCD3-DD0A-35C97601589B}"/>
              </a:ext>
            </a:extLst>
          </p:cNvPr>
          <p:cNvSpPr>
            <a:spLocks/>
          </p:cNvSpPr>
          <p:nvPr userDrawn="1"/>
        </p:nvSpPr>
        <p:spPr>
          <a:xfrm>
            <a:off x="5598834" y="176162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نشاط اعتيادي</a:t>
            </a:r>
          </a:p>
        </p:txBody>
      </p:sp>
      <p:sp>
        <p:nvSpPr>
          <p:cNvPr id="4" name="ZoneTexte 3">
            <a:extLst>
              <a:ext uri="{FF2B5EF4-FFF2-40B4-BE49-F238E27FC236}">
                <a16:creationId xmlns:a16="http://schemas.microsoft.com/office/drawing/2014/main" id="{81B0DA9E-8895-51CB-D469-05A6149A62AB}"/>
              </a:ext>
            </a:extLst>
          </p:cNvPr>
          <p:cNvSpPr txBox="1"/>
          <p:nvPr userDrawn="1"/>
        </p:nvSpPr>
        <p:spPr>
          <a:xfrm>
            <a:off x="1419836" y="135496"/>
            <a:ext cx="27806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800" b="0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libri" panose="020F0502020204030204"/>
                <a:ea typeface="+mn-ea"/>
                <a:cs typeface="Microsoft Uighur" panose="02000000000000000000" pitchFamily="2" charset="-78"/>
              </a:rPr>
              <a:t>6</a:t>
            </a:r>
            <a:endParaRPr kumimoji="0" lang="fr-FR" sz="1800" b="0" i="0" u="none" strike="noStrike" kern="1200" cap="none" spc="0" normalizeH="0" baseline="0" noProof="0" dirty="0">
              <a:ln>
                <a:noFill/>
              </a:ln>
              <a:solidFill>
                <a:srgbClr val="FF0000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07238360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52" r:id="rId1"/>
    <p:sldLayoutId id="2147483753" r:id="rId2"/>
  </p:sldLayoutIdLst>
  <p:transition spd="slow">
    <p:fade/>
  </p:transition>
  <p:txStyles>
    <p:titleStyle>
      <a:lvl1pPr algn="r" defTabSz="514337" rtl="1" eaLnBrk="1" latinLnBrk="0" hangingPunct="1">
        <a:lnSpc>
          <a:spcPct val="90000"/>
        </a:lnSpc>
        <a:spcBef>
          <a:spcPct val="0"/>
        </a:spcBef>
        <a:buNone/>
        <a:defRPr lang="fr-MA" sz="1600" b="0" kern="1200" dirty="0">
          <a:solidFill>
            <a:prstClr val="white">
              <a:lumMod val="65000"/>
            </a:prstClr>
          </a:solidFill>
          <a:latin typeface="Calibri"/>
          <a:ea typeface="+mn-ea"/>
          <a:cs typeface="+mn-cs"/>
        </a:defRPr>
      </a:lvl1pPr>
    </p:titleStyle>
    <p:bodyStyle>
      <a:lvl1pPr marL="128585" indent="-128585" algn="l" defTabSz="514337" rtl="0" eaLnBrk="1" latinLnBrk="0" hangingPunct="1">
        <a:lnSpc>
          <a:spcPct val="90000"/>
        </a:lnSpc>
        <a:spcBef>
          <a:spcPts val="563"/>
        </a:spcBef>
        <a:buFont typeface="Arial" panose="020B0604020202020204" pitchFamily="34" charset="0"/>
        <a:buChar char="•"/>
        <a:defRPr sz="1575" kern="1200">
          <a:solidFill>
            <a:schemeClr val="tx1"/>
          </a:solidFill>
          <a:latin typeface="+mn-lt"/>
          <a:ea typeface="+mn-ea"/>
          <a:cs typeface="+mn-cs"/>
        </a:defRPr>
      </a:lvl1pPr>
      <a:lvl2pPr marL="38575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42921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125" kern="1200">
          <a:solidFill>
            <a:schemeClr val="tx1"/>
          </a:solidFill>
          <a:latin typeface="+mn-lt"/>
          <a:ea typeface="+mn-ea"/>
          <a:cs typeface="+mn-cs"/>
        </a:defRPr>
      </a:lvl3pPr>
      <a:lvl4pPr marL="900090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157259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414427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671596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928765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18593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1pPr>
      <a:lvl2pPr marL="25716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2pPr>
      <a:lvl3pPr marL="514337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3pPr>
      <a:lvl4pPr marL="771506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028675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285843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543011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80018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05734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4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titre 2">
            <a:extLst>
              <a:ext uri="{FF2B5EF4-FFF2-40B4-BE49-F238E27FC236}">
                <a16:creationId xmlns:a16="http://schemas.microsoft.com/office/drawing/2014/main" id="{6295DA3C-0F90-EDFC-CC2A-D213841AC89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11999" y="756980"/>
            <a:ext cx="6840000" cy="612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/>
              <a:t>Modifiez le style du titre</a:t>
            </a:r>
            <a:endParaRPr lang="fr-MA"/>
          </a:p>
        </p:txBody>
      </p:sp>
      <p:pic>
        <p:nvPicPr>
          <p:cNvPr id="9" name="Image 8">
            <a:extLst>
              <a:ext uri="{FF2B5EF4-FFF2-40B4-BE49-F238E27FC236}">
                <a16:creationId xmlns:a16="http://schemas.microsoft.com/office/drawing/2014/main" id="{14C427FD-FF22-C327-0759-AB1666D99702}"/>
              </a:ext>
            </a:extLst>
          </p:cNvPr>
          <p:cNvPicPr>
            <a:picLocks noChangeAspect="1"/>
          </p:cNvPicPr>
          <p:nvPr userDrawn="1"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71318" y="176162"/>
            <a:ext cx="278069" cy="288000"/>
          </a:xfrm>
          <a:prstGeom prst="rect">
            <a:avLst/>
          </a:prstGeom>
          <a:ln>
            <a:noFill/>
          </a:ln>
        </p:spPr>
      </p:pic>
      <p:pic>
        <p:nvPicPr>
          <p:cNvPr id="11" name="Image 10">
            <a:extLst>
              <a:ext uri="{FF2B5EF4-FFF2-40B4-BE49-F238E27FC236}">
                <a16:creationId xmlns:a16="http://schemas.microsoft.com/office/drawing/2014/main" id="{B3380EAA-A167-43BE-CBF6-1752ED629162}"/>
              </a:ext>
            </a:extLst>
          </p:cNvPr>
          <p:cNvPicPr>
            <a:picLocks noChangeAspect="1"/>
          </p:cNvPicPr>
          <p:nvPr userDrawn="1"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800215" y="176162"/>
            <a:ext cx="278069" cy="288000"/>
          </a:xfrm>
          <a:prstGeom prst="rect">
            <a:avLst/>
          </a:prstGeom>
          <a:ln>
            <a:noFill/>
          </a:ln>
        </p:spPr>
      </p:pic>
      <p:pic>
        <p:nvPicPr>
          <p:cNvPr id="13" name="Image 12">
            <a:extLst>
              <a:ext uri="{FF2B5EF4-FFF2-40B4-BE49-F238E27FC236}">
                <a16:creationId xmlns:a16="http://schemas.microsoft.com/office/drawing/2014/main" id="{740D5CED-F3A3-CFAD-BC4E-3393F7FF3C8B}"/>
              </a:ext>
            </a:extLst>
          </p:cNvPr>
          <p:cNvPicPr>
            <a:picLocks noChangeAspect="1"/>
          </p:cNvPicPr>
          <p:nvPr userDrawn="1"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217429" y="176162"/>
            <a:ext cx="278069" cy="288000"/>
          </a:xfrm>
          <a:prstGeom prst="rect">
            <a:avLst/>
          </a:prstGeom>
          <a:ln>
            <a:noFill/>
          </a:ln>
        </p:spPr>
      </p:pic>
      <p:pic>
        <p:nvPicPr>
          <p:cNvPr id="15" name="Image 14">
            <a:extLst>
              <a:ext uri="{FF2B5EF4-FFF2-40B4-BE49-F238E27FC236}">
                <a16:creationId xmlns:a16="http://schemas.microsoft.com/office/drawing/2014/main" id="{0F5F2B08-CEE8-A724-843B-D22EBB574803}"/>
              </a:ext>
            </a:extLst>
          </p:cNvPr>
          <p:cNvPicPr>
            <a:picLocks noChangeAspect="1"/>
          </p:cNvPicPr>
          <p:nvPr userDrawn="1"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031291" y="176162"/>
            <a:ext cx="278069" cy="288000"/>
          </a:xfrm>
          <a:prstGeom prst="rect">
            <a:avLst/>
          </a:prstGeom>
          <a:ln>
            <a:noFill/>
          </a:ln>
        </p:spPr>
      </p:pic>
      <p:pic>
        <p:nvPicPr>
          <p:cNvPr id="17" name="Image 16">
            <a:extLst>
              <a:ext uri="{FF2B5EF4-FFF2-40B4-BE49-F238E27FC236}">
                <a16:creationId xmlns:a16="http://schemas.microsoft.com/office/drawing/2014/main" id="{14AA64FE-029A-D058-1457-7B396E66D1A9}"/>
              </a:ext>
            </a:extLst>
          </p:cNvPr>
          <p:cNvPicPr>
            <a:picLocks noChangeAspect="1"/>
          </p:cNvPicPr>
          <p:nvPr userDrawn="1"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26195" y="176162"/>
            <a:ext cx="278069" cy="288000"/>
          </a:xfrm>
          <a:prstGeom prst="rect">
            <a:avLst/>
          </a:prstGeom>
          <a:ln>
            <a:noFill/>
          </a:ln>
        </p:spPr>
      </p:pic>
      <p:sp>
        <p:nvSpPr>
          <p:cNvPr id="18" name="Rectangle 17">
            <a:extLst>
              <a:ext uri="{FF2B5EF4-FFF2-40B4-BE49-F238E27FC236}">
                <a16:creationId xmlns:a16="http://schemas.microsoft.com/office/drawing/2014/main" id="{0C1609F9-E6DF-3D8A-BF1E-399F849E5147}"/>
              </a:ext>
            </a:extLst>
          </p:cNvPr>
          <p:cNvSpPr>
            <a:spLocks/>
          </p:cNvSpPr>
          <p:nvPr userDrawn="1"/>
        </p:nvSpPr>
        <p:spPr>
          <a:xfrm>
            <a:off x="6939250" y="176162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افتتاح الحـصة</a:t>
            </a:r>
          </a:p>
        </p:txBody>
      </p:sp>
      <p:sp>
        <p:nvSpPr>
          <p:cNvPr id="20" name="Rectangle 19">
            <a:extLst>
              <a:ext uri="{FF2B5EF4-FFF2-40B4-BE49-F238E27FC236}">
                <a16:creationId xmlns:a16="http://schemas.microsoft.com/office/drawing/2014/main" id="{47AEC35D-0318-41F4-D6CB-38CDD0855E23}"/>
              </a:ext>
            </a:extLst>
          </p:cNvPr>
          <p:cNvSpPr>
            <a:spLocks/>
          </p:cNvSpPr>
          <p:nvPr userDrawn="1"/>
        </p:nvSpPr>
        <p:spPr>
          <a:xfrm>
            <a:off x="2761395" y="176162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استـماع وتحدث</a:t>
            </a:r>
          </a:p>
        </p:txBody>
      </p:sp>
      <p:sp>
        <p:nvSpPr>
          <p:cNvPr id="21" name="Rectangle 20">
            <a:extLst>
              <a:ext uri="{FF2B5EF4-FFF2-40B4-BE49-F238E27FC236}">
                <a16:creationId xmlns:a16="http://schemas.microsoft.com/office/drawing/2014/main" id="{2466B7C1-ABBF-EAF0-B393-3CC3A1242586}"/>
              </a:ext>
            </a:extLst>
          </p:cNvPr>
          <p:cNvSpPr>
            <a:spLocks/>
          </p:cNvSpPr>
          <p:nvPr userDrawn="1"/>
        </p:nvSpPr>
        <p:spPr>
          <a:xfrm>
            <a:off x="1574750" y="176162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قراءة</a:t>
            </a:r>
          </a:p>
        </p:txBody>
      </p:sp>
      <p:sp>
        <p:nvSpPr>
          <p:cNvPr id="22" name="Rectangle 21">
            <a:extLst>
              <a:ext uri="{FF2B5EF4-FFF2-40B4-BE49-F238E27FC236}">
                <a16:creationId xmlns:a16="http://schemas.microsoft.com/office/drawing/2014/main" id="{A8F72F72-3DEA-71E9-1CFD-2E741DD6B1A7}"/>
              </a:ext>
            </a:extLst>
          </p:cNvPr>
          <p:cNvSpPr>
            <a:spLocks/>
          </p:cNvSpPr>
          <p:nvPr userDrawn="1"/>
        </p:nvSpPr>
        <p:spPr>
          <a:xfrm>
            <a:off x="4160430" y="176162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معــــــــــجم</a:t>
            </a:r>
          </a:p>
        </p:txBody>
      </p:sp>
      <p:sp>
        <p:nvSpPr>
          <p:cNvPr id="23" name="Rectangle 22">
            <a:extLst>
              <a:ext uri="{FF2B5EF4-FFF2-40B4-BE49-F238E27FC236}">
                <a16:creationId xmlns:a16="http://schemas.microsoft.com/office/drawing/2014/main" id="{CB23B913-2150-C913-2A6F-677DA0124FC1}"/>
              </a:ext>
            </a:extLst>
          </p:cNvPr>
          <p:cNvSpPr>
            <a:spLocks/>
          </p:cNvSpPr>
          <p:nvPr userDrawn="1"/>
        </p:nvSpPr>
        <p:spPr>
          <a:xfrm>
            <a:off x="241740" y="176162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اختــتام الحــصة</a:t>
            </a:r>
          </a:p>
        </p:txBody>
      </p:sp>
      <p:sp>
        <p:nvSpPr>
          <p:cNvPr id="2" name="Rectangle 1">
            <a:extLst>
              <a:ext uri="{FF2B5EF4-FFF2-40B4-BE49-F238E27FC236}">
                <a16:creationId xmlns:a16="http://schemas.microsoft.com/office/drawing/2014/main" id="{85FEE1AC-A01F-CCD3-DD0A-35C97601589B}"/>
              </a:ext>
            </a:extLst>
          </p:cNvPr>
          <p:cNvSpPr>
            <a:spLocks/>
          </p:cNvSpPr>
          <p:nvPr userDrawn="1"/>
        </p:nvSpPr>
        <p:spPr>
          <a:xfrm>
            <a:off x="5598834" y="176162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نشاط اعتيادي</a:t>
            </a:r>
          </a:p>
        </p:txBody>
      </p:sp>
      <p:sp>
        <p:nvSpPr>
          <p:cNvPr id="4" name="ZoneTexte 3">
            <a:extLst>
              <a:ext uri="{FF2B5EF4-FFF2-40B4-BE49-F238E27FC236}">
                <a16:creationId xmlns:a16="http://schemas.microsoft.com/office/drawing/2014/main" id="{81B0DA9E-8895-51CB-D469-05A6149A62AB}"/>
              </a:ext>
            </a:extLst>
          </p:cNvPr>
          <p:cNvSpPr txBox="1"/>
          <p:nvPr userDrawn="1"/>
        </p:nvSpPr>
        <p:spPr>
          <a:xfrm>
            <a:off x="1419836" y="135496"/>
            <a:ext cx="27806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ar-MA" dirty="0">
                <a:solidFill>
                  <a:srgbClr val="FF0000"/>
                </a:solidFill>
                <a:cs typeface="Microsoft Uighur" panose="02000000000000000000" pitchFamily="2" charset="-78"/>
              </a:rPr>
              <a:t>6</a:t>
            </a:r>
            <a:endParaRPr lang="fr-FR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5355583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8" r:id="rId1"/>
    <p:sldLayoutId id="2147483689" r:id="rId2"/>
  </p:sldLayoutIdLst>
  <p:transition spd="slow">
    <p:fade/>
  </p:transition>
  <p:txStyles>
    <p:titleStyle>
      <a:lvl1pPr algn="r" defTabSz="514337" rtl="1" eaLnBrk="1" latinLnBrk="0" hangingPunct="1">
        <a:lnSpc>
          <a:spcPct val="90000"/>
        </a:lnSpc>
        <a:spcBef>
          <a:spcPct val="0"/>
        </a:spcBef>
        <a:buNone/>
        <a:defRPr lang="fr-MA" sz="1600" b="0" kern="1200" dirty="0">
          <a:solidFill>
            <a:prstClr val="white">
              <a:lumMod val="65000"/>
            </a:prstClr>
          </a:solidFill>
          <a:latin typeface="Calibri"/>
          <a:ea typeface="+mn-ea"/>
          <a:cs typeface="+mn-cs"/>
        </a:defRPr>
      </a:lvl1pPr>
    </p:titleStyle>
    <p:bodyStyle>
      <a:lvl1pPr marL="128585" indent="-128585" algn="l" defTabSz="514337" rtl="0" eaLnBrk="1" latinLnBrk="0" hangingPunct="1">
        <a:lnSpc>
          <a:spcPct val="90000"/>
        </a:lnSpc>
        <a:spcBef>
          <a:spcPts val="563"/>
        </a:spcBef>
        <a:buFont typeface="Arial" panose="020B0604020202020204" pitchFamily="34" charset="0"/>
        <a:buChar char="•"/>
        <a:defRPr sz="1575" kern="1200">
          <a:solidFill>
            <a:schemeClr val="tx1"/>
          </a:solidFill>
          <a:latin typeface="+mn-lt"/>
          <a:ea typeface="+mn-ea"/>
          <a:cs typeface="+mn-cs"/>
        </a:defRPr>
      </a:lvl1pPr>
      <a:lvl2pPr marL="38575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42921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125" kern="1200">
          <a:solidFill>
            <a:schemeClr val="tx1"/>
          </a:solidFill>
          <a:latin typeface="+mn-lt"/>
          <a:ea typeface="+mn-ea"/>
          <a:cs typeface="+mn-cs"/>
        </a:defRPr>
      </a:lvl3pPr>
      <a:lvl4pPr marL="900090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157259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414427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671596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928765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18593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1pPr>
      <a:lvl2pPr marL="25716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2pPr>
      <a:lvl3pPr marL="514337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3pPr>
      <a:lvl4pPr marL="771506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028675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285843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543011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80018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05734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4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7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titre 2">
            <a:extLst>
              <a:ext uri="{FF2B5EF4-FFF2-40B4-BE49-F238E27FC236}">
                <a16:creationId xmlns:a16="http://schemas.microsoft.com/office/drawing/2014/main" id="{6295DA3C-0F90-EDFC-CC2A-D213841AC89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11999" y="756980"/>
            <a:ext cx="6840000" cy="612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 dirty="0"/>
              <a:t>Modifiez le style du titre</a:t>
            </a:r>
            <a:endParaRPr lang="fr-MA" dirty="0"/>
          </a:p>
        </p:txBody>
      </p:sp>
      <p:pic>
        <p:nvPicPr>
          <p:cNvPr id="9" name="Image 8">
            <a:extLst>
              <a:ext uri="{FF2B5EF4-FFF2-40B4-BE49-F238E27FC236}">
                <a16:creationId xmlns:a16="http://schemas.microsoft.com/office/drawing/2014/main" id="{14C427FD-FF22-C327-0759-AB1666D99702}"/>
              </a:ext>
            </a:extLst>
          </p:cNvPr>
          <p:cNvPicPr>
            <a:picLocks noChangeAspect="1"/>
          </p:cNvPicPr>
          <p:nvPr userDrawn="1"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870183" y="131773"/>
            <a:ext cx="278069" cy="288000"/>
          </a:xfrm>
          <a:prstGeom prst="rect">
            <a:avLst/>
          </a:prstGeom>
          <a:ln>
            <a:noFill/>
          </a:ln>
        </p:spPr>
      </p:pic>
      <p:pic>
        <p:nvPicPr>
          <p:cNvPr id="11" name="Image 10">
            <a:extLst>
              <a:ext uri="{FF2B5EF4-FFF2-40B4-BE49-F238E27FC236}">
                <a16:creationId xmlns:a16="http://schemas.microsoft.com/office/drawing/2014/main" id="{B3380EAA-A167-43BE-CBF6-1752ED629162}"/>
              </a:ext>
            </a:extLst>
          </p:cNvPr>
          <p:cNvPicPr>
            <a:picLocks noChangeAspect="1"/>
          </p:cNvPicPr>
          <p:nvPr userDrawn="1"/>
        </p:nvPicPr>
        <p:blipFill>
          <a:blip r:embed="rId9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328695" y="131773"/>
            <a:ext cx="278069" cy="288000"/>
          </a:xfrm>
          <a:prstGeom prst="rect">
            <a:avLst/>
          </a:prstGeom>
          <a:ln>
            <a:noFill/>
          </a:ln>
        </p:spPr>
      </p:pic>
      <p:pic>
        <p:nvPicPr>
          <p:cNvPr id="13" name="Image 12">
            <a:extLst>
              <a:ext uri="{FF2B5EF4-FFF2-40B4-BE49-F238E27FC236}">
                <a16:creationId xmlns:a16="http://schemas.microsoft.com/office/drawing/2014/main" id="{740D5CED-F3A3-CFAD-BC4E-3393F7FF3C8B}"/>
              </a:ext>
            </a:extLst>
          </p:cNvPr>
          <p:cNvPicPr>
            <a:picLocks noChangeAspect="1"/>
          </p:cNvPicPr>
          <p:nvPr userDrawn="1"/>
        </p:nvPicPr>
        <p:blipFill>
          <a:blip r:embed="rId10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785497" y="131773"/>
            <a:ext cx="278069" cy="288000"/>
          </a:xfrm>
          <a:prstGeom prst="rect">
            <a:avLst/>
          </a:prstGeom>
          <a:ln>
            <a:noFill/>
          </a:ln>
        </p:spPr>
      </p:pic>
      <p:pic>
        <p:nvPicPr>
          <p:cNvPr id="15" name="Image 14">
            <a:extLst>
              <a:ext uri="{FF2B5EF4-FFF2-40B4-BE49-F238E27FC236}">
                <a16:creationId xmlns:a16="http://schemas.microsoft.com/office/drawing/2014/main" id="{0F5F2B08-CEE8-A724-843B-D22EBB574803}"/>
              </a:ext>
            </a:extLst>
          </p:cNvPr>
          <p:cNvPicPr>
            <a:picLocks noChangeAspect="1"/>
          </p:cNvPicPr>
          <p:nvPr userDrawn="1"/>
        </p:nvPicPr>
        <p:blipFill>
          <a:blip r:embed="rId11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226912" y="131773"/>
            <a:ext cx="278069" cy="288000"/>
          </a:xfrm>
          <a:prstGeom prst="rect">
            <a:avLst/>
          </a:prstGeom>
          <a:ln>
            <a:noFill/>
          </a:ln>
        </p:spPr>
      </p:pic>
      <p:pic>
        <p:nvPicPr>
          <p:cNvPr id="17" name="Image 16">
            <a:extLst>
              <a:ext uri="{FF2B5EF4-FFF2-40B4-BE49-F238E27FC236}">
                <a16:creationId xmlns:a16="http://schemas.microsoft.com/office/drawing/2014/main" id="{14AA64FE-029A-D058-1457-7B396E66D1A9}"/>
              </a:ext>
            </a:extLst>
          </p:cNvPr>
          <p:cNvPicPr>
            <a:picLocks noChangeAspect="1"/>
          </p:cNvPicPr>
          <p:nvPr userDrawn="1"/>
        </p:nvPicPr>
        <p:blipFill>
          <a:blip r:embed="rId12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668327" y="131773"/>
            <a:ext cx="278069" cy="288000"/>
          </a:xfrm>
          <a:prstGeom prst="rect">
            <a:avLst/>
          </a:prstGeom>
          <a:ln>
            <a:noFill/>
          </a:ln>
        </p:spPr>
      </p:pic>
      <p:sp>
        <p:nvSpPr>
          <p:cNvPr id="18" name="Rectangle 17">
            <a:extLst>
              <a:ext uri="{FF2B5EF4-FFF2-40B4-BE49-F238E27FC236}">
                <a16:creationId xmlns:a16="http://schemas.microsoft.com/office/drawing/2014/main" id="{0C1609F9-E6DF-3D8A-BF1E-399F849E5147}"/>
              </a:ext>
            </a:extLst>
          </p:cNvPr>
          <p:cNvSpPr>
            <a:spLocks/>
          </p:cNvSpPr>
          <p:nvPr userDrawn="1"/>
        </p:nvSpPr>
        <p:spPr>
          <a:xfrm>
            <a:off x="6610183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نشاط اعتيادي</a:t>
            </a:r>
          </a:p>
        </p:txBody>
      </p:sp>
      <p:sp>
        <p:nvSpPr>
          <p:cNvPr id="20" name="Rectangle 19">
            <a:extLst>
              <a:ext uri="{FF2B5EF4-FFF2-40B4-BE49-F238E27FC236}">
                <a16:creationId xmlns:a16="http://schemas.microsoft.com/office/drawing/2014/main" id="{47AEC35D-0318-41F4-D6CB-38CDD0855E23}"/>
              </a:ext>
            </a:extLst>
          </p:cNvPr>
          <p:cNvSpPr>
            <a:spLocks/>
          </p:cNvSpPr>
          <p:nvPr userDrawn="1"/>
        </p:nvSpPr>
        <p:spPr>
          <a:xfrm>
            <a:off x="3515239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استـماع وتحدث</a:t>
            </a:r>
          </a:p>
        </p:txBody>
      </p:sp>
      <p:sp>
        <p:nvSpPr>
          <p:cNvPr id="21" name="Rectangle 20">
            <a:extLst>
              <a:ext uri="{FF2B5EF4-FFF2-40B4-BE49-F238E27FC236}">
                <a16:creationId xmlns:a16="http://schemas.microsoft.com/office/drawing/2014/main" id="{2466B7C1-ABBF-EAF0-B393-3CC3A1242586}"/>
              </a:ext>
            </a:extLst>
          </p:cNvPr>
          <p:cNvSpPr>
            <a:spLocks/>
          </p:cNvSpPr>
          <p:nvPr userDrawn="1"/>
        </p:nvSpPr>
        <p:spPr>
          <a:xfrm>
            <a:off x="398069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اختــتام الحــصة</a:t>
            </a:r>
          </a:p>
        </p:txBody>
      </p:sp>
      <p:sp>
        <p:nvSpPr>
          <p:cNvPr id="22" name="Rectangle 21">
            <a:extLst>
              <a:ext uri="{FF2B5EF4-FFF2-40B4-BE49-F238E27FC236}">
                <a16:creationId xmlns:a16="http://schemas.microsoft.com/office/drawing/2014/main" id="{A8F72F72-3DEA-71E9-1CFD-2E741DD6B1A7}"/>
              </a:ext>
            </a:extLst>
          </p:cNvPr>
          <p:cNvSpPr>
            <a:spLocks/>
          </p:cNvSpPr>
          <p:nvPr userDrawn="1"/>
        </p:nvSpPr>
        <p:spPr>
          <a:xfrm>
            <a:off x="5072114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معــــــــــجم</a:t>
            </a:r>
          </a:p>
        </p:txBody>
      </p:sp>
      <p:sp>
        <p:nvSpPr>
          <p:cNvPr id="23" name="Rectangle 22">
            <a:extLst>
              <a:ext uri="{FF2B5EF4-FFF2-40B4-BE49-F238E27FC236}">
                <a16:creationId xmlns:a16="http://schemas.microsoft.com/office/drawing/2014/main" id="{CB23B913-2150-C913-2A6F-677DA0124FC1}"/>
              </a:ext>
            </a:extLst>
          </p:cNvPr>
          <p:cNvSpPr>
            <a:spLocks/>
          </p:cNvSpPr>
          <p:nvPr userDrawn="1"/>
        </p:nvSpPr>
        <p:spPr>
          <a:xfrm>
            <a:off x="1956654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قراءة/ كتابة</a:t>
            </a:r>
          </a:p>
        </p:txBody>
      </p:sp>
    </p:spTree>
    <p:extLst>
      <p:ext uri="{BB962C8B-B14F-4D97-AF65-F5344CB8AC3E}">
        <p14:creationId xmlns:p14="http://schemas.microsoft.com/office/powerpoint/2010/main" val="224229444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91" r:id="rId1"/>
    <p:sldLayoutId id="2147483692" r:id="rId2"/>
    <p:sldLayoutId id="2147483693" r:id="rId3"/>
    <p:sldLayoutId id="2147483694" r:id="rId4"/>
    <p:sldLayoutId id="2147483695" r:id="rId5"/>
  </p:sldLayoutIdLst>
  <p:transition spd="slow">
    <p:fade/>
  </p:transition>
  <p:txStyles>
    <p:titleStyle>
      <a:lvl1pPr algn="r" defTabSz="514337" rtl="1" eaLnBrk="1" latinLnBrk="0" hangingPunct="1">
        <a:lnSpc>
          <a:spcPct val="90000"/>
        </a:lnSpc>
        <a:spcBef>
          <a:spcPct val="0"/>
        </a:spcBef>
        <a:buNone/>
        <a:defRPr lang="fr-MA" sz="1600" b="0" kern="1200" dirty="0">
          <a:solidFill>
            <a:prstClr val="white">
              <a:lumMod val="65000"/>
            </a:prstClr>
          </a:solidFill>
          <a:latin typeface="Calibri"/>
          <a:ea typeface="+mn-ea"/>
          <a:cs typeface="+mn-cs"/>
        </a:defRPr>
      </a:lvl1pPr>
    </p:titleStyle>
    <p:bodyStyle>
      <a:lvl1pPr marL="128585" indent="-128585" algn="l" defTabSz="514337" rtl="0" eaLnBrk="1" latinLnBrk="0" hangingPunct="1">
        <a:lnSpc>
          <a:spcPct val="90000"/>
        </a:lnSpc>
        <a:spcBef>
          <a:spcPts val="563"/>
        </a:spcBef>
        <a:buFont typeface="Arial" panose="020B0604020202020204" pitchFamily="34" charset="0"/>
        <a:buChar char="•"/>
        <a:defRPr sz="1575" kern="1200">
          <a:solidFill>
            <a:schemeClr val="tx1"/>
          </a:solidFill>
          <a:latin typeface="+mn-lt"/>
          <a:ea typeface="+mn-ea"/>
          <a:cs typeface="+mn-cs"/>
        </a:defRPr>
      </a:lvl1pPr>
      <a:lvl2pPr marL="38575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42921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125" kern="1200">
          <a:solidFill>
            <a:schemeClr val="tx1"/>
          </a:solidFill>
          <a:latin typeface="+mn-lt"/>
          <a:ea typeface="+mn-ea"/>
          <a:cs typeface="+mn-cs"/>
        </a:defRPr>
      </a:lvl3pPr>
      <a:lvl4pPr marL="900090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157259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414427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671596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928765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18593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1pPr>
      <a:lvl2pPr marL="25716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2pPr>
      <a:lvl3pPr marL="514337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3pPr>
      <a:lvl4pPr marL="771506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028675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285843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543011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80018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05734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5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10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titre 2">
            <a:extLst>
              <a:ext uri="{FF2B5EF4-FFF2-40B4-BE49-F238E27FC236}">
                <a16:creationId xmlns:a16="http://schemas.microsoft.com/office/drawing/2014/main" id="{6295DA3C-0F90-EDFC-CC2A-D213841AC89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23273" y="756980"/>
            <a:ext cx="7296726" cy="612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/>
              <a:t>Modifiez le style du titre</a:t>
            </a:r>
            <a:endParaRPr lang="fr-MA"/>
          </a:p>
        </p:txBody>
      </p:sp>
      <p:pic>
        <p:nvPicPr>
          <p:cNvPr id="2" name="Image 1">
            <a:extLst>
              <a:ext uri="{FF2B5EF4-FFF2-40B4-BE49-F238E27FC236}">
                <a16:creationId xmlns:a16="http://schemas.microsoft.com/office/drawing/2014/main" id="{68C672FF-D059-2364-A963-FC086371020F}"/>
              </a:ext>
            </a:extLst>
          </p:cNvPr>
          <p:cNvPicPr>
            <a:picLocks noChangeAspect="1"/>
          </p:cNvPicPr>
          <p:nvPr userDrawn="1"/>
        </p:nvPicPr>
        <p:blipFill>
          <a:blip r:embed="rId11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313528" y="131773"/>
            <a:ext cx="278069" cy="288000"/>
          </a:xfrm>
          <a:prstGeom prst="rect">
            <a:avLst/>
          </a:prstGeom>
          <a:ln>
            <a:noFill/>
          </a:ln>
        </p:spPr>
      </p:pic>
      <p:pic>
        <p:nvPicPr>
          <p:cNvPr id="5" name="Image 4">
            <a:extLst>
              <a:ext uri="{FF2B5EF4-FFF2-40B4-BE49-F238E27FC236}">
                <a16:creationId xmlns:a16="http://schemas.microsoft.com/office/drawing/2014/main" id="{1205A615-1503-28EB-B901-5BFC87861A48}"/>
              </a:ext>
            </a:extLst>
          </p:cNvPr>
          <p:cNvPicPr>
            <a:picLocks noChangeAspect="1"/>
          </p:cNvPicPr>
          <p:nvPr userDrawn="1"/>
        </p:nvPicPr>
        <p:blipFill>
          <a:blip r:embed="rId12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758314" y="148928"/>
            <a:ext cx="278069" cy="288000"/>
          </a:xfrm>
          <a:prstGeom prst="rect">
            <a:avLst/>
          </a:prstGeom>
          <a:ln>
            <a:noFill/>
          </a:ln>
        </p:spPr>
      </p:pic>
      <p:pic>
        <p:nvPicPr>
          <p:cNvPr id="6" name="Image 5">
            <a:extLst>
              <a:ext uri="{FF2B5EF4-FFF2-40B4-BE49-F238E27FC236}">
                <a16:creationId xmlns:a16="http://schemas.microsoft.com/office/drawing/2014/main" id="{099F7D7D-2090-3400-190B-845DA2CB88E3}"/>
              </a:ext>
            </a:extLst>
          </p:cNvPr>
          <p:cNvPicPr>
            <a:picLocks noChangeAspect="1"/>
          </p:cNvPicPr>
          <p:nvPr userDrawn="1"/>
        </p:nvPicPr>
        <p:blipFill>
          <a:blip r:embed="rId13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304946" y="148928"/>
            <a:ext cx="278069" cy="288000"/>
          </a:xfrm>
          <a:prstGeom prst="rect">
            <a:avLst/>
          </a:prstGeom>
          <a:ln>
            <a:noFill/>
          </a:ln>
        </p:spPr>
      </p:pic>
      <p:pic>
        <p:nvPicPr>
          <p:cNvPr id="7" name="Image 6">
            <a:extLst>
              <a:ext uri="{FF2B5EF4-FFF2-40B4-BE49-F238E27FC236}">
                <a16:creationId xmlns:a16="http://schemas.microsoft.com/office/drawing/2014/main" id="{6CE2E54B-FD28-B52D-DCCC-12DBFE8C42DF}"/>
              </a:ext>
            </a:extLst>
          </p:cNvPr>
          <p:cNvPicPr>
            <a:picLocks noChangeAspect="1"/>
          </p:cNvPicPr>
          <p:nvPr userDrawn="1"/>
        </p:nvPicPr>
        <p:blipFill>
          <a:blip r:embed="rId14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586073" y="156376"/>
            <a:ext cx="278069" cy="288000"/>
          </a:xfrm>
          <a:prstGeom prst="rect">
            <a:avLst/>
          </a:prstGeom>
          <a:ln>
            <a:noFill/>
          </a:ln>
        </p:spPr>
      </p:pic>
      <p:sp>
        <p:nvSpPr>
          <p:cNvPr id="8" name="Rectangle 7">
            <a:extLst>
              <a:ext uri="{FF2B5EF4-FFF2-40B4-BE49-F238E27FC236}">
                <a16:creationId xmlns:a16="http://schemas.microsoft.com/office/drawing/2014/main" id="{7018DDF5-8871-9FAE-A723-2B7794A61F68}"/>
              </a:ext>
            </a:extLst>
          </p:cNvPr>
          <p:cNvSpPr>
            <a:spLocks/>
          </p:cNvSpPr>
          <p:nvPr userDrawn="1"/>
        </p:nvSpPr>
        <p:spPr>
          <a:xfrm>
            <a:off x="5927716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نشاط اعتيادي</a:t>
            </a: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4CE8E6AF-9897-FC71-A344-E7665DFB0556}"/>
              </a:ext>
            </a:extLst>
          </p:cNvPr>
          <p:cNvSpPr>
            <a:spLocks/>
          </p:cNvSpPr>
          <p:nvPr userDrawn="1"/>
        </p:nvSpPr>
        <p:spPr>
          <a:xfrm>
            <a:off x="3098504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استـماع وتحدث</a:t>
            </a:r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C3DCDF16-70F3-CAE8-4328-3353317D1154}"/>
              </a:ext>
            </a:extLst>
          </p:cNvPr>
          <p:cNvSpPr>
            <a:spLocks/>
          </p:cNvSpPr>
          <p:nvPr userDrawn="1"/>
        </p:nvSpPr>
        <p:spPr>
          <a:xfrm>
            <a:off x="323273" y="131773"/>
            <a:ext cx="1206019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4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اختــتام الحــصة</a:t>
            </a:r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D63F6C8B-4F28-90BE-5C66-387580110C3D}"/>
              </a:ext>
            </a:extLst>
          </p:cNvPr>
          <p:cNvSpPr>
            <a:spLocks/>
          </p:cNvSpPr>
          <p:nvPr userDrawn="1"/>
        </p:nvSpPr>
        <p:spPr>
          <a:xfrm>
            <a:off x="4667716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معــــــــــجم</a:t>
            </a:r>
          </a:p>
        </p:txBody>
      </p:sp>
      <p:sp>
        <p:nvSpPr>
          <p:cNvPr id="16" name="Rectangle 15">
            <a:extLst>
              <a:ext uri="{FF2B5EF4-FFF2-40B4-BE49-F238E27FC236}">
                <a16:creationId xmlns:a16="http://schemas.microsoft.com/office/drawing/2014/main" id="{D1EA09A5-75C3-736E-6991-D5332F66BE09}"/>
              </a:ext>
            </a:extLst>
          </p:cNvPr>
          <p:cNvSpPr>
            <a:spLocks/>
          </p:cNvSpPr>
          <p:nvPr userDrawn="1"/>
        </p:nvSpPr>
        <p:spPr>
          <a:xfrm>
            <a:off x="1688843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قراءة</a:t>
            </a:r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F532A41D-BEAA-C917-5B47-4AE141D3EA38}"/>
              </a:ext>
            </a:extLst>
          </p:cNvPr>
          <p:cNvSpPr>
            <a:spLocks/>
          </p:cNvSpPr>
          <p:nvPr userDrawn="1"/>
        </p:nvSpPr>
        <p:spPr>
          <a:xfrm>
            <a:off x="7140920" y="156376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افتتاح الحصة</a:t>
            </a:r>
          </a:p>
        </p:txBody>
      </p:sp>
      <p:sp>
        <p:nvSpPr>
          <p:cNvPr id="17" name="Ellipse 16">
            <a:extLst>
              <a:ext uri="{FF2B5EF4-FFF2-40B4-BE49-F238E27FC236}">
                <a16:creationId xmlns:a16="http://schemas.microsoft.com/office/drawing/2014/main" id="{6174F963-DCBB-1449-9378-E5A7BF66536B}"/>
              </a:ext>
            </a:extLst>
          </p:cNvPr>
          <p:cNvSpPr/>
          <p:nvPr userDrawn="1"/>
        </p:nvSpPr>
        <p:spPr>
          <a:xfrm>
            <a:off x="1376218" y="148928"/>
            <a:ext cx="322476" cy="295448"/>
          </a:xfrm>
          <a:prstGeom prst="ellipse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800" b="0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libri" panose="020F0502020204030204"/>
                <a:ea typeface="+mn-ea"/>
                <a:cs typeface="Microsoft Uighur" panose="02000000000000000000" pitchFamily="2" charset="-78"/>
              </a:rPr>
              <a:t>6</a:t>
            </a:r>
            <a:endParaRPr kumimoji="0" lang="fr-FR" sz="1800" b="0" i="0" u="none" strike="noStrike" kern="1200" cap="none" spc="0" normalizeH="0" baseline="0" noProof="0" dirty="0">
              <a:ln>
                <a:noFill/>
              </a:ln>
              <a:solidFill>
                <a:srgbClr val="FF0000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8" name="Ellipse 17">
            <a:extLst>
              <a:ext uri="{FF2B5EF4-FFF2-40B4-BE49-F238E27FC236}">
                <a16:creationId xmlns:a16="http://schemas.microsoft.com/office/drawing/2014/main" id="{C2A46E44-1652-7A14-5710-BA827F6B9C49}"/>
              </a:ext>
            </a:extLst>
          </p:cNvPr>
          <p:cNvSpPr/>
          <p:nvPr userDrawn="1"/>
        </p:nvSpPr>
        <p:spPr>
          <a:xfrm>
            <a:off x="5758314" y="156376"/>
            <a:ext cx="278069" cy="288000"/>
          </a:xfrm>
          <a:prstGeom prst="ellipse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800" b="0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libri" panose="020F0502020204030204"/>
                <a:ea typeface="+mn-ea"/>
                <a:cs typeface="Microsoft Uighur" panose="02000000000000000000" pitchFamily="2" charset="-78"/>
              </a:rPr>
              <a:t>3</a:t>
            </a:r>
            <a:endParaRPr kumimoji="0" lang="fr-FR" sz="1800" b="0" i="0" u="none" strike="noStrike" kern="1200" cap="none" spc="0" normalizeH="0" baseline="0" noProof="0" dirty="0">
              <a:ln>
                <a:noFill/>
              </a:ln>
              <a:solidFill>
                <a:srgbClr val="FF0000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9" name="Ellipse 18">
            <a:extLst>
              <a:ext uri="{FF2B5EF4-FFF2-40B4-BE49-F238E27FC236}">
                <a16:creationId xmlns:a16="http://schemas.microsoft.com/office/drawing/2014/main" id="{BDB12229-7433-870F-F53A-F2AB72DA7980}"/>
              </a:ext>
            </a:extLst>
          </p:cNvPr>
          <p:cNvSpPr/>
          <p:nvPr userDrawn="1"/>
        </p:nvSpPr>
        <p:spPr>
          <a:xfrm>
            <a:off x="7018314" y="131131"/>
            <a:ext cx="278069" cy="288000"/>
          </a:xfrm>
          <a:prstGeom prst="ellipse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800" b="0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libri" panose="020F0502020204030204"/>
                <a:ea typeface="+mn-ea"/>
                <a:cs typeface="Microsoft Uighur" panose="02000000000000000000" pitchFamily="2" charset="-78"/>
              </a:rPr>
              <a:t>2</a:t>
            </a:r>
            <a:endParaRPr kumimoji="0" lang="fr-FR" sz="1800" b="0" i="0" u="none" strike="noStrike" kern="1200" cap="none" spc="0" normalizeH="0" baseline="0" noProof="0" dirty="0">
              <a:ln>
                <a:noFill/>
              </a:ln>
              <a:solidFill>
                <a:srgbClr val="FF0000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54953445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43" r:id="rId1"/>
    <p:sldLayoutId id="2147483744" r:id="rId2"/>
    <p:sldLayoutId id="2147483745" r:id="rId3"/>
    <p:sldLayoutId id="2147483746" r:id="rId4"/>
    <p:sldLayoutId id="2147483747" r:id="rId5"/>
    <p:sldLayoutId id="2147483748" r:id="rId6"/>
    <p:sldLayoutId id="2147483749" r:id="rId7"/>
    <p:sldLayoutId id="2147483750" r:id="rId8"/>
  </p:sldLayoutIdLst>
  <p:transition spd="slow">
    <p:fade/>
  </p:transition>
  <p:txStyles>
    <p:titleStyle>
      <a:lvl1pPr algn="r" defTabSz="514337" rtl="1" eaLnBrk="1" latinLnBrk="0" hangingPunct="1">
        <a:lnSpc>
          <a:spcPct val="90000"/>
        </a:lnSpc>
        <a:spcBef>
          <a:spcPct val="0"/>
        </a:spcBef>
        <a:buNone/>
        <a:defRPr lang="fr-MA" sz="1600" b="0" kern="1200" dirty="0">
          <a:solidFill>
            <a:prstClr val="white">
              <a:lumMod val="65000"/>
            </a:prstClr>
          </a:solidFill>
          <a:latin typeface="Calibri"/>
          <a:ea typeface="+mn-ea"/>
          <a:cs typeface="+mn-cs"/>
        </a:defRPr>
      </a:lvl1pPr>
    </p:titleStyle>
    <p:bodyStyle>
      <a:lvl1pPr marL="128585" indent="-128585" algn="l" defTabSz="514337" rtl="0" eaLnBrk="1" latinLnBrk="0" hangingPunct="1">
        <a:lnSpc>
          <a:spcPct val="90000"/>
        </a:lnSpc>
        <a:spcBef>
          <a:spcPts val="563"/>
        </a:spcBef>
        <a:buFont typeface="Arial" panose="020B0604020202020204" pitchFamily="34" charset="0"/>
        <a:buChar char="•"/>
        <a:defRPr sz="1575" kern="1200">
          <a:solidFill>
            <a:schemeClr val="tx1"/>
          </a:solidFill>
          <a:latin typeface="+mn-lt"/>
          <a:ea typeface="+mn-ea"/>
          <a:cs typeface="+mn-cs"/>
        </a:defRPr>
      </a:lvl1pPr>
      <a:lvl2pPr marL="38575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42921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125" kern="1200">
          <a:solidFill>
            <a:schemeClr val="tx1"/>
          </a:solidFill>
          <a:latin typeface="+mn-lt"/>
          <a:ea typeface="+mn-ea"/>
          <a:cs typeface="+mn-cs"/>
        </a:defRPr>
      </a:lvl3pPr>
      <a:lvl4pPr marL="900090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157259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414427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671596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928765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18593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1pPr>
      <a:lvl2pPr marL="25716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2pPr>
      <a:lvl3pPr marL="514337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3pPr>
      <a:lvl4pPr marL="771506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028675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285843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543011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80018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05734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6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10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titre 2">
            <a:extLst>
              <a:ext uri="{FF2B5EF4-FFF2-40B4-BE49-F238E27FC236}">
                <a16:creationId xmlns:a16="http://schemas.microsoft.com/office/drawing/2014/main" id="{6295DA3C-0F90-EDFC-CC2A-D213841AC89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11999" y="756980"/>
            <a:ext cx="6840000" cy="612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/>
              <a:t>Modifiez le style du titre</a:t>
            </a:r>
            <a:endParaRPr lang="fr-MA"/>
          </a:p>
        </p:txBody>
      </p:sp>
      <p:pic>
        <p:nvPicPr>
          <p:cNvPr id="2" name="Image 1">
            <a:extLst>
              <a:ext uri="{FF2B5EF4-FFF2-40B4-BE49-F238E27FC236}">
                <a16:creationId xmlns:a16="http://schemas.microsoft.com/office/drawing/2014/main" id="{68C672FF-D059-2364-A963-FC086371020F}"/>
              </a:ext>
            </a:extLst>
          </p:cNvPr>
          <p:cNvPicPr>
            <a:picLocks noChangeAspect="1"/>
          </p:cNvPicPr>
          <p:nvPr userDrawn="1"/>
        </p:nvPicPr>
        <p:blipFill>
          <a:blip r:embed="rId11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313528" y="131773"/>
            <a:ext cx="278069" cy="288000"/>
          </a:xfrm>
          <a:prstGeom prst="rect">
            <a:avLst/>
          </a:prstGeom>
          <a:ln>
            <a:noFill/>
          </a:ln>
        </p:spPr>
      </p:pic>
      <p:pic>
        <p:nvPicPr>
          <p:cNvPr id="5" name="Image 4">
            <a:extLst>
              <a:ext uri="{FF2B5EF4-FFF2-40B4-BE49-F238E27FC236}">
                <a16:creationId xmlns:a16="http://schemas.microsoft.com/office/drawing/2014/main" id="{1205A615-1503-28EB-B901-5BFC87861A48}"/>
              </a:ext>
            </a:extLst>
          </p:cNvPr>
          <p:cNvPicPr>
            <a:picLocks noChangeAspect="1"/>
          </p:cNvPicPr>
          <p:nvPr userDrawn="1"/>
        </p:nvPicPr>
        <p:blipFill>
          <a:blip r:embed="rId12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758314" y="148928"/>
            <a:ext cx="278069" cy="288000"/>
          </a:xfrm>
          <a:prstGeom prst="rect">
            <a:avLst/>
          </a:prstGeom>
          <a:ln>
            <a:noFill/>
          </a:ln>
        </p:spPr>
      </p:pic>
      <p:pic>
        <p:nvPicPr>
          <p:cNvPr id="6" name="Image 5">
            <a:extLst>
              <a:ext uri="{FF2B5EF4-FFF2-40B4-BE49-F238E27FC236}">
                <a16:creationId xmlns:a16="http://schemas.microsoft.com/office/drawing/2014/main" id="{099F7D7D-2090-3400-190B-845DA2CB88E3}"/>
              </a:ext>
            </a:extLst>
          </p:cNvPr>
          <p:cNvPicPr>
            <a:picLocks noChangeAspect="1"/>
          </p:cNvPicPr>
          <p:nvPr userDrawn="1"/>
        </p:nvPicPr>
        <p:blipFill>
          <a:blip r:embed="rId13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304946" y="148928"/>
            <a:ext cx="278069" cy="288000"/>
          </a:xfrm>
          <a:prstGeom prst="rect">
            <a:avLst/>
          </a:prstGeom>
          <a:ln>
            <a:noFill/>
          </a:ln>
        </p:spPr>
      </p:pic>
      <p:pic>
        <p:nvPicPr>
          <p:cNvPr id="7" name="Image 6">
            <a:extLst>
              <a:ext uri="{FF2B5EF4-FFF2-40B4-BE49-F238E27FC236}">
                <a16:creationId xmlns:a16="http://schemas.microsoft.com/office/drawing/2014/main" id="{6CE2E54B-FD28-B52D-DCCC-12DBFE8C42DF}"/>
              </a:ext>
            </a:extLst>
          </p:cNvPr>
          <p:cNvPicPr>
            <a:picLocks noChangeAspect="1"/>
          </p:cNvPicPr>
          <p:nvPr userDrawn="1"/>
        </p:nvPicPr>
        <p:blipFill>
          <a:blip r:embed="rId14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586073" y="156376"/>
            <a:ext cx="278069" cy="288000"/>
          </a:xfrm>
          <a:prstGeom prst="rect">
            <a:avLst/>
          </a:prstGeom>
          <a:ln>
            <a:noFill/>
          </a:ln>
        </p:spPr>
      </p:pic>
      <p:sp>
        <p:nvSpPr>
          <p:cNvPr id="8" name="Rectangle 7">
            <a:extLst>
              <a:ext uri="{FF2B5EF4-FFF2-40B4-BE49-F238E27FC236}">
                <a16:creationId xmlns:a16="http://schemas.microsoft.com/office/drawing/2014/main" id="{7018DDF5-8871-9FAE-A723-2B7794A61F68}"/>
              </a:ext>
            </a:extLst>
          </p:cNvPr>
          <p:cNvSpPr>
            <a:spLocks/>
          </p:cNvSpPr>
          <p:nvPr userDrawn="1"/>
        </p:nvSpPr>
        <p:spPr>
          <a:xfrm>
            <a:off x="5927716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نشاط اعتيادي</a:t>
            </a: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4CE8E6AF-9897-FC71-A344-E7665DFB0556}"/>
              </a:ext>
            </a:extLst>
          </p:cNvPr>
          <p:cNvSpPr>
            <a:spLocks/>
          </p:cNvSpPr>
          <p:nvPr userDrawn="1"/>
        </p:nvSpPr>
        <p:spPr>
          <a:xfrm>
            <a:off x="3098504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استـماع وتحدث</a:t>
            </a:r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C3DCDF16-70F3-CAE8-4328-3353317D1154}"/>
              </a:ext>
            </a:extLst>
          </p:cNvPr>
          <p:cNvSpPr>
            <a:spLocks/>
          </p:cNvSpPr>
          <p:nvPr userDrawn="1"/>
        </p:nvSpPr>
        <p:spPr>
          <a:xfrm>
            <a:off x="323273" y="131772"/>
            <a:ext cx="1280869" cy="305155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اختــتام الحــصة</a:t>
            </a:r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D63F6C8B-4F28-90BE-5C66-387580110C3D}"/>
              </a:ext>
            </a:extLst>
          </p:cNvPr>
          <p:cNvSpPr>
            <a:spLocks/>
          </p:cNvSpPr>
          <p:nvPr userDrawn="1"/>
        </p:nvSpPr>
        <p:spPr>
          <a:xfrm>
            <a:off x="4667716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معــــــــــجم</a:t>
            </a:r>
          </a:p>
        </p:txBody>
      </p:sp>
      <p:sp>
        <p:nvSpPr>
          <p:cNvPr id="16" name="Rectangle 15">
            <a:extLst>
              <a:ext uri="{FF2B5EF4-FFF2-40B4-BE49-F238E27FC236}">
                <a16:creationId xmlns:a16="http://schemas.microsoft.com/office/drawing/2014/main" id="{D1EA09A5-75C3-736E-6991-D5332F66BE09}"/>
              </a:ext>
            </a:extLst>
          </p:cNvPr>
          <p:cNvSpPr>
            <a:spLocks/>
          </p:cNvSpPr>
          <p:nvPr userDrawn="1"/>
        </p:nvSpPr>
        <p:spPr>
          <a:xfrm>
            <a:off x="1688843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قراءة</a:t>
            </a:r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F532A41D-BEAA-C917-5B47-4AE141D3EA38}"/>
              </a:ext>
            </a:extLst>
          </p:cNvPr>
          <p:cNvSpPr>
            <a:spLocks/>
          </p:cNvSpPr>
          <p:nvPr userDrawn="1"/>
        </p:nvSpPr>
        <p:spPr>
          <a:xfrm>
            <a:off x="7140920" y="156376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افتتاح الحصة</a:t>
            </a:r>
          </a:p>
        </p:txBody>
      </p:sp>
      <p:sp>
        <p:nvSpPr>
          <p:cNvPr id="17" name="Ellipse 16">
            <a:extLst>
              <a:ext uri="{FF2B5EF4-FFF2-40B4-BE49-F238E27FC236}">
                <a16:creationId xmlns:a16="http://schemas.microsoft.com/office/drawing/2014/main" id="{6174F963-DCBB-1449-9378-E5A7BF66536B}"/>
              </a:ext>
            </a:extLst>
          </p:cNvPr>
          <p:cNvSpPr/>
          <p:nvPr userDrawn="1"/>
        </p:nvSpPr>
        <p:spPr>
          <a:xfrm>
            <a:off x="1514750" y="131131"/>
            <a:ext cx="322476" cy="295448"/>
          </a:xfrm>
          <a:prstGeom prst="ellipse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800" b="0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libri" panose="020F0502020204030204"/>
                <a:ea typeface="+mn-ea"/>
                <a:cs typeface="Microsoft Uighur" panose="02000000000000000000" pitchFamily="2" charset="-78"/>
              </a:rPr>
              <a:t>6</a:t>
            </a:r>
            <a:endParaRPr kumimoji="0" lang="fr-FR" sz="1800" b="0" i="0" u="none" strike="noStrike" kern="1200" cap="none" spc="0" normalizeH="0" baseline="0" noProof="0" dirty="0">
              <a:ln>
                <a:noFill/>
              </a:ln>
              <a:solidFill>
                <a:srgbClr val="FF0000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8" name="Ellipse 17">
            <a:extLst>
              <a:ext uri="{FF2B5EF4-FFF2-40B4-BE49-F238E27FC236}">
                <a16:creationId xmlns:a16="http://schemas.microsoft.com/office/drawing/2014/main" id="{C2A46E44-1652-7A14-5710-BA827F6B9C49}"/>
              </a:ext>
            </a:extLst>
          </p:cNvPr>
          <p:cNvSpPr/>
          <p:nvPr userDrawn="1"/>
        </p:nvSpPr>
        <p:spPr>
          <a:xfrm>
            <a:off x="5758314" y="156376"/>
            <a:ext cx="278069" cy="288000"/>
          </a:xfrm>
          <a:prstGeom prst="ellipse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800" b="0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libri" panose="020F0502020204030204"/>
                <a:ea typeface="+mn-ea"/>
                <a:cs typeface="Microsoft Uighur" panose="02000000000000000000" pitchFamily="2" charset="-78"/>
              </a:rPr>
              <a:t>3</a:t>
            </a:r>
            <a:endParaRPr kumimoji="0" lang="fr-FR" sz="1800" b="0" i="0" u="none" strike="noStrike" kern="1200" cap="none" spc="0" normalizeH="0" baseline="0" noProof="0" dirty="0">
              <a:ln>
                <a:noFill/>
              </a:ln>
              <a:solidFill>
                <a:srgbClr val="FF0000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9" name="Ellipse 18">
            <a:extLst>
              <a:ext uri="{FF2B5EF4-FFF2-40B4-BE49-F238E27FC236}">
                <a16:creationId xmlns:a16="http://schemas.microsoft.com/office/drawing/2014/main" id="{BDB12229-7433-870F-F53A-F2AB72DA7980}"/>
              </a:ext>
            </a:extLst>
          </p:cNvPr>
          <p:cNvSpPr/>
          <p:nvPr userDrawn="1"/>
        </p:nvSpPr>
        <p:spPr>
          <a:xfrm>
            <a:off x="7018314" y="131131"/>
            <a:ext cx="278069" cy="288000"/>
          </a:xfrm>
          <a:prstGeom prst="ellipse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800" b="0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libri" panose="020F0502020204030204"/>
                <a:ea typeface="+mn-ea"/>
                <a:cs typeface="Microsoft Uighur" panose="02000000000000000000" pitchFamily="2" charset="-78"/>
              </a:rPr>
              <a:t>2</a:t>
            </a:r>
            <a:endParaRPr kumimoji="0" lang="fr-FR" sz="1800" b="0" i="0" u="none" strike="noStrike" kern="1200" cap="none" spc="0" normalizeH="0" baseline="0" noProof="0" dirty="0">
              <a:ln>
                <a:noFill/>
              </a:ln>
              <a:solidFill>
                <a:srgbClr val="FF0000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95780444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55" r:id="rId1"/>
    <p:sldLayoutId id="2147483756" r:id="rId2"/>
    <p:sldLayoutId id="2147483757" r:id="rId3"/>
    <p:sldLayoutId id="2147483758" r:id="rId4"/>
    <p:sldLayoutId id="2147483759" r:id="rId5"/>
    <p:sldLayoutId id="2147483760" r:id="rId6"/>
    <p:sldLayoutId id="2147483761" r:id="rId7"/>
    <p:sldLayoutId id="2147483762" r:id="rId8"/>
  </p:sldLayoutIdLst>
  <p:transition spd="slow">
    <p:fade/>
  </p:transition>
  <p:txStyles>
    <p:titleStyle>
      <a:lvl1pPr algn="r" defTabSz="514337" rtl="1" eaLnBrk="1" latinLnBrk="0" hangingPunct="1">
        <a:lnSpc>
          <a:spcPct val="90000"/>
        </a:lnSpc>
        <a:spcBef>
          <a:spcPct val="0"/>
        </a:spcBef>
        <a:buNone/>
        <a:defRPr lang="fr-MA" sz="1600" b="0" kern="1200" dirty="0">
          <a:solidFill>
            <a:prstClr val="white">
              <a:lumMod val="65000"/>
            </a:prstClr>
          </a:solidFill>
          <a:latin typeface="Calibri"/>
          <a:ea typeface="+mn-ea"/>
          <a:cs typeface="+mn-cs"/>
        </a:defRPr>
      </a:lvl1pPr>
    </p:titleStyle>
    <p:bodyStyle>
      <a:lvl1pPr marL="128585" indent="-128585" algn="l" defTabSz="514337" rtl="0" eaLnBrk="1" latinLnBrk="0" hangingPunct="1">
        <a:lnSpc>
          <a:spcPct val="90000"/>
        </a:lnSpc>
        <a:spcBef>
          <a:spcPts val="563"/>
        </a:spcBef>
        <a:buFont typeface="Arial" panose="020B0604020202020204" pitchFamily="34" charset="0"/>
        <a:buChar char="•"/>
        <a:defRPr sz="1575" kern="1200">
          <a:solidFill>
            <a:schemeClr val="tx1"/>
          </a:solidFill>
          <a:latin typeface="+mn-lt"/>
          <a:ea typeface="+mn-ea"/>
          <a:cs typeface="+mn-cs"/>
        </a:defRPr>
      </a:lvl1pPr>
      <a:lvl2pPr marL="38575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42921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125" kern="1200">
          <a:solidFill>
            <a:schemeClr val="tx1"/>
          </a:solidFill>
          <a:latin typeface="+mn-lt"/>
          <a:ea typeface="+mn-ea"/>
          <a:cs typeface="+mn-cs"/>
        </a:defRPr>
      </a:lvl3pPr>
      <a:lvl4pPr marL="900090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157259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414427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671596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928765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18593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1pPr>
      <a:lvl2pPr marL="25716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2pPr>
      <a:lvl3pPr marL="514337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3pPr>
      <a:lvl4pPr marL="771506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028675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285843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543011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80018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05734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7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10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titre 2">
            <a:extLst>
              <a:ext uri="{FF2B5EF4-FFF2-40B4-BE49-F238E27FC236}">
                <a16:creationId xmlns:a16="http://schemas.microsoft.com/office/drawing/2014/main" id="{6295DA3C-0F90-EDFC-CC2A-D213841AC89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11999" y="756980"/>
            <a:ext cx="6840000" cy="612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/>
              <a:t>Modifiez le style du titre</a:t>
            </a:r>
            <a:endParaRPr lang="fr-MA"/>
          </a:p>
        </p:txBody>
      </p:sp>
      <p:pic>
        <p:nvPicPr>
          <p:cNvPr id="2" name="Image 1">
            <a:extLst>
              <a:ext uri="{FF2B5EF4-FFF2-40B4-BE49-F238E27FC236}">
                <a16:creationId xmlns:a16="http://schemas.microsoft.com/office/drawing/2014/main" id="{68C672FF-D059-2364-A963-FC086371020F}"/>
              </a:ext>
            </a:extLst>
          </p:cNvPr>
          <p:cNvPicPr>
            <a:picLocks noChangeAspect="1"/>
          </p:cNvPicPr>
          <p:nvPr userDrawn="1"/>
        </p:nvPicPr>
        <p:blipFill>
          <a:blip r:embed="rId11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313528" y="131773"/>
            <a:ext cx="278069" cy="288000"/>
          </a:xfrm>
          <a:prstGeom prst="rect">
            <a:avLst/>
          </a:prstGeom>
          <a:ln>
            <a:noFill/>
          </a:ln>
        </p:spPr>
      </p:pic>
      <p:pic>
        <p:nvPicPr>
          <p:cNvPr id="5" name="Image 4">
            <a:extLst>
              <a:ext uri="{FF2B5EF4-FFF2-40B4-BE49-F238E27FC236}">
                <a16:creationId xmlns:a16="http://schemas.microsoft.com/office/drawing/2014/main" id="{1205A615-1503-28EB-B901-5BFC87861A48}"/>
              </a:ext>
            </a:extLst>
          </p:cNvPr>
          <p:cNvPicPr>
            <a:picLocks noChangeAspect="1"/>
          </p:cNvPicPr>
          <p:nvPr userDrawn="1"/>
        </p:nvPicPr>
        <p:blipFill>
          <a:blip r:embed="rId12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758314" y="148928"/>
            <a:ext cx="278069" cy="288000"/>
          </a:xfrm>
          <a:prstGeom prst="rect">
            <a:avLst/>
          </a:prstGeom>
          <a:ln>
            <a:noFill/>
          </a:ln>
        </p:spPr>
      </p:pic>
      <p:pic>
        <p:nvPicPr>
          <p:cNvPr id="6" name="Image 5">
            <a:extLst>
              <a:ext uri="{FF2B5EF4-FFF2-40B4-BE49-F238E27FC236}">
                <a16:creationId xmlns:a16="http://schemas.microsoft.com/office/drawing/2014/main" id="{099F7D7D-2090-3400-190B-845DA2CB88E3}"/>
              </a:ext>
            </a:extLst>
          </p:cNvPr>
          <p:cNvPicPr>
            <a:picLocks noChangeAspect="1"/>
          </p:cNvPicPr>
          <p:nvPr userDrawn="1"/>
        </p:nvPicPr>
        <p:blipFill>
          <a:blip r:embed="rId13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304946" y="148928"/>
            <a:ext cx="278069" cy="288000"/>
          </a:xfrm>
          <a:prstGeom prst="rect">
            <a:avLst/>
          </a:prstGeom>
          <a:ln>
            <a:noFill/>
          </a:ln>
        </p:spPr>
      </p:pic>
      <p:pic>
        <p:nvPicPr>
          <p:cNvPr id="7" name="Image 6">
            <a:extLst>
              <a:ext uri="{FF2B5EF4-FFF2-40B4-BE49-F238E27FC236}">
                <a16:creationId xmlns:a16="http://schemas.microsoft.com/office/drawing/2014/main" id="{6CE2E54B-FD28-B52D-DCCC-12DBFE8C42DF}"/>
              </a:ext>
            </a:extLst>
          </p:cNvPr>
          <p:cNvPicPr>
            <a:picLocks noChangeAspect="1"/>
          </p:cNvPicPr>
          <p:nvPr userDrawn="1"/>
        </p:nvPicPr>
        <p:blipFill>
          <a:blip r:embed="rId14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586073" y="156376"/>
            <a:ext cx="278069" cy="288000"/>
          </a:xfrm>
          <a:prstGeom prst="rect">
            <a:avLst/>
          </a:prstGeom>
          <a:ln>
            <a:noFill/>
          </a:ln>
        </p:spPr>
      </p:pic>
      <p:sp>
        <p:nvSpPr>
          <p:cNvPr id="8" name="Rectangle 7">
            <a:extLst>
              <a:ext uri="{FF2B5EF4-FFF2-40B4-BE49-F238E27FC236}">
                <a16:creationId xmlns:a16="http://schemas.microsoft.com/office/drawing/2014/main" id="{7018DDF5-8871-9FAE-A723-2B7794A61F68}"/>
              </a:ext>
            </a:extLst>
          </p:cNvPr>
          <p:cNvSpPr>
            <a:spLocks/>
          </p:cNvSpPr>
          <p:nvPr userDrawn="1"/>
        </p:nvSpPr>
        <p:spPr>
          <a:xfrm>
            <a:off x="5927716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نشاط اعتيادي</a:t>
            </a: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4CE8E6AF-9897-FC71-A344-E7665DFB0556}"/>
              </a:ext>
            </a:extLst>
          </p:cNvPr>
          <p:cNvSpPr>
            <a:spLocks/>
          </p:cNvSpPr>
          <p:nvPr userDrawn="1"/>
        </p:nvSpPr>
        <p:spPr>
          <a:xfrm>
            <a:off x="3098504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استـماع وتحدث</a:t>
            </a:r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C3DCDF16-70F3-CAE8-4328-3353317D1154}"/>
              </a:ext>
            </a:extLst>
          </p:cNvPr>
          <p:cNvSpPr>
            <a:spLocks/>
          </p:cNvSpPr>
          <p:nvPr userDrawn="1"/>
        </p:nvSpPr>
        <p:spPr>
          <a:xfrm>
            <a:off x="323273" y="131773"/>
            <a:ext cx="1206019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4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اختــتام الحــصة</a:t>
            </a:r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D63F6C8B-4F28-90BE-5C66-387580110C3D}"/>
              </a:ext>
            </a:extLst>
          </p:cNvPr>
          <p:cNvSpPr>
            <a:spLocks/>
          </p:cNvSpPr>
          <p:nvPr userDrawn="1"/>
        </p:nvSpPr>
        <p:spPr>
          <a:xfrm>
            <a:off x="4667716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معــــــــــجم</a:t>
            </a:r>
          </a:p>
        </p:txBody>
      </p:sp>
      <p:sp>
        <p:nvSpPr>
          <p:cNvPr id="16" name="Rectangle 15">
            <a:extLst>
              <a:ext uri="{FF2B5EF4-FFF2-40B4-BE49-F238E27FC236}">
                <a16:creationId xmlns:a16="http://schemas.microsoft.com/office/drawing/2014/main" id="{D1EA09A5-75C3-736E-6991-D5332F66BE09}"/>
              </a:ext>
            </a:extLst>
          </p:cNvPr>
          <p:cNvSpPr>
            <a:spLocks/>
          </p:cNvSpPr>
          <p:nvPr userDrawn="1"/>
        </p:nvSpPr>
        <p:spPr>
          <a:xfrm>
            <a:off x="1688843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قراءة</a:t>
            </a:r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F532A41D-BEAA-C917-5B47-4AE141D3EA38}"/>
              </a:ext>
            </a:extLst>
          </p:cNvPr>
          <p:cNvSpPr>
            <a:spLocks/>
          </p:cNvSpPr>
          <p:nvPr userDrawn="1"/>
        </p:nvSpPr>
        <p:spPr>
          <a:xfrm>
            <a:off x="7140920" y="156376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افتتاح الحصة</a:t>
            </a:r>
          </a:p>
        </p:txBody>
      </p:sp>
      <p:sp>
        <p:nvSpPr>
          <p:cNvPr id="17" name="Ellipse 16">
            <a:extLst>
              <a:ext uri="{FF2B5EF4-FFF2-40B4-BE49-F238E27FC236}">
                <a16:creationId xmlns:a16="http://schemas.microsoft.com/office/drawing/2014/main" id="{6174F963-DCBB-1449-9378-E5A7BF66536B}"/>
              </a:ext>
            </a:extLst>
          </p:cNvPr>
          <p:cNvSpPr/>
          <p:nvPr userDrawn="1"/>
        </p:nvSpPr>
        <p:spPr>
          <a:xfrm>
            <a:off x="1376218" y="148928"/>
            <a:ext cx="322476" cy="295448"/>
          </a:xfrm>
          <a:prstGeom prst="ellipse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800" b="0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libri" panose="020F0502020204030204"/>
                <a:ea typeface="+mn-ea"/>
                <a:cs typeface="Microsoft Uighur" panose="02000000000000000000" pitchFamily="2" charset="-78"/>
              </a:rPr>
              <a:t>6</a:t>
            </a:r>
            <a:endParaRPr kumimoji="0" lang="fr-FR" sz="1800" b="0" i="0" u="none" strike="noStrike" kern="1200" cap="none" spc="0" normalizeH="0" baseline="0" noProof="0" dirty="0">
              <a:ln>
                <a:noFill/>
              </a:ln>
              <a:solidFill>
                <a:srgbClr val="FF0000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8" name="Ellipse 17">
            <a:extLst>
              <a:ext uri="{FF2B5EF4-FFF2-40B4-BE49-F238E27FC236}">
                <a16:creationId xmlns:a16="http://schemas.microsoft.com/office/drawing/2014/main" id="{C2A46E44-1652-7A14-5710-BA827F6B9C49}"/>
              </a:ext>
            </a:extLst>
          </p:cNvPr>
          <p:cNvSpPr/>
          <p:nvPr userDrawn="1"/>
        </p:nvSpPr>
        <p:spPr>
          <a:xfrm>
            <a:off x="5758314" y="156376"/>
            <a:ext cx="278069" cy="288000"/>
          </a:xfrm>
          <a:prstGeom prst="ellipse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800" b="0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libri" panose="020F0502020204030204"/>
                <a:ea typeface="+mn-ea"/>
                <a:cs typeface="Microsoft Uighur" panose="02000000000000000000" pitchFamily="2" charset="-78"/>
              </a:rPr>
              <a:t>3</a:t>
            </a:r>
            <a:endParaRPr kumimoji="0" lang="fr-FR" sz="1800" b="0" i="0" u="none" strike="noStrike" kern="1200" cap="none" spc="0" normalizeH="0" baseline="0" noProof="0" dirty="0">
              <a:ln>
                <a:noFill/>
              </a:ln>
              <a:solidFill>
                <a:srgbClr val="FF0000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9" name="Ellipse 18">
            <a:extLst>
              <a:ext uri="{FF2B5EF4-FFF2-40B4-BE49-F238E27FC236}">
                <a16:creationId xmlns:a16="http://schemas.microsoft.com/office/drawing/2014/main" id="{BDB12229-7433-870F-F53A-F2AB72DA7980}"/>
              </a:ext>
            </a:extLst>
          </p:cNvPr>
          <p:cNvSpPr/>
          <p:nvPr userDrawn="1"/>
        </p:nvSpPr>
        <p:spPr>
          <a:xfrm>
            <a:off x="7018314" y="131131"/>
            <a:ext cx="278069" cy="288000"/>
          </a:xfrm>
          <a:prstGeom prst="ellipse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800" b="0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libri" panose="020F0502020204030204"/>
                <a:ea typeface="+mn-ea"/>
                <a:cs typeface="Microsoft Uighur" panose="02000000000000000000" pitchFamily="2" charset="-78"/>
              </a:rPr>
              <a:t>2</a:t>
            </a:r>
            <a:endParaRPr kumimoji="0" lang="fr-FR" sz="1800" b="0" i="0" u="none" strike="noStrike" kern="1200" cap="none" spc="0" normalizeH="0" baseline="0" noProof="0" dirty="0">
              <a:ln>
                <a:noFill/>
              </a:ln>
              <a:solidFill>
                <a:srgbClr val="FF0000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92216859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34" r:id="rId1"/>
    <p:sldLayoutId id="2147483735" r:id="rId2"/>
    <p:sldLayoutId id="2147483736" r:id="rId3"/>
    <p:sldLayoutId id="2147483737" r:id="rId4"/>
    <p:sldLayoutId id="2147483738" r:id="rId5"/>
    <p:sldLayoutId id="2147483739" r:id="rId6"/>
    <p:sldLayoutId id="2147483740" r:id="rId7"/>
    <p:sldLayoutId id="2147483741" r:id="rId8"/>
  </p:sldLayoutIdLst>
  <p:transition spd="slow">
    <p:fade/>
  </p:transition>
  <p:txStyles>
    <p:titleStyle>
      <a:lvl1pPr algn="r" defTabSz="514337" rtl="1" eaLnBrk="1" latinLnBrk="0" hangingPunct="1">
        <a:lnSpc>
          <a:spcPct val="90000"/>
        </a:lnSpc>
        <a:spcBef>
          <a:spcPct val="0"/>
        </a:spcBef>
        <a:buNone/>
        <a:defRPr lang="fr-MA" sz="1600" b="0" kern="1200" dirty="0">
          <a:solidFill>
            <a:prstClr val="white">
              <a:lumMod val="65000"/>
            </a:prstClr>
          </a:solidFill>
          <a:latin typeface="Calibri"/>
          <a:ea typeface="+mn-ea"/>
          <a:cs typeface="+mn-cs"/>
        </a:defRPr>
      </a:lvl1pPr>
    </p:titleStyle>
    <p:bodyStyle>
      <a:lvl1pPr marL="128585" indent="-128585" algn="l" defTabSz="514337" rtl="0" eaLnBrk="1" latinLnBrk="0" hangingPunct="1">
        <a:lnSpc>
          <a:spcPct val="90000"/>
        </a:lnSpc>
        <a:spcBef>
          <a:spcPts val="563"/>
        </a:spcBef>
        <a:buFont typeface="Arial" panose="020B0604020202020204" pitchFamily="34" charset="0"/>
        <a:buChar char="•"/>
        <a:defRPr sz="1575" kern="1200">
          <a:solidFill>
            <a:schemeClr val="tx1"/>
          </a:solidFill>
          <a:latin typeface="+mn-lt"/>
          <a:ea typeface="+mn-ea"/>
          <a:cs typeface="+mn-cs"/>
        </a:defRPr>
      </a:lvl1pPr>
      <a:lvl2pPr marL="38575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42921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125" kern="1200">
          <a:solidFill>
            <a:schemeClr val="tx1"/>
          </a:solidFill>
          <a:latin typeface="+mn-lt"/>
          <a:ea typeface="+mn-ea"/>
          <a:cs typeface="+mn-cs"/>
        </a:defRPr>
      </a:lvl3pPr>
      <a:lvl4pPr marL="900090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157259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414427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671596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928765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18593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1pPr>
      <a:lvl2pPr marL="25716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2pPr>
      <a:lvl3pPr marL="514337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3pPr>
      <a:lvl4pPr marL="771506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028675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285843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543011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80018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05734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8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10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titre 2">
            <a:extLst>
              <a:ext uri="{FF2B5EF4-FFF2-40B4-BE49-F238E27FC236}">
                <a16:creationId xmlns:a16="http://schemas.microsoft.com/office/drawing/2014/main" id="{6295DA3C-0F90-EDFC-CC2A-D213841AC89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11999" y="756980"/>
            <a:ext cx="6840000" cy="612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/>
              <a:t>Modifiez le style du titre</a:t>
            </a:r>
            <a:endParaRPr lang="fr-MA"/>
          </a:p>
        </p:txBody>
      </p:sp>
      <p:pic>
        <p:nvPicPr>
          <p:cNvPr id="2" name="Image 1">
            <a:extLst>
              <a:ext uri="{FF2B5EF4-FFF2-40B4-BE49-F238E27FC236}">
                <a16:creationId xmlns:a16="http://schemas.microsoft.com/office/drawing/2014/main" id="{68C672FF-D059-2364-A963-FC086371020F}"/>
              </a:ext>
            </a:extLst>
          </p:cNvPr>
          <p:cNvPicPr>
            <a:picLocks noChangeAspect="1"/>
          </p:cNvPicPr>
          <p:nvPr userDrawn="1"/>
        </p:nvPicPr>
        <p:blipFill>
          <a:blip r:embed="rId11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313528" y="131773"/>
            <a:ext cx="278069" cy="288000"/>
          </a:xfrm>
          <a:prstGeom prst="rect">
            <a:avLst/>
          </a:prstGeom>
          <a:ln>
            <a:noFill/>
          </a:ln>
        </p:spPr>
      </p:pic>
      <p:pic>
        <p:nvPicPr>
          <p:cNvPr id="5" name="Image 4">
            <a:extLst>
              <a:ext uri="{FF2B5EF4-FFF2-40B4-BE49-F238E27FC236}">
                <a16:creationId xmlns:a16="http://schemas.microsoft.com/office/drawing/2014/main" id="{1205A615-1503-28EB-B901-5BFC87861A48}"/>
              </a:ext>
            </a:extLst>
          </p:cNvPr>
          <p:cNvPicPr>
            <a:picLocks noChangeAspect="1"/>
          </p:cNvPicPr>
          <p:nvPr userDrawn="1"/>
        </p:nvPicPr>
        <p:blipFill>
          <a:blip r:embed="rId12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758314" y="148928"/>
            <a:ext cx="278069" cy="288000"/>
          </a:xfrm>
          <a:prstGeom prst="rect">
            <a:avLst/>
          </a:prstGeom>
          <a:ln>
            <a:noFill/>
          </a:ln>
        </p:spPr>
      </p:pic>
      <p:pic>
        <p:nvPicPr>
          <p:cNvPr id="6" name="Image 5">
            <a:extLst>
              <a:ext uri="{FF2B5EF4-FFF2-40B4-BE49-F238E27FC236}">
                <a16:creationId xmlns:a16="http://schemas.microsoft.com/office/drawing/2014/main" id="{099F7D7D-2090-3400-190B-845DA2CB88E3}"/>
              </a:ext>
            </a:extLst>
          </p:cNvPr>
          <p:cNvPicPr>
            <a:picLocks noChangeAspect="1"/>
          </p:cNvPicPr>
          <p:nvPr userDrawn="1"/>
        </p:nvPicPr>
        <p:blipFill>
          <a:blip r:embed="rId13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304946" y="148928"/>
            <a:ext cx="278069" cy="288000"/>
          </a:xfrm>
          <a:prstGeom prst="rect">
            <a:avLst/>
          </a:prstGeom>
          <a:ln>
            <a:noFill/>
          </a:ln>
        </p:spPr>
      </p:pic>
      <p:pic>
        <p:nvPicPr>
          <p:cNvPr id="7" name="Image 6">
            <a:extLst>
              <a:ext uri="{FF2B5EF4-FFF2-40B4-BE49-F238E27FC236}">
                <a16:creationId xmlns:a16="http://schemas.microsoft.com/office/drawing/2014/main" id="{6CE2E54B-FD28-B52D-DCCC-12DBFE8C42DF}"/>
              </a:ext>
            </a:extLst>
          </p:cNvPr>
          <p:cNvPicPr>
            <a:picLocks noChangeAspect="1"/>
          </p:cNvPicPr>
          <p:nvPr userDrawn="1"/>
        </p:nvPicPr>
        <p:blipFill>
          <a:blip r:embed="rId14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586073" y="156376"/>
            <a:ext cx="278069" cy="288000"/>
          </a:xfrm>
          <a:prstGeom prst="rect">
            <a:avLst/>
          </a:prstGeom>
          <a:ln>
            <a:noFill/>
          </a:ln>
        </p:spPr>
      </p:pic>
      <p:sp>
        <p:nvSpPr>
          <p:cNvPr id="8" name="Rectangle 7">
            <a:extLst>
              <a:ext uri="{FF2B5EF4-FFF2-40B4-BE49-F238E27FC236}">
                <a16:creationId xmlns:a16="http://schemas.microsoft.com/office/drawing/2014/main" id="{7018DDF5-8871-9FAE-A723-2B7794A61F68}"/>
              </a:ext>
            </a:extLst>
          </p:cNvPr>
          <p:cNvSpPr>
            <a:spLocks/>
          </p:cNvSpPr>
          <p:nvPr userDrawn="1"/>
        </p:nvSpPr>
        <p:spPr>
          <a:xfrm>
            <a:off x="5927716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نشاط اعتيادي</a:t>
            </a: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4CE8E6AF-9897-FC71-A344-E7665DFB0556}"/>
              </a:ext>
            </a:extLst>
          </p:cNvPr>
          <p:cNvSpPr>
            <a:spLocks/>
          </p:cNvSpPr>
          <p:nvPr userDrawn="1"/>
        </p:nvSpPr>
        <p:spPr>
          <a:xfrm>
            <a:off x="3098504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استـماع وتحدث</a:t>
            </a:r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C3DCDF16-70F3-CAE8-4328-3353317D1154}"/>
              </a:ext>
            </a:extLst>
          </p:cNvPr>
          <p:cNvSpPr>
            <a:spLocks/>
          </p:cNvSpPr>
          <p:nvPr userDrawn="1"/>
        </p:nvSpPr>
        <p:spPr>
          <a:xfrm>
            <a:off x="323273" y="131773"/>
            <a:ext cx="1206019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4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اختــتام الحــصة</a:t>
            </a:r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D63F6C8B-4F28-90BE-5C66-387580110C3D}"/>
              </a:ext>
            </a:extLst>
          </p:cNvPr>
          <p:cNvSpPr>
            <a:spLocks/>
          </p:cNvSpPr>
          <p:nvPr userDrawn="1"/>
        </p:nvSpPr>
        <p:spPr>
          <a:xfrm>
            <a:off x="4667716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معــــــــــجم</a:t>
            </a:r>
          </a:p>
        </p:txBody>
      </p:sp>
      <p:sp>
        <p:nvSpPr>
          <p:cNvPr id="16" name="Rectangle 15">
            <a:extLst>
              <a:ext uri="{FF2B5EF4-FFF2-40B4-BE49-F238E27FC236}">
                <a16:creationId xmlns:a16="http://schemas.microsoft.com/office/drawing/2014/main" id="{D1EA09A5-75C3-736E-6991-D5332F66BE09}"/>
              </a:ext>
            </a:extLst>
          </p:cNvPr>
          <p:cNvSpPr>
            <a:spLocks/>
          </p:cNvSpPr>
          <p:nvPr userDrawn="1"/>
        </p:nvSpPr>
        <p:spPr>
          <a:xfrm>
            <a:off x="1688843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قراءة</a:t>
            </a:r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F532A41D-BEAA-C917-5B47-4AE141D3EA38}"/>
              </a:ext>
            </a:extLst>
          </p:cNvPr>
          <p:cNvSpPr>
            <a:spLocks/>
          </p:cNvSpPr>
          <p:nvPr userDrawn="1"/>
        </p:nvSpPr>
        <p:spPr>
          <a:xfrm>
            <a:off x="7140920" y="156376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افتتاح الحصة</a:t>
            </a:r>
          </a:p>
        </p:txBody>
      </p:sp>
      <p:sp>
        <p:nvSpPr>
          <p:cNvPr id="17" name="Ellipse 16">
            <a:extLst>
              <a:ext uri="{FF2B5EF4-FFF2-40B4-BE49-F238E27FC236}">
                <a16:creationId xmlns:a16="http://schemas.microsoft.com/office/drawing/2014/main" id="{6174F963-DCBB-1449-9378-E5A7BF66536B}"/>
              </a:ext>
            </a:extLst>
          </p:cNvPr>
          <p:cNvSpPr/>
          <p:nvPr userDrawn="1"/>
        </p:nvSpPr>
        <p:spPr>
          <a:xfrm>
            <a:off x="1376218" y="148928"/>
            <a:ext cx="322476" cy="295448"/>
          </a:xfrm>
          <a:prstGeom prst="ellipse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ar-MA" dirty="0">
                <a:solidFill>
                  <a:srgbClr val="FF0000"/>
                </a:solidFill>
                <a:cs typeface="Microsoft Uighur" panose="02000000000000000000" pitchFamily="2" charset="-78"/>
              </a:rPr>
              <a:t>6</a:t>
            </a:r>
            <a:endParaRPr lang="fr-FR" dirty="0">
              <a:solidFill>
                <a:srgbClr val="FF0000"/>
              </a:solidFill>
            </a:endParaRPr>
          </a:p>
        </p:txBody>
      </p:sp>
      <p:sp>
        <p:nvSpPr>
          <p:cNvPr id="18" name="Ellipse 17">
            <a:extLst>
              <a:ext uri="{FF2B5EF4-FFF2-40B4-BE49-F238E27FC236}">
                <a16:creationId xmlns:a16="http://schemas.microsoft.com/office/drawing/2014/main" id="{C2A46E44-1652-7A14-5710-BA827F6B9C49}"/>
              </a:ext>
            </a:extLst>
          </p:cNvPr>
          <p:cNvSpPr/>
          <p:nvPr userDrawn="1"/>
        </p:nvSpPr>
        <p:spPr>
          <a:xfrm>
            <a:off x="5758314" y="156376"/>
            <a:ext cx="278069" cy="288000"/>
          </a:xfrm>
          <a:prstGeom prst="ellipse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ar-MA" dirty="0">
                <a:solidFill>
                  <a:srgbClr val="FF0000"/>
                </a:solidFill>
                <a:cs typeface="Microsoft Uighur" panose="02000000000000000000" pitchFamily="2" charset="-78"/>
              </a:rPr>
              <a:t>3</a:t>
            </a:r>
            <a:endParaRPr lang="fr-FR" dirty="0">
              <a:solidFill>
                <a:srgbClr val="FF0000"/>
              </a:solidFill>
            </a:endParaRPr>
          </a:p>
        </p:txBody>
      </p:sp>
      <p:sp>
        <p:nvSpPr>
          <p:cNvPr id="19" name="Ellipse 18">
            <a:extLst>
              <a:ext uri="{FF2B5EF4-FFF2-40B4-BE49-F238E27FC236}">
                <a16:creationId xmlns:a16="http://schemas.microsoft.com/office/drawing/2014/main" id="{BDB12229-7433-870F-F53A-F2AB72DA7980}"/>
              </a:ext>
            </a:extLst>
          </p:cNvPr>
          <p:cNvSpPr/>
          <p:nvPr userDrawn="1"/>
        </p:nvSpPr>
        <p:spPr>
          <a:xfrm>
            <a:off x="7018314" y="131131"/>
            <a:ext cx="278069" cy="288000"/>
          </a:xfrm>
          <a:prstGeom prst="ellipse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ar-MA" dirty="0">
                <a:solidFill>
                  <a:srgbClr val="FF0000"/>
                </a:solidFill>
                <a:cs typeface="Microsoft Uighur" panose="02000000000000000000" pitchFamily="2" charset="-78"/>
              </a:rPr>
              <a:t>2</a:t>
            </a:r>
            <a:endParaRPr lang="fr-FR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79205406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97" r:id="rId1"/>
    <p:sldLayoutId id="2147483698" r:id="rId2"/>
    <p:sldLayoutId id="2147483699" r:id="rId3"/>
    <p:sldLayoutId id="2147483700" r:id="rId4"/>
    <p:sldLayoutId id="2147483701" r:id="rId5"/>
    <p:sldLayoutId id="2147483702" r:id="rId6"/>
    <p:sldLayoutId id="2147483703" r:id="rId7"/>
    <p:sldLayoutId id="2147483704" r:id="rId8"/>
  </p:sldLayoutIdLst>
  <p:transition spd="slow">
    <p:fade/>
  </p:transition>
  <p:txStyles>
    <p:titleStyle>
      <a:lvl1pPr algn="r" defTabSz="514337" rtl="1" eaLnBrk="1" latinLnBrk="0" hangingPunct="1">
        <a:lnSpc>
          <a:spcPct val="90000"/>
        </a:lnSpc>
        <a:spcBef>
          <a:spcPct val="0"/>
        </a:spcBef>
        <a:buNone/>
        <a:defRPr lang="fr-MA" sz="1600" b="0" kern="1200" dirty="0">
          <a:solidFill>
            <a:prstClr val="white">
              <a:lumMod val="65000"/>
            </a:prstClr>
          </a:solidFill>
          <a:latin typeface="Calibri"/>
          <a:ea typeface="+mn-ea"/>
          <a:cs typeface="+mn-cs"/>
        </a:defRPr>
      </a:lvl1pPr>
    </p:titleStyle>
    <p:bodyStyle>
      <a:lvl1pPr marL="128585" indent="-128585" algn="l" defTabSz="514337" rtl="0" eaLnBrk="1" latinLnBrk="0" hangingPunct="1">
        <a:lnSpc>
          <a:spcPct val="90000"/>
        </a:lnSpc>
        <a:spcBef>
          <a:spcPts val="563"/>
        </a:spcBef>
        <a:buFont typeface="Arial" panose="020B0604020202020204" pitchFamily="34" charset="0"/>
        <a:buChar char="•"/>
        <a:defRPr sz="1575" kern="1200">
          <a:solidFill>
            <a:schemeClr val="tx1"/>
          </a:solidFill>
          <a:latin typeface="+mn-lt"/>
          <a:ea typeface="+mn-ea"/>
          <a:cs typeface="+mn-cs"/>
        </a:defRPr>
      </a:lvl1pPr>
      <a:lvl2pPr marL="38575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42921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125" kern="1200">
          <a:solidFill>
            <a:schemeClr val="tx1"/>
          </a:solidFill>
          <a:latin typeface="+mn-lt"/>
          <a:ea typeface="+mn-ea"/>
          <a:cs typeface="+mn-cs"/>
        </a:defRPr>
      </a:lvl3pPr>
      <a:lvl4pPr marL="900090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157259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414427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671596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928765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18593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1pPr>
      <a:lvl2pPr marL="25716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2pPr>
      <a:lvl3pPr marL="514337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3pPr>
      <a:lvl4pPr marL="771506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028675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285843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543011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80018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05734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9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11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titre 2">
            <a:extLst>
              <a:ext uri="{FF2B5EF4-FFF2-40B4-BE49-F238E27FC236}">
                <a16:creationId xmlns:a16="http://schemas.microsoft.com/office/drawing/2014/main" id="{6295DA3C-0F90-EDFC-CC2A-D213841AC89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11999" y="756980"/>
            <a:ext cx="6840000" cy="612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/>
              <a:t>Modifiez le style du titre</a:t>
            </a:r>
            <a:endParaRPr lang="fr-MA"/>
          </a:p>
        </p:txBody>
      </p:sp>
      <p:pic>
        <p:nvPicPr>
          <p:cNvPr id="9" name="Image 8">
            <a:extLst>
              <a:ext uri="{FF2B5EF4-FFF2-40B4-BE49-F238E27FC236}">
                <a16:creationId xmlns:a16="http://schemas.microsoft.com/office/drawing/2014/main" id="{14C427FD-FF22-C327-0759-AB1666D99702}"/>
              </a:ext>
            </a:extLst>
          </p:cNvPr>
          <p:cNvPicPr>
            <a:picLocks noChangeAspect="1"/>
          </p:cNvPicPr>
          <p:nvPr userDrawn="1"/>
        </p:nvPicPr>
        <p:blipFill>
          <a:blip r:embed="rId12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870183" y="131773"/>
            <a:ext cx="278069" cy="288000"/>
          </a:xfrm>
          <a:prstGeom prst="rect">
            <a:avLst/>
          </a:prstGeom>
          <a:ln>
            <a:noFill/>
          </a:ln>
        </p:spPr>
      </p:pic>
      <p:pic>
        <p:nvPicPr>
          <p:cNvPr id="11" name="Image 10">
            <a:extLst>
              <a:ext uri="{FF2B5EF4-FFF2-40B4-BE49-F238E27FC236}">
                <a16:creationId xmlns:a16="http://schemas.microsoft.com/office/drawing/2014/main" id="{B3380EAA-A167-43BE-CBF6-1752ED629162}"/>
              </a:ext>
            </a:extLst>
          </p:cNvPr>
          <p:cNvPicPr>
            <a:picLocks noChangeAspect="1"/>
          </p:cNvPicPr>
          <p:nvPr userDrawn="1"/>
        </p:nvPicPr>
        <p:blipFill>
          <a:blip r:embed="rId13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328695" y="131773"/>
            <a:ext cx="278069" cy="288000"/>
          </a:xfrm>
          <a:prstGeom prst="rect">
            <a:avLst/>
          </a:prstGeom>
          <a:ln>
            <a:noFill/>
          </a:ln>
        </p:spPr>
      </p:pic>
      <p:pic>
        <p:nvPicPr>
          <p:cNvPr id="13" name="Image 12">
            <a:extLst>
              <a:ext uri="{FF2B5EF4-FFF2-40B4-BE49-F238E27FC236}">
                <a16:creationId xmlns:a16="http://schemas.microsoft.com/office/drawing/2014/main" id="{740D5CED-F3A3-CFAD-BC4E-3393F7FF3C8B}"/>
              </a:ext>
            </a:extLst>
          </p:cNvPr>
          <p:cNvPicPr>
            <a:picLocks noChangeAspect="1"/>
          </p:cNvPicPr>
          <p:nvPr userDrawn="1"/>
        </p:nvPicPr>
        <p:blipFill>
          <a:blip r:embed="rId14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785497" y="131773"/>
            <a:ext cx="278069" cy="288000"/>
          </a:xfrm>
          <a:prstGeom prst="rect">
            <a:avLst/>
          </a:prstGeom>
          <a:ln>
            <a:noFill/>
          </a:ln>
        </p:spPr>
      </p:pic>
      <p:pic>
        <p:nvPicPr>
          <p:cNvPr id="15" name="Image 14">
            <a:extLst>
              <a:ext uri="{FF2B5EF4-FFF2-40B4-BE49-F238E27FC236}">
                <a16:creationId xmlns:a16="http://schemas.microsoft.com/office/drawing/2014/main" id="{0F5F2B08-CEE8-A724-843B-D22EBB574803}"/>
              </a:ext>
            </a:extLst>
          </p:cNvPr>
          <p:cNvPicPr>
            <a:picLocks noChangeAspect="1"/>
          </p:cNvPicPr>
          <p:nvPr userDrawn="1"/>
        </p:nvPicPr>
        <p:blipFill>
          <a:blip r:embed="rId15">
            <a:alphaModFix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226912" y="131773"/>
            <a:ext cx="278069" cy="288000"/>
          </a:xfrm>
          <a:prstGeom prst="rect">
            <a:avLst/>
          </a:prstGeom>
          <a:ln>
            <a:noFill/>
          </a:ln>
        </p:spPr>
      </p:pic>
      <p:pic>
        <p:nvPicPr>
          <p:cNvPr id="17" name="Image 16">
            <a:extLst>
              <a:ext uri="{FF2B5EF4-FFF2-40B4-BE49-F238E27FC236}">
                <a16:creationId xmlns:a16="http://schemas.microsoft.com/office/drawing/2014/main" id="{14AA64FE-029A-D058-1457-7B396E66D1A9}"/>
              </a:ext>
            </a:extLst>
          </p:cNvPr>
          <p:cNvPicPr>
            <a:picLocks noChangeAspect="1"/>
          </p:cNvPicPr>
          <p:nvPr userDrawn="1"/>
        </p:nvPicPr>
        <p:blipFill>
          <a:blip r:embed="rId16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668327" y="131773"/>
            <a:ext cx="278069" cy="288000"/>
          </a:xfrm>
          <a:prstGeom prst="rect">
            <a:avLst/>
          </a:prstGeom>
          <a:ln>
            <a:noFill/>
          </a:ln>
        </p:spPr>
      </p:pic>
      <p:sp>
        <p:nvSpPr>
          <p:cNvPr id="18" name="Rectangle 17">
            <a:extLst>
              <a:ext uri="{FF2B5EF4-FFF2-40B4-BE49-F238E27FC236}">
                <a16:creationId xmlns:a16="http://schemas.microsoft.com/office/drawing/2014/main" id="{0C1609F9-E6DF-3D8A-BF1E-399F849E5147}"/>
              </a:ext>
            </a:extLst>
          </p:cNvPr>
          <p:cNvSpPr>
            <a:spLocks/>
          </p:cNvSpPr>
          <p:nvPr userDrawn="1"/>
        </p:nvSpPr>
        <p:spPr>
          <a:xfrm>
            <a:off x="6610183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نشاط اعتيادي</a:t>
            </a:r>
          </a:p>
        </p:txBody>
      </p:sp>
      <p:sp>
        <p:nvSpPr>
          <p:cNvPr id="20" name="Rectangle 19">
            <a:extLst>
              <a:ext uri="{FF2B5EF4-FFF2-40B4-BE49-F238E27FC236}">
                <a16:creationId xmlns:a16="http://schemas.microsoft.com/office/drawing/2014/main" id="{47AEC35D-0318-41F4-D6CB-38CDD0855E23}"/>
              </a:ext>
            </a:extLst>
          </p:cNvPr>
          <p:cNvSpPr>
            <a:spLocks/>
          </p:cNvSpPr>
          <p:nvPr userDrawn="1"/>
        </p:nvSpPr>
        <p:spPr>
          <a:xfrm>
            <a:off x="3515239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استـماع وتحدث</a:t>
            </a:r>
          </a:p>
        </p:txBody>
      </p:sp>
      <p:sp>
        <p:nvSpPr>
          <p:cNvPr id="21" name="Rectangle 20">
            <a:extLst>
              <a:ext uri="{FF2B5EF4-FFF2-40B4-BE49-F238E27FC236}">
                <a16:creationId xmlns:a16="http://schemas.microsoft.com/office/drawing/2014/main" id="{2466B7C1-ABBF-EAF0-B393-3CC3A1242586}"/>
              </a:ext>
            </a:extLst>
          </p:cNvPr>
          <p:cNvSpPr>
            <a:spLocks/>
          </p:cNvSpPr>
          <p:nvPr userDrawn="1"/>
        </p:nvSpPr>
        <p:spPr>
          <a:xfrm>
            <a:off x="398069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اختــتام الحــصة</a:t>
            </a:r>
          </a:p>
        </p:txBody>
      </p:sp>
      <p:sp>
        <p:nvSpPr>
          <p:cNvPr id="22" name="Rectangle 21">
            <a:extLst>
              <a:ext uri="{FF2B5EF4-FFF2-40B4-BE49-F238E27FC236}">
                <a16:creationId xmlns:a16="http://schemas.microsoft.com/office/drawing/2014/main" id="{A8F72F72-3DEA-71E9-1CFD-2E741DD6B1A7}"/>
              </a:ext>
            </a:extLst>
          </p:cNvPr>
          <p:cNvSpPr>
            <a:spLocks/>
          </p:cNvSpPr>
          <p:nvPr userDrawn="1"/>
        </p:nvSpPr>
        <p:spPr>
          <a:xfrm>
            <a:off x="5072114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معــــــــــجم</a:t>
            </a:r>
          </a:p>
        </p:txBody>
      </p:sp>
      <p:sp>
        <p:nvSpPr>
          <p:cNvPr id="23" name="Rectangle 22">
            <a:extLst>
              <a:ext uri="{FF2B5EF4-FFF2-40B4-BE49-F238E27FC236}">
                <a16:creationId xmlns:a16="http://schemas.microsoft.com/office/drawing/2014/main" id="{CB23B913-2150-C913-2A6F-677DA0124FC1}"/>
              </a:ext>
            </a:extLst>
          </p:cNvPr>
          <p:cNvSpPr>
            <a:spLocks/>
          </p:cNvSpPr>
          <p:nvPr userDrawn="1"/>
        </p:nvSpPr>
        <p:spPr>
          <a:xfrm>
            <a:off x="1956654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قراءة/ كتابة</a:t>
            </a:r>
          </a:p>
        </p:txBody>
      </p:sp>
    </p:spTree>
    <p:extLst>
      <p:ext uri="{BB962C8B-B14F-4D97-AF65-F5344CB8AC3E}">
        <p14:creationId xmlns:p14="http://schemas.microsoft.com/office/powerpoint/2010/main" val="280046945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13" r:id="rId1"/>
    <p:sldLayoutId id="2147483714" r:id="rId2"/>
    <p:sldLayoutId id="2147483715" r:id="rId3"/>
    <p:sldLayoutId id="2147483716" r:id="rId4"/>
    <p:sldLayoutId id="2147483717" r:id="rId5"/>
    <p:sldLayoutId id="2147483718" r:id="rId6"/>
    <p:sldLayoutId id="2147483719" r:id="rId7"/>
    <p:sldLayoutId id="2147483720" r:id="rId8"/>
    <p:sldLayoutId id="2147483721" r:id="rId9"/>
  </p:sldLayoutIdLst>
  <p:transition spd="slow">
    <p:fade/>
  </p:transition>
  <p:txStyles>
    <p:titleStyle>
      <a:lvl1pPr algn="r" defTabSz="514337" rtl="1" eaLnBrk="1" latinLnBrk="0" hangingPunct="1">
        <a:lnSpc>
          <a:spcPct val="90000"/>
        </a:lnSpc>
        <a:spcBef>
          <a:spcPct val="0"/>
        </a:spcBef>
        <a:buNone/>
        <a:defRPr lang="fr-MA" sz="1600" b="0" kern="1200" dirty="0">
          <a:solidFill>
            <a:prstClr val="white">
              <a:lumMod val="65000"/>
            </a:prstClr>
          </a:solidFill>
          <a:latin typeface="Calibri"/>
          <a:ea typeface="+mn-ea"/>
          <a:cs typeface="+mn-cs"/>
        </a:defRPr>
      </a:lvl1pPr>
    </p:titleStyle>
    <p:bodyStyle>
      <a:lvl1pPr marL="128585" indent="-128585" algn="l" defTabSz="514337" rtl="0" eaLnBrk="1" latinLnBrk="0" hangingPunct="1">
        <a:lnSpc>
          <a:spcPct val="90000"/>
        </a:lnSpc>
        <a:spcBef>
          <a:spcPts val="563"/>
        </a:spcBef>
        <a:buFont typeface="Arial" panose="020B0604020202020204" pitchFamily="34" charset="0"/>
        <a:buChar char="•"/>
        <a:defRPr sz="1575" kern="1200">
          <a:solidFill>
            <a:schemeClr val="tx1"/>
          </a:solidFill>
          <a:latin typeface="+mn-lt"/>
          <a:ea typeface="+mn-ea"/>
          <a:cs typeface="+mn-cs"/>
        </a:defRPr>
      </a:lvl1pPr>
      <a:lvl2pPr marL="38575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42921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125" kern="1200">
          <a:solidFill>
            <a:schemeClr val="tx1"/>
          </a:solidFill>
          <a:latin typeface="+mn-lt"/>
          <a:ea typeface="+mn-ea"/>
          <a:cs typeface="+mn-cs"/>
        </a:defRPr>
      </a:lvl3pPr>
      <a:lvl4pPr marL="900090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157259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414427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671596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928765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18593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1pPr>
      <a:lvl2pPr marL="25716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2pPr>
      <a:lvl3pPr marL="514337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3pPr>
      <a:lvl4pPr marL="771506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028675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285843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543011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80018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05734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10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4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titre 2">
            <a:extLst>
              <a:ext uri="{FF2B5EF4-FFF2-40B4-BE49-F238E27FC236}">
                <a16:creationId xmlns:a16="http://schemas.microsoft.com/office/drawing/2014/main" id="{6295DA3C-0F90-EDFC-CC2A-D213841AC89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11999" y="756980"/>
            <a:ext cx="6840000" cy="612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2" name="ZoneTexte 1">
            <a:extLst>
              <a:ext uri="{FF2B5EF4-FFF2-40B4-BE49-F238E27FC236}">
                <a16:creationId xmlns:a16="http://schemas.microsoft.com/office/drawing/2014/main" id="{CA692A77-500C-6234-E2E4-D359F4C957D3}"/>
              </a:ext>
            </a:extLst>
          </p:cNvPr>
          <p:cNvSpPr txBox="1"/>
          <p:nvPr userDrawn="1"/>
        </p:nvSpPr>
        <p:spPr>
          <a:xfrm>
            <a:off x="5968911" y="10521"/>
            <a:ext cx="2627179" cy="369332"/>
          </a:xfrm>
          <a:prstGeom prst="rect">
            <a:avLst/>
          </a:prstGeom>
          <a:noFill/>
          <a:ln>
            <a:noFill/>
          </a:ln>
        </p:spPr>
        <p:txBody>
          <a:bodyPr wrap="square" rtlCol="0" anchor="ctr" anchorCtr="0">
            <a:spAutoFit/>
          </a:bodyPr>
          <a:lstStyle/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Titre Module</a:t>
            </a:r>
          </a:p>
        </p:txBody>
      </p:sp>
    </p:spTree>
    <p:extLst>
      <p:ext uri="{BB962C8B-B14F-4D97-AF65-F5344CB8AC3E}">
        <p14:creationId xmlns:p14="http://schemas.microsoft.com/office/powerpoint/2010/main" val="351840887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23" r:id="rId1"/>
    <p:sldLayoutId id="2147483724" r:id="rId2"/>
  </p:sldLayoutIdLst>
  <p:transition spd="slow">
    <p:fade/>
  </p:transition>
  <p:txStyles>
    <p:titleStyle>
      <a:lvl1pPr algn="r" defTabSz="514337" rtl="1" eaLnBrk="1" latinLnBrk="0" hangingPunct="1">
        <a:lnSpc>
          <a:spcPct val="90000"/>
        </a:lnSpc>
        <a:spcBef>
          <a:spcPct val="0"/>
        </a:spcBef>
        <a:buNone/>
        <a:defRPr lang="fr-MA" sz="1600" b="0" kern="1200" dirty="0">
          <a:solidFill>
            <a:prstClr val="white">
              <a:lumMod val="65000"/>
            </a:prstClr>
          </a:solidFill>
          <a:latin typeface="Calibri"/>
          <a:ea typeface="+mn-ea"/>
          <a:cs typeface="+mn-cs"/>
        </a:defRPr>
      </a:lvl1pPr>
    </p:titleStyle>
    <p:bodyStyle>
      <a:lvl1pPr marL="128585" indent="-128585" algn="l" defTabSz="514337" rtl="0" eaLnBrk="1" latinLnBrk="0" hangingPunct="1">
        <a:lnSpc>
          <a:spcPct val="90000"/>
        </a:lnSpc>
        <a:spcBef>
          <a:spcPts val="563"/>
        </a:spcBef>
        <a:buFont typeface="Arial" panose="020B0604020202020204" pitchFamily="34" charset="0"/>
        <a:buChar char="•"/>
        <a:defRPr sz="1575" kern="1200">
          <a:solidFill>
            <a:schemeClr val="tx1"/>
          </a:solidFill>
          <a:latin typeface="+mn-lt"/>
          <a:ea typeface="+mn-ea"/>
          <a:cs typeface="+mn-cs"/>
        </a:defRPr>
      </a:lvl1pPr>
      <a:lvl2pPr marL="38575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42921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125" kern="1200">
          <a:solidFill>
            <a:schemeClr val="tx1"/>
          </a:solidFill>
          <a:latin typeface="+mn-lt"/>
          <a:ea typeface="+mn-ea"/>
          <a:cs typeface="+mn-cs"/>
        </a:defRPr>
      </a:lvl3pPr>
      <a:lvl4pPr marL="900090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157259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414427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671596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928765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18593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1pPr>
      <a:lvl2pPr marL="25716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2pPr>
      <a:lvl3pPr marL="514337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3pPr>
      <a:lvl4pPr marL="771506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028675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285843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543011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80018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05734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1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365126"/>
            <a:ext cx="78867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7D3BCD8-9868-4174-A461-8C04FAF3A9DD}" type="datetimeFigureOut">
              <a:rPr lang="fr-FR" smtClean="0"/>
              <a:t>11/01/2026</a:t>
            </a:fld>
            <a:endParaRPr lang="fr-F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fr-F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0B60BE7-EAD2-4C3B-A9F2-B2A20B3BFA21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1839158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869" r:id="rId12"/>
    <p:sldLayoutId id="2147483870" r:id="rId13"/>
  </p:sldLayoutIdLst>
  <p:transition spd="slow">
    <p:fade/>
  </p:transition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1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25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titre 2">
            <a:extLst>
              <a:ext uri="{FF2B5EF4-FFF2-40B4-BE49-F238E27FC236}">
                <a16:creationId xmlns:a16="http://schemas.microsoft.com/office/drawing/2014/main" id="{6295DA3C-0F90-EDFC-CC2A-D213841AC89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2373" y="756000"/>
            <a:ext cx="6840000" cy="612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 dirty="0"/>
              <a:t>Modifiez le style du titre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99271256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64" r:id="rId1"/>
    <p:sldLayoutId id="2147483765" r:id="rId2"/>
    <p:sldLayoutId id="2147483766" r:id="rId3"/>
    <p:sldLayoutId id="2147483767" r:id="rId4"/>
    <p:sldLayoutId id="2147483768" r:id="rId5"/>
    <p:sldLayoutId id="2147483769" r:id="rId6"/>
    <p:sldLayoutId id="2147483770" r:id="rId7"/>
    <p:sldLayoutId id="2147483771" r:id="rId8"/>
    <p:sldLayoutId id="2147483772" r:id="rId9"/>
    <p:sldLayoutId id="2147483773" r:id="rId10"/>
    <p:sldLayoutId id="2147483774" r:id="rId11"/>
    <p:sldLayoutId id="2147483775" r:id="rId12"/>
    <p:sldLayoutId id="2147483776" r:id="rId13"/>
    <p:sldLayoutId id="2147483777" r:id="rId14"/>
    <p:sldLayoutId id="2147483778" r:id="rId15"/>
    <p:sldLayoutId id="2147483779" r:id="rId16"/>
    <p:sldLayoutId id="2147483780" r:id="rId17"/>
    <p:sldLayoutId id="2147483781" r:id="rId18"/>
    <p:sldLayoutId id="2147483782" r:id="rId19"/>
    <p:sldLayoutId id="2147483783" r:id="rId20"/>
    <p:sldLayoutId id="2147483784" r:id="rId21"/>
    <p:sldLayoutId id="2147483785" r:id="rId22"/>
    <p:sldLayoutId id="2147483871" r:id="rId23"/>
  </p:sldLayoutIdLst>
  <p:transition spd="slow">
    <p:fade/>
  </p:transition>
  <p:txStyles>
    <p:titleStyle>
      <a:lvl1pPr algn="r" defTabSz="514337" rtl="1" eaLnBrk="1" latinLnBrk="0" hangingPunct="1">
        <a:lnSpc>
          <a:spcPct val="90000"/>
        </a:lnSpc>
        <a:spcBef>
          <a:spcPct val="0"/>
        </a:spcBef>
        <a:buNone/>
        <a:defRPr lang="fr-MA" sz="1600" b="0" kern="1200" dirty="0">
          <a:solidFill>
            <a:srgbClr val="757575"/>
          </a:solidFill>
          <a:latin typeface="Dosis Medium" pitchFamily="2" charset="0"/>
          <a:ea typeface="+mn-ea"/>
          <a:cs typeface="+mn-cs"/>
        </a:defRPr>
      </a:lvl1pPr>
    </p:titleStyle>
    <p:bodyStyle>
      <a:lvl1pPr marL="128585" indent="-128585" algn="l" defTabSz="514337" rtl="0" eaLnBrk="1" latinLnBrk="0" hangingPunct="1">
        <a:lnSpc>
          <a:spcPct val="90000"/>
        </a:lnSpc>
        <a:spcBef>
          <a:spcPts val="563"/>
        </a:spcBef>
        <a:buFont typeface="Arial" panose="020B0604020202020204" pitchFamily="34" charset="0"/>
        <a:buChar char="•"/>
        <a:defRPr sz="1575" kern="1200">
          <a:solidFill>
            <a:schemeClr val="tx1"/>
          </a:solidFill>
          <a:latin typeface="+mn-lt"/>
          <a:ea typeface="+mn-ea"/>
          <a:cs typeface="+mn-cs"/>
        </a:defRPr>
      </a:lvl1pPr>
      <a:lvl2pPr marL="38575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42921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125" kern="1200">
          <a:solidFill>
            <a:schemeClr val="tx1"/>
          </a:solidFill>
          <a:latin typeface="+mn-lt"/>
          <a:ea typeface="+mn-ea"/>
          <a:cs typeface="+mn-cs"/>
        </a:defRPr>
      </a:lvl3pPr>
      <a:lvl4pPr marL="900090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157259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414427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671596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928765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18593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1pPr>
      <a:lvl2pPr marL="25716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2pPr>
      <a:lvl3pPr marL="514337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3pPr>
      <a:lvl4pPr marL="771506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028675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285843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543011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80018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05734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1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18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titre 2">
            <a:extLst>
              <a:ext uri="{FF2B5EF4-FFF2-40B4-BE49-F238E27FC236}">
                <a16:creationId xmlns:a16="http://schemas.microsoft.com/office/drawing/2014/main" id="{6295DA3C-0F90-EDFC-CC2A-D213841AC89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48510" y="756000"/>
            <a:ext cx="6840000" cy="612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/>
              <a:t>Modifiez le style du titre</a:t>
            </a:r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150747510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87" r:id="rId1"/>
    <p:sldLayoutId id="2147483788" r:id="rId2"/>
    <p:sldLayoutId id="2147483789" r:id="rId3"/>
    <p:sldLayoutId id="2147483790" r:id="rId4"/>
    <p:sldLayoutId id="2147483791" r:id="rId5"/>
    <p:sldLayoutId id="2147483792" r:id="rId6"/>
    <p:sldLayoutId id="2147483793" r:id="rId7"/>
    <p:sldLayoutId id="2147483794" r:id="rId8"/>
    <p:sldLayoutId id="2147483795" r:id="rId9"/>
    <p:sldLayoutId id="2147483796" r:id="rId10"/>
    <p:sldLayoutId id="2147483797" r:id="rId11"/>
    <p:sldLayoutId id="2147483798" r:id="rId12"/>
    <p:sldLayoutId id="2147483799" r:id="rId13"/>
    <p:sldLayoutId id="2147483800" r:id="rId14"/>
    <p:sldLayoutId id="2147483801" r:id="rId15"/>
    <p:sldLayoutId id="2147483802" r:id="rId16"/>
  </p:sldLayoutIdLst>
  <p:transition spd="slow">
    <p:fade/>
  </p:transition>
  <p:txStyles>
    <p:titleStyle>
      <a:lvl1pPr algn="r" defTabSz="514337" rtl="1" eaLnBrk="1" latinLnBrk="0" hangingPunct="1">
        <a:lnSpc>
          <a:spcPct val="90000"/>
        </a:lnSpc>
        <a:spcBef>
          <a:spcPct val="0"/>
        </a:spcBef>
        <a:buNone/>
        <a:defRPr lang="fr-MA" sz="1600" b="0" kern="1200" dirty="0">
          <a:solidFill>
            <a:prstClr val="white">
              <a:lumMod val="65000"/>
            </a:prstClr>
          </a:solidFill>
          <a:latin typeface="Calibri"/>
          <a:ea typeface="+mn-ea"/>
          <a:cs typeface="+mn-cs"/>
        </a:defRPr>
      </a:lvl1pPr>
    </p:titleStyle>
    <p:bodyStyle>
      <a:lvl1pPr marL="128585" indent="-128585" algn="l" defTabSz="514337" rtl="0" eaLnBrk="1" latinLnBrk="0" hangingPunct="1">
        <a:lnSpc>
          <a:spcPct val="90000"/>
        </a:lnSpc>
        <a:spcBef>
          <a:spcPts val="563"/>
        </a:spcBef>
        <a:buFont typeface="Arial" panose="020B0604020202020204" pitchFamily="34" charset="0"/>
        <a:buChar char="•"/>
        <a:defRPr sz="1575" kern="1200">
          <a:solidFill>
            <a:schemeClr val="tx1"/>
          </a:solidFill>
          <a:latin typeface="+mn-lt"/>
          <a:ea typeface="+mn-ea"/>
          <a:cs typeface="+mn-cs"/>
        </a:defRPr>
      </a:lvl1pPr>
      <a:lvl2pPr marL="38575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42921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125" kern="1200">
          <a:solidFill>
            <a:schemeClr val="tx1"/>
          </a:solidFill>
          <a:latin typeface="+mn-lt"/>
          <a:ea typeface="+mn-ea"/>
          <a:cs typeface="+mn-cs"/>
        </a:defRPr>
      </a:lvl3pPr>
      <a:lvl4pPr marL="900090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157259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414427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671596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928765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18593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1pPr>
      <a:lvl2pPr marL="25716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2pPr>
      <a:lvl3pPr marL="514337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3pPr>
      <a:lvl4pPr marL="771506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028675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285843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543011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80018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05734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14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19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titre 2">
            <a:extLst>
              <a:ext uri="{FF2B5EF4-FFF2-40B4-BE49-F238E27FC236}">
                <a16:creationId xmlns:a16="http://schemas.microsoft.com/office/drawing/2014/main" id="{6295DA3C-0F90-EDFC-CC2A-D213841AC89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10859" y="756000"/>
            <a:ext cx="6840000" cy="612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/>
              <a:t>Modifiez le style du titre</a:t>
            </a:r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328645340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04" r:id="rId1"/>
    <p:sldLayoutId id="2147483805" r:id="rId2"/>
    <p:sldLayoutId id="2147483806" r:id="rId3"/>
    <p:sldLayoutId id="2147483807" r:id="rId4"/>
    <p:sldLayoutId id="2147483808" r:id="rId5"/>
    <p:sldLayoutId id="2147483809" r:id="rId6"/>
    <p:sldLayoutId id="2147483810" r:id="rId7"/>
    <p:sldLayoutId id="2147483811" r:id="rId8"/>
    <p:sldLayoutId id="2147483812" r:id="rId9"/>
    <p:sldLayoutId id="2147483813" r:id="rId10"/>
    <p:sldLayoutId id="2147483814" r:id="rId11"/>
    <p:sldLayoutId id="2147483815" r:id="rId12"/>
    <p:sldLayoutId id="2147483816" r:id="rId13"/>
    <p:sldLayoutId id="2147483817" r:id="rId14"/>
    <p:sldLayoutId id="2147483818" r:id="rId15"/>
    <p:sldLayoutId id="2147483819" r:id="rId16"/>
    <p:sldLayoutId id="2147483820" r:id="rId17"/>
  </p:sldLayoutIdLst>
  <p:transition spd="slow">
    <p:fade/>
  </p:transition>
  <p:txStyles>
    <p:titleStyle>
      <a:lvl1pPr algn="r" defTabSz="514337" rtl="1" eaLnBrk="1" latinLnBrk="0" hangingPunct="1">
        <a:lnSpc>
          <a:spcPct val="90000"/>
        </a:lnSpc>
        <a:spcBef>
          <a:spcPct val="0"/>
        </a:spcBef>
        <a:buNone/>
        <a:defRPr lang="fr-MA" sz="1600" b="0" kern="1200" dirty="0">
          <a:solidFill>
            <a:prstClr val="white">
              <a:lumMod val="65000"/>
            </a:prstClr>
          </a:solidFill>
          <a:latin typeface="Calibri"/>
          <a:ea typeface="+mn-ea"/>
          <a:cs typeface="+mn-cs"/>
        </a:defRPr>
      </a:lvl1pPr>
    </p:titleStyle>
    <p:bodyStyle>
      <a:lvl1pPr marL="128585" indent="-128585" algn="l" defTabSz="514337" rtl="0" eaLnBrk="1" latinLnBrk="0" hangingPunct="1">
        <a:lnSpc>
          <a:spcPct val="90000"/>
        </a:lnSpc>
        <a:spcBef>
          <a:spcPts val="563"/>
        </a:spcBef>
        <a:buFont typeface="Arial" panose="020B0604020202020204" pitchFamily="34" charset="0"/>
        <a:buChar char="•"/>
        <a:defRPr sz="1575" kern="1200">
          <a:solidFill>
            <a:schemeClr val="tx1"/>
          </a:solidFill>
          <a:latin typeface="+mn-lt"/>
          <a:ea typeface="+mn-ea"/>
          <a:cs typeface="+mn-cs"/>
        </a:defRPr>
      </a:lvl1pPr>
      <a:lvl2pPr marL="38575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42921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125" kern="1200">
          <a:solidFill>
            <a:schemeClr val="tx1"/>
          </a:solidFill>
          <a:latin typeface="+mn-lt"/>
          <a:ea typeface="+mn-ea"/>
          <a:cs typeface="+mn-cs"/>
        </a:defRPr>
      </a:lvl3pPr>
      <a:lvl4pPr marL="900090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157259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414427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671596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928765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18593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1pPr>
      <a:lvl2pPr marL="25716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2pPr>
      <a:lvl3pPr marL="514337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3pPr>
      <a:lvl4pPr marL="771506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028675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285843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543011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80018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05734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15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24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titre 2">
            <a:extLst>
              <a:ext uri="{FF2B5EF4-FFF2-40B4-BE49-F238E27FC236}">
                <a16:creationId xmlns:a16="http://schemas.microsoft.com/office/drawing/2014/main" id="{6295DA3C-0F90-EDFC-CC2A-D213841AC89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2373" y="756000"/>
            <a:ext cx="6840000" cy="612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 dirty="0"/>
              <a:t>Modifiez le style du titre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93606682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22" r:id="rId1"/>
    <p:sldLayoutId id="2147483823" r:id="rId2"/>
    <p:sldLayoutId id="2147483824" r:id="rId3"/>
    <p:sldLayoutId id="2147483825" r:id="rId4"/>
    <p:sldLayoutId id="2147483826" r:id="rId5"/>
    <p:sldLayoutId id="2147483827" r:id="rId6"/>
    <p:sldLayoutId id="2147483828" r:id="rId7"/>
    <p:sldLayoutId id="2147483829" r:id="rId8"/>
    <p:sldLayoutId id="2147483830" r:id="rId9"/>
    <p:sldLayoutId id="2147483831" r:id="rId10"/>
    <p:sldLayoutId id="2147483832" r:id="rId11"/>
    <p:sldLayoutId id="2147483833" r:id="rId12"/>
    <p:sldLayoutId id="2147483834" r:id="rId13"/>
    <p:sldLayoutId id="2147483835" r:id="rId14"/>
    <p:sldLayoutId id="2147483836" r:id="rId15"/>
    <p:sldLayoutId id="2147483837" r:id="rId16"/>
    <p:sldLayoutId id="2147483838" r:id="rId17"/>
    <p:sldLayoutId id="2147483839" r:id="rId18"/>
    <p:sldLayoutId id="2147483840" r:id="rId19"/>
    <p:sldLayoutId id="2147483841" r:id="rId20"/>
    <p:sldLayoutId id="2147483842" r:id="rId21"/>
    <p:sldLayoutId id="2147483843" r:id="rId22"/>
  </p:sldLayoutIdLst>
  <p:transition spd="slow">
    <p:fade/>
  </p:transition>
  <p:txStyles>
    <p:titleStyle>
      <a:lvl1pPr algn="r" defTabSz="514337" rtl="1" eaLnBrk="1" latinLnBrk="0" hangingPunct="1">
        <a:lnSpc>
          <a:spcPct val="90000"/>
        </a:lnSpc>
        <a:spcBef>
          <a:spcPct val="0"/>
        </a:spcBef>
        <a:buNone/>
        <a:defRPr lang="fr-MA" sz="1600" b="0" kern="1200" dirty="0">
          <a:solidFill>
            <a:srgbClr val="757575"/>
          </a:solidFill>
          <a:latin typeface="Dosis Medium" pitchFamily="2" charset="0"/>
          <a:ea typeface="+mn-ea"/>
          <a:cs typeface="+mn-cs"/>
        </a:defRPr>
      </a:lvl1pPr>
    </p:titleStyle>
    <p:bodyStyle>
      <a:lvl1pPr marL="128585" indent="-128585" algn="l" defTabSz="514337" rtl="0" eaLnBrk="1" latinLnBrk="0" hangingPunct="1">
        <a:lnSpc>
          <a:spcPct val="90000"/>
        </a:lnSpc>
        <a:spcBef>
          <a:spcPts val="563"/>
        </a:spcBef>
        <a:buFont typeface="Arial" panose="020B0604020202020204" pitchFamily="34" charset="0"/>
        <a:buChar char="•"/>
        <a:defRPr sz="1575" kern="1200">
          <a:solidFill>
            <a:schemeClr val="tx1"/>
          </a:solidFill>
          <a:latin typeface="+mn-lt"/>
          <a:ea typeface="+mn-ea"/>
          <a:cs typeface="+mn-cs"/>
        </a:defRPr>
      </a:lvl1pPr>
      <a:lvl2pPr marL="38575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42921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125" kern="1200">
          <a:solidFill>
            <a:schemeClr val="tx1"/>
          </a:solidFill>
          <a:latin typeface="+mn-lt"/>
          <a:ea typeface="+mn-ea"/>
          <a:cs typeface="+mn-cs"/>
        </a:defRPr>
      </a:lvl3pPr>
      <a:lvl4pPr marL="900090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157259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414427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671596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928765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18593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1pPr>
      <a:lvl2pPr marL="25716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2pPr>
      <a:lvl3pPr marL="514337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3pPr>
      <a:lvl4pPr marL="771506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028675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285843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543011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80018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05734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16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24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titre 2">
            <a:extLst>
              <a:ext uri="{FF2B5EF4-FFF2-40B4-BE49-F238E27FC236}">
                <a16:creationId xmlns:a16="http://schemas.microsoft.com/office/drawing/2014/main" id="{6295DA3C-0F90-EDFC-CC2A-D213841AC89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2373" y="756000"/>
            <a:ext cx="6840000" cy="612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 dirty="0"/>
              <a:t>Modifiez le style du titre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16568671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45" r:id="rId1"/>
    <p:sldLayoutId id="2147483846" r:id="rId2"/>
    <p:sldLayoutId id="2147483847" r:id="rId3"/>
    <p:sldLayoutId id="2147483848" r:id="rId4"/>
    <p:sldLayoutId id="2147483849" r:id="rId5"/>
    <p:sldLayoutId id="2147483850" r:id="rId6"/>
    <p:sldLayoutId id="2147483851" r:id="rId7"/>
    <p:sldLayoutId id="2147483852" r:id="rId8"/>
    <p:sldLayoutId id="2147483853" r:id="rId9"/>
    <p:sldLayoutId id="2147483854" r:id="rId10"/>
    <p:sldLayoutId id="2147483855" r:id="rId11"/>
    <p:sldLayoutId id="2147483856" r:id="rId12"/>
    <p:sldLayoutId id="2147483857" r:id="rId13"/>
    <p:sldLayoutId id="2147483858" r:id="rId14"/>
    <p:sldLayoutId id="2147483859" r:id="rId15"/>
    <p:sldLayoutId id="2147483860" r:id="rId16"/>
    <p:sldLayoutId id="2147483861" r:id="rId17"/>
    <p:sldLayoutId id="2147483862" r:id="rId18"/>
    <p:sldLayoutId id="2147483863" r:id="rId19"/>
    <p:sldLayoutId id="2147483864" r:id="rId20"/>
    <p:sldLayoutId id="2147483865" r:id="rId21"/>
    <p:sldLayoutId id="2147483866" r:id="rId22"/>
  </p:sldLayoutIdLst>
  <p:transition spd="slow">
    <p:fade/>
  </p:transition>
  <p:txStyles>
    <p:titleStyle>
      <a:lvl1pPr algn="r" defTabSz="514337" rtl="1" eaLnBrk="1" latinLnBrk="0" hangingPunct="1">
        <a:lnSpc>
          <a:spcPct val="90000"/>
        </a:lnSpc>
        <a:spcBef>
          <a:spcPct val="0"/>
        </a:spcBef>
        <a:buNone/>
        <a:defRPr lang="fr-MA" sz="1600" b="0" kern="1200" dirty="0">
          <a:solidFill>
            <a:srgbClr val="757575"/>
          </a:solidFill>
          <a:latin typeface="Dosis Medium" pitchFamily="2" charset="0"/>
          <a:ea typeface="+mn-ea"/>
          <a:cs typeface="+mn-cs"/>
        </a:defRPr>
      </a:lvl1pPr>
    </p:titleStyle>
    <p:bodyStyle>
      <a:lvl1pPr marL="128585" indent="-128585" algn="l" defTabSz="514337" rtl="0" eaLnBrk="1" latinLnBrk="0" hangingPunct="1">
        <a:lnSpc>
          <a:spcPct val="90000"/>
        </a:lnSpc>
        <a:spcBef>
          <a:spcPts val="563"/>
        </a:spcBef>
        <a:buFont typeface="Arial" panose="020B0604020202020204" pitchFamily="34" charset="0"/>
        <a:buChar char="•"/>
        <a:defRPr sz="1575" kern="1200">
          <a:solidFill>
            <a:schemeClr val="tx1"/>
          </a:solidFill>
          <a:latin typeface="+mn-lt"/>
          <a:ea typeface="+mn-ea"/>
          <a:cs typeface="+mn-cs"/>
        </a:defRPr>
      </a:lvl1pPr>
      <a:lvl2pPr marL="38575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42921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125" kern="1200">
          <a:solidFill>
            <a:schemeClr val="tx1"/>
          </a:solidFill>
          <a:latin typeface="+mn-lt"/>
          <a:ea typeface="+mn-ea"/>
          <a:cs typeface="+mn-cs"/>
        </a:defRPr>
      </a:lvl3pPr>
      <a:lvl4pPr marL="900090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157259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414427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671596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928765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18593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1pPr>
      <a:lvl2pPr marL="25716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2pPr>
      <a:lvl3pPr marL="514337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3pPr>
      <a:lvl4pPr marL="771506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028675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285843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543011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80018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05734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17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26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titre 2">
            <a:extLst>
              <a:ext uri="{FF2B5EF4-FFF2-40B4-BE49-F238E27FC236}">
                <a16:creationId xmlns:a16="http://schemas.microsoft.com/office/drawing/2014/main" id="{6295DA3C-0F90-EDFC-CC2A-D213841AC89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2373" y="756000"/>
            <a:ext cx="6840000" cy="612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 dirty="0"/>
              <a:t>Modifiez le style du titre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76468979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74" r:id="rId1"/>
    <p:sldLayoutId id="2147483875" r:id="rId2"/>
    <p:sldLayoutId id="2147483876" r:id="rId3"/>
    <p:sldLayoutId id="2147483877" r:id="rId4"/>
    <p:sldLayoutId id="2147483878" r:id="rId5"/>
    <p:sldLayoutId id="2147483879" r:id="rId6"/>
    <p:sldLayoutId id="2147483880" r:id="rId7"/>
    <p:sldLayoutId id="2147483881" r:id="rId8"/>
    <p:sldLayoutId id="2147483882" r:id="rId9"/>
    <p:sldLayoutId id="2147483883" r:id="rId10"/>
    <p:sldLayoutId id="2147483884" r:id="rId11"/>
    <p:sldLayoutId id="2147483885" r:id="rId12"/>
    <p:sldLayoutId id="2147483886" r:id="rId13"/>
    <p:sldLayoutId id="2147483887" r:id="rId14"/>
    <p:sldLayoutId id="2147483888" r:id="rId15"/>
    <p:sldLayoutId id="2147483889" r:id="rId16"/>
    <p:sldLayoutId id="2147483890" r:id="rId17"/>
    <p:sldLayoutId id="2147483891" r:id="rId18"/>
    <p:sldLayoutId id="2147483892" r:id="rId19"/>
    <p:sldLayoutId id="2147483893" r:id="rId20"/>
    <p:sldLayoutId id="2147483894" r:id="rId21"/>
    <p:sldLayoutId id="2147483895" r:id="rId22"/>
    <p:sldLayoutId id="2147483896" r:id="rId23"/>
    <p:sldLayoutId id="2147483897" r:id="rId24"/>
  </p:sldLayoutIdLst>
  <p:transition spd="slow">
    <p:fade/>
  </p:transition>
  <p:txStyles>
    <p:titleStyle>
      <a:lvl1pPr algn="r" defTabSz="514337" rtl="1" eaLnBrk="1" latinLnBrk="0" hangingPunct="1">
        <a:lnSpc>
          <a:spcPct val="90000"/>
        </a:lnSpc>
        <a:spcBef>
          <a:spcPct val="0"/>
        </a:spcBef>
        <a:buNone/>
        <a:defRPr lang="fr-MA" sz="1600" b="0" kern="1200" dirty="0">
          <a:solidFill>
            <a:srgbClr val="757575"/>
          </a:solidFill>
          <a:latin typeface="Dosis Medium" pitchFamily="2" charset="0"/>
          <a:ea typeface="+mn-ea"/>
          <a:cs typeface="+mn-cs"/>
        </a:defRPr>
      </a:lvl1pPr>
    </p:titleStyle>
    <p:bodyStyle>
      <a:lvl1pPr marL="128585" indent="-128585" algn="l" defTabSz="514337" rtl="0" eaLnBrk="1" latinLnBrk="0" hangingPunct="1">
        <a:lnSpc>
          <a:spcPct val="90000"/>
        </a:lnSpc>
        <a:spcBef>
          <a:spcPts val="563"/>
        </a:spcBef>
        <a:buFont typeface="Arial" panose="020B0604020202020204" pitchFamily="34" charset="0"/>
        <a:buChar char="•"/>
        <a:defRPr sz="1575" kern="1200">
          <a:solidFill>
            <a:schemeClr val="tx1"/>
          </a:solidFill>
          <a:latin typeface="+mn-lt"/>
          <a:ea typeface="+mn-ea"/>
          <a:cs typeface="+mn-cs"/>
        </a:defRPr>
      </a:lvl1pPr>
      <a:lvl2pPr marL="38575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42921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125" kern="1200">
          <a:solidFill>
            <a:schemeClr val="tx1"/>
          </a:solidFill>
          <a:latin typeface="+mn-lt"/>
          <a:ea typeface="+mn-ea"/>
          <a:cs typeface="+mn-cs"/>
        </a:defRPr>
      </a:lvl3pPr>
      <a:lvl4pPr marL="900090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157259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414427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671596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928765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18593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1pPr>
      <a:lvl2pPr marL="25716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2pPr>
      <a:lvl3pPr marL="514337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3pPr>
      <a:lvl4pPr marL="771506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028675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285843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543011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80018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05734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jpg"/><Relationship Id="rId1" Type="http://schemas.openxmlformats.org/officeDocument/2006/relationships/slideLayout" Target="../slideLayouts/slideLayout72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png"/><Relationship Id="rId7" Type="http://schemas.openxmlformats.org/officeDocument/2006/relationships/image" Target="../media/image26.gif"/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78.xml"/><Relationship Id="rId6" Type="http://schemas.openxmlformats.org/officeDocument/2006/relationships/image" Target="../media/image25.png"/><Relationship Id="rId5" Type="http://schemas.openxmlformats.org/officeDocument/2006/relationships/image" Target="../media/image24.png"/><Relationship Id="rId4" Type="http://schemas.openxmlformats.org/officeDocument/2006/relationships/image" Target="../media/image23.png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7.gif"/><Relationship Id="rId1" Type="http://schemas.openxmlformats.org/officeDocument/2006/relationships/slideLayout" Target="../slideLayouts/slideLayout13.xml"/></Relationships>
</file>

<file path=ppt/slides/_rels/slide4.xml.rels><?xml version="1.0" encoding="UTF-8" standalone="yes"?>
<Relationships xmlns="http://schemas.openxmlformats.org/package/2006/relationships"><Relationship Id="rId8" Type="http://schemas.openxmlformats.org/officeDocument/2006/relationships/image" Target="../media/image33.png"/><Relationship Id="rId3" Type="http://schemas.openxmlformats.org/officeDocument/2006/relationships/image" Target="../media/image29.png"/><Relationship Id="rId7" Type="http://schemas.openxmlformats.org/officeDocument/2006/relationships/image" Target="../media/image32.png"/><Relationship Id="rId2" Type="http://schemas.openxmlformats.org/officeDocument/2006/relationships/image" Target="../media/image28.gif"/><Relationship Id="rId1" Type="http://schemas.openxmlformats.org/officeDocument/2006/relationships/slideLayout" Target="../slideLayouts/slideLayout13.xml"/><Relationship Id="rId6" Type="http://schemas.openxmlformats.org/officeDocument/2006/relationships/image" Target="../media/image31.png"/><Relationship Id="rId5" Type="http://schemas.openxmlformats.org/officeDocument/2006/relationships/image" Target="../media/image30.png"/><Relationship Id="rId4" Type="http://schemas.openxmlformats.org/officeDocument/2006/relationships/image" Target="../media/image17.png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4.png"/><Relationship Id="rId1" Type="http://schemas.openxmlformats.org/officeDocument/2006/relationships/slideLayout" Target="../slideLayouts/slideLayout13.xml"/></Relationships>
</file>

<file path=ppt/slides/_rels/slide6.xml.rels><?xml version="1.0" encoding="UTF-8" standalone="yes"?>
<Relationships xmlns="http://schemas.openxmlformats.org/package/2006/relationships"><Relationship Id="rId8" Type="http://schemas.openxmlformats.org/officeDocument/2006/relationships/image" Target="../media/image37.png"/><Relationship Id="rId13" Type="http://schemas.openxmlformats.org/officeDocument/2006/relationships/image" Target="../media/image41.png"/><Relationship Id="rId3" Type="http://schemas.microsoft.com/office/2007/relationships/media" Target="../media/media2.mp4"/><Relationship Id="rId7" Type="http://schemas.openxmlformats.org/officeDocument/2006/relationships/image" Target="../media/image36.png"/><Relationship Id="rId12" Type="http://schemas.openxmlformats.org/officeDocument/2006/relationships/image" Target="../media/image40.png"/><Relationship Id="rId2" Type="http://schemas.openxmlformats.org/officeDocument/2006/relationships/video" Target="../media/media1.mp4"/><Relationship Id="rId1" Type="http://schemas.microsoft.com/office/2007/relationships/media" Target="../media/media1.mp4"/><Relationship Id="rId6" Type="http://schemas.openxmlformats.org/officeDocument/2006/relationships/image" Target="../media/image35.png"/><Relationship Id="rId11" Type="http://schemas.openxmlformats.org/officeDocument/2006/relationships/image" Target="../media/image26.gif"/><Relationship Id="rId5" Type="http://schemas.openxmlformats.org/officeDocument/2006/relationships/slideLayout" Target="../slideLayouts/slideLayout98.xml"/><Relationship Id="rId10" Type="http://schemas.openxmlformats.org/officeDocument/2006/relationships/image" Target="../media/image39.png"/><Relationship Id="rId4" Type="http://schemas.openxmlformats.org/officeDocument/2006/relationships/video" Target="../media/media2.mp4"/><Relationship Id="rId9" Type="http://schemas.openxmlformats.org/officeDocument/2006/relationships/image" Target="../media/image38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42.gif"/><Relationship Id="rId2" Type="http://schemas.openxmlformats.org/officeDocument/2006/relationships/image" Target="../media/image36.png"/><Relationship Id="rId1" Type="http://schemas.openxmlformats.org/officeDocument/2006/relationships/slideLayout" Target="../slideLayouts/slideLayout101.xml"/><Relationship Id="rId5" Type="http://schemas.openxmlformats.org/officeDocument/2006/relationships/image" Target="../media/image32.png"/><Relationship Id="rId4" Type="http://schemas.openxmlformats.org/officeDocument/2006/relationships/image" Target="../media/image29.png"/></Relationships>
</file>

<file path=ppt/slides/_rels/slide8.xml.rels><?xml version="1.0" encoding="UTF-8" standalone="yes"?>
<Relationships xmlns="http://schemas.openxmlformats.org/package/2006/relationships"><Relationship Id="rId8" Type="http://schemas.openxmlformats.org/officeDocument/2006/relationships/image" Target="../media/image37.png"/><Relationship Id="rId3" Type="http://schemas.openxmlformats.org/officeDocument/2006/relationships/image" Target="../media/image43.png"/><Relationship Id="rId7" Type="http://schemas.openxmlformats.org/officeDocument/2006/relationships/image" Target="../media/image46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01.xml"/><Relationship Id="rId6" Type="http://schemas.openxmlformats.org/officeDocument/2006/relationships/image" Target="../media/image36.png"/><Relationship Id="rId5" Type="http://schemas.openxmlformats.org/officeDocument/2006/relationships/image" Target="../media/image45.png"/><Relationship Id="rId10" Type="http://schemas.openxmlformats.org/officeDocument/2006/relationships/image" Target="../media/image39.png"/><Relationship Id="rId4" Type="http://schemas.openxmlformats.org/officeDocument/2006/relationships/image" Target="../media/image44.png"/><Relationship Id="rId9" Type="http://schemas.openxmlformats.org/officeDocument/2006/relationships/image" Target="../media/image38.png"/></Relationships>
</file>

<file path=ppt/slides/_rels/slide9.xml.rels><?xml version="1.0" encoding="UTF-8" standalone="yes"?>
<Relationships xmlns="http://schemas.openxmlformats.org/package/2006/relationships"><Relationship Id="rId8" Type="http://schemas.openxmlformats.org/officeDocument/2006/relationships/image" Target="../media/image37.png"/><Relationship Id="rId3" Type="http://schemas.openxmlformats.org/officeDocument/2006/relationships/slideLayout" Target="../slideLayouts/slideLayout88.xml"/><Relationship Id="rId7" Type="http://schemas.openxmlformats.org/officeDocument/2006/relationships/image" Target="../media/image26.gif"/><Relationship Id="rId2" Type="http://schemas.openxmlformats.org/officeDocument/2006/relationships/video" Target="../media/media3.mp4"/><Relationship Id="rId1" Type="http://schemas.microsoft.com/office/2007/relationships/media" Target="../media/media3.mp4"/><Relationship Id="rId6" Type="http://schemas.openxmlformats.org/officeDocument/2006/relationships/image" Target="../media/image48.png"/><Relationship Id="rId5" Type="http://schemas.openxmlformats.org/officeDocument/2006/relationships/image" Target="../media/image36.png"/><Relationship Id="rId10" Type="http://schemas.openxmlformats.org/officeDocument/2006/relationships/image" Target="../media/image39.png"/><Relationship Id="rId4" Type="http://schemas.openxmlformats.org/officeDocument/2006/relationships/image" Target="../media/image47.jpeg"/><Relationship Id="rId9" Type="http://schemas.openxmlformats.org/officeDocument/2006/relationships/image" Target="../media/image38.png"/></Relationships>
</file>

<file path=ppt/slides/_rels/slide10.xml.rels><?xml version="1.0" encoding="UTF-8" standalone="yes"?>
<Relationships xmlns="http://schemas.openxmlformats.org/package/2006/relationships"><Relationship Id="rId8" Type="http://schemas.openxmlformats.org/officeDocument/2006/relationships/image" Target="../media/image50.png"/><Relationship Id="rId3" Type="http://schemas.openxmlformats.org/officeDocument/2006/relationships/image" Target="../media/image38.png"/><Relationship Id="rId7" Type="http://schemas.openxmlformats.org/officeDocument/2006/relationships/image" Target="../media/image22.png"/><Relationship Id="rId2" Type="http://schemas.openxmlformats.org/officeDocument/2006/relationships/image" Target="../media/image36.png"/><Relationship Id="rId1" Type="http://schemas.openxmlformats.org/officeDocument/2006/relationships/slideLayout" Target="../slideLayouts/slideLayout82.xml"/><Relationship Id="rId6" Type="http://schemas.openxmlformats.org/officeDocument/2006/relationships/image" Target="../media/image49.png"/><Relationship Id="rId5" Type="http://schemas.openxmlformats.org/officeDocument/2006/relationships/image" Target="../media/image37.png"/><Relationship Id="rId4" Type="http://schemas.openxmlformats.org/officeDocument/2006/relationships/image" Target="../media/image39.pn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png"/><Relationship Id="rId2" Type="http://schemas.openxmlformats.org/officeDocument/2006/relationships/image" Target="../media/image36.png"/><Relationship Id="rId1" Type="http://schemas.openxmlformats.org/officeDocument/2006/relationships/slideLayout" Target="../slideLayouts/slideLayout82.xml"/><Relationship Id="rId6" Type="http://schemas.openxmlformats.org/officeDocument/2006/relationships/image" Target="../media/image39.png"/><Relationship Id="rId5" Type="http://schemas.openxmlformats.org/officeDocument/2006/relationships/image" Target="../media/image38.png"/><Relationship Id="rId4" Type="http://schemas.openxmlformats.org/officeDocument/2006/relationships/image" Target="../media/image37.pn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png"/><Relationship Id="rId7" Type="http://schemas.openxmlformats.org/officeDocument/2006/relationships/image" Target="../media/image39.png"/><Relationship Id="rId2" Type="http://schemas.openxmlformats.org/officeDocument/2006/relationships/image" Target="../media/image36.png"/><Relationship Id="rId1" Type="http://schemas.openxmlformats.org/officeDocument/2006/relationships/slideLayout" Target="../slideLayouts/slideLayout82.xml"/><Relationship Id="rId6" Type="http://schemas.openxmlformats.org/officeDocument/2006/relationships/image" Target="../media/image38.png"/><Relationship Id="rId5" Type="http://schemas.openxmlformats.org/officeDocument/2006/relationships/image" Target="../media/image37.png"/><Relationship Id="rId4" Type="http://schemas.openxmlformats.org/officeDocument/2006/relationships/image" Target="../media/image51.gif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png"/><Relationship Id="rId2" Type="http://schemas.openxmlformats.org/officeDocument/2006/relationships/image" Target="../media/image36.png"/><Relationship Id="rId1" Type="http://schemas.openxmlformats.org/officeDocument/2006/relationships/slideLayout" Target="../slideLayouts/slideLayout82.xml"/><Relationship Id="rId6" Type="http://schemas.openxmlformats.org/officeDocument/2006/relationships/image" Target="../media/image39.png"/><Relationship Id="rId5" Type="http://schemas.openxmlformats.org/officeDocument/2006/relationships/image" Target="../media/image38.png"/><Relationship Id="rId4" Type="http://schemas.openxmlformats.org/officeDocument/2006/relationships/image" Target="../media/image37.pn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png"/><Relationship Id="rId7" Type="http://schemas.openxmlformats.org/officeDocument/2006/relationships/image" Target="../media/image39.png"/><Relationship Id="rId2" Type="http://schemas.openxmlformats.org/officeDocument/2006/relationships/image" Target="../media/image36.png"/><Relationship Id="rId1" Type="http://schemas.openxmlformats.org/officeDocument/2006/relationships/slideLayout" Target="../slideLayouts/slideLayout82.xml"/><Relationship Id="rId6" Type="http://schemas.openxmlformats.org/officeDocument/2006/relationships/image" Target="../media/image38.png"/><Relationship Id="rId5" Type="http://schemas.openxmlformats.org/officeDocument/2006/relationships/image" Target="../media/image37.png"/><Relationship Id="rId4" Type="http://schemas.openxmlformats.org/officeDocument/2006/relationships/image" Target="../media/image51.gif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png"/><Relationship Id="rId2" Type="http://schemas.openxmlformats.org/officeDocument/2006/relationships/image" Target="../media/image36.png"/><Relationship Id="rId1" Type="http://schemas.openxmlformats.org/officeDocument/2006/relationships/slideLayout" Target="../slideLayouts/slideLayout82.xml"/><Relationship Id="rId6" Type="http://schemas.openxmlformats.org/officeDocument/2006/relationships/image" Target="../media/image39.png"/><Relationship Id="rId5" Type="http://schemas.openxmlformats.org/officeDocument/2006/relationships/image" Target="../media/image38.png"/><Relationship Id="rId4" Type="http://schemas.openxmlformats.org/officeDocument/2006/relationships/image" Target="../media/image37.pn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png"/><Relationship Id="rId2" Type="http://schemas.openxmlformats.org/officeDocument/2006/relationships/image" Target="../media/image36.png"/><Relationship Id="rId1" Type="http://schemas.openxmlformats.org/officeDocument/2006/relationships/slideLayout" Target="../slideLayouts/slideLayout82.xml"/><Relationship Id="rId6" Type="http://schemas.openxmlformats.org/officeDocument/2006/relationships/image" Target="../media/image39.png"/><Relationship Id="rId5" Type="http://schemas.openxmlformats.org/officeDocument/2006/relationships/image" Target="../media/image38.png"/><Relationship Id="rId4" Type="http://schemas.openxmlformats.org/officeDocument/2006/relationships/image" Target="../media/image37.png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png"/><Relationship Id="rId2" Type="http://schemas.openxmlformats.org/officeDocument/2006/relationships/image" Target="../media/image36.png"/><Relationship Id="rId1" Type="http://schemas.openxmlformats.org/officeDocument/2006/relationships/slideLayout" Target="../slideLayouts/slideLayout82.xml"/><Relationship Id="rId6" Type="http://schemas.openxmlformats.org/officeDocument/2006/relationships/image" Target="../media/image39.png"/><Relationship Id="rId5" Type="http://schemas.openxmlformats.org/officeDocument/2006/relationships/image" Target="../media/image38.png"/><Relationship Id="rId4" Type="http://schemas.openxmlformats.org/officeDocument/2006/relationships/image" Target="../media/image37.png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png"/><Relationship Id="rId2" Type="http://schemas.openxmlformats.org/officeDocument/2006/relationships/image" Target="../media/image36.png"/><Relationship Id="rId1" Type="http://schemas.openxmlformats.org/officeDocument/2006/relationships/slideLayout" Target="../slideLayouts/slideLayout82.xml"/><Relationship Id="rId6" Type="http://schemas.openxmlformats.org/officeDocument/2006/relationships/image" Target="../media/image39.png"/><Relationship Id="rId5" Type="http://schemas.openxmlformats.org/officeDocument/2006/relationships/image" Target="../media/image38.png"/><Relationship Id="rId4" Type="http://schemas.openxmlformats.org/officeDocument/2006/relationships/image" Target="../media/image37.png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png"/><Relationship Id="rId2" Type="http://schemas.openxmlformats.org/officeDocument/2006/relationships/image" Target="../media/image42.gif"/><Relationship Id="rId1" Type="http://schemas.openxmlformats.org/officeDocument/2006/relationships/slideLayout" Target="../slideLayouts/slideLayout101.xml"/><Relationship Id="rId5" Type="http://schemas.openxmlformats.org/officeDocument/2006/relationships/image" Target="../media/image31.png"/><Relationship Id="rId4" Type="http://schemas.openxmlformats.org/officeDocument/2006/relationships/image" Target="../media/image38.png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png"/><Relationship Id="rId2" Type="http://schemas.openxmlformats.org/officeDocument/2006/relationships/image" Target="../media/image36.png"/><Relationship Id="rId1" Type="http://schemas.openxmlformats.org/officeDocument/2006/relationships/slideLayout" Target="../slideLayouts/slideLayout82.xml"/><Relationship Id="rId6" Type="http://schemas.openxmlformats.org/officeDocument/2006/relationships/image" Target="../media/image39.png"/><Relationship Id="rId5" Type="http://schemas.openxmlformats.org/officeDocument/2006/relationships/image" Target="../media/image38.png"/><Relationship Id="rId4" Type="http://schemas.openxmlformats.org/officeDocument/2006/relationships/image" Target="../media/image37.png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png"/><Relationship Id="rId7" Type="http://schemas.openxmlformats.org/officeDocument/2006/relationships/image" Target="../media/image39.png"/><Relationship Id="rId2" Type="http://schemas.openxmlformats.org/officeDocument/2006/relationships/image" Target="../media/image49.png"/><Relationship Id="rId1" Type="http://schemas.openxmlformats.org/officeDocument/2006/relationships/slideLayout" Target="../slideLayouts/slideLayout82.xml"/><Relationship Id="rId6" Type="http://schemas.openxmlformats.org/officeDocument/2006/relationships/image" Target="../media/image38.png"/><Relationship Id="rId5" Type="http://schemas.openxmlformats.org/officeDocument/2006/relationships/image" Target="../media/image37.png"/><Relationship Id="rId4" Type="http://schemas.openxmlformats.org/officeDocument/2006/relationships/image" Target="../media/image36.png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png"/><Relationship Id="rId7" Type="http://schemas.openxmlformats.org/officeDocument/2006/relationships/image" Target="../media/image39.png"/><Relationship Id="rId2" Type="http://schemas.openxmlformats.org/officeDocument/2006/relationships/image" Target="../media/image49.png"/><Relationship Id="rId1" Type="http://schemas.openxmlformats.org/officeDocument/2006/relationships/slideLayout" Target="../slideLayouts/slideLayout82.xml"/><Relationship Id="rId6" Type="http://schemas.openxmlformats.org/officeDocument/2006/relationships/image" Target="../media/image38.png"/><Relationship Id="rId5" Type="http://schemas.openxmlformats.org/officeDocument/2006/relationships/image" Target="../media/image37.png"/><Relationship Id="rId4" Type="http://schemas.openxmlformats.org/officeDocument/2006/relationships/image" Target="../media/image36.png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png"/><Relationship Id="rId7" Type="http://schemas.openxmlformats.org/officeDocument/2006/relationships/image" Target="../media/image39.png"/><Relationship Id="rId2" Type="http://schemas.openxmlformats.org/officeDocument/2006/relationships/image" Target="../media/image49.png"/><Relationship Id="rId1" Type="http://schemas.openxmlformats.org/officeDocument/2006/relationships/slideLayout" Target="../slideLayouts/slideLayout82.xml"/><Relationship Id="rId6" Type="http://schemas.openxmlformats.org/officeDocument/2006/relationships/image" Target="../media/image38.png"/><Relationship Id="rId5" Type="http://schemas.openxmlformats.org/officeDocument/2006/relationships/image" Target="../media/image37.png"/><Relationship Id="rId4" Type="http://schemas.openxmlformats.org/officeDocument/2006/relationships/image" Target="../media/image36.png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png"/><Relationship Id="rId7" Type="http://schemas.openxmlformats.org/officeDocument/2006/relationships/image" Target="../media/image39.png"/><Relationship Id="rId2" Type="http://schemas.openxmlformats.org/officeDocument/2006/relationships/image" Target="../media/image49.png"/><Relationship Id="rId1" Type="http://schemas.openxmlformats.org/officeDocument/2006/relationships/slideLayout" Target="../slideLayouts/slideLayout82.xml"/><Relationship Id="rId6" Type="http://schemas.openxmlformats.org/officeDocument/2006/relationships/image" Target="../media/image38.png"/><Relationship Id="rId5" Type="http://schemas.openxmlformats.org/officeDocument/2006/relationships/image" Target="../media/image37.png"/><Relationship Id="rId4" Type="http://schemas.openxmlformats.org/officeDocument/2006/relationships/image" Target="../media/image36.png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6.png"/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82.xml"/><Relationship Id="rId6" Type="http://schemas.openxmlformats.org/officeDocument/2006/relationships/image" Target="../media/image39.png"/><Relationship Id="rId5" Type="http://schemas.openxmlformats.org/officeDocument/2006/relationships/image" Target="../media/image38.png"/><Relationship Id="rId4" Type="http://schemas.openxmlformats.org/officeDocument/2006/relationships/image" Target="../media/image37.png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6.png"/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82.xml"/><Relationship Id="rId6" Type="http://schemas.openxmlformats.org/officeDocument/2006/relationships/image" Target="../media/image39.png"/><Relationship Id="rId5" Type="http://schemas.openxmlformats.org/officeDocument/2006/relationships/image" Target="../media/image38.png"/><Relationship Id="rId4" Type="http://schemas.openxmlformats.org/officeDocument/2006/relationships/image" Target="../media/image37.png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52.png"/><Relationship Id="rId7" Type="http://schemas.openxmlformats.org/officeDocument/2006/relationships/image" Target="../media/image39.png"/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82.xml"/><Relationship Id="rId6" Type="http://schemas.openxmlformats.org/officeDocument/2006/relationships/image" Target="../media/image38.png"/><Relationship Id="rId5" Type="http://schemas.openxmlformats.org/officeDocument/2006/relationships/image" Target="../media/image37.png"/><Relationship Id="rId4" Type="http://schemas.openxmlformats.org/officeDocument/2006/relationships/image" Target="../media/image36.png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6.png"/><Relationship Id="rId2" Type="http://schemas.openxmlformats.org/officeDocument/2006/relationships/image" Target="../media/image53.png"/><Relationship Id="rId1" Type="http://schemas.openxmlformats.org/officeDocument/2006/relationships/slideLayout" Target="../slideLayouts/slideLayout82.xml"/><Relationship Id="rId6" Type="http://schemas.openxmlformats.org/officeDocument/2006/relationships/image" Target="../media/image39.png"/><Relationship Id="rId5" Type="http://schemas.openxmlformats.org/officeDocument/2006/relationships/image" Target="../media/image38.png"/><Relationship Id="rId4" Type="http://schemas.openxmlformats.org/officeDocument/2006/relationships/image" Target="../media/image37.png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png"/><Relationship Id="rId2" Type="http://schemas.openxmlformats.org/officeDocument/2006/relationships/image" Target="../media/image36.png"/><Relationship Id="rId1" Type="http://schemas.openxmlformats.org/officeDocument/2006/relationships/slideLayout" Target="../slideLayouts/slideLayout82.xml"/><Relationship Id="rId6" Type="http://schemas.openxmlformats.org/officeDocument/2006/relationships/image" Target="../media/image39.png"/><Relationship Id="rId5" Type="http://schemas.openxmlformats.org/officeDocument/2006/relationships/image" Target="../media/image38.png"/><Relationship Id="rId4" Type="http://schemas.openxmlformats.org/officeDocument/2006/relationships/image" Target="../media/image37.png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6.png"/><Relationship Id="rId2" Type="http://schemas.openxmlformats.org/officeDocument/2006/relationships/image" Target="../media/image53.png"/><Relationship Id="rId1" Type="http://schemas.openxmlformats.org/officeDocument/2006/relationships/slideLayout" Target="../slideLayouts/slideLayout82.xml"/><Relationship Id="rId6" Type="http://schemas.openxmlformats.org/officeDocument/2006/relationships/image" Target="../media/image39.png"/><Relationship Id="rId5" Type="http://schemas.openxmlformats.org/officeDocument/2006/relationships/image" Target="../media/image38.png"/><Relationship Id="rId4" Type="http://schemas.openxmlformats.org/officeDocument/2006/relationships/image" Target="../media/image37.png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png"/><Relationship Id="rId2" Type="http://schemas.openxmlformats.org/officeDocument/2006/relationships/image" Target="../media/image42.gif"/><Relationship Id="rId1" Type="http://schemas.openxmlformats.org/officeDocument/2006/relationships/slideLayout" Target="../slideLayouts/slideLayout101.xml"/><Relationship Id="rId5" Type="http://schemas.openxmlformats.org/officeDocument/2006/relationships/image" Target="../media/image33.png"/><Relationship Id="rId4" Type="http://schemas.openxmlformats.org/officeDocument/2006/relationships/image" Target="../media/image39.png"/></Relationships>
</file>

<file path=ppt/slides/_rels/slide32.xml.rels><?xml version="1.0" encoding="UTF-8" standalone="yes"?>
<Relationships xmlns="http://schemas.openxmlformats.org/package/2006/relationships"><Relationship Id="rId8" Type="http://schemas.openxmlformats.org/officeDocument/2006/relationships/image" Target="../media/image58.png"/><Relationship Id="rId13" Type="http://schemas.openxmlformats.org/officeDocument/2006/relationships/image" Target="../media/image39.png"/><Relationship Id="rId3" Type="http://schemas.openxmlformats.org/officeDocument/2006/relationships/image" Target="../media/image21.png"/><Relationship Id="rId7" Type="http://schemas.openxmlformats.org/officeDocument/2006/relationships/image" Target="../media/image57.png"/><Relationship Id="rId12" Type="http://schemas.openxmlformats.org/officeDocument/2006/relationships/image" Target="../media/image38.png"/><Relationship Id="rId2" Type="http://schemas.openxmlformats.org/officeDocument/2006/relationships/image" Target="../media/image36.png"/><Relationship Id="rId1" Type="http://schemas.openxmlformats.org/officeDocument/2006/relationships/slideLayout" Target="../slideLayouts/slideLayout82.xml"/><Relationship Id="rId6" Type="http://schemas.openxmlformats.org/officeDocument/2006/relationships/image" Target="../media/image56.png"/><Relationship Id="rId11" Type="http://schemas.openxmlformats.org/officeDocument/2006/relationships/image" Target="../media/image37.png"/><Relationship Id="rId5" Type="http://schemas.openxmlformats.org/officeDocument/2006/relationships/image" Target="../media/image55.png"/><Relationship Id="rId10" Type="http://schemas.openxmlformats.org/officeDocument/2006/relationships/image" Target="../media/image60.png"/><Relationship Id="rId4" Type="http://schemas.openxmlformats.org/officeDocument/2006/relationships/image" Target="../media/image54.png"/><Relationship Id="rId9" Type="http://schemas.openxmlformats.org/officeDocument/2006/relationships/image" Target="../media/image59.png"/></Relationships>
</file>

<file path=ppt/slides/_rels/slide33.xml.rels><?xml version="1.0" encoding="UTF-8" standalone="yes"?>
<Relationships xmlns="http://schemas.openxmlformats.org/package/2006/relationships"><Relationship Id="rId8" Type="http://schemas.openxmlformats.org/officeDocument/2006/relationships/image" Target="../media/image58.png"/><Relationship Id="rId13" Type="http://schemas.openxmlformats.org/officeDocument/2006/relationships/image" Target="../media/image39.png"/><Relationship Id="rId3" Type="http://schemas.openxmlformats.org/officeDocument/2006/relationships/image" Target="../media/image21.png"/><Relationship Id="rId7" Type="http://schemas.openxmlformats.org/officeDocument/2006/relationships/image" Target="../media/image57.png"/><Relationship Id="rId12" Type="http://schemas.openxmlformats.org/officeDocument/2006/relationships/image" Target="../media/image38.png"/><Relationship Id="rId2" Type="http://schemas.openxmlformats.org/officeDocument/2006/relationships/image" Target="../media/image36.png"/><Relationship Id="rId1" Type="http://schemas.openxmlformats.org/officeDocument/2006/relationships/slideLayout" Target="../slideLayouts/slideLayout82.xml"/><Relationship Id="rId6" Type="http://schemas.openxmlformats.org/officeDocument/2006/relationships/image" Target="../media/image56.png"/><Relationship Id="rId11" Type="http://schemas.openxmlformats.org/officeDocument/2006/relationships/image" Target="../media/image37.png"/><Relationship Id="rId5" Type="http://schemas.openxmlformats.org/officeDocument/2006/relationships/image" Target="../media/image55.png"/><Relationship Id="rId10" Type="http://schemas.openxmlformats.org/officeDocument/2006/relationships/image" Target="../media/image60.png"/><Relationship Id="rId4" Type="http://schemas.openxmlformats.org/officeDocument/2006/relationships/image" Target="../media/image54.png"/><Relationship Id="rId9" Type="http://schemas.openxmlformats.org/officeDocument/2006/relationships/image" Target="../media/image59.png"/></Relationships>
</file>

<file path=ppt/slides/_rels/slide34.xml.rels><?xml version="1.0" encoding="UTF-8" standalone="yes"?>
<Relationships xmlns="http://schemas.openxmlformats.org/package/2006/relationships"><Relationship Id="rId8" Type="http://schemas.openxmlformats.org/officeDocument/2006/relationships/image" Target="../media/image65.png"/><Relationship Id="rId13" Type="http://schemas.openxmlformats.org/officeDocument/2006/relationships/image" Target="../media/image39.png"/><Relationship Id="rId3" Type="http://schemas.openxmlformats.org/officeDocument/2006/relationships/image" Target="../media/image21.png"/><Relationship Id="rId7" Type="http://schemas.openxmlformats.org/officeDocument/2006/relationships/image" Target="../media/image64.png"/><Relationship Id="rId12" Type="http://schemas.openxmlformats.org/officeDocument/2006/relationships/image" Target="../media/image38.png"/><Relationship Id="rId2" Type="http://schemas.openxmlformats.org/officeDocument/2006/relationships/image" Target="../media/image36.png"/><Relationship Id="rId1" Type="http://schemas.openxmlformats.org/officeDocument/2006/relationships/slideLayout" Target="../slideLayouts/slideLayout82.xml"/><Relationship Id="rId6" Type="http://schemas.openxmlformats.org/officeDocument/2006/relationships/image" Target="../media/image63.png"/><Relationship Id="rId11" Type="http://schemas.openxmlformats.org/officeDocument/2006/relationships/image" Target="../media/image37.png"/><Relationship Id="rId5" Type="http://schemas.openxmlformats.org/officeDocument/2006/relationships/image" Target="../media/image62.png"/><Relationship Id="rId10" Type="http://schemas.openxmlformats.org/officeDocument/2006/relationships/image" Target="../media/image66.png"/><Relationship Id="rId4" Type="http://schemas.openxmlformats.org/officeDocument/2006/relationships/image" Target="../media/image61.png"/><Relationship Id="rId9" Type="http://schemas.microsoft.com/office/2007/relationships/hdphoto" Target="../media/hdphoto4.wdp"/></Relationships>
</file>

<file path=ppt/slides/_rels/slide35.xml.rels><?xml version="1.0" encoding="UTF-8" standalone="yes"?>
<Relationships xmlns="http://schemas.openxmlformats.org/package/2006/relationships"><Relationship Id="rId8" Type="http://schemas.openxmlformats.org/officeDocument/2006/relationships/image" Target="../media/image65.png"/><Relationship Id="rId13" Type="http://schemas.openxmlformats.org/officeDocument/2006/relationships/image" Target="../media/image39.png"/><Relationship Id="rId3" Type="http://schemas.openxmlformats.org/officeDocument/2006/relationships/image" Target="../media/image21.png"/><Relationship Id="rId7" Type="http://schemas.openxmlformats.org/officeDocument/2006/relationships/image" Target="../media/image64.png"/><Relationship Id="rId12" Type="http://schemas.openxmlformats.org/officeDocument/2006/relationships/image" Target="../media/image38.png"/><Relationship Id="rId2" Type="http://schemas.openxmlformats.org/officeDocument/2006/relationships/image" Target="../media/image36.png"/><Relationship Id="rId1" Type="http://schemas.openxmlformats.org/officeDocument/2006/relationships/slideLayout" Target="../slideLayouts/slideLayout82.xml"/><Relationship Id="rId6" Type="http://schemas.openxmlformats.org/officeDocument/2006/relationships/image" Target="../media/image63.png"/><Relationship Id="rId11" Type="http://schemas.openxmlformats.org/officeDocument/2006/relationships/image" Target="../media/image37.png"/><Relationship Id="rId5" Type="http://schemas.openxmlformats.org/officeDocument/2006/relationships/image" Target="../media/image62.png"/><Relationship Id="rId10" Type="http://schemas.openxmlformats.org/officeDocument/2006/relationships/image" Target="../media/image66.png"/><Relationship Id="rId4" Type="http://schemas.openxmlformats.org/officeDocument/2006/relationships/image" Target="../media/image61.png"/><Relationship Id="rId9" Type="http://schemas.microsoft.com/office/2007/relationships/hdphoto" Target="../media/hdphoto4.wdp"/></Relationships>
</file>

<file path=ppt/slides/_rels/slide3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png"/><Relationship Id="rId7" Type="http://schemas.openxmlformats.org/officeDocument/2006/relationships/image" Target="../media/image39.png"/><Relationship Id="rId2" Type="http://schemas.openxmlformats.org/officeDocument/2006/relationships/image" Target="../media/image36.png"/><Relationship Id="rId1" Type="http://schemas.openxmlformats.org/officeDocument/2006/relationships/slideLayout" Target="../slideLayouts/slideLayout82.xml"/><Relationship Id="rId6" Type="http://schemas.openxmlformats.org/officeDocument/2006/relationships/image" Target="../media/image38.png"/><Relationship Id="rId5" Type="http://schemas.openxmlformats.org/officeDocument/2006/relationships/image" Target="../media/image37.png"/><Relationship Id="rId4" Type="http://schemas.openxmlformats.org/officeDocument/2006/relationships/image" Target="../media/image67.png"/></Relationships>
</file>

<file path=ppt/slides/_rels/slide3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png"/><Relationship Id="rId7" Type="http://schemas.openxmlformats.org/officeDocument/2006/relationships/image" Target="../media/image39.png"/><Relationship Id="rId2" Type="http://schemas.openxmlformats.org/officeDocument/2006/relationships/image" Target="../media/image36.png"/><Relationship Id="rId1" Type="http://schemas.openxmlformats.org/officeDocument/2006/relationships/slideLayout" Target="../slideLayouts/slideLayout82.xml"/><Relationship Id="rId6" Type="http://schemas.openxmlformats.org/officeDocument/2006/relationships/image" Target="../media/image38.png"/><Relationship Id="rId5" Type="http://schemas.openxmlformats.org/officeDocument/2006/relationships/image" Target="../media/image37.png"/><Relationship Id="rId4" Type="http://schemas.openxmlformats.org/officeDocument/2006/relationships/image" Target="../media/image67.png"/></Relationships>
</file>

<file path=ppt/slides/_rels/slide3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6.png"/><Relationship Id="rId7" Type="http://schemas.openxmlformats.org/officeDocument/2006/relationships/image" Target="../media/image39.png"/><Relationship Id="rId2" Type="http://schemas.openxmlformats.org/officeDocument/2006/relationships/image" Target="../media/image68.png"/><Relationship Id="rId1" Type="http://schemas.openxmlformats.org/officeDocument/2006/relationships/slideLayout" Target="../slideLayouts/slideLayout82.xml"/><Relationship Id="rId6" Type="http://schemas.openxmlformats.org/officeDocument/2006/relationships/image" Target="../media/image38.png"/><Relationship Id="rId5" Type="http://schemas.openxmlformats.org/officeDocument/2006/relationships/image" Target="../media/image37.png"/><Relationship Id="rId4" Type="http://schemas.openxmlformats.org/officeDocument/2006/relationships/image" Target="../media/image21.png"/></Relationships>
</file>

<file path=ppt/slides/_rels/slide39.xml.rels><?xml version="1.0" encoding="UTF-8" standalone="yes"?>
<Relationships xmlns="http://schemas.openxmlformats.org/package/2006/relationships"><Relationship Id="rId8" Type="http://schemas.openxmlformats.org/officeDocument/2006/relationships/image" Target="../media/image39.png"/><Relationship Id="rId3" Type="http://schemas.openxmlformats.org/officeDocument/2006/relationships/image" Target="../media/image69.png"/><Relationship Id="rId7" Type="http://schemas.openxmlformats.org/officeDocument/2006/relationships/image" Target="../media/image38.png"/><Relationship Id="rId2" Type="http://schemas.openxmlformats.org/officeDocument/2006/relationships/image" Target="../media/image36.png"/><Relationship Id="rId1" Type="http://schemas.openxmlformats.org/officeDocument/2006/relationships/slideLayout" Target="../slideLayouts/slideLayout82.xml"/><Relationship Id="rId6" Type="http://schemas.openxmlformats.org/officeDocument/2006/relationships/image" Target="../media/image37.png"/><Relationship Id="rId5" Type="http://schemas.openxmlformats.org/officeDocument/2006/relationships/image" Target="../media/image22.png"/><Relationship Id="rId4" Type="http://schemas.openxmlformats.org/officeDocument/2006/relationships/image" Target="../media/image67.png"/></Relationships>
</file>

<file path=ppt/slides/_rels/slide4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png"/><Relationship Id="rId7" Type="http://schemas.openxmlformats.org/officeDocument/2006/relationships/image" Target="../media/image39.png"/><Relationship Id="rId2" Type="http://schemas.openxmlformats.org/officeDocument/2006/relationships/image" Target="../media/image36.png"/><Relationship Id="rId1" Type="http://schemas.openxmlformats.org/officeDocument/2006/relationships/slideLayout" Target="../slideLayouts/slideLayout82.xml"/><Relationship Id="rId6" Type="http://schemas.openxmlformats.org/officeDocument/2006/relationships/image" Target="../media/image38.png"/><Relationship Id="rId5" Type="http://schemas.openxmlformats.org/officeDocument/2006/relationships/image" Target="../media/image37.png"/><Relationship Id="rId4" Type="http://schemas.openxmlformats.org/officeDocument/2006/relationships/image" Target="../media/image69.png"/></Relationships>
</file>

<file path=ppt/slides/_rels/slide41.xml.rels><?xml version="1.0" encoding="UTF-8" standalone="yes"?>
<Relationships xmlns="http://schemas.openxmlformats.org/package/2006/relationships"><Relationship Id="rId8" Type="http://schemas.openxmlformats.org/officeDocument/2006/relationships/image" Target="../media/image39.png"/><Relationship Id="rId3" Type="http://schemas.openxmlformats.org/officeDocument/2006/relationships/image" Target="../media/image22.png"/><Relationship Id="rId7" Type="http://schemas.openxmlformats.org/officeDocument/2006/relationships/image" Target="../media/image38.png"/><Relationship Id="rId2" Type="http://schemas.openxmlformats.org/officeDocument/2006/relationships/image" Target="../media/image36.png"/><Relationship Id="rId1" Type="http://schemas.openxmlformats.org/officeDocument/2006/relationships/slideLayout" Target="../slideLayouts/slideLayout82.xml"/><Relationship Id="rId6" Type="http://schemas.openxmlformats.org/officeDocument/2006/relationships/image" Target="../media/image37.png"/><Relationship Id="rId5" Type="http://schemas.openxmlformats.org/officeDocument/2006/relationships/image" Target="../media/image67.png"/><Relationship Id="rId4" Type="http://schemas.openxmlformats.org/officeDocument/2006/relationships/image" Target="../media/image70.png"/></Relationships>
</file>

<file path=ppt/slides/_rels/slide42.xml.rels><?xml version="1.0" encoding="UTF-8" standalone="yes"?>
<Relationships xmlns="http://schemas.openxmlformats.org/package/2006/relationships"><Relationship Id="rId8" Type="http://schemas.openxmlformats.org/officeDocument/2006/relationships/image" Target="../media/image39.png"/><Relationship Id="rId3" Type="http://schemas.openxmlformats.org/officeDocument/2006/relationships/image" Target="../media/image71.png"/><Relationship Id="rId7" Type="http://schemas.openxmlformats.org/officeDocument/2006/relationships/image" Target="../media/image38.png"/><Relationship Id="rId2" Type="http://schemas.openxmlformats.org/officeDocument/2006/relationships/image" Target="../media/image36.png"/><Relationship Id="rId1" Type="http://schemas.openxmlformats.org/officeDocument/2006/relationships/slideLayout" Target="../slideLayouts/slideLayout82.xml"/><Relationship Id="rId6" Type="http://schemas.openxmlformats.org/officeDocument/2006/relationships/image" Target="../media/image37.png"/><Relationship Id="rId5" Type="http://schemas.openxmlformats.org/officeDocument/2006/relationships/image" Target="../media/image21.png"/><Relationship Id="rId4" Type="http://schemas.openxmlformats.org/officeDocument/2006/relationships/image" Target="../media/image72.png"/></Relationships>
</file>

<file path=ppt/slides/_rels/slide43.xml.rels><?xml version="1.0" encoding="UTF-8" standalone="yes"?>
<Relationships xmlns="http://schemas.openxmlformats.org/package/2006/relationships"><Relationship Id="rId8" Type="http://schemas.openxmlformats.org/officeDocument/2006/relationships/image" Target="../media/image39.png"/><Relationship Id="rId3" Type="http://schemas.openxmlformats.org/officeDocument/2006/relationships/image" Target="../media/image71.png"/><Relationship Id="rId7" Type="http://schemas.openxmlformats.org/officeDocument/2006/relationships/image" Target="../media/image38.png"/><Relationship Id="rId2" Type="http://schemas.openxmlformats.org/officeDocument/2006/relationships/image" Target="../media/image36.png"/><Relationship Id="rId1" Type="http://schemas.openxmlformats.org/officeDocument/2006/relationships/slideLayout" Target="../slideLayouts/slideLayout82.xml"/><Relationship Id="rId6" Type="http://schemas.openxmlformats.org/officeDocument/2006/relationships/image" Target="../media/image37.png"/><Relationship Id="rId5" Type="http://schemas.openxmlformats.org/officeDocument/2006/relationships/image" Target="../media/image21.png"/><Relationship Id="rId4" Type="http://schemas.openxmlformats.org/officeDocument/2006/relationships/image" Target="../media/image72.png"/></Relationships>
</file>

<file path=ppt/slides/_rels/slide44.xml.rels><?xml version="1.0" encoding="UTF-8" standalone="yes"?>
<Relationships xmlns="http://schemas.openxmlformats.org/package/2006/relationships"><Relationship Id="rId8" Type="http://schemas.openxmlformats.org/officeDocument/2006/relationships/image" Target="../media/image39.png"/><Relationship Id="rId3" Type="http://schemas.openxmlformats.org/officeDocument/2006/relationships/image" Target="../media/image21.png"/><Relationship Id="rId7" Type="http://schemas.openxmlformats.org/officeDocument/2006/relationships/image" Target="../media/image38.png"/><Relationship Id="rId2" Type="http://schemas.openxmlformats.org/officeDocument/2006/relationships/image" Target="../media/image36.png"/><Relationship Id="rId1" Type="http://schemas.openxmlformats.org/officeDocument/2006/relationships/slideLayout" Target="../slideLayouts/slideLayout82.xml"/><Relationship Id="rId6" Type="http://schemas.openxmlformats.org/officeDocument/2006/relationships/image" Target="../media/image37.png"/><Relationship Id="rId5" Type="http://schemas.openxmlformats.org/officeDocument/2006/relationships/image" Target="../media/image74.png"/><Relationship Id="rId4" Type="http://schemas.openxmlformats.org/officeDocument/2006/relationships/image" Target="../media/image73.png"/></Relationships>
</file>

<file path=ppt/slides/_rels/slide45.xml.rels><?xml version="1.0" encoding="UTF-8" standalone="yes"?>
<Relationships xmlns="http://schemas.openxmlformats.org/package/2006/relationships"><Relationship Id="rId8" Type="http://schemas.openxmlformats.org/officeDocument/2006/relationships/image" Target="../media/image39.png"/><Relationship Id="rId3" Type="http://schemas.openxmlformats.org/officeDocument/2006/relationships/image" Target="../media/image21.png"/><Relationship Id="rId7" Type="http://schemas.openxmlformats.org/officeDocument/2006/relationships/image" Target="../media/image38.png"/><Relationship Id="rId2" Type="http://schemas.openxmlformats.org/officeDocument/2006/relationships/image" Target="../media/image36.png"/><Relationship Id="rId1" Type="http://schemas.openxmlformats.org/officeDocument/2006/relationships/slideLayout" Target="../slideLayouts/slideLayout82.xml"/><Relationship Id="rId6" Type="http://schemas.openxmlformats.org/officeDocument/2006/relationships/image" Target="../media/image37.png"/><Relationship Id="rId5" Type="http://schemas.openxmlformats.org/officeDocument/2006/relationships/image" Target="../media/image74.png"/><Relationship Id="rId4" Type="http://schemas.openxmlformats.org/officeDocument/2006/relationships/image" Target="../media/image73.png"/></Relationships>
</file>

<file path=ppt/slides/_rels/slide4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png"/><Relationship Id="rId2" Type="http://schemas.openxmlformats.org/officeDocument/2006/relationships/image" Target="../media/image42.gif"/><Relationship Id="rId1" Type="http://schemas.openxmlformats.org/officeDocument/2006/relationships/slideLayout" Target="../slideLayouts/slideLayout77.xml"/><Relationship Id="rId4" Type="http://schemas.openxmlformats.org/officeDocument/2006/relationships/image" Target="../media/image37.png"/></Relationships>
</file>

<file path=ppt/slides/_rels/slide4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6.png"/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176.xml"/><Relationship Id="rId6" Type="http://schemas.openxmlformats.org/officeDocument/2006/relationships/image" Target="../media/image39.png"/><Relationship Id="rId5" Type="http://schemas.openxmlformats.org/officeDocument/2006/relationships/image" Target="../media/image38.png"/><Relationship Id="rId4" Type="http://schemas.openxmlformats.org/officeDocument/2006/relationships/image" Target="../media/image37.png"/></Relationships>
</file>

<file path=ppt/slides/_rels/slide4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6.png"/><Relationship Id="rId7" Type="http://schemas.openxmlformats.org/officeDocument/2006/relationships/image" Target="../media/image39.png"/><Relationship Id="rId2" Type="http://schemas.openxmlformats.org/officeDocument/2006/relationships/image" Target="../media/image75.png"/><Relationship Id="rId1" Type="http://schemas.openxmlformats.org/officeDocument/2006/relationships/slideLayout" Target="../slideLayouts/slideLayout176.xml"/><Relationship Id="rId6" Type="http://schemas.openxmlformats.org/officeDocument/2006/relationships/image" Target="../media/image38.png"/><Relationship Id="rId5" Type="http://schemas.openxmlformats.org/officeDocument/2006/relationships/image" Target="../media/image37.png"/><Relationship Id="rId4" Type="http://schemas.openxmlformats.org/officeDocument/2006/relationships/image" Target="../media/image22.png"/></Relationships>
</file>

<file path=ppt/slides/_rels/slide49.xml.rels><?xml version="1.0" encoding="UTF-8" standalone="yes"?>
<Relationships xmlns="http://schemas.openxmlformats.org/package/2006/relationships"><Relationship Id="rId8" Type="http://schemas.openxmlformats.org/officeDocument/2006/relationships/image" Target="../media/image38.png"/><Relationship Id="rId3" Type="http://schemas.openxmlformats.org/officeDocument/2006/relationships/slideLayout" Target="../slideLayouts/slideLayout165.xml"/><Relationship Id="rId7" Type="http://schemas.openxmlformats.org/officeDocument/2006/relationships/image" Target="../media/image37.png"/><Relationship Id="rId2" Type="http://schemas.openxmlformats.org/officeDocument/2006/relationships/video" Target="../media/media4.mp4"/><Relationship Id="rId1" Type="http://schemas.microsoft.com/office/2007/relationships/media" Target="../media/media4.mp4"/><Relationship Id="rId6" Type="http://schemas.openxmlformats.org/officeDocument/2006/relationships/image" Target="../media/image22.png"/><Relationship Id="rId5" Type="http://schemas.openxmlformats.org/officeDocument/2006/relationships/image" Target="../media/image76.png"/><Relationship Id="rId4" Type="http://schemas.openxmlformats.org/officeDocument/2006/relationships/image" Target="../media/image36.png"/><Relationship Id="rId9" Type="http://schemas.openxmlformats.org/officeDocument/2006/relationships/image" Target="../media/image39.png"/></Relationships>
</file>

<file path=ppt/slides/_rels/slide5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6.png"/><Relationship Id="rId7" Type="http://schemas.openxmlformats.org/officeDocument/2006/relationships/image" Target="../media/image39.png"/><Relationship Id="rId2" Type="http://schemas.openxmlformats.org/officeDocument/2006/relationships/image" Target="../media/image77.png"/><Relationship Id="rId1" Type="http://schemas.openxmlformats.org/officeDocument/2006/relationships/slideLayout" Target="../slideLayouts/slideLayout175.xml"/><Relationship Id="rId6" Type="http://schemas.openxmlformats.org/officeDocument/2006/relationships/image" Target="../media/image38.png"/><Relationship Id="rId5" Type="http://schemas.openxmlformats.org/officeDocument/2006/relationships/image" Target="../media/image37.png"/><Relationship Id="rId4" Type="http://schemas.openxmlformats.org/officeDocument/2006/relationships/image" Target="../media/image78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 2">
            <a:extLst>
              <a:ext uri="{FF2B5EF4-FFF2-40B4-BE49-F238E27FC236}">
                <a16:creationId xmlns:a16="http://schemas.microsoft.com/office/drawing/2014/main" id="{1D1251BF-A4EE-A14C-A769-390CC1843121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87496299"/>
      </p:ext>
    </p:extLst>
  </p:cSld>
  <p:clrMapOvr>
    <a:masterClrMapping/>
  </p:clrMapOvr>
  <p:transition spd="slow">
    <p:fade/>
  </p:transition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1" name="Espace réservé pour une image  30" descr="Une image contenant habits, sourire, dessin humoristique, clipart&#10;&#10;Le contenu généré par l’IA peut être incorrect.">
            <a:extLst>
              <a:ext uri="{FF2B5EF4-FFF2-40B4-BE49-F238E27FC236}">
                <a16:creationId xmlns:a16="http://schemas.microsoft.com/office/drawing/2014/main" id="{273DC75A-2015-19E1-1E39-E1663D385765}"/>
              </a:ext>
            </a:extLst>
          </p:cNvPr>
          <p:cNvPicPr>
            <a:picLocks noGrp="1" noChangeAspect="1"/>
          </p:cNvPicPr>
          <p:nvPr>
            <p:ph type="pic" sz="quarter" idx="10"/>
          </p:nvPr>
        </p:nvPicPr>
        <p:blipFill>
          <a:blip r:embed="rId2"/>
          <a:srcRect/>
          <a:stretch/>
        </p:blipFill>
        <p:spPr/>
      </p:pic>
      <p:pic>
        <p:nvPicPr>
          <p:cNvPr id="29" name="Espace réservé pour une image  28" descr="Une image contenant dessin humoristique, clipart, illustration, Dessin animé&#10;&#10;Le contenu généré par l’IA peut être incorrect.">
            <a:extLst>
              <a:ext uri="{FF2B5EF4-FFF2-40B4-BE49-F238E27FC236}">
                <a16:creationId xmlns:a16="http://schemas.microsoft.com/office/drawing/2014/main" id="{4CEF1EEB-1F40-EA99-607B-F22A6821DCF8}"/>
              </a:ext>
            </a:extLst>
          </p:cNvPr>
          <p:cNvPicPr>
            <a:picLocks noGrp="1" noChangeAspect="1"/>
          </p:cNvPicPr>
          <p:nvPr>
            <p:ph type="pic" sz="quarter" idx="11"/>
          </p:nvPr>
        </p:nvPicPr>
        <p:blipFill>
          <a:blip r:embed="rId3"/>
          <a:srcRect/>
          <a:stretch/>
        </p:blipFill>
        <p:spPr/>
      </p:pic>
      <p:pic>
        <p:nvPicPr>
          <p:cNvPr id="35" name="Espace réservé pour une image  34" descr="Une image contenant habits, Animation, Dessin animé, dessin humoristique&#10;&#10;Le contenu généré par l’IA peut être incorrect.">
            <a:extLst>
              <a:ext uri="{FF2B5EF4-FFF2-40B4-BE49-F238E27FC236}">
                <a16:creationId xmlns:a16="http://schemas.microsoft.com/office/drawing/2014/main" id="{FF93AB83-9CA3-5F80-6D06-9BC5A29C6ED3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4"/>
          <a:srcRect/>
          <a:stretch/>
        </p:blipFill>
        <p:spPr/>
      </p:pic>
      <p:pic>
        <p:nvPicPr>
          <p:cNvPr id="33" name="Espace réservé pour une image  32" descr="Une image contenant dessin humoristique, Dessin animé, Animation, clipart&#10;&#10;Le contenu généré par l’IA peut être incorrect.">
            <a:extLst>
              <a:ext uri="{FF2B5EF4-FFF2-40B4-BE49-F238E27FC236}">
                <a16:creationId xmlns:a16="http://schemas.microsoft.com/office/drawing/2014/main" id="{48E3DEC7-EDF8-3A04-93CB-4981563836CA}"/>
              </a:ext>
            </a:extLst>
          </p:cNvPr>
          <p:cNvPicPr>
            <a:picLocks noGrp="1" noChangeAspect="1"/>
          </p:cNvPicPr>
          <p:nvPr>
            <p:ph type="pic" sz="quarter" idx="13"/>
          </p:nvPr>
        </p:nvPicPr>
        <p:blipFill>
          <a:blip r:embed="rId5"/>
          <a:srcRect/>
          <a:stretch/>
        </p:blipFill>
        <p:spPr/>
      </p:pic>
      <p:pic>
        <p:nvPicPr>
          <p:cNvPr id="14" name="Espace réservé pour une image  13" descr="Une image contenant capture d’écran, Graphique, Bleu électrique, conception&#10;&#10;Le contenu généré par l’IA peut être incorrect.">
            <a:extLst>
              <a:ext uri="{FF2B5EF4-FFF2-40B4-BE49-F238E27FC236}">
                <a16:creationId xmlns:a16="http://schemas.microsoft.com/office/drawing/2014/main" id="{6A61E3F4-6777-A2C5-4DDB-664D3F42A617}"/>
              </a:ext>
            </a:extLst>
          </p:cNvPr>
          <p:cNvPicPr>
            <a:picLocks noGrp="1" noChangeAspect="1"/>
          </p:cNvPicPr>
          <p:nvPr>
            <p:ph type="pic" sz="quarter" idx="14"/>
          </p:nvPr>
        </p:nvPicPr>
        <p:blipFill>
          <a:blip r:embed="rId6"/>
          <a:srcRect/>
          <a:stretch/>
        </p:blipFill>
        <p:spPr/>
      </p:pic>
      <p:sp>
        <p:nvSpPr>
          <p:cNvPr id="2" name="Espace réservé pour une image  1">
            <a:extLst>
              <a:ext uri="{FF2B5EF4-FFF2-40B4-BE49-F238E27FC236}">
                <a16:creationId xmlns:a16="http://schemas.microsoft.com/office/drawing/2014/main" id="{0FF8019D-36D9-DFB2-53BB-0D285D14B97A}"/>
              </a:ext>
            </a:extLst>
          </p:cNvPr>
          <p:cNvSpPr>
            <a:spLocks noGrp="1"/>
          </p:cNvSpPr>
          <p:nvPr>
            <p:ph type="pic" sz="quarter" idx="15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22" name="Espace réservé du texte 21">
            <a:extLst>
              <a:ext uri="{FF2B5EF4-FFF2-40B4-BE49-F238E27FC236}">
                <a16:creationId xmlns:a16="http://schemas.microsoft.com/office/drawing/2014/main" id="{9B930BFD-D933-1735-B8A7-CC562C90B090}"/>
              </a:ext>
            </a:extLst>
          </p:cNvPr>
          <p:cNvSpPr>
            <a:spLocks noGrp="1"/>
          </p:cNvSpPr>
          <p:nvPr>
            <p:ph type="body" sz="quarter" idx="16"/>
          </p:nvPr>
        </p:nvSpPr>
        <p:spPr>
          <a:prstGeom prst="roundRect">
            <a:avLst/>
          </a:prstGeom>
        </p:spPr>
        <p:txBody>
          <a:bodyPr>
            <a:normAutofit/>
          </a:bodyPr>
          <a:lstStyle/>
          <a:p>
            <a:r>
              <a:rPr lang="ar-MA" b="1" dirty="0"/>
              <a:t>تعيين تلميذ(ة) للإجابة</a:t>
            </a:r>
            <a:endParaRPr lang="fr-MA" b="1" dirty="0"/>
          </a:p>
        </p:txBody>
      </p:sp>
      <p:sp>
        <p:nvSpPr>
          <p:cNvPr id="23" name="Espace réservé du texte 22">
            <a:extLst>
              <a:ext uri="{FF2B5EF4-FFF2-40B4-BE49-F238E27FC236}">
                <a16:creationId xmlns:a16="http://schemas.microsoft.com/office/drawing/2014/main" id="{8996AF3B-A528-4707-FCB6-B291F8C7C087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prstGeom prst="roundRect">
            <a:avLst/>
          </a:prstGeom>
        </p:spPr>
        <p:txBody>
          <a:bodyPr>
            <a:normAutofit/>
          </a:bodyPr>
          <a:lstStyle/>
          <a:p>
            <a:r>
              <a:rPr lang="ar-MA" b="1" dirty="0"/>
              <a:t>توجيهات و شرح التعليمات</a:t>
            </a:r>
            <a:endParaRPr lang="fr-MA" b="1" dirty="0"/>
          </a:p>
        </p:txBody>
      </p:sp>
      <p:sp>
        <p:nvSpPr>
          <p:cNvPr id="24" name="Espace réservé du texte 23">
            <a:extLst>
              <a:ext uri="{FF2B5EF4-FFF2-40B4-BE49-F238E27FC236}">
                <a16:creationId xmlns:a16="http://schemas.microsoft.com/office/drawing/2014/main" id="{49905370-11BD-3654-8734-1BB5729C313F}"/>
              </a:ext>
            </a:extLst>
          </p:cNvPr>
          <p:cNvSpPr>
            <a:spLocks noGrp="1"/>
          </p:cNvSpPr>
          <p:nvPr>
            <p:ph type="body" sz="quarter" idx="18"/>
          </p:nvPr>
        </p:nvSpPr>
        <p:spPr>
          <a:prstGeom prst="roundRect">
            <a:avLst/>
          </a:prstGeom>
        </p:spPr>
        <p:txBody>
          <a:bodyPr>
            <a:normAutofit/>
          </a:bodyPr>
          <a:lstStyle/>
          <a:p>
            <a:r>
              <a:rPr lang="ar-MA" b="1" dirty="0"/>
              <a:t>عرض فيديو</a:t>
            </a:r>
            <a:endParaRPr lang="fr-MA" b="1" dirty="0"/>
          </a:p>
        </p:txBody>
      </p:sp>
      <p:sp>
        <p:nvSpPr>
          <p:cNvPr id="25" name="Espace réservé du texte 24">
            <a:extLst>
              <a:ext uri="{FF2B5EF4-FFF2-40B4-BE49-F238E27FC236}">
                <a16:creationId xmlns:a16="http://schemas.microsoft.com/office/drawing/2014/main" id="{2DE2D423-DFDD-F18A-A3B9-AFF3B3B8881B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>
          <a:prstGeom prst="roundRect">
            <a:avLst/>
          </a:prstGeom>
        </p:spPr>
        <p:txBody>
          <a:bodyPr>
            <a:noAutofit/>
          </a:bodyPr>
          <a:lstStyle/>
          <a:p>
            <a:r>
              <a:rPr lang="ar-MA" sz="1800" b="1" dirty="0"/>
              <a:t>المرور بين الصفوف للمساعدة و تصحيح الإنجازات</a:t>
            </a:r>
            <a:endParaRPr lang="fr-MA" sz="1800" b="1" dirty="0"/>
          </a:p>
        </p:txBody>
      </p:sp>
      <p:sp>
        <p:nvSpPr>
          <p:cNvPr id="26" name="Espace réservé du texte 25">
            <a:extLst>
              <a:ext uri="{FF2B5EF4-FFF2-40B4-BE49-F238E27FC236}">
                <a16:creationId xmlns:a16="http://schemas.microsoft.com/office/drawing/2014/main" id="{FE3F5F3B-8967-6834-358B-508ACECF2131}"/>
              </a:ext>
            </a:extLst>
          </p:cNvPr>
          <p:cNvSpPr>
            <a:spLocks noGrp="1"/>
          </p:cNvSpPr>
          <p:nvPr>
            <p:ph type="body" sz="quarter" idx="20"/>
          </p:nvPr>
        </p:nvSpPr>
        <p:spPr>
          <a:prstGeom prst="roundRect">
            <a:avLst/>
          </a:prstGeom>
        </p:spPr>
        <p:txBody>
          <a:bodyPr>
            <a:normAutofit/>
          </a:bodyPr>
          <a:lstStyle/>
          <a:p>
            <a:r>
              <a:rPr lang="ar-MA" b="1" dirty="0"/>
              <a:t>عمل في ثنائيات</a:t>
            </a:r>
            <a:endParaRPr lang="fr-MA" b="1" dirty="0"/>
          </a:p>
        </p:txBody>
      </p:sp>
      <p:sp>
        <p:nvSpPr>
          <p:cNvPr id="27" name="Espace réservé du texte 26">
            <a:extLst>
              <a:ext uri="{FF2B5EF4-FFF2-40B4-BE49-F238E27FC236}">
                <a16:creationId xmlns:a16="http://schemas.microsoft.com/office/drawing/2014/main" id="{E4065A23-EDF8-69CB-1A07-FBB4DE2BB508}"/>
              </a:ext>
            </a:extLst>
          </p:cNvPr>
          <p:cNvSpPr>
            <a:spLocks noGrp="1"/>
          </p:cNvSpPr>
          <p:nvPr>
            <p:ph type="body" sz="quarter" idx="21"/>
          </p:nvPr>
        </p:nvSpPr>
        <p:spPr>
          <a:prstGeom prst="roundRect">
            <a:avLst/>
          </a:prstGeom>
        </p:spPr>
        <p:txBody>
          <a:bodyPr>
            <a:noAutofit/>
          </a:bodyPr>
          <a:lstStyle/>
          <a:p>
            <a:r>
              <a:rPr lang="ar-MA" b="1" dirty="0"/>
              <a:t>نهاية الشريط، المرور إلى الشريحة الموالية.</a:t>
            </a:r>
            <a:endParaRPr lang="fr-MA" b="1" dirty="0"/>
          </a:p>
        </p:txBody>
      </p:sp>
      <p:pic>
        <p:nvPicPr>
          <p:cNvPr id="16" name="Image 15" descr="Une image contenant noir, obscurité&#10;&#10;Le contenu généré par l’IA peut être incorrect.">
            <a:extLst>
              <a:ext uri="{FF2B5EF4-FFF2-40B4-BE49-F238E27FC236}">
                <a16:creationId xmlns:a16="http://schemas.microsoft.com/office/drawing/2014/main" id="{7376C046-DDA7-71FD-0BA2-C6C915112E63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0800000">
            <a:off x="6757053" y="4245868"/>
            <a:ext cx="996593" cy="99659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19329868"/>
      </p:ext>
    </p:extLst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75724064-2AF4-2711-5742-1F849F51B62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7196" y="1008000"/>
            <a:ext cx="7886700" cy="720000"/>
          </a:xfrm>
        </p:spPr>
        <p:txBody>
          <a:bodyPr/>
          <a:lstStyle/>
          <a:p>
            <a:r>
              <a:rPr lang="ar-MA" dirty="0"/>
              <a:t>هيكلة حصص الأسبوع التربوي الخامس </a:t>
            </a:r>
          </a:p>
        </p:txBody>
      </p:sp>
      <p:pic>
        <p:nvPicPr>
          <p:cNvPr id="28" name="Image 27" descr="Une image contenant Rectangle, conception&#10;&#10;Le contenu généré par l’IA peut être incorrect.">
            <a:extLst>
              <a:ext uri="{FF2B5EF4-FFF2-40B4-BE49-F238E27FC236}">
                <a16:creationId xmlns:a16="http://schemas.microsoft.com/office/drawing/2014/main" id="{BEC6D4D8-A159-D282-7008-6D827656027B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H="1">
            <a:off x="4683930" y="1910926"/>
            <a:ext cx="3831420" cy="1362012"/>
          </a:xfrm>
          <a:prstGeom prst="rect">
            <a:avLst/>
          </a:prstGeom>
        </p:spPr>
      </p:pic>
      <p:sp>
        <p:nvSpPr>
          <p:cNvPr id="29" name="Espace réservé du texte 5">
            <a:extLst>
              <a:ext uri="{FF2B5EF4-FFF2-40B4-BE49-F238E27FC236}">
                <a16:creationId xmlns:a16="http://schemas.microsoft.com/office/drawing/2014/main" id="{DC183201-D18D-4935-B177-DA999DC256D1}"/>
              </a:ext>
            </a:extLst>
          </p:cNvPr>
          <p:cNvSpPr txBox="1">
            <a:spLocks/>
          </p:cNvSpPr>
          <p:nvPr/>
        </p:nvSpPr>
        <p:spPr>
          <a:xfrm>
            <a:off x="4683930" y="2375932"/>
            <a:ext cx="3420000" cy="792000"/>
          </a:xfrm>
          <a:prstGeom prst="roundRect">
            <a:avLst/>
          </a:prstGeom>
          <a:noFill/>
        </p:spPr>
        <p:txBody>
          <a:bodyPr anchor="ctr"/>
          <a:lstStyle>
            <a:lvl1pPr marL="269875" indent="-269875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"/>
              <a:defRPr sz="120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  <a:sym typeface="Wingdings" panose="05000000000000000000" pitchFamily="2" charset="2"/>
              </a:defRPr>
            </a:lvl1pPr>
            <a:lvl2pPr marL="685800" indent="-2286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Arial" panose="020B0604020202020204" pitchFamily="34" charset="0"/>
              <a:buChar char="•"/>
              <a:defRPr sz="110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10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 rtl="1">
              <a:spcBef>
                <a:spcPts val="0"/>
              </a:spcBef>
              <a:buClr>
                <a:srgbClr val="424D7B"/>
              </a:buClr>
            </a:pPr>
            <a:r>
              <a:rPr lang="ar-MA" sz="1400" b="1" dirty="0">
                <a:solidFill>
                  <a:srgbClr val="424D7B"/>
                </a:solidFill>
                <a:cs typeface="Microsoft Uighur" panose="02000000000000000000" pitchFamily="2" charset="-78"/>
              </a:rPr>
              <a:t>نشاط اعتيادي 20د</a:t>
            </a:r>
          </a:p>
          <a:p>
            <a:pPr algn="r" rtl="1">
              <a:spcBef>
                <a:spcPts val="0"/>
              </a:spcBef>
              <a:buClr>
                <a:srgbClr val="424D7B"/>
              </a:buClr>
            </a:pPr>
            <a:r>
              <a:rPr lang="ar-MA" sz="1400" b="1" dirty="0">
                <a:solidFill>
                  <a:srgbClr val="424D7B"/>
                </a:solidFill>
                <a:cs typeface="Microsoft Uighur" panose="02000000000000000000" pitchFamily="2" charset="-78"/>
              </a:rPr>
              <a:t>معجم: مراجعة وتوليف  35د </a:t>
            </a:r>
          </a:p>
          <a:p>
            <a:pPr algn="r" rtl="1">
              <a:spcBef>
                <a:spcPts val="0"/>
              </a:spcBef>
              <a:buClr>
                <a:srgbClr val="424D7B"/>
              </a:buClr>
            </a:pPr>
            <a:r>
              <a:rPr lang="ar-MA" sz="1400" b="1" dirty="0">
                <a:solidFill>
                  <a:srgbClr val="424D7B"/>
                </a:solidFill>
                <a:cs typeface="Microsoft Uighur" panose="02000000000000000000" pitchFamily="2" charset="-78"/>
              </a:rPr>
              <a:t>تحدث: مراجعة </a:t>
            </a:r>
            <a:r>
              <a:rPr lang="ar-MA" sz="1400" b="1">
                <a:solidFill>
                  <a:srgbClr val="424D7B"/>
                </a:solidFill>
                <a:cs typeface="Microsoft Uighur" panose="02000000000000000000" pitchFamily="2" charset="-78"/>
              </a:rPr>
              <a:t>وتوليف 30د</a:t>
            </a:r>
            <a:endParaRPr lang="ar-MA" sz="1400" b="1" dirty="0">
              <a:solidFill>
                <a:srgbClr val="424D7B"/>
              </a:solidFill>
              <a:cs typeface="Microsoft Uighur" panose="02000000000000000000" pitchFamily="2" charset="-78"/>
            </a:endParaRPr>
          </a:p>
        </p:txBody>
      </p:sp>
      <p:sp>
        <p:nvSpPr>
          <p:cNvPr id="30" name="Organigramme : Terminateur 29">
            <a:extLst>
              <a:ext uri="{FF2B5EF4-FFF2-40B4-BE49-F238E27FC236}">
                <a16:creationId xmlns:a16="http://schemas.microsoft.com/office/drawing/2014/main" id="{5E67F533-0003-670A-8653-7D0C6E21111B}"/>
              </a:ext>
            </a:extLst>
          </p:cNvPr>
          <p:cNvSpPr/>
          <p:nvPr/>
        </p:nvSpPr>
        <p:spPr>
          <a:xfrm>
            <a:off x="7024611" y="1910926"/>
            <a:ext cx="1260000" cy="360000"/>
          </a:xfrm>
          <a:prstGeom prst="flowChartTerminator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 rtl="1"/>
            <a:r>
              <a:rPr lang="ar-MA" b="1" dirty="0">
                <a:solidFill>
                  <a:srgbClr val="474F71"/>
                </a:solidFill>
                <a:latin typeface="Dosis ExtraBold" pitchFamily="2" charset="0"/>
                <a:cs typeface="Microsoft Uighur" panose="02000000000000000000" pitchFamily="2" charset="-78"/>
              </a:rPr>
              <a:t>اليوم</a:t>
            </a:r>
            <a:r>
              <a:rPr lang="fr-MA" b="1" dirty="0">
                <a:solidFill>
                  <a:srgbClr val="474F71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1 - </a:t>
            </a:r>
            <a:endParaRPr lang="ar-MA" b="1" dirty="0">
              <a:solidFill>
                <a:srgbClr val="474F71"/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grpSp>
        <p:nvGrpSpPr>
          <p:cNvPr id="31" name="Groupe 30">
            <a:extLst>
              <a:ext uri="{FF2B5EF4-FFF2-40B4-BE49-F238E27FC236}">
                <a16:creationId xmlns:a16="http://schemas.microsoft.com/office/drawing/2014/main" id="{CAE19904-F025-9D70-0C02-58C0F63B0EB8}"/>
              </a:ext>
            </a:extLst>
          </p:cNvPr>
          <p:cNvGrpSpPr/>
          <p:nvPr/>
        </p:nvGrpSpPr>
        <p:grpSpPr>
          <a:xfrm flipH="1">
            <a:off x="492510" y="1940938"/>
            <a:ext cx="3780000" cy="1332000"/>
            <a:chOff x="4735350" y="5023288"/>
            <a:chExt cx="3780000" cy="1332000"/>
          </a:xfrm>
        </p:grpSpPr>
        <p:sp>
          <p:nvSpPr>
            <p:cNvPr id="32" name="Rectangle : coins arrondis 31">
              <a:extLst>
                <a:ext uri="{FF2B5EF4-FFF2-40B4-BE49-F238E27FC236}">
                  <a16:creationId xmlns:a16="http://schemas.microsoft.com/office/drawing/2014/main" id="{3BA9EC7F-CBF7-7B36-6667-527D498CCE78}"/>
                </a:ext>
              </a:extLst>
            </p:cNvPr>
            <p:cNvSpPr/>
            <p:nvPr userDrawn="1"/>
          </p:nvSpPr>
          <p:spPr>
            <a:xfrm>
              <a:off x="4735350" y="5275288"/>
              <a:ext cx="3780000" cy="1080000"/>
            </a:xfrm>
            <a:prstGeom prst="roundRect">
              <a:avLst/>
            </a:prstGeom>
            <a:solidFill>
              <a:schemeClr val="bg2">
                <a:lumMod val="75000"/>
              </a:schemeClr>
            </a:solidFill>
            <a:ln>
              <a:solidFill>
                <a:srgbClr val="75757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MA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endParaRPr>
            </a:p>
          </p:txBody>
        </p:sp>
        <p:sp>
          <p:nvSpPr>
            <p:cNvPr id="33" name="Organigramme : Terminateur 32">
              <a:extLst>
                <a:ext uri="{FF2B5EF4-FFF2-40B4-BE49-F238E27FC236}">
                  <a16:creationId xmlns:a16="http://schemas.microsoft.com/office/drawing/2014/main" id="{84917BCC-A7BB-4497-4BC4-FEE3E753238E}"/>
                </a:ext>
              </a:extLst>
            </p:cNvPr>
            <p:cNvSpPr/>
            <p:nvPr userDrawn="1"/>
          </p:nvSpPr>
          <p:spPr>
            <a:xfrm>
              <a:off x="4951350" y="5023288"/>
              <a:ext cx="1260000" cy="360000"/>
            </a:xfrm>
            <a:prstGeom prst="flowChartTerminator">
              <a:avLst/>
            </a:prstGeom>
            <a:solidFill>
              <a:schemeClr val="bg2">
                <a:lumMod val="75000"/>
              </a:schemeClr>
            </a:solidFill>
            <a:ln>
              <a:solidFill>
                <a:srgbClr val="75757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757575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rPr>
                <a:t>اليوم</a:t>
              </a: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757575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rPr>
                <a:t> 3 - </a:t>
              </a:r>
            </a:p>
          </p:txBody>
        </p:sp>
      </p:grpSp>
      <p:grpSp>
        <p:nvGrpSpPr>
          <p:cNvPr id="37" name="Groupe 36">
            <a:extLst>
              <a:ext uri="{FF2B5EF4-FFF2-40B4-BE49-F238E27FC236}">
                <a16:creationId xmlns:a16="http://schemas.microsoft.com/office/drawing/2014/main" id="{8ABDE56B-B1D8-87F7-43A2-3543B491E169}"/>
              </a:ext>
            </a:extLst>
          </p:cNvPr>
          <p:cNvGrpSpPr/>
          <p:nvPr/>
        </p:nvGrpSpPr>
        <p:grpSpPr>
          <a:xfrm flipH="1">
            <a:off x="4735350" y="3482113"/>
            <a:ext cx="3780000" cy="1332000"/>
            <a:chOff x="4735350" y="3482113"/>
            <a:chExt cx="3780000" cy="1332000"/>
          </a:xfrm>
        </p:grpSpPr>
        <p:sp>
          <p:nvSpPr>
            <p:cNvPr id="38" name="Rectangle : coins arrondis 37">
              <a:extLst>
                <a:ext uri="{FF2B5EF4-FFF2-40B4-BE49-F238E27FC236}">
                  <a16:creationId xmlns:a16="http://schemas.microsoft.com/office/drawing/2014/main" id="{967FFCD5-B508-B459-DD21-A60CF1BB3513}"/>
                </a:ext>
              </a:extLst>
            </p:cNvPr>
            <p:cNvSpPr/>
            <p:nvPr userDrawn="1"/>
          </p:nvSpPr>
          <p:spPr>
            <a:xfrm>
              <a:off x="4735350" y="3734113"/>
              <a:ext cx="3780000" cy="1080000"/>
            </a:xfrm>
            <a:prstGeom prst="roundRect">
              <a:avLst/>
            </a:prstGeom>
            <a:solidFill>
              <a:schemeClr val="bg2">
                <a:lumMod val="75000"/>
              </a:schemeClr>
            </a:solidFill>
            <a:ln>
              <a:solidFill>
                <a:srgbClr val="75757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MA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endParaRPr>
            </a:p>
          </p:txBody>
        </p:sp>
        <p:sp>
          <p:nvSpPr>
            <p:cNvPr id="39" name="Organigramme : Terminateur 38">
              <a:extLst>
                <a:ext uri="{FF2B5EF4-FFF2-40B4-BE49-F238E27FC236}">
                  <a16:creationId xmlns:a16="http://schemas.microsoft.com/office/drawing/2014/main" id="{BB1C06D9-07BD-CBE9-D343-BB038D386741}"/>
                </a:ext>
              </a:extLst>
            </p:cNvPr>
            <p:cNvSpPr/>
            <p:nvPr userDrawn="1"/>
          </p:nvSpPr>
          <p:spPr>
            <a:xfrm>
              <a:off x="4951350" y="3482113"/>
              <a:ext cx="1260000" cy="360000"/>
            </a:xfrm>
            <a:prstGeom prst="flowChartTerminator">
              <a:avLst/>
            </a:prstGeom>
            <a:solidFill>
              <a:schemeClr val="bg2">
                <a:lumMod val="75000"/>
              </a:schemeClr>
            </a:solidFill>
            <a:ln>
              <a:solidFill>
                <a:srgbClr val="75757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757575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rPr>
                <a:t>اليوم</a:t>
              </a: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757575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rPr>
                <a:t>2 - </a:t>
              </a:r>
              <a:endParaRPr kumimoji="0" lang="ar-MA" sz="18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endParaRPr>
            </a:p>
          </p:txBody>
        </p:sp>
      </p:grpSp>
      <p:grpSp>
        <p:nvGrpSpPr>
          <p:cNvPr id="44" name="Groupe 43">
            <a:extLst>
              <a:ext uri="{FF2B5EF4-FFF2-40B4-BE49-F238E27FC236}">
                <a16:creationId xmlns:a16="http://schemas.microsoft.com/office/drawing/2014/main" id="{56260B1B-8DE6-97FE-27D5-91548C304DA6}"/>
              </a:ext>
            </a:extLst>
          </p:cNvPr>
          <p:cNvGrpSpPr/>
          <p:nvPr/>
        </p:nvGrpSpPr>
        <p:grpSpPr>
          <a:xfrm flipH="1">
            <a:off x="479934" y="3482113"/>
            <a:ext cx="3780000" cy="1332000"/>
            <a:chOff x="648000" y="1944000"/>
            <a:chExt cx="3780000" cy="1332000"/>
          </a:xfrm>
        </p:grpSpPr>
        <p:sp>
          <p:nvSpPr>
            <p:cNvPr id="45" name="Rectangle : coins arrondis 44">
              <a:extLst>
                <a:ext uri="{FF2B5EF4-FFF2-40B4-BE49-F238E27FC236}">
                  <a16:creationId xmlns:a16="http://schemas.microsoft.com/office/drawing/2014/main" id="{89FC8FA4-306D-E0C3-A1C8-05E7899780F8}"/>
                </a:ext>
              </a:extLst>
            </p:cNvPr>
            <p:cNvSpPr/>
            <p:nvPr/>
          </p:nvSpPr>
          <p:spPr>
            <a:xfrm>
              <a:off x="648000" y="2196000"/>
              <a:ext cx="3780000" cy="1080000"/>
            </a:xfrm>
            <a:prstGeom prst="roundRect">
              <a:avLst/>
            </a:prstGeom>
            <a:solidFill>
              <a:schemeClr val="bg2">
                <a:lumMod val="75000"/>
              </a:schemeClr>
            </a:solidFill>
            <a:ln>
              <a:solidFill>
                <a:srgbClr val="75757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MA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endParaRPr>
            </a:p>
          </p:txBody>
        </p:sp>
        <p:sp>
          <p:nvSpPr>
            <p:cNvPr id="46" name="Organigramme : Terminateur 45">
              <a:extLst>
                <a:ext uri="{FF2B5EF4-FFF2-40B4-BE49-F238E27FC236}">
                  <a16:creationId xmlns:a16="http://schemas.microsoft.com/office/drawing/2014/main" id="{CF100113-88B0-819E-A10A-33944C554FDF}"/>
                </a:ext>
              </a:extLst>
            </p:cNvPr>
            <p:cNvSpPr/>
            <p:nvPr/>
          </p:nvSpPr>
          <p:spPr>
            <a:xfrm>
              <a:off x="864000" y="1944000"/>
              <a:ext cx="1260000" cy="360000"/>
            </a:xfrm>
            <a:prstGeom prst="flowChartTerminator">
              <a:avLst/>
            </a:prstGeom>
            <a:solidFill>
              <a:schemeClr val="bg2">
                <a:lumMod val="75000"/>
              </a:schemeClr>
            </a:solidFill>
            <a:ln>
              <a:solidFill>
                <a:srgbClr val="75757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757575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rPr>
                <a:t>اليوم</a:t>
              </a: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757575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rPr>
                <a:t> 4 - </a:t>
              </a:r>
            </a:p>
          </p:txBody>
        </p:sp>
      </p:grpSp>
      <p:sp>
        <p:nvSpPr>
          <p:cNvPr id="47" name="Espace réservé du texte 25">
            <a:extLst>
              <a:ext uri="{FF2B5EF4-FFF2-40B4-BE49-F238E27FC236}">
                <a16:creationId xmlns:a16="http://schemas.microsoft.com/office/drawing/2014/main" id="{F617E492-3EFB-29FF-095B-0BFAB3F63C0C}"/>
              </a:ext>
            </a:extLst>
          </p:cNvPr>
          <p:cNvSpPr txBox="1">
            <a:spLocks/>
          </p:cNvSpPr>
          <p:nvPr/>
        </p:nvSpPr>
        <p:spPr>
          <a:xfrm>
            <a:off x="659934" y="3899094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 marL="228600" indent="-228600" algn="r" defTabSz="914400" rtl="1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lang="fr-FR" sz="1200" kern="1200" smtClean="0">
                <a:solidFill>
                  <a:srgbClr val="757575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1pPr>
            <a:lvl2pPr marL="4572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lang="fr-FR" sz="1100" kern="1200" smtClean="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lang="fr-FR" sz="1100" kern="1200" smtClean="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lang="fr-FR" sz="1050" kern="1200" smtClean="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lang="fr-MA"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>
              <a:spcBef>
                <a:spcPts val="0"/>
              </a:spcBef>
              <a:buClr>
                <a:srgbClr val="424D7B"/>
              </a:buClr>
              <a:defRPr/>
            </a:pPr>
            <a:r>
              <a:rPr lang="ar-MA" sz="1400" b="1" dirty="0">
                <a:solidFill>
                  <a:srgbClr val="424D7B"/>
                </a:solidFill>
                <a:cs typeface="Microsoft Uighur" panose="02000000000000000000" pitchFamily="2" charset="-78"/>
              </a:rPr>
              <a:t>نشاط اعتيادي 20د</a:t>
            </a:r>
          </a:p>
          <a:p>
            <a:pPr lvl="0">
              <a:spcBef>
                <a:spcPts val="0"/>
              </a:spcBef>
              <a:buClr>
                <a:srgbClr val="424D7B"/>
              </a:buClr>
              <a:defRPr/>
            </a:pPr>
            <a:r>
              <a:rPr lang="ar-MA" sz="1400" b="1" dirty="0">
                <a:solidFill>
                  <a:srgbClr val="424D7B"/>
                </a:solidFill>
                <a:cs typeface="Microsoft Uighur" panose="02000000000000000000" pitchFamily="2" charset="-78"/>
              </a:rPr>
              <a:t>قراءة  30 د</a:t>
            </a:r>
          </a:p>
          <a:p>
            <a:pPr lvl="0">
              <a:spcBef>
                <a:spcPts val="0"/>
              </a:spcBef>
              <a:buClr>
                <a:srgbClr val="424D7B"/>
              </a:buClr>
              <a:defRPr/>
            </a:pPr>
            <a:r>
              <a:rPr lang="ar-MA" sz="1400" b="1" dirty="0">
                <a:solidFill>
                  <a:srgbClr val="424D7B"/>
                </a:solidFill>
                <a:cs typeface="Microsoft Uighur" panose="02000000000000000000" pitchFamily="2" charset="-78"/>
              </a:rPr>
              <a:t>إنتاج كتابي 35د</a:t>
            </a:r>
          </a:p>
        </p:txBody>
      </p:sp>
      <p:sp>
        <p:nvSpPr>
          <p:cNvPr id="49" name="Espace réservé du texte 25">
            <a:extLst>
              <a:ext uri="{FF2B5EF4-FFF2-40B4-BE49-F238E27FC236}">
                <a16:creationId xmlns:a16="http://schemas.microsoft.com/office/drawing/2014/main" id="{BFA1D6E0-8215-9912-4645-47469A888AEE}"/>
              </a:ext>
            </a:extLst>
          </p:cNvPr>
          <p:cNvSpPr txBox="1">
            <a:spLocks/>
          </p:cNvSpPr>
          <p:nvPr/>
        </p:nvSpPr>
        <p:spPr>
          <a:xfrm>
            <a:off x="4909142" y="3936813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 marL="228600" indent="-228600" algn="r" defTabSz="914400" rtl="1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lang="fr-FR" sz="1200" kern="1200" smtClean="0">
                <a:solidFill>
                  <a:srgbClr val="757575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1pPr>
            <a:lvl2pPr marL="4572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lang="fr-FR" sz="1100" kern="1200" smtClean="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lang="fr-FR" sz="1100" kern="1200" smtClean="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lang="fr-FR" sz="1050" kern="1200" smtClean="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lang="fr-MA"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>
              <a:spcBef>
                <a:spcPts val="0"/>
              </a:spcBef>
              <a:buClr>
                <a:srgbClr val="424D7B"/>
              </a:buClr>
              <a:defRPr/>
            </a:pPr>
            <a:r>
              <a:rPr lang="ar-MA" sz="1400" b="1" dirty="0">
                <a:solidFill>
                  <a:srgbClr val="424D7B"/>
                </a:solidFill>
                <a:cs typeface="Microsoft Uighur" panose="02000000000000000000" pitchFamily="2" charset="-78"/>
              </a:rPr>
              <a:t>نشاط اعتيادي 10د</a:t>
            </a:r>
          </a:p>
          <a:p>
            <a:pPr>
              <a:spcBef>
                <a:spcPts val="0"/>
              </a:spcBef>
              <a:buClr>
                <a:srgbClr val="424D7B"/>
              </a:buClr>
              <a:defRPr/>
            </a:pPr>
            <a:r>
              <a:rPr lang="ar-MA" sz="1400" b="1" dirty="0">
                <a:solidFill>
                  <a:srgbClr val="424D7B"/>
                </a:solidFill>
                <a:cs typeface="Microsoft Uighur" panose="02000000000000000000" pitchFamily="2" charset="-78"/>
              </a:rPr>
              <a:t>استثمار الظواهر اللغوية 20د</a:t>
            </a:r>
          </a:p>
          <a:p>
            <a:pPr>
              <a:spcBef>
                <a:spcPts val="0"/>
              </a:spcBef>
              <a:buClr>
                <a:srgbClr val="424D7B"/>
              </a:buClr>
              <a:defRPr/>
            </a:pPr>
            <a:r>
              <a:rPr lang="ar-MA" sz="1400" b="1" dirty="0">
                <a:solidFill>
                  <a:srgbClr val="424D7B"/>
                </a:solidFill>
                <a:cs typeface="Microsoft Uighur" panose="02000000000000000000" pitchFamily="2" charset="-78"/>
              </a:rPr>
              <a:t>قراءة 45د</a:t>
            </a:r>
          </a:p>
          <a:p>
            <a:pPr>
              <a:spcBef>
                <a:spcPts val="0"/>
              </a:spcBef>
              <a:buClr>
                <a:srgbClr val="424D7B"/>
              </a:buClr>
              <a:defRPr/>
            </a:pPr>
            <a:r>
              <a:rPr lang="ar-MA" sz="1400" b="1" dirty="0">
                <a:solidFill>
                  <a:srgbClr val="424D7B"/>
                </a:solidFill>
                <a:cs typeface="Microsoft Uighur" panose="02000000000000000000" pitchFamily="2" charset="-78"/>
              </a:rPr>
              <a:t>إملاء 10د</a:t>
            </a:r>
          </a:p>
        </p:txBody>
      </p:sp>
      <p:sp>
        <p:nvSpPr>
          <p:cNvPr id="51" name="Espace réservé du texte 25">
            <a:extLst>
              <a:ext uri="{FF2B5EF4-FFF2-40B4-BE49-F238E27FC236}">
                <a16:creationId xmlns:a16="http://schemas.microsoft.com/office/drawing/2014/main" id="{1EF54809-9346-163C-D59E-77AB4FA092E6}"/>
              </a:ext>
            </a:extLst>
          </p:cNvPr>
          <p:cNvSpPr txBox="1">
            <a:spLocks/>
          </p:cNvSpPr>
          <p:nvPr/>
        </p:nvSpPr>
        <p:spPr>
          <a:xfrm>
            <a:off x="666302" y="2392226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 marL="228600" indent="-228600" algn="r" defTabSz="914400" rtl="1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lang="fr-FR" sz="1200" kern="1200" smtClean="0">
                <a:solidFill>
                  <a:srgbClr val="757575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1pPr>
            <a:lvl2pPr marL="4572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lang="fr-FR" sz="1100" kern="1200" smtClean="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lang="fr-FR" sz="1100" kern="1200" smtClean="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lang="fr-FR" sz="1050" kern="1200" smtClean="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lang="fr-MA"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>
              <a:spcBef>
                <a:spcPts val="0"/>
              </a:spcBef>
              <a:buClr>
                <a:srgbClr val="424D7B"/>
              </a:buClr>
              <a:defRPr/>
            </a:pPr>
            <a:r>
              <a:rPr lang="ar-MA" sz="1400" b="1" dirty="0">
                <a:solidFill>
                  <a:srgbClr val="424D7B"/>
                </a:solidFill>
                <a:cs typeface="Microsoft Uighur" panose="02000000000000000000" pitchFamily="2" charset="-78"/>
              </a:rPr>
              <a:t>نشاط اعتيادي 10د</a:t>
            </a:r>
          </a:p>
          <a:p>
            <a:pPr>
              <a:spcBef>
                <a:spcPts val="0"/>
              </a:spcBef>
              <a:buClr>
                <a:srgbClr val="424D7B"/>
              </a:buClr>
              <a:defRPr/>
            </a:pPr>
            <a:r>
              <a:rPr lang="ar-MA" sz="1400" b="1" dirty="0">
                <a:solidFill>
                  <a:srgbClr val="424D7B"/>
                </a:solidFill>
                <a:cs typeface="Microsoft Uighur" panose="02000000000000000000" pitchFamily="2" charset="-78"/>
              </a:rPr>
              <a:t>فهم المسموع  35د</a:t>
            </a:r>
          </a:p>
          <a:p>
            <a:pPr lvl="0">
              <a:spcBef>
                <a:spcPts val="0"/>
              </a:spcBef>
              <a:buClr>
                <a:srgbClr val="424D7B"/>
              </a:buClr>
              <a:defRPr/>
            </a:pPr>
            <a:r>
              <a:rPr lang="ar-MA" sz="1400" b="1" dirty="0">
                <a:solidFill>
                  <a:srgbClr val="424D7B"/>
                </a:solidFill>
                <a:cs typeface="Microsoft Uighur" panose="02000000000000000000" pitchFamily="2" charset="-78"/>
              </a:rPr>
              <a:t>إنتاج كتابي 40د</a:t>
            </a:r>
          </a:p>
        </p:txBody>
      </p:sp>
    </p:spTree>
    <p:extLst>
      <p:ext uri="{BB962C8B-B14F-4D97-AF65-F5344CB8AC3E}">
        <p14:creationId xmlns:p14="http://schemas.microsoft.com/office/powerpoint/2010/main" val="4194481847"/>
      </p:ext>
    </p:extLst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" fill="hold">
                            <p:stCondLst>
                              <p:cond delay="0"/>
                            </p:stCondLst>
                            <p:childTnLst>
                              <p:par>
                                <p:cTn id="8" presetID="22" presetClass="entr" presetSubtype="2" fill="hold" grpId="0" nodeType="afterEffect">
                                  <p:stCondLst>
                                    <p:cond delay="15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10" dur="10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15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9" grpId="0"/>
      <p:bldP spid="30" grpId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577C855-3E94-F853-867A-B02BEEE952A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re 3">
            <a:extLst>
              <a:ext uri="{FF2B5EF4-FFF2-40B4-BE49-F238E27FC236}">
                <a16:creationId xmlns:a16="http://schemas.microsoft.com/office/drawing/2014/main" id="{8CC5A418-70C8-BCD7-6173-19ED9225255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53817" y="789099"/>
            <a:ext cx="7886700" cy="720000"/>
          </a:xfrm>
        </p:spPr>
        <p:txBody>
          <a:bodyPr/>
          <a:lstStyle/>
          <a:p>
            <a:r>
              <a:rPr lang="ar-MA" sz="4000" dirty="0"/>
              <a:t>هيكلة حصة اليوم</a:t>
            </a:r>
            <a:endParaRPr lang="fr-MA" sz="4000" dirty="0">
              <a:solidFill>
                <a:srgbClr val="424D7A"/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pic>
        <p:nvPicPr>
          <p:cNvPr id="20" name="Image 19" descr="Une image contenant noir, obscurité&#10;&#10;Le contenu généré par l’IA peut être incorrect.">
            <a:extLst>
              <a:ext uri="{FF2B5EF4-FFF2-40B4-BE49-F238E27FC236}">
                <a16:creationId xmlns:a16="http://schemas.microsoft.com/office/drawing/2014/main" id="{1808F199-47E9-298E-E990-840A88B7D32D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882614" y="1387611"/>
            <a:ext cx="5488778" cy="1415180"/>
          </a:xfrm>
          <a:prstGeom prst="rect">
            <a:avLst/>
          </a:prstGeom>
        </p:spPr>
      </p:pic>
      <p:pic>
        <p:nvPicPr>
          <p:cNvPr id="6" name="Image 5">
            <a:extLst>
              <a:ext uri="{FF2B5EF4-FFF2-40B4-BE49-F238E27FC236}">
                <a16:creationId xmlns:a16="http://schemas.microsoft.com/office/drawing/2014/main" id="{7DD2D4C0-C9F0-BD1D-B622-088D8B7906A9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719908" y="1599707"/>
            <a:ext cx="544953" cy="540000"/>
          </a:xfrm>
          <a:prstGeom prst="rect">
            <a:avLst/>
          </a:prstGeom>
        </p:spPr>
      </p:pic>
      <p:pic>
        <p:nvPicPr>
          <p:cNvPr id="2" name="Image 1" descr="Une image contenant noir, obscurité&#10;&#10;Le contenu généré par l’IA peut être incorrect.">
            <a:extLst>
              <a:ext uri="{FF2B5EF4-FFF2-40B4-BE49-F238E27FC236}">
                <a16:creationId xmlns:a16="http://schemas.microsoft.com/office/drawing/2014/main" id="{23AD73A6-CF60-B16F-7DD9-1575ABCA5958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899392" y="2653644"/>
            <a:ext cx="5472000" cy="1405870"/>
          </a:xfrm>
          <a:prstGeom prst="rect">
            <a:avLst/>
          </a:prstGeom>
        </p:spPr>
      </p:pic>
      <p:pic>
        <p:nvPicPr>
          <p:cNvPr id="7" name="Image 6">
            <a:extLst>
              <a:ext uri="{FF2B5EF4-FFF2-40B4-BE49-F238E27FC236}">
                <a16:creationId xmlns:a16="http://schemas.microsoft.com/office/drawing/2014/main" id="{DEC456FB-C1E2-5BE8-A1CA-1E4A0029C112}"/>
              </a:ext>
            </a:extLst>
          </p:cNvPr>
          <p:cNvPicPr>
            <a:picLocks noChangeAspect="1"/>
          </p:cNvPicPr>
          <p:nvPr/>
        </p:nvPicPr>
        <p:blipFill>
          <a:blip r:embed="rId4"/>
          <a:srcRect/>
          <a:stretch/>
        </p:blipFill>
        <p:spPr>
          <a:xfrm>
            <a:off x="6737733" y="2840573"/>
            <a:ext cx="536339" cy="540000"/>
          </a:xfrm>
          <a:prstGeom prst="rect">
            <a:avLst/>
          </a:prstGeom>
        </p:spPr>
      </p:pic>
      <p:pic>
        <p:nvPicPr>
          <p:cNvPr id="12" name="Image 11" descr="Une image contenant noir, obscurité&#10;&#10;Le contenu généré par l’IA peut être incorrect.">
            <a:extLst>
              <a:ext uri="{FF2B5EF4-FFF2-40B4-BE49-F238E27FC236}">
                <a16:creationId xmlns:a16="http://schemas.microsoft.com/office/drawing/2014/main" id="{631E3161-26E8-0F6B-A3CC-03AF9EB21B5D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899392" y="3935168"/>
            <a:ext cx="5525521" cy="1405870"/>
          </a:xfrm>
          <a:prstGeom prst="rect">
            <a:avLst/>
          </a:prstGeom>
        </p:spPr>
      </p:pic>
      <p:pic>
        <p:nvPicPr>
          <p:cNvPr id="26" name="Image 25">
            <a:extLst>
              <a:ext uri="{FF2B5EF4-FFF2-40B4-BE49-F238E27FC236}">
                <a16:creationId xmlns:a16="http://schemas.microsoft.com/office/drawing/2014/main" id="{8A0A6DFF-7F39-1A90-C827-F2E41D3CA68D}"/>
              </a:ext>
            </a:extLst>
          </p:cNvPr>
          <p:cNvPicPr>
            <a:picLocks noChangeAspect="1"/>
          </p:cNvPicPr>
          <p:nvPr/>
        </p:nvPicPr>
        <p:blipFill>
          <a:blip r:embed="rId5"/>
          <a:srcRect/>
          <a:stretch/>
        </p:blipFill>
        <p:spPr>
          <a:xfrm>
            <a:off x="6901677" y="4147264"/>
            <a:ext cx="424748" cy="540000"/>
          </a:xfrm>
          <a:prstGeom prst="rect">
            <a:avLst/>
          </a:prstGeom>
        </p:spPr>
      </p:pic>
      <p:sp>
        <p:nvSpPr>
          <p:cNvPr id="31" name="ZoneTexte 30">
            <a:extLst>
              <a:ext uri="{FF2B5EF4-FFF2-40B4-BE49-F238E27FC236}">
                <a16:creationId xmlns:a16="http://schemas.microsoft.com/office/drawing/2014/main" id="{6E822ACE-CB1A-2AEA-FC9A-DC2A35426F30}"/>
              </a:ext>
            </a:extLst>
          </p:cNvPr>
          <p:cNvSpPr txBox="1"/>
          <p:nvPr/>
        </p:nvSpPr>
        <p:spPr>
          <a:xfrm>
            <a:off x="5893527" y="2813076"/>
            <a:ext cx="745717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600" b="0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 </a:t>
            </a:r>
            <a:r>
              <a:rPr kumimoji="0" lang="fr-MA" sz="16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- 02</a:t>
            </a: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معجم</a:t>
            </a:r>
            <a:endParaRPr kumimoji="0" lang="fr-MA" sz="1600" b="0" i="0" u="none" strike="noStrike" kern="1200" cap="none" spc="0" normalizeH="0" baseline="0" noProof="0" dirty="0">
              <a:ln>
                <a:noFill/>
              </a:ln>
              <a:solidFill>
                <a:srgbClr val="424D7B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sp>
        <p:nvSpPr>
          <p:cNvPr id="33" name="Espace réservé du texte 5">
            <a:extLst>
              <a:ext uri="{FF2B5EF4-FFF2-40B4-BE49-F238E27FC236}">
                <a16:creationId xmlns:a16="http://schemas.microsoft.com/office/drawing/2014/main" id="{30CF4400-3EC4-FD85-AC5A-1D1ED8425E2B}"/>
              </a:ext>
            </a:extLst>
          </p:cNvPr>
          <p:cNvSpPr txBox="1">
            <a:spLocks/>
          </p:cNvSpPr>
          <p:nvPr/>
        </p:nvSpPr>
        <p:spPr>
          <a:xfrm>
            <a:off x="2122822" y="3146369"/>
            <a:ext cx="4500000" cy="684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r" defTabSz="914400" rtl="1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 kern="120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1pPr>
            <a:lvl2pPr marL="685800" indent="-228600" algn="r" defTabSz="914400" rtl="1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100" kern="120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10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buClrTx/>
            </a:pPr>
            <a:r>
              <a:rPr lang="ar-MA" sz="1400" b="1" dirty="0">
                <a:solidFill>
                  <a:srgbClr val="424D7B"/>
                </a:solidFill>
                <a:cs typeface="Microsoft Uighur" panose="02000000000000000000" pitchFamily="2" charset="-78"/>
              </a:rPr>
              <a:t>معجم مجالي</a:t>
            </a:r>
          </a:p>
        </p:txBody>
      </p:sp>
      <p:sp>
        <p:nvSpPr>
          <p:cNvPr id="35" name="ZoneTexte 34">
            <a:extLst>
              <a:ext uri="{FF2B5EF4-FFF2-40B4-BE49-F238E27FC236}">
                <a16:creationId xmlns:a16="http://schemas.microsoft.com/office/drawing/2014/main" id="{315BC0FD-ED84-F9CB-E2AF-9E02561E5AB8}"/>
              </a:ext>
            </a:extLst>
          </p:cNvPr>
          <p:cNvSpPr txBox="1"/>
          <p:nvPr/>
        </p:nvSpPr>
        <p:spPr>
          <a:xfrm>
            <a:off x="5414230" y="4080533"/>
            <a:ext cx="1225014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 </a:t>
            </a:r>
            <a:r>
              <a:rPr kumimoji="0" lang="fr-MA" sz="16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 - 03</a:t>
            </a: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استماع وتحدث</a:t>
            </a:r>
          </a:p>
        </p:txBody>
      </p:sp>
      <p:sp>
        <p:nvSpPr>
          <p:cNvPr id="36" name="Espace réservé du texte 5">
            <a:extLst>
              <a:ext uri="{FF2B5EF4-FFF2-40B4-BE49-F238E27FC236}">
                <a16:creationId xmlns:a16="http://schemas.microsoft.com/office/drawing/2014/main" id="{6BEA925D-CD44-6538-A204-FED65AC84D97}"/>
              </a:ext>
            </a:extLst>
          </p:cNvPr>
          <p:cNvSpPr txBox="1">
            <a:spLocks/>
          </p:cNvSpPr>
          <p:nvPr/>
        </p:nvSpPr>
        <p:spPr>
          <a:xfrm>
            <a:off x="2122822" y="4423155"/>
            <a:ext cx="4500000" cy="684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r" defTabSz="914400" rtl="1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 kern="120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1pPr>
            <a:lvl2pPr marL="685800" indent="-228600" algn="r" defTabSz="914400" rtl="1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100" kern="120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10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buClrTx/>
            </a:pPr>
            <a:r>
              <a:rPr lang="ar-MA" sz="1400" b="1" dirty="0">
                <a:solidFill>
                  <a:srgbClr val="424D7B"/>
                </a:solidFill>
                <a:cs typeface="Microsoft Uighur" panose="02000000000000000000" pitchFamily="2" charset="-78"/>
              </a:rPr>
              <a:t>توليف ومراجعة</a:t>
            </a:r>
          </a:p>
        </p:txBody>
      </p:sp>
      <p:sp>
        <p:nvSpPr>
          <p:cNvPr id="37" name="Espace réservé du texte 5">
            <a:extLst>
              <a:ext uri="{FF2B5EF4-FFF2-40B4-BE49-F238E27FC236}">
                <a16:creationId xmlns:a16="http://schemas.microsoft.com/office/drawing/2014/main" id="{DB9F98EF-3576-109D-5F99-60A2999D772D}"/>
              </a:ext>
            </a:extLst>
          </p:cNvPr>
          <p:cNvSpPr txBox="1">
            <a:spLocks/>
          </p:cNvSpPr>
          <p:nvPr/>
        </p:nvSpPr>
        <p:spPr>
          <a:xfrm>
            <a:off x="2122822" y="1895271"/>
            <a:ext cx="4500000" cy="684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l"/>
              <a:defRPr sz="1200" kern="1200">
                <a:solidFill>
                  <a:srgbClr val="424D7B"/>
                </a:solidFill>
                <a:latin typeface="Dosis SemiBold" pitchFamily="2" charset="0"/>
                <a:ea typeface="+mn-ea"/>
                <a:cs typeface="+mn-cs"/>
              </a:defRPr>
            </a:lvl1pPr>
            <a:lvl2pPr marL="457200" indent="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Arial" panose="020B0604020202020204" pitchFamily="34" charset="0"/>
              <a:buNone/>
              <a:defRPr sz="110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10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 rtl="1">
              <a:buClr>
                <a:srgbClr val="424D7B"/>
              </a:buClr>
            </a:pPr>
            <a:r>
              <a:rPr lang="ar-MA" sz="1400" b="1" dirty="0">
                <a:cs typeface="Microsoft Uighur" panose="02000000000000000000" pitchFamily="2" charset="-78"/>
              </a:rPr>
              <a:t>طلاقة</a:t>
            </a:r>
          </a:p>
        </p:txBody>
      </p:sp>
      <p:sp>
        <p:nvSpPr>
          <p:cNvPr id="38" name="ZoneTexte 37">
            <a:extLst>
              <a:ext uri="{FF2B5EF4-FFF2-40B4-BE49-F238E27FC236}">
                <a16:creationId xmlns:a16="http://schemas.microsoft.com/office/drawing/2014/main" id="{704BEE71-C078-1CF7-1449-5A71C57D793F}"/>
              </a:ext>
            </a:extLst>
          </p:cNvPr>
          <p:cNvSpPr txBox="1"/>
          <p:nvPr/>
        </p:nvSpPr>
        <p:spPr>
          <a:xfrm>
            <a:off x="5233090" y="1538032"/>
            <a:ext cx="1406154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r" rtl="1"/>
            <a:r>
              <a:rPr lang="fr-MA" sz="1600" b="1" dirty="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 -  01 </a:t>
            </a:r>
            <a:r>
              <a:rPr lang="ar-MA" sz="1600" b="1" dirty="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النشاط الاعتيادي</a:t>
            </a:r>
          </a:p>
        </p:txBody>
      </p:sp>
      <p:pic>
        <p:nvPicPr>
          <p:cNvPr id="11" name="Image 10">
            <a:extLst>
              <a:ext uri="{FF2B5EF4-FFF2-40B4-BE49-F238E27FC236}">
                <a16:creationId xmlns:a16="http://schemas.microsoft.com/office/drawing/2014/main" id="{2DB291B5-2EA3-16CD-C8F1-E3BC64F83266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837502" y="2686723"/>
            <a:ext cx="413883" cy="476183"/>
          </a:xfrm>
          <a:prstGeom prst="rect">
            <a:avLst/>
          </a:prstGeom>
        </p:spPr>
      </p:pic>
      <p:pic>
        <p:nvPicPr>
          <p:cNvPr id="15" name="Image 14">
            <a:extLst>
              <a:ext uri="{FF2B5EF4-FFF2-40B4-BE49-F238E27FC236}">
                <a16:creationId xmlns:a16="http://schemas.microsoft.com/office/drawing/2014/main" id="{816928AE-11DB-AA00-AE09-B2C2EADCADA4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793434" y="1462448"/>
            <a:ext cx="418568" cy="481854"/>
          </a:xfrm>
          <a:prstGeom prst="rect">
            <a:avLst/>
          </a:prstGeom>
        </p:spPr>
      </p:pic>
      <p:pic>
        <p:nvPicPr>
          <p:cNvPr id="18" name="Image 17">
            <a:extLst>
              <a:ext uri="{FF2B5EF4-FFF2-40B4-BE49-F238E27FC236}">
                <a16:creationId xmlns:a16="http://schemas.microsoft.com/office/drawing/2014/main" id="{92F80294-B07A-C8D9-21D9-20672BFAF734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882614" y="3979160"/>
            <a:ext cx="413883" cy="47646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73013374"/>
      </p:ext>
    </p:extLst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withEffect">
                                  <p:stCondLst>
                                    <p:cond delay="12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nodeType="withEffect">
                                  <p:stCondLst>
                                    <p:cond delay="120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nodeType="withEffect">
                                  <p:stCondLst>
                                    <p:cond delay="120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1700"/>
                            </p:stCondLst>
                            <p:childTnLst>
                              <p:par>
                                <p:cTn id="15" presetID="1" presetClass="entr" presetSubtype="0" fill="hold" grpId="0" nodeType="afterEffect">
                                  <p:stCondLst>
                                    <p:cond delay="125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22" presetClass="entr" presetSubtype="1" fill="hold" grpId="0" nodeType="withEffect">
                                  <p:stCondLst>
                                    <p:cond delay="120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9" dur="25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7" grpId="0"/>
      <p:bldP spid="38" grpId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Image 7">
            <a:extLst>
              <a:ext uri="{FF2B5EF4-FFF2-40B4-BE49-F238E27FC236}">
                <a16:creationId xmlns:a16="http://schemas.microsoft.com/office/drawing/2014/main" id="{14F9AE84-3F8A-A221-AEB5-F192297F6170}"/>
              </a:ext>
            </a:extLst>
          </p:cNvPr>
          <p:cNvPicPr preferRelativeResize="0">
            <a:picLocks/>
          </p:cNvPicPr>
          <p:nvPr/>
        </p:nvPicPr>
        <p:blipFill>
          <a:blip r:embed="rId2"/>
          <a:stretch>
            <a:fillRect/>
          </a:stretch>
        </p:blipFill>
        <p:spPr>
          <a:xfrm>
            <a:off x="1224000" y="3697919"/>
            <a:ext cx="6696000" cy="890781"/>
          </a:xfrm>
          <a:prstGeom prst="rect">
            <a:avLst/>
          </a:prstGeom>
        </p:spPr>
      </p:pic>
      <p:sp>
        <p:nvSpPr>
          <p:cNvPr id="2" name="Titre 1">
            <a:extLst>
              <a:ext uri="{FF2B5EF4-FFF2-40B4-BE49-F238E27FC236}">
                <a16:creationId xmlns:a16="http://schemas.microsoft.com/office/drawing/2014/main" id="{18305CEE-5B26-0578-4F48-F57D4C30EC2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ar-MA" sz="5400" dirty="0"/>
              <a:t>عند نهاية الحصة</a:t>
            </a:r>
            <a:endParaRPr lang="fr-MA" sz="5400" dirty="0"/>
          </a:p>
        </p:txBody>
      </p:sp>
      <p:sp>
        <p:nvSpPr>
          <p:cNvPr id="3" name="TextBox 9">
            <a:extLst>
              <a:ext uri="{FF2B5EF4-FFF2-40B4-BE49-F238E27FC236}">
                <a16:creationId xmlns:a16="http://schemas.microsoft.com/office/drawing/2014/main" id="{F1128A24-44E3-82C7-AFAB-763907C02A44}"/>
              </a:ext>
            </a:extLst>
          </p:cNvPr>
          <p:cNvSpPr txBox="1"/>
          <p:nvPr/>
        </p:nvSpPr>
        <p:spPr>
          <a:xfrm>
            <a:off x="1484028" y="1939195"/>
            <a:ext cx="6175944" cy="58477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 rtl="1">
              <a:spcAft>
                <a:spcPts val="600"/>
              </a:spcAft>
            </a:pPr>
            <a:r>
              <a:rPr lang="ar-MA" sz="3200" b="1" kern="0" dirty="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على الأقل </a:t>
            </a:r>
            <a:r>
              <a:rPr lang="fr-FR" sz="3200" b="1" kern="0" dirty="0">
                <a:solidFill>
                  <a:schemeClr val="accent2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80%</a:t>
            </a:r>
            <a:r>
              <a:rPr lang="ar-MA" sz="3200" b="1" kern="0" dirty="0">
                <a:solidFill>
                  <a:schemeClr val="accent2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من المتعلمين </a:t>
            </a:r>
            <a:r>
              <a:rPr lang="ar-MA" sz="3200" b="1" kern="0" dirty="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سيكونون قادرين على</a:t>
            </a:r>
            <a:r>
              <a:rPr lang="en-GB" sz="3200" b="1" kern="0" dirty="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: </a:t>
            </a:r>
            <a:endParaRPr lang="fr-FR" sz="3200" b="1" kern="0" dirty="0">
              <a:solidFill>
                <a:srgbClr val="424D7B"/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grpSp>
        <p:nvGrpSpPr>
          <p:cNvPr id="4" name="Groupe 3">
            <a:extLst>
              <a:ext uri="{FF2B5EF4-FFF2-40B4-BE49-F238E27FC236}">
                <a16:creationId xmlns:a16="http://schemas.microsoft.com/office/drawing/2014/main" id="{C37B0FCE-6495-B955-EF1A-DE4214D89669}"/>
              </a:ext>
            </a:extLst>
          </p:cNvPr>
          <p:cNvGrpSpPr/>
          <p:nvPr/>
        </p:nvGrpSpPr>
        <p:grpSpPr>
          <a:xfrm>
            <a:off x="1224000" y="2807138"/>
            <a:ext cx="6696000" cy="1630927"/>
            <a:chOff x="1331545" y="2851205"/>
            <a:chExt cx="6696000" cy="1630927"/>
          </a:xfrm>
        </p:grpSpPr>
        <p:pic>
          <p:nvPicPr>
            <p:cNvPr id="5" name="Image 4">
              <a:extLst>
                <a:ext uri="{FF2B5EF4-FFF2-40B4-BE49-F238E27FC236}">
                  <a16:creationId xmlns:a16="http://schemas.microsoft.com/office/drawing/2014/main" id="{99F8D8C7-9507-63CE-2AE3-DECE17F4B29F}"/>
                </a:ext>
              </a:extLst>
            </p:cNvPr>
            <p:cNvPicPr preferRelativeResize="0">
              <a:picLocks/>
            </p:cNvPicPr>
            <p:nvPr/>
          </p:nvPicPr>
          <p:blipFill>
            <a:blip r:embed="rId2"/>
            <a:stretch>
              <a:fillRect/>
            </a:stretch>
          </p:blipFill>
          <p:spPr>
            <a:xfrm>
              <a:off x="1331545" y="2851205"/>
              <a:ext cx="6696000" cy="890781"/>
            </a:xfrm>
            <a:prstGeom prst="rect">
              <a:avLst/>
            </a:prstGeom>
          </p:spPr>
        </p:pic>
        <p:sp>
          <p:nvSpPr>
            <p:cNvPr id="6" name="Rectangle 5">
              <a:extLst>
                <a:ext uri="{FF2B5EF4-FFF2-40B4-BE49-F238E27FC236}">
                  <a16:creationId xmlns:a16="http://schemas.microsoft.com/office/drawing/2014/main" id="{1155B04E-3C3D-3F1A-E6EA-E9E57D0697FC}"/>
                </a:ext>
              </a:extLst>
            </p:cNvPr>
            <p:cNvSpPr/>
            <p:nvPr/>
          </p:nvSpPr>
          <p:spPr>
            <a:xfrm>
              <a:off x="1516499" y="4082022"/>
              <a:ext cx="4787153" cy="400110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r" rtl="1"/>
              <a:r>
                <a:rPr lang="ar-MA" sz="2000" b="1" dirty="0">
                  <a:solidFill>
                    <a:srgbClr val="424D7B"/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تذكر المعجم المجالي وتوظيفه/ توظيف إستراتيجية عائلة الكلمة؛</a:t>
              </a:r>
            </a:p>
          </p:txBody>
        </p:sp>
      </p:grpSp>
      <p:pic>
        <p:nvPicPr>
          <p:cNvPr id="12" name="Image 11">
            <a:extLst>
              <a:ext uri="{FF2B5EF4-FFF2-40B4-BE49-F238E27FC236}">
                <a16:creationId xmlns:a16="http://schemas.microsoft.com/office/drawing/2014/main" id="{43B1F021-E674-23A7-4837-8639585951E3}"/>
              </a:ext>
            </a:extLst>
          </p:cNvPr>
          <p:cNvPicPr preferRelativeResize="0">
            <a:picLocks/>
          </p:cNvPicPr>
          <p:nvPr/>
        </p:nvPicPr>
        <p:blipFill>
          <a:blip r:embed="rId2"/>
          <a:stretch>
            <a:fillRect/>
          </a:stretch>
        </p:blipFill>
        <p:spPr>
          <a:xfrm>
            <a:off x="1224000" y="4588700"/>
            <a:ext cx="6696000" cy="890781"/>
          </a:xfrm>
          <a:prstGeom prst="rect">
            <a:avLst/>
          </a:prstGeom>
        </p:spPr>
      </p:pic>
      <p:sp>
        <p:nvSpPr>
          <p:cNvPr id="10" name="Rectangle 9">
            <a:extLst>
              <a:ext uri="{FF2B5EF4-FFF2-40B4-BE49-F238E27FC236}">
                <a16:creationId xmlns:a16="http://schemas.microsoft.com/office/drawing/2014/main" id="{0D99DB0A-3584-9A33-BD4F-26F6665A6A55}"/>
              </a:ext>
            </a:extLst>
          </p:cNvPr>
          <p:cNvSpPr/>
          <p:nvPr/>
        </p:nvSpPr>
        <p:spPr>
          <a:xfrm>
            <a:off x="1335137" y="4889971"/>
            <a:ext cx="4934785" cy="4001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r" rtl="1"/>
            <a:r>
              <a:rPr lang="ar-MA" sz="2000" b="1" dirty="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تذكر الحكايتين وسرد أحداثهما، توظيف الفعلين الكلاميين(أفضل/ أصف).</a:t>
            </a:r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848CB93C-A010-B2EB-1F95-5FA4C4207706}"/>
              </a:ext>
            </a:extLst>
          </p:cNvPr>
          <p:cNvSpPr/>
          <p:nvPr/>
        </p:nvSpPr>
        <p:spPr>
          <a:xfrm>
            <a:off x="1484028" y="3147174"/>
            <a:ext cx="4787153" cy="4001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r" rtl="1"/>
            <a:r>
              <a:rPr lang="ar-MA" sz="2000" b="1" dirty="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قراءة فقرة بطلاقة وفهم معانيها الضمنية؛</a:t>
            </a:r>
          </a:p>
        </p:txBody>
      </p:sp>
    </p:spTree>
    <p:extLst>
      <p:ext uri="{BB962C8B-B14F-4D97-AF65-F5344CB8AC3E}">
        <p14:creationId xmlns:p14="http://schemas.microsoft.com/office/powerpoint/2010/main" val="1569938183"/>
      </p:ext>
    </p:extLst>
  </p:cSld>
  <p:clrMapOvr>
    <a:masterClrMapping/>
  </p:clrMapOvr>
  <p:transition spd="slow">
    <p:fade/>
  </p:transition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8507FDE0-88F7-724B-81D9-4E795F4E037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rtl="0"/>
            <a:r>
              <a:rPr lang="ar-MA" sz="2400" b="1" dirty="0">
                <a:solidFill>
                  <a:prstClr val="white">
                    <a:lumMod val="65000"/>
                  </a:prst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مرحبا بكم. سننطلق في حصة اللغة العربية.</a:t>
            </a:r>
            <a:endParaRPr lang="fr-FR" sz="2400" dirty="0"/>
          </a:p>
        </p:txBody>
      </p:sp>
      <p:pic>
        <p:nvPicPr>
          <p:cNvPr id="17" name="Espace réservé pour une image  16">
            <a:extLst>
              <a:ext uri="{FF2B5EF4-FFF2-40B4-BE49-F238E27FC236}">
                <a16:creationId xmlns:a16="http://schemas.microsoft.com/office/drawing/2014/main" id="{972F7327-4DD1-C01C-B95B-814907DC9729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26" r="526"/>
          <a:stretch>
            <a:fillRect/>
          </a:stretch>
        </p:blipFill>
        <p:spPr>
          <a:xfrm>
            <a:off x="7952242" y="693331"/>
            <a:ext cx="828000" cy="828000"/>
          </a:xfrm>
        </p:spPr>
      </p:pic>
      <p:pic>
        <p:nvPicPr>
          <p:cNvPr id="3" name="Image 2">
            <a:extLst>
              <a:ext uri="{FF2B5EF4-FFF2-40B4-BE49-F238E27FC236}">
                <a16:creationId xmlns:a16="http://schemas.microsoft.com/office/drawing/2014/main" id="{11FF2608-4F6C-BB52-8A3C-04CB2DCC8000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870183" y="136738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9" name="Rectangle 8">
            <a:extLst>
              <a:ext uri="{FF2B5EF4-FFF2-40B4-BE49-F238E27FC236}">
                <a16:creationId xmlns:a16="http://schemas.microsoft.com/office/drawing/2014/main" id="{25EF1D0C-E184-2CC7-5850-32716F201A61}"/>
              </a:ext>
            </a:extLst>
          </p:cNvPr>
          <p:cNvSpPr>
            <a:spLocks/>
          </p:cNvSpPr>
          <p:nvPr/>
        </p:nvSpPr>
        <p:spPr>
          <a:xfrm>
            <a:off x="6610183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افتتاح الحصة</a:t>
            </a:r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BD46C98A-E5C7-8311-F654-3604E5A0DA96}"/>
              </a:ext>
            </a:extLst>
          </p:cNvPr>
          <p:cNvSpPr>
            <a:spLocks/>
          </p:cNvSpPr>
          <p:nvPr/>
        </p:nvSpPr>
        <p:spPr>
          <a:xfrm>
            <a:off x="398069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اختــتام الحــصة</a:t>
            </a:r>
          </a:p>
        </p:txBody>
      </p:sp>
      <p:grpSp>
        <p:nvGrpSpPr>
          <p:cNvPr id="18" name="Groupe 17">
            <a:extLst>
              <a:ext uri="{FF2B5EF4-FFF2-40B4-BE49-F238E27FC236}">
                <a16:creationId xmlns:a16="http://schemas.microsoft.com/office/drawing/2014/main" id="{1CC3E596-DF67-8912-7F23-2CC9C10FF0D3}"/>
              </a:ext>
            </a:extLst>
          </p:cNvPr>
          <p:cNvGrpSpPr/>
          <p:nvPr/>
        </p:nvGrpSpPr>
        <p:grpSpPr>
          <a:xfrm>
            <a:off x="1878674" y="131773"/>
            <a:ext cx="4453440" cy="288000"/>
            <a:chOff x="1878674" y="131773"/>
            <a:chExt cx="4453440" cy="288000"/>
          </a:xfrm>
        </p:grpSpPr>
        <p:pic>
          <p:nvPicPr>
            <p:cNvPr id="7" name="Image 6">
              <a:extLst>
                <a:ext uri="{FF2B5EF4-FFF2-40B4-BE49-F238E27FC236}">
                  <a16:creationId xmlns:a16="http://schemas.microsoft.com/office/drawing/2014/main" id="{604DD6F6-FDA1-18F6-F9B5-0C556C4339F7}"/>
                </a:ext>
              </a:extLst>
            </p:cNvPr>
            <p:cNvPicPr>
              <a:picLocks noChangeAspect="1"/>
            </p:cNvPicPr>
            <p:nvPr/>
          </p:nvPicPr>
          <p:blipFill>
            <a:blip r:embed="rId8">
              <a:alphaModFix amt="20000"/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/>
          </p:blipFill>
          <p:spPr>
            <a:xfrm>
              <a:off x="1878674" y="136738"/>
              <a:ext cx="278069" cy="278069"/>
            </a:xfrm>
            <a:prstGeom prst="rect">
              <a:avLst/>
            </a:prstGeom>
            <a:ln>
              <a:noFill/>
            </a:ln>
          </p:spPr>
        </p:pic>
        <p:grpSp>
          <p:nvGrpSpPr>
            <p:cNvPr id="15" name="Groupe 14">
              <a:extLst>
                <a:ext uri="{FF2B5EF4-FFF2-40B4-BE49-F238E27FC236}">
                  <a16:creationId xmlns:a16="http://schemas.microsoft.com/office/drawing/2014/main" id="{58F25307-96D3-8A1D-B9F5-CC97225C659C}"/>
                </a:ext>
              </a:extLst>
            </p:cNvPr>
            <p:cNvGrpSpPr/>
            <p:nvPr/>
          </p:nvGrpSpPr>
          <p:grpSpPr>
            <a:xfrm>
              <a:off x="2815306" y="131773"/>
              <a:ext cx="3516808" cy="288000"/>
              <a:chOff x="2815306" y="131773"/>
              <a:chExt cx="3516808" cy="288000"/>
            </a:xfrm>
          </p:grpSpPr>
          <p:pic>
            <p:nvPicPr>
              <p:cNvPr id="4" name="Image 3">
                <a:extLst>
                  <a:ext uri="{FF2B5EF4-FFF2-40B4-BE49-F238E27FC236}">
                    <a16:creationId xmlns:a16="http://schemas.microsoft.com/office/drawing/2014/main" id="{57677C2E-1E41-0D9F-5A3C-6ED65F2768AB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9">
                <a:alphaModFix amt="20000"/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/>
            </p:blipFill>
            <p:spPr>
              <a:xfrm>
                <a:off x="6054045" y="136738"/>
                <a:ext cx="278069" cy="278069"/>
              </a:xfrm>
              <a:prstGeom prst="rect">
                <a:avLst/>
              </a:prstGeom>
              <a:ln>
                <a:noFill/>
              </a:ln>
            </p:spPr>
          </p:pic>
          <p:pic>
            <p:nvPicPr>
              <p:cNvPr id="5" name="Image 4">
                <a:extLst>
                  <a:ext uri="{FF2B5EF4-FFF2-40B4-BE49-F238E27FC236}">
                    <a16:creationId xmlns:a16="http://schemas.microsoft.com/office/drawing/2014/main" id="{8DA5108C-3DCE-088D-20FE-2B1F4BBDED2F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10">
                <a:alphaModFix amt="20000"/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/>
            </p:blipFill>
            <p:spPr>
              <a:xfrm>
                <a:off x="4052373" y="136738"/>
                <a:ext cx="278069" cy="278069"/>
              </a:xfrm>
              <a:prstGeom prst="rect">
                <a:avLst/>
              </a:prstGeom>
              <a:ln>
                <a:noFill/>
              </a:ln>
            </p:spPr>
          </p:pic>
          <p:sp>
            <p:nvSpPr>
              <p:cNvPr id="10" name="Rectangle 9">
                <a:extLst>
                  <a:ext uri="{FF2B5EF4-FFF2-40B4-BE49-F238E27FC236}">
                    <a16:creationId xmlns:a16="http://schemas.microsoft.com/office/drawing/2014/main" id="{2772F4AC-E23C-8D86-4FAB-CA6FCA974596}"/>
                  </a:ext>
                </a:extLst>
              </p:cNvPr>
              <p:cNvSpPr>
                <a:spLocks/>
              </p:cNvSpPr>
              <p:nvPr/>
            </p:nvSpPr>
            <p:spPr>
              <a:xfrm>
                <a:off x="2815306" y="131773"/>
                <a:ext cx="1260000" cy="288000"/>
              </a:xfrm>
              <a:prstGeom prst="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1" eaLnBrk="1" fontAlgn="auto" latinLnBrk="0" hangingPunct="1">
                  <a:spcBef>
                    <a:spcPts val="0"/>
                  </a:spcBef>
                  <a:buClrTx/>
                  <a:buSzTx/>
                  <a:buFontTx/>
                  <a:buNone/>
                  <a:tabLst/>
                  <a:defRPr/>
                </a:pPr>
                <a:r>
                  <a:rPr kumimoji="0" lang="ar-MA" sz="2000" b="1" i="0" u="none" strike="noStrike" kern="1200" cap="none" spc="0" normalizeH="0" baseline="0" noProof="0" dirty="0">
                    <a:ln>
                      <a:noFill/>
                    </a:ln>
                    <a:solidFill>
                      <a:srgbClr val="565F88">
                        <a:alpha val="20000"/>
                      </a:srgbClr>
                    </a:solidFill>
                    <a:effectLst/>
                    <a:uLnTx/>
                    <a:uFillTx/>
                    <a:latin typeface="Microsoft Uighur" panose="02000000000000000000" pitchFamily="2" charset="-78"/>
                    <a:cs typeface="Microsoft Uighur" panose="02000000000000000000" pitchFamily="2" charset="-78"/>
                  </a:rPr>
                  <a:t>استـماع وتحدث</a:t>
                </a:r>
              </a:p>
            </p:txBody>
          </p:sp>
          <p:sp>
            <p:nvSpPr>
              <p:cNvPr id="13" name="Rectangle 12">
                <a:extLst>
                  <a:ext uri="{FF2B5EF4-FFF2-40B4-BE49-F238E27FC236}">
                    <a16:creationId xmlns:a16="http://schemas.microsoft.com/office/drawing/2014/main" id="{825C6CEB-EB14-95A4-577B-94B6A55E1E09}"/>
                  </a:ext>
                </a:extLst>
              </p:cNvPr>
              <p:cNvSpPr>
                <a:spLocks/>
              </p:cNvSpPr>
              <p:nvPr/>
            </p:nvSpPr>
            <p:spPr>
              <a:xfrm>
                <a:off x="5072114" y="131773"/>
                <a:ext cx="1260000" cy="288000"/>
              </a:xfrm>
              <a:prstGeom prst="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1" eaLnBrk="1" fontAlgn="auto" latinLnBrk="0" hangingPunct="1">
                  <a:spcBef>
                    <a:spcPts val="0"/>
                  </a:spcBef>
                  <a:buClrTx/>
                  <a:buSzTx/>
                  <a:buFontTx/>
                  <a:buNone/>
                  <a:tabLst/>
                  <a:defRPr/>
                </a:pPr>
                <a:r>
                  <a:rPr kumimoji="0" lang="ar-MA" sz="2000" b="1" i="0" u="none" strike="noStrike" kern="1200" cap="none" spc="0" normalizeH="0" baseline="0" noProof="0" dirty="0">
                    <a:ln>
                      <a:noFill/>
                    </a:ln>
                    <a:solidFill>
                      <a:srgbClr val="565F88">
                        <a:alpha val="20000"/>
                      </a:srgbClr>
                    </a:solidFill>
                    <a:effectLst/>
                    <a:uLnTx/>
                    <a:uFillTx/>
                    <a:latin typeface="Microsoft Uighur" panose="02000000000000000000" pitchFamily="2" charset="-78"/>
                    <a:cs typeface="Microsoft Uighur" panose="02000000000000000000" pitchFamily="2" charset="-78"/>
                  </a:rPr>
                  <a:t>معــــــــــجم</a:t>
                </a:r>
              </a:p>
            </p:txBody>
          </p:sp>
        </p:grpSp>
      </p:grpSp>
      <p:pic>
        <p:nvPicPr>
          <p:cNvPr id="6" name="Image 5" descr="Une image contenant noir, obscurité&#10;&#10;Le contenu généré par l’IA peut être incorrect.">
            <a:extLst>
              <a:ext uri="{FF2B5EF4-FFF2-40B4-BE49-F238E27FC236}">
                <a16:creationId xmlns:a16="http://schemas.microsoft.com/office/drawing/2014/main" id="{B4EB26F0-DEF1-3D5E-56D2-AA216766B8BE}"/>
              </a:ext>
            </a:extLst>
          </p:cNvPr>
          <p:cNvPicPr>
            <a:picLocks noChangeAspect="1"/>
          </p:cNvPicPr>
          <p:nvPr/>
        </p:nvPicPr>
        <p:blipFill>
          <a:blip r:embed="rId1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0800000">
            <a:off x="796980" y="6157043"/>
            <a:ext cx="540000" cy="540000"/>
          </a:xfrm>
          <a:prstGeom prst="rect">
            <a:avLst/>
          </a:prstGeom>
        </p:spPr>
      </p:pic>
      <p:pic>
        <p:nvPicPr>
          <p:cNvPr id="12" name="Nada-Wave">
            <a:hlinkClick r:id="" action="ppaction://media"/>
            <a:extLst>
              <a:ext uri="{FF2B5EF4-FFF2-40B4-BE49-F238E27FC236}">
                <a16:creationId xmlns:a16="http://schemas.microsoft.com/office/drawing/2014/main" id="{3D371536-DC1A-28DA-0F13-EAA7F81E05CE}"/>
              </a:ext>
            </a:extLst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12"/>
          <a:stretch>
            <a:fillRect/>
          </a:stretch>
        </p:blipFill>
        <p:spPr>
          <a:xfrm>
            <a:off x="4572000" y="2088681"/>
            <a:ext cx="2329640" cy="3720469"/>
          </a:xfrm>
          <a:prstGeom prst="rect">
            <a:avLst/>
          </a:prstGeom>
        </p:spPr>
      </p:pic>
      <p:pic>
        <p:nvPicPr>
          <p:cNvPr id="16" name="majd_wave">
            <a:hlinkClick r:id="" action="ppaction://media"/>
            <a:extLst>
              <a:ext uri="{FF2B5EF4-FFF2-40B4-BE49-F238E27FC236}">
                <a16:creationId xmlns:a16="http://schemas.microsoft.com/office/drawing/2014/main" id="{1616900C-A79C-EC5C-5C23-257548A29FD2}"/>
              </a:ext>
            </a:extLst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13"/>
          <a:stretch>
            <a:fillRect/>
          </a:stretch>
        </p:blipFill>
        <p:spPr>
          <a:xfrm>
            <a:off x="2351137" y="2051155"/>
            <a:ext cx="2139091" cy="380283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87663457"/>
      </p:ext>
    </p:extLst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8" dur="4586" fill="hold"/>
                                        <p:tgtEl>
                                          <p:spTgt spid="1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  <p:par>
                                <p:cTn id="9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10" dur="3477" fill="hold"/>
                                        <p:tgtEl>
                                          <p:spTgt spid="16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11" fill="hold" display="0">
                  <p:stCondLst>
                    <p:cond delay="indefinite"/>
                  </p:stCondLst>
                </p:cTn>
                <p:tgtEl>
                  <p:spTgt spid="12"/>
                </p:tgtEl>
              </p:cMediaNode>
            </p:video>
            <p:video>
              <p:cMediaNode vol="80000">
                <p:cTn id="12" fill="hold" display="0">
                  <p:stCondLst>
                    <p:cond delay="indefinite"/>
                  </p:stCondLst>
                </p:cTn>
                <p:tgtEl>
                  <p:spTgt spid="16"/>
                </p:tgtEl>
              </p:cMediaNode>
            </p:video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Titre 3">
            <a:extLst>
              <a:ext uri="{FF2B5EF4-FFF2-40B4-BE49-F238E27FC236}">
                <a16:creationId xmlns:a16="http://schemas.microsoft.com/office/drawing/2014/main" id="{42490E3E-A192-1F3F-4FCD-31D5461DED8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26807" y="874536"/>
            <a:ext cx="7886700" cy="720000"/>
          </a:xfrm>
        </p:spPr>
        <p:txBody>
          <a:bodyPr/>
          <a:lstStyle/>
          <a:p>
            <a:r>
              <a:rPr lang="ar-MA" sz="4000" dirty="0"/>
              <a:t>افتتاح الحصة</a:t>
            </a:r>
            <a:endParaRPr lang="fr-MA" sz="4400" dirty="0"/>
          </a:p>
        </p:txBody>
      </p:sp>
      <p:pic>
        <p:nvPicPr>
          <p:cNvPr id="27" name="Image 26">
            <a:extLst>
              <a:ext uri="{FF2B5EF4-FFF2-40B4-BE49-F238E27FC236}">
                <a16:creationId xmlns:a16="http://schemas.microsoft.com/office/drawing/2014/main" id="{6210EB0F-9A2D-91D9-A1C7-9D1606A2C8A1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420350" y="1022470"/>
            <a:ext cx="360000" cy="360000"/>
          </a:xfrm>
          <a:prstGeom prst="rect">
            <a:avLst/>
          </a:prstGeom>
          <a:ln>
            <a:noFill/>
          </a:ln>
        </p:spPr>
      </p:pic>
      <p:pic>
        <p:nvPicPr>
          <p:cNvPr id="28" name="Image 27">
            <a:extLst>
              <a:ext uri="{FF2B5EF4-FFF2-40B4-BE49-F238E27FC236}">
                <a16:creationId xmlns:a16="http://schemas.microsoft.com/office/drawing/2014/main" id="{195069AB-4D64-4F48-DF3D-5D5135757701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5495" t="10740" r="-4368" b="1155"/>
          <a:stretch>
            <a:fillRect/>
          </a:stretch>
        </p:blipFill>
        <p:spPr>
          <a:xfrm>
            <a:off x="678137" y="1807373"/>
            <a:ext cx="7789894" cy="4824000"/>
          </a:xfrm>
          <a:prstGeom prst="rect">
            <a:avLst/>
          </a:prstGeom>
        </p:spPr>
      </p:pic>
      <p:sp>
        <p:nvSpPr>
          <p:cNvPr id="29" name="Espace réservé du texte 5">
            <a:extLst>
              <a:ext uri="{FF2B5EF4-FFF2-40B4-BE49-F238E27FC236}">
                <a16:creationId xmlns:a16="http://schemas.microsoft.com/office/drawing/2014/main" id="{D6FAA037-4AB3-CA39-790F-44BD0952952D}"/>
              </a:ext>
            </a:extLst>
          </p:cNvPr>
          <p:cNvSpPr txBox="1">
            <a:spLocks/>
          </p:cNvSpPr>
          <p:nvPr/>
        </p:nvSpPr>
        <p:spPr>
          <a:xfrm>
            <a:off x="2322000" y="2690694"/>
            <a:ext cx="4500000" cy="684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l"/>
              <a:defRPr sz="1200" kern="1200">
                <a:solidFill>
                  <a:srgbClr val="424D7B"/>
                </a:solidFill>
                <a:latin typeface="Dosis SemiBold" pitchFamily="2" charset="0"/>
                <a:ea typeface="+mn-ea"/>
                <a:cs typeface="+mn-cs"/>
              </a:defRPr>
            </a:lvl1pPr>
            <a:lvl2pPr marL="457200" indent="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Arial" panose="020B0604020202020204" pitchFamily="34" charset="0"/>
              <a:buNone/>
              <a:defRPr sz="110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10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 rtl="1">
              <a:buClr>
                <a:srgbClr val="424D7B"/>
              </a:buClr>
            </a:pPr>
            <a:r>
              <a:rPr lang="ar-MA" sz="2800" b="1" dirty="0">
                <a:cs typeface="Microsoft Uighur" panose="02000000000000000000" pitchFamily="2" charset="-78"/>
              </a:rPr>
              <a:t>تدبير السلوك</a:t>
            </a:r>
          </a:p>
          <a:p>
            <a:pPr algn="r" rtl="1">
              <a:buClr>
                <a:srgbClr val="424D7B"/>
              </a:buClr>
            </a:pPr>
            <a:r>
              <a:rPr lang="ar-MA" sz="2800" b="1" dirty="0">
                <a:cs typeface="Microsoft Uighur" panose="02000000000000000000" pitchFamily="2" charset="-78"/>
              </a:rPr>
              <a:t>طلاقة</a:t>
            </a:r>
          </a:p>
        </p:txBody>
      </p:sp>
      <p:sp>
        <p:nvSpPr>
          <p:cNvPr id="30" name="ZoneTexte 29">
            <a:extLst>
              <a:ext uri="{FF2B5EF4-FFF2-40B4-BE49-F238E27FC236}">
                <a16:creationId xmlns:a16="http://schemas.microsoft.com/office/drawing/2014/main" id="{F7D6550F-9DEC-8087-2526-912B5A010A60}"/>
              </a:ext>
            </a:extLst>
          </p:cNvPr>
          <p:cNvSpPr txBox="1"/>
          <p:nvPr/>
        </p:nvSpPr>
        <p:spPr>
          <a:xfrm>
            <a:off x="5252100" y="1777877"/>
            <a:ext cx="1919116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r" rtl="1"/>
            <a:r>
              <a:rPr lang="ar-MA" sz="3600" b="1" dirty="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أ</a:t>
            </a:r>
            <a:r>
              <a:rPr lang="ar-AE" sz="3600" b="1" dirty="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نشطة اعتيادية</a:t>
            </a:r>
            <a:endParaRPr lang="ar-MA" sz="3600" b="1" dirty="0">
              <a:solidFill>
                <a:srgbClr val="424D7B"/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pic>
        <p:nvPicPr>
          <p:cNvPr id="31" name="Image 30">
            <a:extLst>
              <a:ext uri="{FF2B5EF4-FFF2-40B4-BE49-F238E27FC236}">
                <a16:creationId xmlns:a16="http://schemas.microsoft.com/office/drawing/2014/main" id="{37C6F37A-6590-0F81-D8D7-762927830B9C}"/>
              </a:ext>
            </a:extLst>
          </p:cNvPr>
          <p:cNvPicPr>
            <a:picLocks noChangeAspect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262911" y="1970694"/>
            <a:ext cx="726603" cy="720000"/>
          </a:xfrm>
          <a:prstGeom prst="rect">
            <a:avLst/>
          </a:prstGeom>
        </p:spPr>
      </p:pic>
      <p:pic>
        <p:nvPicPr>
          <p:cNvPr id="3" name="Image 2">
            <a:extLst>
              <a:ext uri="{FF2B5EF4-FFF2-40B4-BE49-F238E27FC236}">
                <a16:creationId xmlns:a16="http://schemas.microsoft.com/office/drawing/2014/main" id="{083EDFE3-FB79-3A98-C23A-8E86702BC81B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54486" y="1777877"/>
            <a:ext cx="625436" cy="720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56926122"/>
      </p:ext>
    </p:extLst>
  </p:cSld>
  <p:clrMapOvr>
    <a:masterClrMapping/>
  </p:clrMapOvr>
  <p:transition spd="slow">
    <p:fade/>
  </p:transition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329">
          <a:extLst>
            <a:ext uri="{FF2B5EF4-FFF2-40B4-BE49-F238E27FC236}">
              <a16:creationId xmlns:a16="http://schemas.microsoft.com/office/drawing/2014/main" id="{0A56A04E-9BA1-B017-A07B-5EAFC13228D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4" name="Google Shape;1334;p8">
            <a:extLst>
              <a:ext uri="{FF2B5EF4-FFF2-40B4-BE49-F238E27FC236}">
                <a16:creationId xmlns:a16="http://schemas.microsoft.com/office/drawing/2014/main" id="{46CD87D0-8CE6-04AB-A086-D235619714C3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lvl="0" indent="0" algn="r" rtl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A5A5A5"/>
              </a:buClr>
              <a:buSzPts val="1600"/>
              <a:buFont typeface="Arial"/>
              <a:buNone/>
            </a:pPr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Arial"/>
                <a:cs typeface="Microsoft Uighur" panose="02000000000000000000" pitchFamily="2" charset="-78"/>
                <a:sym typeface="Arial"/>
              </a:rPr>
              <a:t>قبل أن نبدأ حصة اليوم </a:t>
            </a:r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ea typeface="Arial"/>
                <a:sym typeface="Arial"/>
              </a:rPr>
              <a:t>نتذكر</a:t>
            </a:r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Arial"/>
                <a:cs typeface="Microsoft Uighur" panose="02000000000000000000" pitchFamily="2" charset="-78"/>
                <a:sym typeface="Arial"/>
              </a:rPr>
              <a:t> شروط الحصول على نجمة التميز. </a:t>
            </a:r>
            <a:endParaRPr sz="2400" dirty="0">
              <a:solidFill>
                <a:schemeClr val="bg1">
                  <a:lumMod val="50000"/>
                </a:schemeClr>
              </a:solidFill>
            </a:endParaRPr>
          </a:p>
        </p:txBody>
      </p:sp>
      <p:pic>
        <p:nvPicPr>
          <p:cNvPr id="20" name="Espace réservé pour une image  19" descr="Une image contenant dessin humoristique, clipart, illustration, Dessin animé&#10;&#10;Le contenu généré par l’IA peut être incorrect.">
            <a:extLst>
              <a:ext uri="{FF2B5EF4-FFF2-40B4-BE49-F238E27FC236}">
                <a16:creationId xmlns:a16="http://schemas.microsoft.com/office/drawing/2014/main" id="{9F0B3A90-4302-79C8-7DD3-97148D1813B5}"/>
              </a:ext>
            </a:extLst>
          </p:cNvPr>
          <p:cNvPicPr>
            <a:picLocks noGrp="1" noChangeAspect="1"/>
          </p:cNvPicPr>
          <p:nvPr>
            <p:ph type="pic" idx="3"/>
          </p:nvPr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7931229" y="648000"/>
            <a:ext cx="828000" cy="828000"/>
          </a:xfrm>
          <a:prstGeom prst="rect">
            <a:avLst/>
          </a:prstGeom>
        </p:spPr>
      </p:pic>
      <p:sp>
        <p:nvSpPr>
          <p:cNvPr id="15" name="Google Shape;1333;p8">
            <a:extLst>
              <a:ext uri="{FF2B5EF4-FFF2-40B4-BE49-F238E27FC236}">
                <a16:creationId xmlns:a16="http://schemas.microsoft.com/office/drawing/2014/main" id="{53646E3F-85B1-3DBD-0731-28E3604CB517}"/>
              </a:ext>
            </a:extLst>
          </p:cNvPr>
          <p:cNvSpPr txBox="1"/>
          <p:nvPr/>
        </p:nvSpPr>
        <p:spPr>
          <a:xfrm>
            <a:off x="555745" y="5127845"/>
            <a:ext cx="4350126" cy="715045"/>
          </a:xfrm>
          <a:prstGeom prst="roundRect">
            <a:avLst/>
          </a:prstGeom>
          <a:noFill/>
          <a:ln w="28575">
            <a:solidFill>
              <a:schemeClr val="accent5">
                <a:lumMod val="60000"/>
                <a:lumOff val="40000"/>
              </a:schemeClr>
            </a:solidFill>
          </a:ln>
        </p:spPr>
        <p:txBody>
          <a:bodyPr spcFirstLastPara="1" wrap="square" lIns="91425" tIns="45700" rIns="91425" bIns="45700" anchor="t" anchorCtr="0">
            <a:sp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L="0" indent="0">
              <a:buClr>
                <a:srgbClr val="0C0C0C"/>
              </a:buClr>
              <a:buSzPts val="2800"/>
              <a:buNone/>
              <a:defRPr sz="2800" b="1">
                <a:solidFill>
                  <a:srgbClr val="424D7B"/>
                </a:solidFill>
              </a:defRPr>
            </a:lvl1pPr>
          </a:lstStyle>
          <a:p>
            <a:pPr marL="0" marR="0" lvl="0" indent="0" algn="r" defTabSz="4572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C0C0C"/>
              </a:buClr>
              <a:buSzPts val="2800"/>
              <a:buFontTx/>
              <a:buNone/>
              <a:tabLst/>
              <a:defRPr/>
            </a:pPr>
            <a:r>
              <a:rPr kumimoji="0" lang="ar-MA" sz="36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دونَ أَنْ أَقِفَ، أَرْفَعُ أُصْبُعي لِلْإجابَةِ. </a:t>
            </a:r>
          </a:p>
        </p:txBody>
      </p:sp>
      <p:sp>
        <p:nvSpPr>
          <p:cNvPr id="16" name="Espace réservé du texte 2">
            <a:extLst>
              <a:ext uri="{FF2B5EF4-FFF2-40B4-BE49-F238E27FC236}">
                <a16:creationId xmlns:a16="http://schemas.microsoft.com/office/drawing/2014/main" id="{DD4A961B-3A29-8D74-9CBF-ABC479DFC0F6}"/>
              </a:ext>
            </a:extLst>
          </p:cNvPr>
          <p:cNvSpPr txBox="1">
            <a:spLocks/>
          </p:cNvSpPr>
          <p:nvPr/>
        </p:nvSpPr>
        <p:spPr>
          <a:xfrm>
            <a:off x="2277365" y="2118290"/>
            <a:ext cx="3442300" cy="715044"/>
          </a:xfrm>
          <a:prstGeom prst="roundRect">
            <a:avLst>
              <a:gd name="adj" fmla="val 16667"/>
            </a:avLst>
          </a:prstGeom>
          <a:ln w="28575">
            <a:solidFill>
              <a:schemeClr val="accent5">
                <a:lumMod val="60000"/>
                <a:lumOff val="40000"/>
              </a:schemeClr>
            </a:solidFill>
          </a:ln>
        </p:spPr>
        <p:txBody>
          <a:bodyPr/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r>
              <a:rPr kumimoji="0" lang="ar-MA" sz="36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  <a:sym typeface="Arial"/>
              </a:rPr>
              <a:t>أُنْصِتُ وأَنْتَبِهُ جَيِّداً لِلدَّرْسِ. </a:t>
            </a:r>
          </a:p>
        </p:txBody>
      </p:sp>
      <p:sp>
        <p:nvSpPr>
          <p:cNvPr id="17" name="Ellipse 16">
            <a:extLst>
              <a:ext uri="{FF2B5EF4-FFF2-40B4-BE49-F238E27FC236}">
                <a16:creationId xmlns:a16="http://schemas.microsoft.com/office/drawing/2014/main" id="{062C03E4-833C-055D-F390-29070B54C243}"/>
              </a:ext>
            </a:extLst>
          </p:cNvPr>
          <p:cNvSpPr/>
          <p:nvPr/>
        </p:nvSpPr>
        <p:spPr>
          <a:xfrm>
            <a:off x="6102220" y="1565085"/>
            <a:ext cx="1516036" cy="1421529"/>
          </a:xfrm>
          <a:prstGeom prst="ellipse">
            <a:avLst/>
          </a:prstGeom>
          <a:blipFill>
            <a:blip r:embed="rId4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  <a:ln w="76200">
            <a:solidFill>
              <a:srgbClr val="A1A6BC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9" name="Ellipse 18">
            <a:extLst>
              <a:ext uri="{FF2B5EF4-FFF2-40B4-BE49-F238E27FC236}">
                <a16:creationId xmlns:a16="http://schemas.microsoft.com/office/drawing/2014/main" id="{055C03D6-CFE1-3887-0873-52B5E5EA8586}"/>
              </a:ext>
            </a:extLst>
          </p:cNvPr>
          <p:cNvSpPr/>
          <p:nvPr/>
        </p:nvSpPr>
        <p:spPr>
          <a:xfrm>
            <a:off x="5072114" y="4861248"/>
            <a:ext cx="1516036" cy="1421529"/>
          </a:xfrm>
          <a:prstGeom prst="ellipse">
            <a:avLst/>
          </a:prstGeom>
          <a:blipFill>
            <a:blip r:embed="rId5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  <a:ln w="76200">
            <a:solidFill>
              <a:srgbClr val="A1A6BC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pic>
        <p:nvPicPr>
          <p:cNvPr id="2" name="Image 1">
            <a:extLst>
              <a:ext uri="{FF2B5EF4-FFF2-40B4-BE49-F238E27FC236}">
                <a16:creationId xmlns:a16="http://schemas.microsoft.com/office/drawing/2014/main" id="{29473A1D-87EE-926D-9CFA-CAADE8D5927F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870183" y="136738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7" name="Rectangle 6">
            <a:extLst>
              <a:ext uri="{FF2B5EF4-FFF2-40B4-BE49-F238E27FC236}">
                <a16:creationId xmlns:a16="http://schemas.microsoft.com/office/drawing/2014/main" id="{C8164F18-4724-D2A1-7575-AE1B491DE29C}"/>
              </a:ext>
            </a:extLst>
          </p:cNvPr>
          <p:cNvSpPr>
            <a:spLocks/>
          </p:cNvSpPr>
          <p:nvPr/>
        </p:nvSpPr>
        <p:spPr>
          <a:xfrm>
            <a:off x="6610183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افتتاح الحصة</a:t>
            </a:r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EA5664DC-32CF-EC7F-E80F-6CC8460DA9E9}"/>
              </a:ext>
            </a:extLst>
          </p:cNvPr>
          <p:cNvSpPr>
            <a:spLocks/>
          </p:cNvSpPr>
          <p:nvPr/>
        </p:nvSpPr>
        <p:spPr>
          <a:xfrm>
            <a:off x="398069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اختــتام الحــصة</a:t>
            </a:r>
          </a:p>
        </p:txBody>
      </p:sp>
      <p:pic>
        <p:nvPicPr>
          <p:cNvPr id="12" name="Image 11" descr="Une image contenant dessin humoristique, jouet, Animation, Dessin animé&#10;&#10;Le contenu généré par l’IA peut être incorrect.">
            <a:extLst>
              <a:ext uri="{FF2B5EF4-FFF2-40B4-BE49-F238E27FC236}">
                <a16:creationId xmlns:a16="http://schemas.microsoft.com/office/drawing/2014/main" id="{CF2ACFAA-A5C0-C48A-0E7B-9135A2672C55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570677" y="3197290"/>
            <a:ext cx="1516036" cy="1421529"/>
          </a:xfrm>
          <a:prstGeom prst="ellipse">
            <a:avLst/>
          </a:prstGeom>
          <a:ln w="63500" cap="rnd">
            <a:solidFill>
              <a:schemeClr val="bg1">
                <a:lumMod val="65000"/>
              </a:schemeClr>
            </a:solidFill>
          </a:ln>
          <a:effectLst>
            <a:outerShdw blurRad="381000" dist="292100" dir="5400000" sx="-80000" sy="-18000" rotWithShape="0">
              <a:srgbClr val="000000">
                <a:alpha val="22000"/>
              </a:srgbClr>
            </a:outerShdw>
          </a:effectLst>
          <a:scene3d>
            <a:camera prst="orthographicFront"/>
            <a:lightRig rig="contrasting" dir="t">
              <a:rot lat="0" lon="0" rev="3000000"/>
            </a:lightRig>
          </a:scene3d>
          <a:sp3d contourW="7620">
            <a:bevelT w="95250" h="31750"/>
            <a:contourClr>
              <a:srgbClr val="333333"/>
            </a:contourClr>
          </a:sp3d>
        </p:spPr>
      </p:pic>
      <p:sp>
        <p:nvSpPr>
          <p:cNvPr id="13" name="Espace réservé du texte 2">
            <a:extLst>
              <a:ext uri="{FF2B5EF4-FFF2-40B4-BE49-F238E27FC236}">
                <a16:creationId xmlns:a16="http://schemas.microsoft.com/office/drawing/2014/main" id="{BC057F04-A583-0098-4D22-B6D96BFBC1E1}"/>
              </a:ext>
            </a:extLst>
          </p:cNvPr>
          <p:cNvSpPr txBox="1">
            <a:spLocks/>
          </p:cNvSpPr>
          <p:nvPr/>
        </p:nvSpPr>
        <p:spPr>
          <a:xfrm>
            <a:off x="1668326" y="3562650"/>
            <a:ext cx="3652777" cy="715044"/>
          </a:xfrm>
          <a:prstGeom prst="roundRect">
            <a:avLst>
              <a:gd name="adj" fmla="val 16667"/>
            </a:avLst>
          </a:prstGeom>
          <a:ln w="28575">
            <a:solidFill>
              <a:srgbClr val="48B2DC"/>
            </a:solidFill>
          </a:ln>
        </p:spPr>
        <p:txBody>
          <a:bodyPr/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defRPr lang="en-US"/>
            </a:defPPr>
            <a:lvl1pPr marL="0" marR="0" lvl="0" algn="l" defTabSz="4572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kern="1200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457200" marR="0" lvl="1" algn="l" defTabSz="4572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kern="1200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914400" marR="0" lvl="2" algn="l" defTabSz="4572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kern="1200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371600" marR="0" lvl="3" algn="l" defTabSz="4572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kern="1200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1828800" marR="0" lvl="4" algn="l" defTabSz="4572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kern="1200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286000" marR="0" lvl="5" algn="l" defTabSz="4572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kern="1200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2743200" marR="0" lvl="6" algn="l" defTabSz="4572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kern="1200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3200400" marR="0" lvl="7" algn="l" defTabSz="4572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kern="1200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3657600" marR="0" lvl="8" algn="l" defTabSz="4572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kern="1200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algn="r" rtl="1"/>
            <a:r>
              <a:rPr lang="ar-MA" sz="3200" b="1" dirty="0">
                <a:solidFill>
                  <a:srgbClr val="424D7B"/>
                </a:solidFill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أُشارِكُ  دونَ </a:t>
            </a:r>
            <a:r>
              <a:rPr lang="ar-MA" sz="3600" b="1" dirty="0" err="1">
                <a:solidFill>
                  <a:srgbClr val="424D7B"/>
                </a:solidFill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ٱلْخَوْفِ</a:t>
            </a:r>
            <a:r>
              <a:rPr lang="ar-MA" sz="3200" b="1" dirty="0">
                <a:solidFill>
                  <a:srgbClr val="424D7B"/>
                </a:solidFill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 مِنَ </a:t>
            </a:r>
            <a:r>
              <a:rPr lang="ar-MA" sz="3200" b="1" dirty="0" err="1">
                <a:solidFill>
                  <a:srgbClr val="424D7B"/>
                </a:solidFill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ٱلْخَطَأِ</a:t>
            </a:r>
            <a:r>
              <a:rPr lang="ar-MA" sz="3200" dirty="0">
                <a:solidFill>
                  <a:srgbClr val="424D7B"/>
                </a:solidFill>
              </a:rPr>
              <a:t>.</a:t>
            </a:r>
          </a:p>
        </p:txBody>
      </p:sp>
      <p:grpSp>
        <p:nvGrpSpPr>
          <p:cNvPr id="14" name="Groupe 13">
            <a:extLst>
              <a:ext uri="{FF2B5EF4-FFF2-40B4-BE49-F238E27FC236}">
                <a16:creationId xmlns:a16="http://schemas.microsoft.com/office/drawing/2014/main" id="{A67EB03C-10C5-9D4E-7D82-549EF26E8932}"/>
              </a:ext>
            </a:extLst>
          </p:cNvPr>
          <p:cNvGrpSpPr/>
          <p:nvPr/>
        </p:nvGrpSpPr>
        <p:grpSpPr>
          <a:xfrm>
            <a:off x="1878674" y="131773"/>
            <a:ext cx="4453440" cy="288000"/>
            <a:chOff x="1878674" y="131773"/>
            <a:chExt cx="4453440" cy="288000"/>
          </a:xfrm>
        </p:grpSpPr>
        <p:pic>
          <p:nvPicPr>
            <p:cNvPr id="18" name="Image 17">
              <a:extLst>
                <a:ext uri="{FF2B5EF4-FFF2-40B4-BE49-F238E27FC236}">
                  <a16:creationId xmlns:a16="http://schemas.microsoft.com/office/drawing/2014/main" id="{845915D3-5383-63F8-BBAA-11D16B32BBA8}"/>
                </a:ext>
              </a:extLst>
            </p:cNvPr>
            <p:cNvPicPr>
              <a:picLocks noChangeAspect="1"/>
            </p:cNvPicPr>
            <p:nvPr/>
          </p:nvPicPr>
          <p:blipFill>
            <a:blip r:embed="rId8">
              <a:alphaModFix amt="20000"/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/>
          </p:blipFill>
          <p:spPr>
            <a:xfrm>
              <a:off x="1878674" y="136738"/>
              <a:ext cx="278069" cy="278069"/>
            </a:xfrm>
            <a:prstGeom prst="rect">
              <a:avLst/>
            </a:prstGeom>
            <a:ln>
              <a:noFill/>
            </a:ln>
          </p:spPr>
        </p:pic>
        <p:grpSp>
          <p:nvGrpSpPr>
            <p:cNvPr id="21" name="Groupe 20">
              <a:extLst>
                <a:ext uri="{FF2B5EF4-FFF2-40B4-BE49-F238E27FC236}">
                  <a16:creationId xmlns:a16="http://schemas.microsoft.com/office/drawing/2014/main" id="{065CB222-546B-586A-7B39-036B3BE4E614}"/>
                </a:ext>
              </a:extLst>
            </p:cNvPr>
            <p:cNvGrpSpPr/>
            <p:nvPr/>
          </p:nvGrpSpPr>
          <p:grpSpPr>
            <a:xfrm>
              <a:off x="2815306" y="131773"/>
              <a:ext cx="3516808" cy="288000"/>
              <a:chOff x="2815306" y="131773"/>
              <a:chExt cx="3516808" cy="288000"/>
            </a:xfrm>
          </p:grpSpPr>
          <p:pic>
            <p:nvPicPr>
              <p:cNvPr id="22" name="Image 21">
                <a:extLst>
                  <a:ext uri="{FF2B5EF4-FFF2-40B4-BE49-F238E27FC236}">
                    <a16:creationId xmlns:a16="http://schemas.microsoft.com/office/drawing/2014/main" id="{17E29795-9CC6-F037-3819-62E55016ED95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9">
                <a:alphaModFix amt="20000"/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/>
            </p:blipFill>
            <p:spPr>
              <a:xfrm>
                <a:off x="6054045" y="136738"/>
                <a:ext cx="278069" cy="278069"/>
              </a:xfrm>
              <a:prstGeom prst="rect">
                <a:avLst/>
              </a:prstGeom>
              <a:ln>
                <a:noFill/>
              </a:ln>
            </p:spPr>
          </p:pic>
          <p:pic>
            <p:nvPicPr>
              <p:cNvPr id="23" name="Image 22">
                <a:extLst>
                  <a:ext uri="{FF2B5EF4-FFF2-40B4-BE49-F238E27FC236}">
                    <a16:creationId xmlns:a16="http://schemas.microsoft.com/office/drawing/2014/main" id="{85E7699C-9968-F858-ECBB-E3D3C7FB7E7B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10">
                <a:alphaModFix amt="20000"/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/>
            </p:blipFill>
            <p:spPr>
              <a:xfrm>
                <a:off x="4052373" y="136738"/>
                <a:ext cx="278069" cy="278069"/>
              </a:xfrm>
              <a:prstGeom prst="rect">
                <a:avLst/>
              </a:prstGeom>
              <a:ln>
                <a:noFill/>
              </a:ln>
            </p:spPr>
          </p:pic>
          <p:sp>
            <p:nvSpPr>
              <p:cNvPr id="24" name="Rectangle 23">
                <a:extLst>
                  <a:ext uri="{FF2B5EF4-FFF2-40B4-BE49-F238E27FC236}">
                    <a16:creationId xmlns:a16="http://schemas.microsoft.com/office/drawing/2014/main" id="{FDFD24F4-6EAE-1A10-6815-50887369ECDF}"/>
                  </a:ext>
                </a:extLst>
              </p:cNvPr>
              <p:cNvSpPr>
                <a:spLocks/>
              </p:cNvSpPr>
              <p:nvPr/>
            </p:nvSpPr>
            <p:spPr>
              <a:xfrm>
                <a:off x="2815306" y="131773"/>
                <a:ext cx="1260000" cy="288000"/>
              </a:xfrm>
              <a:prstGeom prst="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1" eaLnBrk="1" fontAlgn="auto" latinLnBrk="0" hangingPunct="1">
                  <a:spcBef>
                    <a:spcPts val="0"/>
                  </a:spcBef>
                  <a:buClrTx/>
                  <a:buSzTx/>
                  <a:buFontTx/>
                  <a:buNone/>
                  <a:tabLst/>
                  <a:defRPr/>
                </a:pPr>
                <a:r>
                  <a:rPr kumimoji="0" lang="ar-MA" sz="2000" b="1" i="0" u="none" strike="noStrike" kern="1200" cap="none" spc="0" normalizeH="0" baseline="0" noProof="0" dirty="0">
                    <a:ln>
                      <a:noFill/>
                    </a:ln>
                    <a:solidFill>
                      <a:srgbClr val="565F88">
                        <a:alpha val="20000"/>
                      </a:srgbClr>
                    </a:solidFill>
                    <a:effectLst/>
                    <a:uLnTx/>
                    <a:uFillTx/>
                    <a:latin typeface="Microsoft Uighur" panose="02000000000000000000" pitchFamily="2" charset="-78"/>
                    <a:cs typeface="Microsoft Uighur" panose="02000000000000000000" pitchFamily="2" charset="-78"/>
                  </a:rPr>
                  <a:t>استـماع وتحدث</a:t>
                </a:r>
              </a:p>
            </p:txBody>
          </p:sp>
          <p:sp>
            <p:nvSpPr>
              <p:cNvPr id="25" name="Rectangle 24">
                <a:extLst>
                  <a:ext uri="{FF2B5EF4-FFF2-40B4-BE49-F238E27FC236}">
                    <a16:creationId xmlns:a16="http://schemas.microsoft.com/office/drawing/2014/main" id="{2AABE70A-C046-6C1A-EEF8-D8053268FA34}"/>
                  </a:ext>
                </a:extLst>
              </p:cNvPr>
              <p:cNvSpPr>
                <a:spLocks/>
              </p:cNvSpPr>
              <p:nvPr/>
            </p:nvSpPr>
            <p:spPr>
              <a:xfrm>
                <a:off x="5072114" y="131773"/>
                <a:ext cx="1260000" cy="288000"/>
              </a:xfrm>
              <a:prstGeom prst="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1" eaLnBrk="1" fontAlgn="auto" latinLnBrk="0" hangingPunct="1">
                  <a:spcBef>
                    <a:spcPts val="0"/>
                  </a:spcBef>
                  <a:buClrTx/>
                  <a:buSzTx/>
                  <a:buFontTx/>
                  <a:buNone/>
                  <a:tabLst/>
                  <a:defRPr/>
                </a:pPr>
                <a:r>
                  <a:rPr kumimoji="0" lang="ar-MA" sz="2000" b="1" i="0" u="none" strike="noStrike" kern="1200" cap="none" spc="0" normalizeH="0" baseline="0" noProof="0" dirty="0">
                    <a:ln>
                      <a:noFill/>
                    </a:ln>
                    <a:solidFill>
                      <a:srgbClr val="565F88">
                        <a:alpha val="20000"/>
                      </a:srgbClr>
                    </a:solidFill>
                    <a:effectLst/>
                    <a:uLnTx/>
                    <a:uFillTx/>
                    <a:latin typeface="Microsoft Uighur" panose="02000000000000000000" pitchFamily="2" charset="-78"/>
                    <a:cs typeface="Microsoft Uighur" panose="02000000000000000000" pitchFamily="2" charset="-78"/>
                  </a:rPr>
                  <a:t>معــــــــــجم</a:t>
                </a:r>
              </a:p>
            </p:txBody>
          </p:sp>
        </p:grpSp>
      </p:grpSp>
    </p:spTree>
    <p:extLst>
      <p:ext uri="{BB962C8B-B14F-4D97-AF65-F5344CB8AC3E}">
        <p14:creationId xmlns:p14="http://schemas.microsoft.com/office/powerpoint/2010/main" val="959866095"/>
      </p:ext>
    </p:extLst>
  </p:cSld>
  <p:clrMapOvr>
    <a:masterClrMapping/>
  </p:clrMapOvr>
  <p:transition spd="slow">
    <p:fade/>
  </p:transition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3DED167E-7DD0-BA41-96DA-A84A4BADD30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rtl="0"/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ضعوا اللوحة والكراسة في القمطر.</a:t>
            </a:r>
            <a:endParaRPr lang="fr-FR" sz="2400" dirty="0">
              <a:solidFill>
                <a:schemeClr val="bg1">
                  <a:lumMod val="50000"/>
                </a:schemeClr>
              </a:solidFill>
            </a:endParaRPr>
          </a:p>
        </p:txBody>
      </p:sp>
      <p:grpSp>
        <p:nvGrpSpPr>
          <p:cNvPr id="16" name="Groupe 15">
            <a:extLst>
              <a:ext uri="{FF2B5EF4-FFF2-40B4-BE49-F238E27FC236}">
                <a16:creationId xmlns:a16="http://schemas.microsoft.com/office/drawing/2014/main" id="{2E8B780D-007B-CA4F-A126-B6F206F2F7B2}"/>
              </a:ext>
            </a:extLst>
          </p:cNvPr>
          <p:cNvGrpSpPr/>
          <p:nvPr/>
        </p:nvGrpSpPr>
        <p:grpSpPr>
          <a:xfrm>
            <a:off x="7838915" y="517196"/>
            <a:ext cx="1033344" cy="1033344"/>
            <a:chOff x="498143" y="776756"/>
            <a:chExt cx="792000" cy="792000"/>
          </a:xfrm>
          <a:noFill/>
        </p:grpSpPr>
        <p:sp>
          <p:nvSpPr>
            <p:cNvPr id="17" name="Rectangle : coins arrondis 5">
              <a:extLst>
                <a:ext uri="{FF2B5EF4-FFF2-40B4-BE49-F238E27FC236}">
                  <a16:creationId xmlns:a16="http://schemas.microsoft.com/office/drawing/2014/main" id="{425C5ECA-38A6-D24F-A40F-9BA81C527949}"/>
                </a:ext>
              </a:extLst>
            </p:cNvPr>
            <p:cNvSpPr/>
            <p:nvPr/>
          </p:nvSpPr>
          <p:spPr>
            <a:xfrm>
              <a:off x="498143" y="776756"/>
              <a:ext cx="792000" cy="792000"/>
            </a:xfrm>
            <a:prstGeom prst="roundRect">
              <a:avLst>
                <a:gd name="adj" fmla="val 9774"/>
              </a:avLst>
            </a:prstGeom>
            <a:grpFill/>
            <a:ln>
              <a:noFill/>
            </a:ln>
            <a:effectLst>
              <a:outerShdw blurRad="50800" dist="38100" dir="2700000" algn="tl" rotWithShape="0">
                <a:prstClr val="black">
                  <a:alpha val="9000"/>
                </a:prstClr>
              </a:outerShdw>
            </a:effec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/>
            </a:p>
          </p:txBody>
        </p:sp>
        <p:pic>
          <p:nvPicPr>
            <p:cNvPr id="18" name="Image 17">
              <a:extLst>
                <a:ext uri="{FF2B5EF4-FFF2-40B4-BE49-F238E27FC236}">
                  <a16:creationId xmlns:a16="http://schemas.microsoft.com/office/drawing/2014/main" id="{C2784B86-A7FC-A344-8F0D-6506CBC3A6F6}"/>
                </a:ext>
              </a:extLst>
            </p:cNvPr>
            <p:cNvPicPr preferRelativeResize="0">
              <a:picLocks/>
            </p:cNvPicPr>
            <p:nvPr/>
          </p:nvPicPr>
          <p:blipFill rotWithShape="1">
            <a:blip r:embed="rId4" cstate="print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t="-7494" b="-7494"/>
            <a:stretch>
              <a:fillRect/>
            </a:stretch>
          </p:blipFill>
          <p:spPr>
            <a:xfrm>
              <a:off x="598910" y="923010"/>
              <a:ext cx="634615" cy="634615"/>
            </a:xfrm>
            <a:prstGeom prst="rect">
              <a:avLst/>
            </a:prstGeom>
            <a:grpFill/>
          </p:spPr>
        </p:pic>
      </p:grpSp>
      <p:pic>
        <p:nvPicPr>
          <p:cNvPr id="3" name="Image 2">
            <a:extLst>
              <a:ext uri="{FF2B5EF4-FFF2-40B4-BE49-F238E27FC236}">
                <a16:creationId xmlns:a16="http://schemas.microsoft.com/office/drawing/2014/main" id="{2FE8825E-CB19-CB10-360A-D3BC7A0BB157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870183" y="136738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8" name="Rectangle 7">
            <a:extLst>
              <a:ext uri="{FF2B5EF4-FFF2-40B4-BE49-F238E27FC236}">
                <a16:creationId xmlns:a16="http://schemas.microsoft.com/office/drawing/2014/main" id="{53FDF107-3735-AA53-AA36-881179030EA7}"/>
              </a:ext>
            </a:extLst>
          </p:cNvPr>
          <p:cNvSpPr>
            <a:spLocks/>
          </p:cNvSpPr>
          <p:nvPr/>
        </p:nvSpPr>
        <p:spPr>
          <a:xfrm>
            <a:off x="6610183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افتتاح الحصة</a:t>
            </a:r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669AD803-2548-9297-9F38-23EA8E552CD8}"/>
              </a:ext>
            </a:extLst>
          </p:cNvPr>
          <p:cNvSpPr>
            <a:spLocks/>
          </p:cNvSpPr>
          <p:nvPr/>
        </p:nvSpPr>
        <p:spPr>
          <a:xfrm>
            <a:off x="398069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اختــتام الحــصة</a:t>
            </a:r>
          </a:p>
        </p:txBody>
      </p:sp>
      <p:pic>
        <p:nvPicPr>
          <p:cNvPr id="14" name="Class AR_NV_03_1">
            <a:hlinkClick r:id="" action="ppaction://media"/>
            <a:extLst>
              <a:ext uri="{FF2B5EF4-FFF2-40B4-BE49-F238E27FC236}">
                <a16:creationId xmlns:a16="http://schemas.microsoft.com/office/drawing/2014/main" id="{2B50117A-B77B-A52C-43E8-F1988AC23C91}"/>
              </a:ext>
            </a:extLst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6"/>
          <a:stretch>
            <a:fillRect/>
          </a:stretch>
        </p:blipFill>
        <p:spPr>
          <a:xfrm>
            <a:off x="929257" y="1693526"/>
            <a:ext cx="6910635" cy="3888000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15" name="Image 14" descr="Une image contenant noir, obscurité&#10;&#10;Le contenu généré par l’IA peut être incorrect.">
            <a:extLst>
              <a:ext uri="{FF2B5EF4-FFF2-40B4-BE49-F238E27FC236}">
                <a16:creationId xmlns:a16="http://schemas.microsoft.com/office/drawing/2014/main" id="{4937E725-53CA-8BCB-8F98-829CEB20C46D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0800000">
            <a:off x="796980" y="6157043"/>
            <a:ext cx="540000" cy="540000"/>
          </a:xfrm>
          <a:prstGeom prst="rect">
            <a:avLst/>
          </a:prstGeom>
        </p:spPr>
      </p:pic>
      <p:grpSp>
        <p:nvGrpSpPr>
          <p:cNvPr id="9" name="Groupe 8">
            <a:extLst>
              <a:ext uri="{FF2B5EF4-FFF2-40B4-BE49-F238E27FC236}">
                <a16:creationId xmlns:a16="http://schemas.microsoft.com/office/drawing/2014/main" id="{5FA7EB7A-283C-FEAE-1D21-703797C2617C}"/>
              </a:ext>
            </a:extLst>
          </p:cNvPr>
          <p:cNvGrpSpPr/>
          <p:nvPr/>
        </p:nvGrpSpPr>
        <p:grpSpPr>
          <a:xfrm>
            <a:off x="1878674" y="131773"/>
            <a:ext cx="4453440" cy="288000"/>
            <a:chOff x="1878674" y="131773"/>
            <a:chExt cx="4453440" cy="288000"/>
          </a:xfrm>
        </p:grpSpPr>
        <p:pic>
          <p:nvPicPr>
            <p:cNvPr id="19" name="Image 18">
              <a:extLst>
                <a:ext uri="{FF2B5EF4-FFF2-40B4-BE49-F238E27FC236}">
                  <a16:creationId xmlns:a16="http://schemas.microsoft.com/office/drawing/2014/main" id="{271A9323-CC94-B918-A2C3-79E6D74C21E1}"/>
                </a:ext>
              </a:extLst>
            </p:cNvPr>
            <p:cNvPicPr>
              <a:picLocks noChangeAspect="1"/>
            </p:cNvPicPr>
            <p:nvPr/>
          </p:nvPicPr>
          <p:blipFill>
            <a:blip r:embed="rId8">
              <a:alphaModFix amt="20000"/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/>
          </p:blipFill>
          <p:spPr>
            <a:xfrm>
              <a:off x="1878674" y="136738"/>
              <a:ext cx="278069" cy="278069"/>
            </a:xfrm>
            <a:prstGeom prst="rect">
              <a:avLst/>
            </a:prstGeom>
            <a:ln>
              <a:noFill/>
            </a:ln>
          </p:spPr>
        </p:pic>
        <p:grpSp>
          <p:nvGrpSpPr>
            <p:cNvPr id="20" name="Groupe 19">
              <a:extLst>
                <a:ext uri="{FF2B5EF4-FFF2-40B4-BE49-F238E27FC236}">
                  <a16:creationId xmlns:a16="http://schemas.microsoft.com/office/drawing/2014/main" id="{A44E9E3D-A916-F5A8-EB72-D44D099A0607}"/>
                </a:ext>
              </a:extLst>
            </p:cNvPr>
            <p:cNvGrpSpPr/>
            <p:nvPr/>
          </p:nvGrpSpPr>
          <p:grpSpPr>
            <a:xfrm>
              <a:off x="2815306" y="131773"/>
              <a:ext cx="3516808" cy="288000"/>
              <a:chOff x="2815306" y="131773"/>
              <a:chExt cx="3516808" cy="288000"/>
            </a:xfrm>
          </p:grpSpPr>
          <p:pic>
            <p:nvPicPr>
              <p:cNvPr id="21" name="Image 20">
                <a:extLst>
                  <a:ext uri="{FF2B5EF4-FFF2-40B4-BE49-F238E27FC236}">
                    <a16:creationId xmlns:a16="http://schemas.microsoft.com/office/drawing/2014/main" id="{F8961350-5A42-0E97-AAC7-D93C50C881E4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9">
                <a:alphaModFix amt="20000"/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/>
            </p:blipFill>
            <p:spPr>
              <a:xfrm>
                <a:off x="6054045" y="136738"/>
                <a:ext cx="278069" cy="278069"/>
              </a:xfrm>
              <a:prstGeom prst="rect">
                <a:avLst/>
              </a:prstGeom>
              <a:ln>
                <a:noFill/>
              </a:ln>
            </p:spPr>
          </p:pic>
          <p:pic>
            <p:nvPicPr>
              <p:cNvPr id="22" name="Image 21">
                <a:extLst>
                  <a:ext uri="{FF2B5EF4-FFF2-40B4-BE49-F238E27FC236}">
                    <a16:creationId xmlns:a16="http://schemas.microsoft.com/office/drawing/2014/main" id="{5734F5BB-56FD-7177-ED94-69BD1A2E04C8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10">
                <a:alphaModFix amt="20000"/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/>
            </p:blipFill>
            <p:spPr>
              <a:xfrm>
                <a:off x="4052373" y="136738"/>
                <a:ext cx="278069" cy="278069"/>
              </a:xfrm>
              <a:prstGeom prst="rect">
                <a:avLst/>
              </a:prstGeom>
              <a:ln>
                <a:noFill/>
              </a:ln>
            </p:spPr>
          </p:pic>
          <p:sp>
            <p:nvSpPr>
              <p:cNvPr id="23" name="Rectangle 22">
                <a:extLst>
                  <a:ext uri="{FF2B5EF4-FFF2-40B4-BE49-F238E27FC236}">
                    <a16:creationId xmlns:a16="http://schemas.microsoft.com/office/drawing/2014/main" id="{6ECFEBC8-8407-6640-68B5-1A26D0C9F9D2}"/>
                  </a:ext>
                </a:extLst>
              </p:cNvPr>
              <p:cNvSpPr>
                <a:spLocks/>
              </p:cNvSpPr>
              <p:nvPr/>
            </p:nvSpPr>
            <p:spPr>
              <a:xfrm>
                <a:off x="2815306" y="131773"/>
                <a:ext cx="1260000" cy="288000"/>
              </a:xfrm>
              <a:prstGeom prst="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1" eaLnBrk="1" fontAlgn="auto" latinLnBrk="0" hangingPunct="1">
                  <a:spcBef>
                    <a:spcPts val="0"/>
                  </a:spcBef>
                  <a:buClrTx/>
                  <a:buSzTx/>
                  <a:buFontTx/>
                  <a:buNone/>
                  <a:tabLst/>
                  <a:defRPr/>
                </a:pPr>
                <a:r>
                  <a:rPr kumimoji="0" lang="ar-MA" sz="2000" b="1" i="0" u="none" strike="noStrike" kern="1200" cap="none" spc="0" normalizeH="0" baseline="0" noProof="0" dirty="0">
                    <a:ln>
                      <a:noFill/>
                    </a:ln>
                    <a:solidFill>
                      <a:srgbClr val="565F88">
                        <a:alpha val="20000"/>
                      </a:srgbClr>
                    </a:solidFill>
                    <a:effectLst/>
                    <a:uLnTx/>
                    <a:uFillTx/>
                    <a:latin typeface="Microsoft Uighur" panose="02000000000000000000" pitchFamily="2" charset="-78"/>
                    <a:cs typeface="Microsoft Uighur" panose="02000000000000000000" pitchFamily="2" charset="-78"/>
                  </a:rPr>
                  <a:t>استـماع وتحدث</a:t>
                </a:r>
              </a:p>
            </p:txBody>
          </p:sp>
          <p:sp>
            <p:nvSpPr>
              <p:cNvPr id="24" name="Rectangle 23">
                <a:extLst>
                  <a:ext uri="{FF2B5EF4-FFF2-40B4-BE49-F238E27FC236}">
                    <a16:creationId xmlns:a16="http://schemas.microsoft.com/office/drawing/2014/main" id="{A6487BD1-67B3-22ED-2279-A37900366982}"/>
                  </a:ext>
                </a:extLst>
              </p:cNvPr>
              <p:cNvSpPr>
                <a:spLocks/>
              </p:cNvSpPr>
              <p:nvPr/>
            </p:nvSpPr>
            <p:spPr>
              <a:xfrm>
                <a:off x="5072114" y="131773"/>
                <a:ext cx="1260000" cy="288000"/>
              </a:xfrm>
              <a:prstGeom prst="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1" eaLnBrk="1" fontAlgn="auto" latinLnBrk="0" hangingPunct="1">
                  <a:spcBef>
                    <a:spcPts val="0"/>
                  </a:spcBef>
                  <a:buClrTx/>
                  <a:buSzTx/>
                  <a:buFontTx/>
                  <a:buNone/>
                  <a:tabLst/>
                  <a:defRPr/>
                </a:pPr>
                <a:r>
                  <a:rPr kumimoji="0" lang="ar-MA" sz="2000" b="1" i="0" u="none" strike="noStrike" kern="1200" cap="none" spc="0" normalizeH="0" baseline="0" noProof="0" dirty="0">
                    <a:ln>
                      <a:noFill/>
                    </a:ln>
                    <a:solidFill>
                      <a:srgbClr val="565F88">
                        <a:alpha val="20000"/>
                      </a:srgbClr>
                    </a:solidFill>
                    <a:effectLst/>
                    <a:uLnTx/>
                    <a:uFillTx/>
                    <a:latin typeface="Microsoft Uighur" panose="02000000000000000000" pitchFamily="2" charset="-78"/>
                    <a:cs typeface="Microsoft Uighur" panose="02000000000000000000" pitchFamily="2" charset="-78"/>
                  </a:rPr>
                  <a:t>معــــــــــجم</a:t>
                </a:r>
              </a:p>
            </p:txBody>
          </p:sp>
        </p:grpSp>
      </p:grpSp>
    </p:spTree>
    <p:extLst>
      <p:ext uri="{BB962C8B-B14F-4D97-AF65-F5344CB8AC3E}">
        <p14:creationId xmlns:p14="http://schemas.microsoft.com/office/powerpoint/2010/main" val="1451268931"/>
      </p:ext>
    </p:extLst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6106" fill="hold"/>
                                        <p:tgtEl>
                                          <p:spTgt spid="1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" fill="hold">
                            <p:stCondLst>
                              <p:cond delay="16106"/>
                            </p:stCondLst>
                            <p:childTnLst>
                              <p:par>
                                <p:cTn id="8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seq concurrent="1" nextAc="seek">
              <p:cTn id="10" restart="whenNotActive" fill="hold" evtFilter="cancelBubble" nodeType="interactiveSeq">
                <p:stCondLst>
                  <p:cond evt="onClick" delay="0">
                    <p:tgtEl>
                      <p:spTgt spid="1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1" fill="hold">
                      <p:stCondLst>
                        <p:cond delay="0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4" dur="1" fill="hold"/>
                                        <p:tgtEl>
                                          <p:spTgt spid="1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4"/>
                  </p:tgtEl>
                </p:cond>
              </p:nextCondLst>
            </p:seq>
            <p:video>
              <p:cMediaNode vol="80000">
                <p:cTn id="15" fill="hold" display="0">
                  <p:stCondLst>
                    <p:cond delay="indefinite"/>
                  </p:stCondLst>
                </p:cTn>
                <p:tgtEl>
                  <p:spTgt spid="14"/>
                </p:tgtEl>
              </p:cMediaNode>
            </p:video>
          </p:childTnLst>
        </p:cTn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63B7272-0BD1-AB29-0B66-B19611FFFA0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84D282B9-ACA0-E417-BBC4-83CD6B87642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ستتدربون في هذه الحصة على قراءة فقرة بدقة وسرعة. بداية، نتذكر أخطاء يجب تجنبها.</a:t>
            </a:r>
            <a:endParaRPr lang="fr-FR" sz="2400" b="1" dirty="0"/>
          </a:p>
        </p:txBody>
      </p:sp>
      <p:pic>
        <p:nvPicPr>
          <p:cNvPr id="3" name="Image 2">
            <a:extLst>
              <a:ext uri="{FF2B5EF4-FFF2-40B4-BE49-F238E27FC236}">
                <a16:creationId xmlns:a16="http://schemas.microsoft.com/office/drawing/2014/main" id="{5E8A75B5-A9DE-2362-970E-C37CFBFBCCF2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870183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6" name="Image 5">
            <a:extLst>
              <a:ext uri="{FF2B5EF4-FFF2-40B4-BE49-F238E27FC236}">
                <a16:creationId xmlns:a16="http://schemas.microsoft.com/office/drawing/2014/main" id="{A29D06A6-336A-760E-F9C8-93749C09EAF5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328695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7" name="Image 6">
            <a:extLst>
              <a:ext uri="{FF2B5EF4-FFF2-40B4-BE49-F238E27FC236}">
                <a16:creationId xmlns:a16="http://schemas.microsoft.com/office/drawing/2014/main" id="{C45E9EA5-561B-DD42-FCD0-D3F13A66CA55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785497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0" name="Image 9">
            <a:extLst>
              <a:ext uri="{FF2B5EF4-FFF2-40B4-BE49-F238E27FC236}">
                <a16:creationId xmlns:a16="http://schemas.microsoft.com/office/drawing/2014/main" id="{645E2EC7-CA4B-226A-E963-CA7840D1B6C3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226912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1" name="Image 10">
            <a:extLst>
              <a:ext uri="{FF2B5EF4-FFF2-40B4-BE49-F238E27FC236}">
                <a16:creationId xmlns:a16="http://schemas.microsoft.com/office/drawing/2014/main" id="{2C9FE9B7-E7BA-F65E-046A-10B21BCD7E04}"/>
              </a:ext>
            </a:extLst>
          </p:cNvPr>
          <p:cNvPicPr>
            <a:picLocks noChangeAspect="1"/>
          </p:cNvPicPr>
          <p:nvPr/>
        </p:nvPicPr>
        <p:blipFill>
          <a:blip r:embed="rId6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668327" y="136738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12" name="Rectangle 11">
            <a:extLst>
              <a:ext uri="{FF2B5EF4-FFF2-40B4-BE49-F238E27FC236}">
                <a16:creationId xmlns:a16="http://schemas.microsoft.com/office/drawing/2014/main" id="{7E703F1B-4766-D33D-600D-5D2D4094C8B4}"/>
              </a:ext>
            </a:extLst>
          </p:cNvPr>
          <p:cNvSpPr>
            <a:spLocks/>
          </p:cNvSpPr>
          <p:nvPr/>
        </p:nvSpPr>
        <p:spPr>
          <a:xfrm>
            <a:off x="6610183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افتتاح الحصة</a:t>
            </a:r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BA3A8179-1E3E-BAD0-DF3A-DCD2166DF682}"/>
              </a:ext>
            </a:extLst>
          </p:cNvPr>
          <p:cNvSpPr>
            <a:spLocks/>
          </p:cNvSpPr>
          <p:nvPr/>
        </p:nvSpPr>
        <p:spPr>
          <a:xfrm>
            <a:off x="3515239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استـماع وتحدث</a:t>
            </a:r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C97B7036-6DB1-B293-E706-18DA797300FC}"/>
              </a:ext>
            </a:extLst>
          </p:cNvPr>
          <p:cNvSpPr>
            <a:spLocks/>
          </p:cNvSpPr>
          <p:nvPr/>
        </p:nvSpPr>
        <p:spPr>
          <a:xfrm>
            <a:off x="398069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اختــتام الحــصة</a:t>
            </a:r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7E799259-9033-BAC1-B8D0-48EEAB8C8C03}"/>
              </a:ext>
            </a:extLst>
          </p:cNvPr>
          <p:cNvSpPr>
            <a:spLocks/>
          </p:cNvSpPr>
          <p:nvPr/>
        </p:nvSpPr>
        <p:spPr>
          <a:xfrm>
            <a:off x="5072114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معــــــــــجم</a:t>
            </a:r>
          </a:p>
        </p:txBody>
      </p:sp>
      <p:sp>
        <p:nvSpPr>
          <p:cNvPr id="16" name="Rectangle 15">
            <a:extLst>
              <a:ext uri="{FF2B5EF4-FFF2-40B4-BE49-F238E27FC236}">
                <a16:creationId xmlns:a16="http://schemas.microsoft.com/office/drawing/2014/main" id="{177E7C8B-F4A3-1E4D-9DF2-D0BB1ADBBB06}"/>
              </a:ext>
            </a:extLst>
          </p:cNvPr>
          <p:cNvSpPr>
            <a:spLocks/>
          </p:cNvSpPr>
          <p:nvPr/>
        </p:nvSpPr>
        <p:spPr>
          <a:xfrm>
            <a:off x="1956654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قراءة</a:t>
            </a:r>
          </a:p>
        </p:txBody>
      </p:sp>
      <p:pic>
        <p:nvPicPr>
          <p:cNvPr id="8" name="Espace réservé pour une image  28" descr="Une image contenant dessin humoristique, clipart, illustration, Dessin animé&#10;&#10;Le contenu généré par l’IA peut être incorrect.">
            <a:extLst>
              <a:ext uri="{FF2B5EF4-FFF2-40B4-BE49-F238E27FC236}">
                <a16:creationId xmlns:a16="http://schemas.microsoft.com/office/drawing/2014/main" id="{DA9314B2-0AA0-0204-7501-7D89DE4451CA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7"/>
          <a:srcRect/>
          <a:stretch/>
        </p:blipFill>
        <p:spPr>
          <a:xfrm>
            <a:off x="7915469" y="702876"/>
            <a:ext cx="828000" cy="827999"/>
          </a:xfrm>
        </p:spPr>
      </p:pic>
      <p:pic>
        <p:nvPicPr>
          <p:cNvPr id="5" name="Image 4" descr="Une image contenant cercle, Graphique&#10;&#10;Le contenu généré par l’IA peut être incorrect.">
            <a:extLst>
              <a:ext uri="{FF2B5EF4-FFF2-40B4-BE49-F238E27FC236}">
                <a16:creationId xmlns:a16="http://schemas.microsoft.com/office/drawing/2014/main" id="{A88EF503-6DAD-7F08-EA33-A21F2288FA28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H="1">
            <a:off x="464128" y="1453886"/>
            <a:ext cx="1669058" cy="1669058"/>
          </a:xfrm>
          <a:prstGeom prst="rect">
            <a:avLst/>
          </a:prstGeom>
        </p:spPr>
      </p:pic>
      <p:sp>
        <p:nvSpPr>
          <p:cNvPr id="9" name="ZoneTexte 8">
            <a:extLst>
              <a:ext uri="{FF2B5EF4-FFF2-40B4-BE49-F238E27FC236}">
                <a16:creationId xmlns:a16="http://schemas.microsoft.com/office/drawing/2014/main" id="{71B81A53-2387-EB83-EC4C-10B595CD4CE0}"/>
              </a:ext>
            </a:extLst>
          </p:cNvPr>
          <p:cNvSpPr txBox="1"/>
          <p:nvPr/>
        </p:nvSpPr>
        <p:spPr>
          <a:xfrm>
            <a:off x="2734822" y="3075057"/>
            <a:ext cx="3674355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ar-MA" sz="4000" b="1" dirty="0">
                <a:latin typeface="Microsoft Uighur" panose="02000000000000000000" pitchFamily="2" charset="-78"/>
                <a:cs typeface="Microsoft Uighur" panose="02000000000000000000" pitchFamily="2" charset="-78"/>
              </a:rPr>
              <a:t>أَخْطاءٌ أَتَجَنَّبُها خِلالَ </a:t>
            </a:r>
            <a:r>
              <a:rPr lang="ar-MA" sz="4000" b="1" dirty="0" err="1">
                <a:latin typeface="Microsoft Uighur" panose="02000000000000000000" pitchFamily="2" charset="-78"/>
                <a:cs typeface="Microsoft Uighur" panose="02000000000000000000" pitchFamily="2" charset="-78"/>
              </a:rPr>
              <a:t>ٱلْقِراءَةِ</a:t>
            </a:r>
            <a:endParaRPr lang="fr-FR" sz="4000" b="1" dirty="0"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</p:spTree>
    <p:extLst>
      <p:ext uri="{BB962C8B-B14F-4D97-AF65-F5344CB8AC3E}">
        <p14:creationId xmlns:p14="http://schemas.microsoft.com/office/powerpoint/2010/main" val="2724467949"/>
      </p:ext>
    </p:extLst>
  </p:cSld>
  <p:clrMapOvr>
    <a:masterClrMapping/>
  </p:clrMapOvr>
  <p:transition spd="slow">
    <p:fade/>
  </p:transition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83F9F60-AC6C-EC38-5C02-7C34B0A375F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1474954D-EDBB-9759-C743-189C30CE324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سأقرأ. تابعوا جيدا. سأطرح عليكم سؤالين في النهاية. </a:t>
            </a:r>
            <a:endParaRPr lang="fr-FR" sz="2400" b="1" dirty="0"/>
          </a:p>
        </p:txBody>
      </p:sp>
      <p:pic>
        <p:nvPicPr>
          <p:cNvPr id="3" name="Image 2">
            <a:extLst>
              <a:ext uri="{FF2B5EF4-FFF2-40B4-BE49-F238E27FC236}">
                <a16:creationId xmlns:a16="http://schemas.microsoft.com/office/drawing/2014/main" id="{C8B35AFC-8BBE-937F-8505-EEEB06581DAB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870183" y="136738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12" name="Rectangle 11">
            <a:extLst>
              <a:ext uri="{FF2B5EF4-FFF2-40B4-BE49-F238E27FC236}">
                <a16:creationId xmlns:a16="http://schemas.microsoft.com/office/drawing/2014/main" id="{A250F005-AEDD-1B6F-65AF-CFAF6F066979}"/>
              </a:ext>
            </a:extLst>
          </p:cNvPr>
          <p:cNvSpPr>
            <a:spLocks/>
          </p:cNvSpPr>
          <p:nvPr/>
        </p:nvSpPr>
        <p:spPr>
          <a:xfrm>
            <a:off x="6610183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افتتاح الحصة</a:t>
            </a:r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E49A78BF-6760-C1AC-B07A-63F7F68E1E26}"/>
              </a:ext>
            </a:extLst>
          </p:cNvPr>
          <p:cNvSpPr>
            <a:spLocks/>
          </p:cNvSpPr>
          <p:nvPr/>
        </p:nvSpPr>
        <p:spPr>
          <a:xfrm>
            <a:off x="398069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اختــتام الحــصة</a:t>
            </a:r>
          </a:p>
        </p:txBody>
      </p:sp>
      <p:pic>
        <p:nvPicPr>
          <p:cNvPr id="8" name="Espace réservé pour une image  28" descr="Une image contenant dessin humoristique, clipart, illustration, Dessin animé&#10;&#10;Le contenu généré par l’IA peut être incorrect.">
            <a:extLst>
              <a:ext uri="{FF2B5EF4-FFF2-40B4-BE49-F238E27FC236}">
                <a16:creationId xmlns:a16="http://schemas.microsoft.com/office/drawing/2014/main" id="{A720287B-9560-7554-99E6-BEEA399DE514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3"/>
          <a:srcRect/>
          <a:stretch/>
        </p:blipFill>
        <p:spPr>
          <a:xfrm>
            <a:off x="7915469" y="702876"/>
            <a:ext cx="828000" cy="827999"/>
          </a:xfrm>
        </p:spPr>
      </p:pic>
      <p:sp>
        <p:nvSpPr>
          <p:cNvPr id="4" name="ZoneTexte 3">
            <a:extLst>
              <a:ext uri="{FF2B5EF4-FFF2-40B4-BE49-F238E27FC236}">
                <a16:creationId xmlns:a16="http://schemas.microsoft.com/office/drawing/2014/main" id="{4DC051D9-51AB-401A-3621-1AD15581A406}"/>
              </a:ext>
            </a:extLst>
          </p:cNvPr>
          <p:cNvSpPr txBox="1"/>
          <p:nvPr/>
        </p:nvSpPr>
        <p:spPr>
          <a:xfrm>
            <a:off x="432611" y="1867102"/>
            <a:ext cx="8158102" cy="4154984"/>
          </a:xfrm>
          <a:prstGeom prst="rect">
            <a:avLst/>
          </a:prstGeom>
          <a:noFill/>
          <a:ln>
            <a:solidFill>
              <a:schemeClr val="accent1"/>
            </a:solidFill>
          </a:ln>
        </p:spPr>
        <p:txBody>
          <a:bodyPr wrap="square" rtlCol="0">
            <a:spAutoFit/>
          </a:bodyPr>
          <a:lstStyle/>
          <a:p>
            <a:pPr algn="just" rtl="1"/>
            <a:r>
              <a:rPr lang="ar-SA" sz="4400" b="1" dirty="0">
                <a:solidFill>
                  <a:schemeClr val="accent1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تابَعْنا خُطانا نَحْوَ قَلْبِ </a:t>
            </a:r>
            <a:r>
              <a:rPr lang="ar-MA" sz="4400" b="1" dirty="0" err="1">
                <a:solidFill>
                  <a:schemeClr val="accent1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ٱلْمَدينَةِ</a:t>
            </a:r>
            <a:r>
              <a:rPr lang="ar-SA" sz="4400" b="1" dirty="0">
                <a:solidFill>
                  <a:schemeClr val="accent1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، </a:t>
            </a:r>
            <a:r>
              <a:rPr lang="ar-SA" sz="4400" b="1" dirty="0" err="1">
                <a:solidFill>
                  <a:schemeClr val="accent1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فَٱنْكَشَفَتْ</a:t>
            </a:r>
            <a:r>
              <a:rPr lang="ar-SA" sz="4400" b="1" dirty="0">
                <a:solidFill>
                  <a:schemeClr val="accent1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لَنا صَوْمَعَةُ </a:t>
            </a:r>
            <a:r>
              <a:rPr lang="ar-SA" sz="4400" b="1" dirty="0" err="1">
                <a:solidFill>
                  <a:schemeClr val="accent1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ٱلْكُتُبِيَّةِ</a:t>
            </a:r>
            <a:r>
              <a:rPr lang="ar-SA" sz="4400" b="1" dirty="0">
                <a:solidFill>
                  <a:schemeClr val="accent1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</a:t>
            </a:r>
            <a:r>
              <a:rPr lang="ar-MA" sz="4400" b="1" dirty="0">
                <a:solidFill>
                  <a:schemeClr val="accent1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وَهِيَ </a:t>
            </a:r>
            <a:r>
              <a:rPr lang="ar-SA" sz="4400" b="1" dirty="0">
                <a:solidFill>
                  <a:schemeClr val="accent1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تَرْتَفِعُ في </a:t>
            </a:r>
            <a:r>
              <a:rPr lang="ar-SA" sz="4400" b="1" dirty="0" err="1">
                <a:solidFill>
                  <a:schemeClr val="accent1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ٱلسَّماءِ</a:t>
            </a:r>
            <a:r>
              <a:rPr lang="ar-SA" sz="4400" b="1" dirty="0">
                <a:solidFill>
                  <a:schemeClr val="accent1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شامِخَةً</a:t>
            </a:r>
            <a:r>
              <a:rPr lang="ar-MA" sz="4400" b="1" dirty="0">
                <a:solidFill>
                  <a:schemeClr val="accent1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كَأَنَّها تَحْرُسُ </a:t>
            </a:r>
            <a:r>
              <a:rPr lang="ar-MA" sz="4400" b="1" dirty="0" err="1">
                <a:solidFill>
                  <a:schemeClr val="accent1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ٱلْمَدينَةَ</a:t>
            </a:r>
            <a:r>
              <a:rPr lang="ar-SA" sz="4400" b="1" dirty="0">
                <a:solidFill>
                  <a:schemeClr val="accent1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. حِجارَتُها </a:t>
            </a:r>
            <a:r>
              <a:rPr lang="ar-SA" sz="4400" b="1" dirty="0" err="1">
                <a:solidFill>
                  <a:schemeClr val="accent1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ٱلْعَتيقَةُ</a:t>
            </a:r>
            <a:r>
              <a:rPr lang="ar-SA" sz="4400" b="1" dirty="0">
                <a:solidFill>
                  <a:schemeClr val="accent1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</a:t>
            </a:r>
            <a:r>
              <a:rPr lang="ar-MA" sz="4400" b="1" dirty="0">
                <a:solidFill>
                  <a:schemeClr val="accent1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وَجُدْرانُها </a:t>
            </a:r>
            <a:r>
              <a:rPr lang="ar-MA" sz="4400" b="1" dirty="0" err="1">
                <a:solidFill>
                  <a:schemeClr val="accent1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ٱلطّينِيَّةُ</a:t>
            </a:r>
            <a:r>
              <a:rPr lang="ar-MA" sz="4400" b="1" dirty="0">
                <a:solidFill>
                  <a:schemeClr val="accent1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</a:t>
            </a:r>
            <a:r>
              <a:rPr lang="ar-SA" sz="4400" b="1" dirty="0">
                <a:solidFill>
                  <a:schemeClr val="accent1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تَحْكي </a:t>
            </a:r>
            <a:r>
              <a:rPr lang="ar-MA" sz="4400" b="1" dirty="0">
                <a:solidFill>
                  <a:schemeClr val="accent1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ذِكْرَياتٍ </a:t>
            </a:r>
            <a:r>
              <a:rPr lang="ar-SA" sz="4400" b="1" dirty="0">
                <a:solidFill>
                  <a:schemeClr val="accent1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مَضَتْ</a:t>
            </a:r>
            <a:r>
              <a:rPr lang="ar-MA" sz="4400" b="1" dirty="0">
                <a:solidFill>
                  <a:schemeClr val="accent1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. </a:t>
            </a:r>
            <a:r>
              <a:rPr lang="ar-SA" sz="4400" b="1" dirty="0">
                <a:solidFill>
                  <a:schemeClr val="accent1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وَبَيْنَما كُنّا نَتَأَمَّلُ جَمالَ </a:t>
            </a:r>
            <a:r>
              <a:rPr lang="ar-SA" sz="4400" b="1" dirty="0" err="1">
                <a:solidFill>
                  <a:schemeClr val="accent1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ٱلْمَسْجِدِ</a:t>
            </a:r>
            <a:r>
              <a:rPr lang="ar-MA" sz="4400" b="1" dirty="0">
                <a:solidFill>
                  <a:schemeClr val="accent1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وَهُدوءَ ساحَتِها</a:t>
            </a:r>
            <a:r>
              <a:rPr lang="ar-SA" sz="4400" b="1" dirty="0">
                <a:solidFill>
                  <a:schemeClr val="accent1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، تَعالَتْ أَصْواتُ </a:t>
            </a:r>
            <a:r>
              <a:rPr lang="ar-SA" sz="4400" b="1" dirty="0" err="1">
                <a:solidFill>
                  <a:schemeClr val="accent1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ٱلْأَذانِ</a:t>
            </a:r>
            <a:r>
              <a:rPr lang="ar-SA" sz="4400" b="1" dirty="0">
                <a:solidFill>
                  <a:schemeClr val="accent1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</a:t>
            </a:r>
            <a:r>
              <a:rPr lang="ar-SA" sz="4400" b="1" dirty="0" err="1">
                <a:solidFill>
                  <a:schemeClr val="accent1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فَٱنْسابَتْ</a:t>
            </a:r>
            <a:r>
              <a:rPr lang="ar-SA" sz="4400" b="1" dirty="0">
                <a:solidFill>
                  <a:schemeClr val="accent1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في </a:t>
            </a:r>
            <a:r>
              <a:rPr lang="ar-SA" sz="4400" b="1" dirty="0" err="1">
                <a:solidFill>
                  <a:schemeClr val="accent1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ٱلْفَضاءِ</a:t>
            </a:r>
            <a:r>
              <a:rPr lang="ar-SA" sz="4400" b="1" dirty="0">
                <a:solidFill>
                  <a:schemeClr val="accent1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بِنَبْرَةٍ خاشِعَةٍ</a:t>
            </a:r>
            <a:r>
              <a:rPr lang="ar-MA" sz="4400" b="1" dirty="0">
                <a:solidFill>
                  <a:schemeClr val="accent1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. حينَها أَدْرَكْتُ عِشْقَ  أَجْدادِنا لِدينِ </a:t>
            </a:r>
            <a:r>
              <a:rPr lang="ar-MA" sz="4400" b="1" dirty="0" err="1">
                <a:solidFill>
                  <a:schemeClr val="accent1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ٱلْإِسْلامِ</a:t>
            </a:r>
            <a:r>
              <a:rPr lang="ar-MA" sz="4400" b="1" dirty="0">
                <a:solidFill>
                  <a:schemeClr val="accent1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وَحُبَّهِمْ لِلْعِبادَةِ.</a:t>
            </a:r>
            <a:endParaRPr lang="fr-FR" sz="4400" b="1" dirty="0">
              <a:solidFill>
                <a:schemeClr val="accent1">
                  <a:lumMod val="50000"/>
                </a:schemeClr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grpSp>
        <p:nvGrpSpPr>
          <p:cNvPr id="5" name="Groupe 4">
            <a:extLst>
              <a:ext uri="{FF2B5EF4-FFF2-40B4-BE49-F238E27FC236}">
                <a16:creationId xmlns:a16="http://schemas.microsoft.com/office/drawing/2014/main" id="{78E4E631-306A-7BD9-8923-C93B043CAA60}"/>
              </a:ext>
            </a:extLst>
          </p:cNvPr>
          <p:cNvGrpSpPr/>
          <p:nvPr/>
        </p:nvGrpSpPr>
        <p:grpSpPr>
          <a:xfrm>
            <a:off x="1878674" y="131773"/>
            <a:ext cx="4453440" cy="288000"/>
            <a:chOff x="1878674" y="131773"/>
            <a:chExt cx="4453440" cy="288000"/>
          </a:xfrm>
        </p:grpSpPr>
        <p:pic>
          <p:nvPicPr>
            <p:cNvPr id="9" name="Image 8">
              <a:extLst>
                <a:ext uri="{FF2B5EF4-FFF2-40B4-BE49-F238E27FC236}">
                  <a16:creationId xmlns:a16="http://schemas.microsoft.com/office/drawing/2014/main" id="{0EDF7ED2-3AEE-41D6-52B1-9CB16D1BCCC8}"/>
                </a:ext>
              </a:extLst>
            </p:cNvPr>
            <p:cNvPicPr>
              <a:picLocks noChangeAspect="1"/>
            </p:cNvPicPr>
            <p:nvPr/>
          </p:nvPicPr>
          <p:blipFill>
            <a:blip r:embed="rId4">
              <a:alphaModFix amt="20000"/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/>
          </p:blipFill>
          <p:spPr>
            <a:xfrm>
              <a:off x="1878674" y="136738"/>
              <a:ext cx="278069" cy="278069"/>
            </a:xfrm>
            <a:prstGeom prst="rect">
              <a:avLst/>
            </a:prstGeom>
            <a:ln>
              <a:noFill/>
            </a:ln>
          </p:spPr>
        </p:pic>
        <p:grpSp>
          <p:nvGrpSpPr>
            <p:cNvPr id="17" name="Groupe 16">
              <a:extLst>
                <a:ext uri="{FF2B5EF4-FFF2-40B4-BE49-F238E27FC236}">
                  <a16:creationId xmlns:a16="http://schemas.microsoft.com/office/drawing/2014/main" id="{7FA6FBC4-3C2E-C0D5-2134-38553A862CC6}"/>
                </a:ext>
              </a:extLst>
            </p:cNvPr>
            <p:cNvGrpSpPr/>
            <p:nvPr/>
          </p:nvGrpSpPr>
          <p:grpSpPr>
            <a:xfrm>
              <a:off x="2815306" y="131773"/>
              <a:ext cx="3516808" cy="288000"/>
              <a:chOff x="2815306" y="131773"/>
              <a:chExt cx="3516808" cy="288000"/>
            </a:xfrm>
          </p:grpSpPr>
          <p:pic>
            <p:nvPicPr>
              <p:cNvPr id="18" name="Image 17">
                <a:extLst>
                  <a:ext uri="{FF2B5EF4-FFF2-40B4-BE49-F238E27FC236}">
                    <a16:creationId xmlns:a16="http://schemas.microsoft.com/office/drawing/2014/main" id="{4AC1CC5C-E2C8-EFAA-AABE-C5E299B01C46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5">
                <a:alphaModFix amt="20000"/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/>
            </p:blipFill>
            <p:spPr>
              <a:xfrm>
                <a:off x="6054045" y="136738"/>
                <a:ext cx="278069" cy="278069"/>
              </a:xfrm>
              <a:prstGeom prst="rect">
                <a:avLst/>
              </a:prstGeom>
              <a:ln>
                <a:noFill/>
              </a:ln>
            </p:spPr>
          </p:pic>
          <p:pic>
            <p:nvPicPr>
              <p:cNvPr id="19" name="Image 18">
                <a:extLst>
                  <a:ext uri="{FF2B5EF4-FFF2-40B4-BE49-F238E27FC236}">
                    <a16:creationId xmlns:a16="http://schemas.microsoft.com/office/drawing/2014/main" id="{3794535C-784A-4C30-A31A-09C951BBD898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6">
                <a:alphaModFix amt="20000"/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/>
            </p:blipFill>
            <p:spPr>
              <a:xfrm>
                <a:off x="4052373" y="136738"/>
                <a:ext cx="278069" cy="278069"/>
              </a:xfrm>
              <a:prstGeom prst="rect">
                <a:avLst/>
              </a:prstGeom>
              <a:ln>
                <a:noFill/>
              </a:ln>
            </p:spPr>
          </p:pic>
          <p:sp>
            <p:nvSpPr>
              <p:cNvPr id="20" name="Rectangle 19">
                <a:extLst>
                  <a:ext uri="{FF2B5EF4-FFF2-40B4-BE49-F238E27FC236}">
                    <a16:creationId xmlns:a16="http://schemas.microsoft.com/office/drawing/2014/main" id="{67AD6AED-9D01-6B6B-14C2-2B9631FA9112}"/>
                  </a:ext>
                </a:extLst>
              </p:cNvPr>
              <p:cNvSpPr>
                <a:spLocks/>
              </p:cNvSpPr>
              <p:nvPr/>
            </p:nvSpPr>
            <p:spPr>
              <a:xfrm>
                <a:off x="2815306" y="131773"/>
                <a:ext cx="1260000" cy="288000"/>
              </a:xfrm>
              <a:prstGeom prst="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1" eaLnBrk="1" fontAlgn="auto" latinLnBrk="0" hangingPunct="1">
                  <a:spcBef>
                    <a:spcPts val="0"/>
                  </a:spcBef>
                  <a:buClrTx/>
                  <a:buSzTx/>
                  <a:buFontTx/>
                  <a:buNone/>
                  <a:tabLst/>
                  <a:defRPr/>
                </a:pPr>
                <a:r>
                  <a:rPr kumimoji="0" lang="ar-MA" sz="2000" b="1" i="0" u="none" strike="noStrike" kern="1200" cap="none" spc="0" normalizeH="0" baseline="0" noProof="0" dirty="0">
                    <a:ln>
                      <a:noFill/>
                    </a:ln>
                    <a:solidFill>
                      <a:srgbClr val="565F88">
                        <a:alpha val="20000"/>
                      </a:srgbClr>
                    </a:solidFill>
                    <a:effectLst/>
                    <a:uLnTx/>
                    <a:uFillTx/>
                    <a:latin typeface="Microsoft Uighur" panose="02000000000000000000" pitchFamily="2" charset="-78"/>
                    <a:cs typeface="Microsoft Uighur" panose="02000000000000000000" pitchFamily="2" charset="-78"/>
                  </a:rPr>
                  <a:t>استـماع وتحدث</a:t>
                </a:r>
              </a:p>
            </p:txBody>
          </p:sp>
          <p:sp>
            <p:nvSpPr>
              <p:cNvPr id="21" name="Rectangle 20">
                <a:extLst>
                  <a:ext uri="{FF2B5EF4-FFF2-40B4-BE49-F238E27FC236}">
                    <a16:creationId xmlns:a16="http://schemas.microsoft.com/office/drawing/2014/main" id="{529BA18A-C836-F455-385E-DBC03D093074}"/>
                  </a:ext>
                </a:extLst>
              </p:cNvPr>
              <p:cNvSpPr>
                <a:spLocks/>
              </p:cNvSpPr>
              <p:nvPr/>
            </p:nvSpPr>
            <p:spPr>
              <a:xfrm>
                <a:off x="5072114" y="131773"/>
                <a:ext cx="1260000" cy="288000"/>
              </a:xfrm>
              <a:prstGeom prst="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1" eaLnBrk="1" fontAlgn="auto" latinLnBrk="0" hangingPunct="1">
                  <a:spcBef>
                    <a:spcPts val="0"/>
                  </a:spcBef>
                  <a:buClrTx/>
                  <a:buSzTx/>
                  <a:buFontTx/>
                  <a:buNone/>
                  <a:tabLst/>
                  <a:defRPr/>
                </a:pPr>
                <a:r>
                  <a:rPr kumimoji="0" lang="ar-MA" sz="2000" b="1" i="0" u="none" strike="noStrike" kern="1200" cap="none" spc="0" normalizeH="0" baseline="0" noProof="0" dirty="0">
                    <a:ln>
                      <a:noFill/>
                    </a:ln>
                    <a:solidFill>
                      <a:srgbClr val="565F88">
                        <a:alpha val="20000"/>
                      </a:srgbClr>
                    </a:solidFill>
                    <a:effectLst/>
                    <a:uLnTx/>
                    <a:uFillTx/>
                    <a:latin typeface="Microsoft Uighur" panose="02000000000000000000" pitchFamily="2" charset="-78"/>
                    <a:cs typeface="Microsoft Uighur" panose="02000000000000000000" pitchFamily="2" charset="-78"/>
                  </a:rPr>
                  <a:t>معــــــــــجم</a:t>
                </a:r>
              </a:p>
            </p:txBody>
          </p:sp>
        </p:grpSp>
      </p:grpSp>
    </p:spTree>
    <p:extLst>
      <p:ext uri="{BB962C8B-B14F-4D97-AF65-F5344CB8AC3E}">
        <p14:creationId xmlns:p14="http://schemas.microsoft.com/office/powerpoint/2010/main" val="589089615"/>
      </p:ext>
    </p:extLst>
  </p:cSld>
  <p:clrMapOvr>
    <a:masterClrMapping/>
  </p:clrMapOvr>
  <p:transition spd="slow">
    <p:fade/>
  </p:transition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E7292C2-C035-BEFD-1144-863D980A48E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11C22C6A-701C-472A-9892-2CD3C1B0C7E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الآن سنمر لتحدي الطلاقة. سأسحب </a:t>
            </a:r>
            <a:r>
              <a:rPr lang="fr-FR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5</a:t>
            </a:r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أسماء.</a:t>
            </a:r>
            <a:endParaRPr lang="fr-FR" sz="2400" dirty="0">
              <a:solidFill>
                <a:schemeClr val="bg1">
                  <a:lumMod val="50000"/>
                </a:schemeClr>
              </a:solidFill>
            </a:endParaRPr>
          </a:p>
        </p:txBody>
      </p:sp>
      <p:pic>
        <p:nvPicPr>
          <p:cNvPr id="4" name="Image 3">
            <a:extLst>
              <a:ext uri="{FF2B5EF4-FFF2-40B4-BE49-F238E27FC236}">
                <a16:creationId xmlns:a16="http://schemas.microsoft.com/office/drawing/2014/main" id="{644C0734-5519-6F65-80F8-3CBB375C4BD7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870183" y="136738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22" name="Rectangle 21">
            <a:extLst>
              <a:ext uri="{FF2B5EF4-FFF2-40B4-BE49-F238E27FC236}">
                <a16:creationId xmlns:a16="http://schemas.microsoft.com/office/drawing/2014/main" id="{CECD93A4-E5EA-06A6-606B-CA9700790532}"/>
              </a:ext>
            </a:extLst>
          </p:cNvPr>
          <p:cNvSpPr>
            <a:spLocks/>
          </p:cNvSpPr>
          <p:nvPr/>
        </p:nvSpPr>
        <p:spPr>
          <a:xfrm>
            <a:off x="6610183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افتتاح الحصة</a:t>
            </a:r>
          </a:p>
        </p:txBody>
      </p:sp>
      <p:sp>
        <p:nvSpPr>
          <p:cNvPr id="24" name="Rectangle 23">
            <a:extLst>
              <a:ext uri="{FF2B5EF4-FFF2-40B4-BE49-F238E27FC236}">
                <a16:creationId xmlns:a16="http://schemas.microsoft.com/office/drawing/2014/main" id="{519FF1AC-F887-DFE3-C23B-286DC7244C45}"/>
              </a:ext>
            </a:extLst>
          </p:cNvPr>
          <p:cNvSpPr>
            <a:spLocks/>
          </p:cNvSpPr>
          <p:nvPr/>
        </p:nvSpPr>
        <p:spPr>
          <a:xfrm>
            <a:off x="398069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اختــتام الحــصة</a:t>
            </a:r>
          </a:p>
        </p:txBody>
      </p:sp>
      <p:pic>
        <p:nvPicPr>
          <p:cNvPr id="10" name="Espace réservé pour une image  9" descr="Une image contenant dessin humoristique, clipart, illustration, Dessin animé&#10;&#10;Le contenu généré par l’IA peut être incorrect.">
            <a:extLst>
              <a:ext uri="{FF2B5EF4-FFF2-40B4-BE49-F238E27FC236}">
                <a16:creationId xmlns:a16="http://schemas.microsoft.com/office/drawing/2014/main" id="{B0B7509D-AA15-AB28-39CB-DB19D596A1F7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924249" y="684000"/>
            <a:ext cx="833073" cy="833073"/>
          </a:xfrm>
        </p:spPr>
      </p:pic>
      <p:sp>
        <p:nvSpPr>
          <p:cNvPr id="7" name="Rectangle : coins arrondis 6">
            <a:extLst>
              <a:ext uri="{FF2B5EF4-FFF2-40B4-BE49-F238E27FC236}">
                <a16:creationId xmlns:a16="http://schemas.microsoft.com/office/drawing/2014/main" id="{E326A6E2-C4CB-9B85-36C5-B11CF1913A29}"/>
              </a:ext>
            </a:extLst>
          </p:cNvPr>
          <p:cNvSpPr/>
          <p:nvPr/>
        </p:nvSpPr>
        <p:spPr>
          <a:xfrm>
            <a:off x="498559" y="1853300"/>
            <a:ext cx="7510658" cy="4141789"/>
          </a:xfrm>
          <a:custGeom>
            <a:avLst/>
            <a:gdLst>
              <a:gd name="csX0" fmla="*/ 0 w 7510658"/>
              <a:gd name="csY0" fmla="*/ 215166 h 4141789"/>
              <a:gd name="csX1" fmla="*/ 215166 w 7510658"/>
              <a:gd name="csY1" fmla="*/ 0 h 4141789"/>
              <a:gd name="csX2" fmla="*/ 788029 w 7510658"/>
              <a:gd name="csY2" fmla="*/ 0 h 4141789"/>
              <a:gd name="csX3" fmla="*/ 1219285 w 7510658"/>
              <a:gd name="csY3" fmla="*/ 0 h 4141789"/>
              <a:gd name="csX4" fmla="*/ 1862951 w 7510658"/>
              <a:gd name="csY4" fmla="*/ 0 h 4141789"/>
              <a:gd name="csX5" fmla="*/ 2577420 w 7510658"/>
              <a:gd name="csY5" fmla="*/ 0 h 4141789"/>
              <a:gd name="csX6" fmla="*/ 3079480 w 7510658"/>
              <a:gd name="csY6" fmla="*/ 0 h 4141789"/>
              <a:gd name="csX7" fmla="*/ 3864752 w 7510658"/>
              <a:gd name="csY7" fmla="*/ 0 h 4141789"/>
              <a:gd name="csX8" fmla="*/ 4579221 w 7510658"/>
              <a:gd name="csY8" fmla="*/ 0 h 4141789"/>
              <a:gd name="csX9" fmla="*/ 5081281 w 7510658"/>
              <a:gd name="csY9" fmla="*/ 0 h 4141789"/>
              <a:gd name="csX10" fmla="*/ 5583340 w 7510658"/>
              <a:gd name="csY10" fmla="*/ 0 h 4141789"/>
              <a:gd name="csX11" fmla="*/ 6368613 w 7510658"/>
              <a:gd name="csY11" fmla="*/ 0 h 4141789"/>
              <a:gd name="csX12" fmla="*/ 7295492 w 7510658"/>
              <a:gd name="csY12" fmla="*/ 0 h 4141789"/>
              <a:gd name="csX13" fmla="*/ 7510658 w 7510658"/>
              <a:gd name="csY13" fmla="*/ 215166 h 4141789"/>
              <a:gd name="csX14" fmla="*/ 7510658 w 7510658"/>
              <a:gd name="csY14" fmla="*/ 870857 h 4141789"/>
              <a:gd name="csX15" fmla="*/ 7510658 w 7510658"/>
              <a:gd name="csY15" fmla="*/ 1452318 h 4141789"/>
              <a:gd name="csX16" fmla="*/ 7510658 w 7510658"/>
              <a:gd name="csY16" fmla="*/ 2108009 h 4141789"/>
              <a:gd name="csX17" fmla="*/ 7510658 w 7510658"/>
              <a:gd name="csY17" fmla="*/ 2726585 h 4141789"/>
              <a:gd name="csX18" fmla="*/ 7510658 w 7510658"/>
              <a:gd name="csY18" fmla="*/ 3270932 h 4141789"/>
              <a:gd name="csX19" fmla="*/ 7510658 w 7510658"/>
              <a:gd name="csY19" fmla="*/ 3926623 h 4141789"/>
              <a:gd name="csX20" fmla="*/ 7295492 w 7510658"/>
              <a:gd name="csY20" fmla="*/ 4141789 h 4141789"/>
              <a:gd name="csX21" fmla="*/ 6510219 w 7510658"/>
              <a:gd name="csY21" fmla="*/ 4141789 h 4141789"/>
              <a:gd name="csX22" fmla="*/ 6078963 w 7510658"/>
              <a:gd name="csY22" fmla="*/ 4141789 h 4141789"/>
              <a:gd name="csX23" fmla="*/ 5576904 w 7510658"/>
              <a:gd name="csY23" fmla="*/ 4141789 h 4141789"/>
              <a:gd name="csX24" fmla="*/ 4791631 w 7510658"/>
              <a:gd name="csY24" fmla="*/ 4141789 h 4141789"/>
              <a:gd name="csX25" fmla="*/ 4077162 w 7510658"/>
              <a:gd name="csY25" fmla="*/ 4141789 h 4141789"/>
              <a:gd name="csX26" fmla="*/ 3362693 w 7510658"/>
              <a:gd name="csY26" fmla="*/ 4141789 h 4141789"/>
              <a:gd name="csX27" fmla="*/ 2719027 w 7510658"/>
              <a:gd name="csY27" fmla="*/ 4141789 h 4141789"/>
              <a:gd name="csX28" fmla="*/ 1933754 w 7510658"/>
              <a:gd name="csY28" fmla="*/ 4141789 h 4141789"/>
              <a:gd name="csX29" fmla="*/ 1148482 w 7510658"/>
              <a:gd name="csY29" fmla="*/ 4141789 h 4141789"/>
              <a:gd name="csX30" fmla="*/ 215166 w 7510658"/>
              <a:gd name="csY30" fmla="*/ 4141789 h 4141789"/>
              <a:gd name="csX31" fmla="*/ 0 w 7510658"/>
              <a:gd name="csY31" fmla="*/ 3926623 h 4141789"/>
              <a:gd name="csX32" fmla="*/ 0 w 7510658"/>
              <a:gd name="csY32" fmla="*/ 3270932 h 4141789"/>
              <a:gd name="csX33" fmla="*/ 0 w 7510658"/>
              <a:gd name="csY33" fmla="*/ 2763700 h 4141789"/>
              <a:gd name="csX34" fmla="*/ 0 w 7510658"/>
              <a:gd name="csY34" fmla="*/ 2256467 h 4141789"/>
              <a:gd name="csX35" fmla="*/ 0 w 7510658"/>
              <a:gd name="csY35" fmla="*/ 1675006 h 4141789"/>
              <a:gd name="csX36" fmla="*/ 0 w 7510658"/>
              <a:gd name="csY36" fmla="*/ 1093544 h 4141789"/>
              <a:gd name="csX37" fmla="*/ 0 w 7510658"/>
              <a:gd name="csY37" fmla="*/ 215166 h 4141789"/>
            </a:gdLst>
            <a:ahLst/>
            <a:cxnLst>
              <a:cxn ang="0">
                <a:pos x="csX0" y="csY0"/>
              </a:cxn>
              <a:cxn ang="0">
                <a:pos x="csX1" y="csY1"/>
              </a:cxn>
              <a:cxn ang="0">
                <a:pos x="csX2" y="csY2"/>
              </a:cxn>
              <a:cxn ang="0">
                <a:pos x="csX3" y="csY3"/>
              </a:cxn>
              <a:cxn ang="0">
                <a:pos x="csX4" y="csY4"/>
              </a:cxn>
              <a:cxn ang="0">
                <a:pos x="csX5" y="csY5"/>
              </a:cxn>
              <a:cxn ang="0">
                <a:pos x="csX6" y="csY6"/>
              </a:cxn>
              <a:cxn ang="0">
                <a:pos x="csX7" y="csY7"/>
              </a:cxn>
              <a:cxn ang="0">
                <a:pos x="csX8" y="csY8"/>
              </a:cxn>
              <a:cxn ang="0">
                <a:pos x="csX9" y="csY9"/>
              </a:cxn>
              <a:cxn ang="0">
                <a:pos x="csX10" y="csY10"/>
              </a:cxn>
              <a:cxn ang="0">
                <a:pos x="csX11" y="csY11"/>
              </a:cxn>
              <a:cxn ang="0">
                <a:pos x="csX12" y="csY12"/>
              </a:cxn>
              <a:cxn ang="0">
                <a:pos x="csX13" y="csY13"/>
              </a:cxn>
              <a:cxn ang="0">
                <a:pos x="csX14" y="csY14"/>
              </a:cxn>
              <a:cxn ang="0">
                <a:pos x="csX15" y="csY15"/>
              </a:cxn>
              <a:cxn ang="0">
                <a:pos x="csX16" y="csY16"/>
              </a:cxn>
              <a:cxn ang="0">
                <a:pos x="csX17" y="csY17"/>
              </a:cxn>
              <a:cxn ang="0">
                <a:pos x="csX18" y="csY18"/>
              </a:cxn>
              <a:cxn ang="0">
                <a:pos x="csX19" y="csY19"/>
              </a:cxn>
              <a:cxn ang="0">
                <a:pos x="csX20" y="csY20"/>
              </a:cxn>
              <a:cxn ang="0">
                <a:pos x="csX21" y="csY21"/>
              </a:cxn>
              <a:cxn ang="0">
                <a:pos x="csX22" y="csY22"/>
              </a:cxn>
              <a:cxn ang="0">
                <a:pos x="csX23" y="csY23"/>
              </a:cxn>
              <a:cxn ang="0">
                <a:pos x="csX24" y="csY24"/>
              </a:cxn>
              <a:cxn ang="0">
                <a:pos x="csX25" y="csY25"/>
              </a:cxn>
              <a:cxn ang="0">
                <a:pos x="csX26" y="csY26"/>
              </a:cxn>
              <a:cxn ang="0">
                <a:pos x="csX27" y="csY27"/>
              </a:cxn>
              <a:cxn ang="0">
                <a:pos x="csX28" y="csY28"/>
              </a:cxn>
              <a:cxn ang="0">
                <a:pos x="csX29" y="csY29"/>
              </a:cxn>
              <a:cxn ang="0">
                <a:pos x="csX30" y="csY30"/>
              </a:cxn>
              <a:cxn ang="0">
                <a:pos x="csX31" y="csY31"/>
              </a:cxn>
              <a:cxn ang="0">
                <a:pos x="csX32" y="csY32"/>
              </a:cxn>
              <a:cxn ang="0">
                <a:pos x="csX33" y="csY33"/>
              </a:cxn>
              <a:cxn ang="0">
                <a:pos x="csX34" y="csY34"/>
              </a:cxn>
              <a:cxn ang="0">
                <a:pos x="csX35" y="csY35"/>
              </a:cxn>
              <a:cxn ang="0">
                <a:pos x="csX36" y="csY36"/>
              </a:cxn>
              <a:cxn ang="0">
                <a:pos x="csX37" y="csY37"/>
              </a:cxn>
            </a:cxnLst>
            <a:rect l="l" t="t" r="r" b="b"/>
            <a:pathLst>
              <a:path w="7510658" h="4141789" extrusionOk="0">
                <a:moveTo>
                  <a:pt x="0" y="215166"/>
                </a:moveTo>
                <a:cubicBezTo>
                  <a:pt x="10749" y="86603"/>
                  <a:pt x="99029" y="1143"/>
                  <a:pt x="215166" y="0"/>
                </a:cubicBezTo>
                <a:cubicBezTo>
                  <a:pt x="349857" y="21639"/>
                  <a:pt x="560780" y="3755"/>
                  <a:pt x="788029" y="0"/>
                </a:cubicBezTo>
                <a:cubicBezTo>
                  <a:pt x="1015278" y="-3755"/>
                  <a:pt x="1036325" y="12477"/>
                  <a:pt x="1219285" y="0"/>
                </a:cubicBezTo>
                <a:cubicBezTo>
                  <a:pt x="1402245" y="-12477"/>
                  <a:pt x="1726774" y="7055"/>
                  <a:pt x="1862951" y="0"/>
                </a:cubicBezTo>
                <a:cubicBezTo>
                  <a:pt x="1999128" y="-7055"/>
                  <a:pt x="2292716" y="-99"/>
                  <a:pt x="2577420" y="0"/>
                </a:cubicBezTo>
                <a:cubicBezTo>
                  <a:pt x="2862124" y="99"/>
                  <a:pt x="2916575" y="-18799"/>
                  <a:pt x="3079480" y="0"/>
                </a:cubicBezTo>
                <a:cubicBezTo>
                  <a:pt x="3242385" y="18799"/>
                  <a:pt x="3513308" y="-10127"/>
                  <a:pt x="3864752" y="0"/>
                </a:cubicBezTo>
                <a:cubicBezTo>
                  <a:pt x="4216196" y="10127"/>
                  <a:pt x="4227574" y="16089"/>
                  <a:pt x="4579221" y="0"/>
                </a:cubicBezTo>
                <a:cubicBezTo>
                  <a:pt x="4930868" y="-16089"/>
                  <a:pt x="4942842" y="-17630"/>
                  <a:pt x="5081281" y="0"/>
                </a:cubicBezTo>
                <a:cubicBezTo>
                  <a:pt x="5219720" y="17630"/>
                  <a:pt x="5384225" y="13999"/>
                  <a:pt x="5583340" y="0"/>
                </a:cubicBezTo>
                <a:cubicBezTo>
                  <a:pt x="5782455" y="-13999"/>
                  <a:pt x="6121684" y="-3727"/>
                  <a:pt x="6368613" y="0"/>
                </a:cubicBezTo>
                <a:cubicBezTo>
                  <a:pt x="6615542" y="3727"/>
                  <a:pt x="6983298" y="-32307"/>
                  <a:pt x="7295492" y="0"/>
                </a:cubicBezTo>
                <a:cubicBezTo>
                  <a:pt x="7416237" y="28619"/>
                  <a:pt x="7500740" y="77693"/>
                  <a:pt x="7510658" y="215166"/>
                </a:cubicBezTo>
                <a:cubicBezTo>
                  <a:pt x="7542953" y="393992"/>
                  <a:pt x="7478244" y="686793"/>
                  <a:pt x="7510658" y="870857"/>
                </a:cubicBezTo>
                <a:cubicBezTo>
                  <a:pt x="7543072" y="1054921"/>
                  <a:pt x="7512160" y="1196666"/>
                  <a:pt x="7510658" y="1452318"/>
                </a:cubicBezTo>
                <a:cubicBezTo>
                  <a:pt x="7509156" y="1707970"/>
                  <a:pt x="7497461" y="1825227"/>
                  <a:pt x="7510658" y="2108009"/>
                </a:cubicBezTo>
                <a:cubicBezTo>
                  <a:pt x="7523855" y="2390791"/>
                  <a:pt x="7481642" y="2430488"/>
                  <a:pt x="7510658" y="2726585"/>
                </a:cubicBezTo>
                <a:cubicBezTo>
                  <a:pt x="7539674" y="3022682"/>
                  <a:pt x="7510205" y="3088531"/>
                  <a:pt x="7510658" y="3270932"/>
                </a:cubicBezTo>
                <a:cubicBezTo>
                  <a:pt x="7511111" y="3453333"/>
                  <a:pt x="7519436" y="3627333"/>
                  <a:pt x="7510658" y="3926623"/>
                </a:cubicBezTo>
                <a:cubicBezTo>
                  <a:pt x="7515810" y="4049258"/>
                  <a:pt x="7427889" y="4141884"/>
                  <a:pt x="7295492" y="4141789"/>
                </a:cubicBezTo>
                <a:cubicBezTo>
                  <a:pt x="7084824" y="4105599"/>
                  <a:pt x="6872857" y="4142216"/>
                  <a:pt x="6510219" y="4141789"/>
                </a:cubicBezTo>
                <a:cubicBezTo>
                  <a:pt x="6147581" y="4141362"/>
                  <a:pt x="6180991" y="4160954"/>
                  <a:pt x="6078963" y="4141789"/>
                </a:cubicBezTo>
                <a:cubicBezTo>
                  <a:pt x="5976935" y="4122624"/>
                  <a:pt x="5731275" y="4138688"/>
                  <a:pt x="5576904" y="4141789"/>
                </a:cubicBezTo>
                <a:cubicBezTo>
                  <a:pt x="5422533" y="4144890"/>
                  <a:pt x="5102006" y="4115465"/>
                  <a:pt x="4791631" y="4141789"/>
                </a:cubicBezTo>
                <a:cubicBezTo>
                  <a:pt x="4481256" y="4168113"/>
                  <a:pt x="4313357" y="4172576"/>
                  <a:pt x="4077162" y="4141789"/>
                </a:cubicBezTo>
                <a:cubicBezTo>
                  <a:pt x="3840967" y="4111002"/>
                  <a:pt x="3516115" y="4121375"/>
                  <a:pt x="3362693" y="4141789"/>
                </a:cubicBezTo>
                <a:cubicBezTo>
                  <a:pt x="3209271" y="4162203"/>
                  <a:pt x="2875600" y="4156837"/>
                  <a:pt x="2719027" y="4141789"/>
                </a:cubicBezTo>
                <a:cubicBezTo>
                  <a:pt x="2562454" y="4126741"/>
                  <a:pt x="2323772" y="4106189"/>
                  <a:pt x="1933754" y="4141789"/>
                </a:cubicBezTo>
                <a:cubicBezTo>
                  <a:pt x="1543736" y="4177389"/>
                  <a:pt x="1380425" y="4114651"/>
                  <a:pt x="1148482" y="4141789"/>
                </a:cubicBezTo>
                <a:cubicBezTo>
                  <a:pt x="916539" y="4168927"/>
                  <a:pt x="620908" y="4118770"/>
                  <a:pt x="215166" y="4141789"/>
                </a:cubicBezTo>
                <a:cubicBezTo>
                  <a:pt x="87738" y="4141592"/>
                  <a:pt x="9110" y="4052931"/>
                  <a:pt x="0" y="3926623"/>
                </a:cubicBezTo>
                <a:cubicBezTo>
                  <a:pt x="-32294" y="3705967"/>
                  <a:pt x="-29986" y="3574200"/>
                  <a:pt x="0" y="3270932"/>
                </a:cubicBezTo>
                <a:cubicBezTo>
                  <a:pt x="29986" y="2967664"/>
                  <a:pt x="3639" y="2935255"/>
                  <a:pt x="0" y="2763700"/>
                </a:cubicBezTo>
                <a:cubicBezTo>
                  <a:pt x="-3639" y="2592145"/>
                  <a:pt x="-2178" y="2434887"/>
                  <a:pt x="0" y="2256467"/>
                </a:cubicBezTo>
                <a:cubicBezTo>
                  <a:pt x="2178" y="2078047"/>
                  <a:pt x="15366" y="1849456"/>
                  <a:pt x="0" y="1675006"/>
                </a:cubicBezTo>
                <a:cubicBezTo>
                  <a:pt x="-15366" y="1500556"/>
                  <a:pt x="8490" y="1227368"/>
                  <a:pt x="0" y="1093544"/>
                </a:cubicBezTo>
                <a:cubicBezTo>
                  <a:pt x="-8490" y="959720"/>
                  <a:pt x="23190" y="439885"/>
                  <a:pt x="0" y="215166"/>
                </a:cubicBezTo>
                <a:close/>
              </a:path>
            </a:pathLst>
          </a:custGeom>
          <a:noFill/>
          <a:ln>
            <a:noFill/>
            <a:extLst>
              <a:ext uri="{C807C97D-BFC1-408E-A445-0C87EB9F89A2}">
                <ask:lineSketchStyleProps xmlns:ask="http://schemas.microsoft.com/office/drawing/2018/sketchyshapes" sd="2242124079">
                  <a:prstGeom prst="roundRect">
                    <a:avLst>
                      <a:gd name="adj" fmla="val 5195"/>
                    </a:avLst>
                  </a:prstGeom>
                  <ask:type>
                    <ask:lineSketchFreehand/>
                  </ask:type>
                </ask:lineSketchStyleProps>
              </a:ext>
            </a:extLst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800"/>
              </a:spcAft>
              <a:buClrTx/>
              <a:buSzTx/>
              <a:buFontTx/>
              <a:buNone/>
              <a:tabLst/>
              <a:defRPr/>
            </a:pPr>
            <a:endParaRPr kumimoji="0" lang="ar-MA" sz="4400" b="1" i="0" u="none" strike="noStrike" kern="100" cap="none" spc="0" normalizeH="0" baseline="0" noProof="0" dirty="0">
              <a:ln>
                <a:noFill/>
              </a:ln>
              <a:solidFill>
                <a:srgbClr val="FF0000"/>
              </a:solidFill>
              <a:effectLst/>
              <a:uLnTx/>
              <a:uFillTx/>
              <a:latin typeface="Microsoft Uighur" panose="02000000000000000000" pitchFamily="2" charset="-78"/>
              <a:ea typeface="Aptos" panose="020B0004020202020204" pitchFamily="34" charset="0"/>
              <a:cs typeface="Microsoft Uighur" panose="02000000000000000000" pitchFamily="2" charset="-78"/>
            </a:endParaRPr>
          </a:p>
        </p:txBody>
      </p:sp>
      <p:sp>
        <p:nvSpPr>
          <p:cNvPr id="5" name="ZoneTexte 4">
            <a:extLst>
              <a:ext uri="{FF2B5EF4-FFF2-40B4-BE49-F238E27FC236}">
                <a16:creationId xmlns:a16="http://schemas.microsoft.com/office/drawing/2014/main" id="{0B3F5D5E-121C-B753-5B75-E034F17E53AF}"/>
              </a:ext>
            </a:extLst>
          </p:cNvPr>
          <p:cNvSpPr txBox="1"/>
          <p:nvPr/>
        </p:nvSpPr>
        <p:spPr>
          <a:xfrm>
            <a:off x="2940599" y="1368000"/>
            <a:ext cx="2911151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algn="ctr" defTabSz="914400">
              <a:buClr>
                <a:srgbClr val="000000"/>
              </a:buClr>
              <a:defRPr/>
            </a:pPr>
            <a:r>
              <a:rPr lang="ar-MA" sz="4800" b="1" kern="0" dirty="0">
                <a:solidFill>
                  <a:srgbClr val="5B9BD5">
                    <a:lumMod val="75000"/>
                  </a:srgb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  <a:sym typeface="Arial"/>
              </a:rPr>
              <a:t>تَحَدّي </a:t>
            </a:r>
            <a:r>
              <a:rPr lang="ar-MA" sz="4800" b="1" kern="0" dirty="0" err="1">
                <a:solidFill>
                  <a:srgbClr val="5B9BD5">
                    <a:lumMod val="75000"/>
                  </a:srgb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  <a:sym typeface="Arial"/>
              </a:rPr>
              <a:t>ٱلطَّلاقَةِ</a:t>
            </a:r>
            <a:endParaRPr lang="fr-MA" sz="4800" b="1" kern="0" dirty="0">
              <a:solidFill>
                <a:srgbClr val="5B9BD5">
                  <a:lumMod val="75000"/>
                </a:srgbClr>
              </a:solidFill>
              <a:latin typeface="Microsoft Uighur" panose="02000000000000000000" pitchFamily="2" charset="-78"/>
              <a:ea typeface="Calibri" panose="020F0502020204030204" pitchFamily="34" charset="0"/>
              <a:cs typeface="Microsoft Uighur" panose="02000000000000000000" pitchFamily="2" charset="-78"/>
              <a:sym typeface="Arial"/>
            </a:endParaRPr>
          </a:p>
        </p:txBody>
      </p:sp>
      <p:pic>
        <p:nvPicPr>
          <p:cNvPr id="6" name="Image 5">
            <a:extLst>
              <a:ext uri="{FF2B5EF4-FFF2-40B4-BE49-F238E27FC236}">
                <a16:creationId xmlns:a16="http://schemas.microsoft.com/office/drawing/2014/main" id="{A5810D78-CE8D-D53F-C9D0-57ABE2E1929E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69741" y="2282202"/>
            <a:ext cx="4378645" cy="3283983"/>
          </a:xfrm>
          <a:prstGeom prst="rect">
            <a:avLst/>
          </a:prstGeom>
        </p:spPr>
      </p:pic>
      <p:grpSp>
        <p:nvGrpSpPr>
          <p:cNvPr id="3" name="Groupe 2">
            <a:extLst>
              <a:ext uri="{FF2B5EF4-FFF2-40B4-BE49-F238E27FC236}">
                <a16:creationId xmlns:a16="http://schemas.microsoft.com/office/drawing/2014/main" id="{192DA8D1-C42C-F1EF-DECA-62F48DBE6084}"/>
              </a:ext>
            </a:extLst>
          </p:cNvPr>
          <p:cNvGrpSpPr/>
          <p:nvPr/>
        </p:nvGrpSpPr>
        <p:grpSpPr>
          <a:xfrm>
            <a:off x="1878674" y="131773"/>
            <a:ext cx="4453440" cy="288000"/>
            <a:chOff x="1878674" y="131773"/>
            <a:chExt cx="4453440" cy="288000"/>
          </a:xfrm>
        </p:grpSpPr>
        <p:pic>
          <p:nvPicPr>
            <p:cNvPr id="11" name="Image 10">
              <a:extLst>
                <a:ext uri="{FF2B5EF4-FFF2-40B4-BE49-F238E27FC236}">
                  <a16:creationId xmlns:a16="http://schemas.microsoft.com/office/drawing/2014/main" id="{02D6A1F1-E49E-0152-0888-6A25442C9AF0}"/>
                </a:ext>
              </a:extLst>
            </p:cNvPr>
            <p:cNvPicPr>
              <a:picLocks noChangeAspect="1"/>
            </p:cNvPicPr>
            <p:nvPr/>
          </p:nvPicPr>
          <p:blipFill>
            <a:blip r:embed="rId5">
              <a:alphaModFix amt="20000"/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/>
          </p:blipFill>
          <p:spPr>
            <a:xfrm>
              <a:off x="1878674" y="136738"/>
              <a:ext cx="278069" cy="278069"/>
            </a:xfrm>
            <a:prstGeom prst="rect">
              <a:avLst/>
            </a:prstGeom>
            <a:ln>
              <a:noFill/>
            </a:ln>
          </p:spPr>
        </p:pic>
        <p:grpSp>
          <p:nvGrpSpPr>
            <p:cNvPr id="12" name="Groupe 11">
              <a:extLst>
                <a:ext uri="{FF2B5EF4-FFF2-40B4-BE49-F238E27FC236}">
                  <a16:creationId xmlns:a16="http://schemas.microsoft.com/office/drawing/2014/main" id="{C4D46F14-9735-D871-DEFD-735862D9BBE0}"/>
                </a:ext>
              </a:extLst>
            </p:cNvPr>
            <p:cNvGrpSpPr/>
            <p:nvPr/>
          </p:nvGrpSpPr>
          <p:grpSpPr>
            <a:xfrm>
              <a:off x="2815306" y="131773"/>
              <a:ext cx="3516808" cy="288000"/>
              <a:chOff x="2815306" y="131773"/>
              <a:chExt cx="3516808" cy="288000"/>
            </a:xfrm>
          </p:grpSpPr>
          <p:pic>
            <p:nvPicPr>
              <p:cNvPr id="13" name="Image 12">
                <a:extLst>
                  <a:ext uri="{FF2B5EF4-FFF2-40B4-BE49-F238E27FC236}">
                    <a16:creationId xmlns:a16="http://schemas.microsoft.com/office/drawing/2014/main" id="{5A2090DC-6E00-BD7C-D010-B28AFB7D4207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6">
                <a:alphaModFix amt="20000"/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/>
            </p:blipFill>
            <p:spPr>
              <a:xfrm>
                <a:off x="6054045" y="136738"/>
                <a:ext cx="278069" cy="278069"/>
              </a:xfrm>
              <a:prstGeom prst="rect">
                <a:avLst/>
              </a:prstGeom>
              <a:ln>
                <a:noFill/>
              </a:ln>
            </p:spPr>
          </p:pic>
          <p:pic>
            <p:nvPicPr>
              <p:cNvPr id="14" name="Image 13">
                <a:extLst>
                  <a:ext uri="{FF2B5EF4-FFF2-40B4-BE49-F238E27FC236}">
                    <a16:creationId xmlns:a16="http://schemas.microsoft.com/office/drawing/2014/main" id="{98336CB7-4134-D05A-E445-A5C49AB81E1C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7">
                <a:alphaModFix amt="20000"/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/>
            </p:blipFill>
            <p:spPr>
              <a:xfrm>
                <a:off x="4052373" y="136738"/>
                <a:ext cx="278069" cy="278069"/>
              </a:xfrm>
              <a:prstGeom prst="rect">
                <a:avLst/>
              </a:prstGeom>
              <a:ln>
                <a:noFill/>
              </a:ln>
            </p:spPr>
          </p:pic>
          <p:sp>
            <p:nvSpPr>
              <p:cNvPr id="15" name="Rectangle 14">
                <a:extLst>
                  <a:ext uri="{FF2B5EF4-FFF2-40B4-BE49-F238E27FC236}">
                    <a16:creationId xmlns:a16="http://schemas.microsoft.com/office/drawing/2014/main" id="{EDE5BC6C-A0CE-109E-4B8D-BEAF7D39BEAD}"/>
                  </a:ext>
                </a:extLst>
              </p:cNvPr>
              <p:cNvSpPr>
                <a:spLocks/>
              </p:cNvSpPr>
              <p:nvPr/>
            </p:nvSpPr>
            <p:spPr>
              <a:xfrm>
                <a:off x="2815306" y="131773"/>
                <a:ext cx="1260000" cy="288000"/>
              </a:xfrm>
              <a:prstGeom prst="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1" eaLnBrk="1" fontAlgn="auto" latinLnBrk="0" hangingPunct="1">
                  <a:spcBef>
                    <a:spcPts val="0"/>
                  </a:spcBef>
                  <a:buClrTx/>
                  <a:buSzTx/>
                  <a:buFontTx/>
                  <a:buNone/>
                  <a:tabLst/>
                  <a:defRPr/>
                </a:pPr>
                <a:r>
                  <a:rPr kumimoji="0" lang="ar-MA" sz="2000" b="1" i="0" u="none" strike="noStrike" kern="1200" cap="none" spc="0" normalizeH="0" baseline="0" noProof="0" dirty="0">
                    <a:ln>
                      <a:noFill/>
                    </a:ln>
                    <a:solidFill>
                      <a:srgbClr val="565F88">
                        <a:alpha val="20000"/>
                      </a:srgbClr>
                    </a:solidFill>
                    <a:effectLst/>
                    <a:uLnTx/>
                    <a:uFillTx/>
                    <a:latin typeface="Microsoft Uighur" panose="02000000000000000000" pitchFamily="2" charset="-78"/>
                    <a:cs typeface="Microsoft Uighur" panose="02000000000000000000" pitchFamily="2" charset="-78"/>
                  </a:rPr>
                  <a:t>استـماع وتحدث</a:t>
                </a:r>
              </a:p>
            </p:txBody>
          </p:sp>
          <p:sp>
            <p:nvSpPr>
              <p:cNvPr id="16" name="Rectangle 15">
                <a:extLst>
                  <a:ext uri="{FF2B5EF4-FFF2-40B4-BE49-F238E27FC236}">
                    <a16:creationId xmlns:a16="http://schemas.microsoft.com/office/drawing/2014/main" id="{44D32CAB-D095-EDB1-86BD-341B477D8F80}"/>
                  </a:ext>
                </a:extLst>
              </p:cNvPr>
              <p:cNvSpPr>
                <a:spLocks/>
              </p:cNvSpPr>
              <p:nvPr/>
            </p:nvSpPr>
            <p:spPr>
              <a:xfrm>
                <a:off x="5072114" y="131773"/>
                <a:ext cx="1260000" cy="288000"/>
              </a:xfrm>
              <a:prstGeom prst="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1" eaLnBrk="1" fontAlgn="auto" latinLnBrk="0" hangingPunct="1">
                  <a:spcBef>
                    <a:spcPts val="0"/>
                  </a:spcBef>
                  <a:buClrTx/>
                  <a:buSzTx/>
                  <a:buFontTx/>
                  <a:buNone/>
                  <a:tabLst/>
                  <a:defRPr/>
                </a:pPr>
                <a:r>
                  <a:rPr kumimoji="0" lang="ar-MA" sz="2000" b="1" i="0" u="none" strike="noStrike" kern="1200" cap="none" spc="0" normalizeH="0" baseline="0" noProof="0" dirty="0">
                    <a:ln>
                      <a:noFill/>
                    </a:ln>
                    <a:solidFill>
                      <a:srgbClr val="565F88">
                        <a:alpha val="20000"/>
                      </a:srgbClr>
                    </a:solidFill>
                    <a:effectLst/>
                    <a:uLnTx/>
                    <a:uFillTx/>
                    <a:latin typeface="Microsoft Uighur" panose="02000000000000000000" pitchFamily="2" charset="-78"/>
                    <a:cs typeface="Microsoft Uighur" panose="02000000000000000000" pitchFamily="2" charset="-78"/>
                  </a:rPr>
                  <a:t>معــــــــــجم</a:t>
                </a:r>
              </a:p>
            </p:txBody>
          </p:sp>
        </p:grpSp>
      </p:grpSp>
    </p:spTree>
    <p:extLst>
      <p:ext uri="{BB962C8B-B14F-4D97-AF65-F5344CB8AC3E}">
        <p14:creationId xmlns:p14="http://schemas.microsoft.com/office/powerpoint/2010/main" val="2616818315"/>
      </p:ext>
    </p:extLst>
  </p:cSld>
  <p:clrMapOvr>
    <a:masterClrMapping/>
  </p:clrMapOvr>
  <p:transition spd="slow">
    <p:fade/>
  </p:transition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0170CA8-BF0D-CB2A-A10C-9688F307C5C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CD7F994B-F3A2-E82A-99B1-44D429DDD21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55233" y="756000"/>
            <a:ext cx="6840000" cy="612000"/>
          </a:xfrm>
        </p:spPr>
        <p:txBody>
          <a:bodyPr>
            <a:noAutofit/>
          </a:bodyPr>
          <a:lstStyle/>
          <a:p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أنادي على التلميذ الأول:</a:t>
            </a:r>
            <a:r>
              <a:rPr lang="ar-MA" sz="2400" b="1" dirty="0">
                <a:solidFill>
                  <a:prstClr val="white">
                    <a:lumMod val="65000"/>
                  </a:prst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..........................  (</a:t>
            </a:r>
            <a:r>
              <a:rPr lang="ar-MA" sz="2000" i="1" dirty="0">
                <a:solidFill>
                  <a:schemeClr val="bg1">
                    <a:lumMod val="65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تناقش</a:t>
            </a:r>
            <a:r>
              <a:rPr lang="ar-MA" sz="2000" b="1" dirty="0">
                <a:solidFill>
                  <a:schemeClr val="bg1">
                    <a:lumMod val="65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</a:t>
            </a:r>
            <a:r>
              <a:rPr lang="ar-MA" sz="2000" i="1" dirty="0">
                <a:solidFill>
                  <a:schemeClr val="bg1">
                    <a:lumMod val="65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الأخطاء بعد كل قراءة وتوضح كيفية تجاوزها)</a:t>
            </a:r>
            <a:r>
              <a:rPr lang="ar-MA" sz="2000" i="1" dirty="0">
                <a:solidFill>
                  <a:prstClr val="white">
                    <a:lumMod val="65000"/>
                  </a:prst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.</a:t>
            </a:r>
            <a:endParaRPr lang="fr-FR" sz="2400" dirty="0"/>
          </a:p>
        </p:txBody>
      </p:sp>
      <p:pic>
        <p:nvPicPr>
          <p:cNvPr id="4" name="Image 3">
            <a:extLst>
              <a:ext uri="{FF2B5EF4-FFF2-40B4-BE49-F238E27FC236}">
                <a16:creationId xmlns:a16="http://schemas.microsoft.com/office/drawing/2014/main" id="{E181447E-80ED-3C09-288F-55145F5C922C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870183" y="136738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22" name="Rectangle 21">
            <a:extLst>
              <a:ext uri="{FF2B5EF4-FFF2-40B4-BE49-F238E27FC236}">
                <a16:creationId xmlns:a16="http://schemas.microsoft.com/office/drawing/2014/main" id="{9FBF9380-ADC7-233C-0BBC-7C654011E4FE}"/>
              </a:ext>
            </a:extLst>
          </p:cNvPr>
          <p:cNvSpPr>
            <a:spLocks/>
          </p:cNvSpPr>
          <p:nvPr/>
        </p:nvSpPr>
        <p:spPr>
          <a:xfrm>
            <a:off x="6610183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افتتاح الحصة</a:t>
            </a:r>
          </a:p>
        </p:txBody>
      </p:sp>
      <p:sp>
        <p:nvSpPr>
          <p:cNvPr id="24" name="Rectangle 23">
            <a:extLst>
              <a:ext uri="{FF2B5EF4-FFF2-40B4-BE49-F238E27FC236}">
                <a16:creationId xmlns:a16="http://schemas.microsoft.com/office/drawing/2014/main" id="{A02B9AD0-D5D5-B595-6D7F-282633950EBA}"/>
              </a:ext>
            </a:extLst>
          </p:cNvPr>
          <p:cNvSpPr>
            <a:spLocks/>
          </p:cNvSpPr>
          <p:nvPr/>
        </p:nvSpPr>
        <p:spPr>
          <a:xfrm>
            <a:off x="398069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اختــتام الحــصة</a:t>
            </a:r>
          </a:p>
        </p:txBody>
      </p:sp>
      <p:pic>
        <p:nvPicPr>
          <p:cNvPr id="10" name="Espace réservé pour une image  9" descr="Une image contenant dessin humoristique, clipart, illustration, Dessin animé&#10;&#10;Le contenu généré par l’IA peut être incorrect.">
            <a:extLst>
              <a:ext uri="{FF2B5EF4-FFF2-40B4-BE49-F238E27FC236}">
                <a16:creationId xmlns:a16="http://schemas.microsoft.com/office/drawing/2014/main" id="{0C07408D-09E6-7253-D601-82B627F3CF33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924249" y="684000"/>
            <a:ext cx="833073" cy="833073"/>
          </a:xfrm>
        </p:spPr>
      </p:pic>
      <p:sp>
        <p:nvSpPr>
          <p:cNvPr id="7" name="Rectangle : coins arrondis 6">
            <a:extLst>
              <a:ext uri="{FF2B5EF4-FFF2-40B4-BE49-F238E27FC236}">
                <a16:creationId xmlns:a16="http://schemas.microsoft.com/office/drawing/2014/main" id="{7CA6902F-3DCA-333F-31A6-408D8D3337A6}"/>
              </a:ext>
            </a:extLst>
          </p:cNvPr>
          <p:cNvSpPr/>
          <p:nvPr/>
        </p:nvSpPr>
        <p:spPr>
          <a:xfrm>
            <a:off x="498559" y="1853300"/>
            <a:ext cx="7510658" cy="4141789"/>
          </a:xfrm>
          <a:custGeom>
            <a:avLst/>
            <a:gdLst>
              <a:gd name="csX0" fmla="*/ 0 w 7510658"/>
              <a:gd name="csY0" fmla="*/ 215166 h 4141789"/>
              <a:gd name="csX1" fmla="*/ 215166 w 7510658"/>
              <a:gd name="csY1" fmla="*/ 0 h 4141789"/>
              <a:gd name="csX2" fmla="*/ 788029 w 7510658"/>
              <a:gd name="csY2" fmla="*/ 0 h 4141789"/>
              <a:gd name="csX3" fmla="*/ 1219285 w 7510658"/>
              <a:gd name="csY3" fmla="*/ 0 h 4141789"/>
              <a:gd name="csX4" fmla="*/ 1862951 w 7510658"/>
              <a:gd name="csY4" fmla="*/ 0 h 4141789"/>
              <a:gd name="csX5" fmla="*/ 2577420 w 7510658"/>
              <a:gd name="csY5" fmla="*/ 0 h 4141789"/>
              <a:gd name="csX6" fmla="*/ 3079480 w 7510658"/>
              <a:gd name="csY6" fmla="*/ 0 h 4141789"/>
              <a:gd name="csX7" fmla="*/ 3864752 w 7510658"/>
              <a:gd name="csY7" fmla="*/ 0 h 4141789"/>
              <a:gd name="csX8" fmla="*/ 4579221 w 7510658"/>
              <a:gd name="csY8" fmla="*/ 0 h 4141789"/>
              <a:gd name="csX9" fmla="*/ 5081281 w 7510658"/>
              <a:gd name="csY9" fmla="*/ 0 h 4141789"/>
              <a:gd name="csX10" fmla="*/ 5583340 w 7510658"/>
              <a:gd name="csY10" fmla="*/ 0 h 4141789"/>
              <a:gd name="csX11" fmla="*/ 6368613 w 7510658"/>
              <a:gd name="csY11" fmla="*/ 0 h 4141789"/>
              <a:gd name="csX12" fmla="*/ 7295492 w 7510658"/>
              <a:gd name="csY12" fmla="*/ 0 h 4141789"/>
              <a:gd name="csX13" fmla="*/ 7510658 w 7510658"/>
              <a:gd name="csY13" fmla="*/ 215166 h 4141789"/>
              <a:gd name="csX14" fmla="*/ 7510658 w 7510658"/>
              <a:gd name="csY14" fmla="*/ 870857 h 4141789"/>
              <a:gd name="csX15" fmla="*/ 7510658 w 7510658"/>
              <a:gd name="csY15" fmla="*/ 1452318 h 4141789"/>
              <a:gd name="csX16" fmla="*/ 7510658 w 7510658"/>
              <a:gd name="csY16" fmla="*/ 2108009 h 4141789"/>
              <a:gd name="csX17" fmla="*/ 7510658 w 7510658"/>
              <a:gd name="csY17" fmla="*/ 2726585 h 4141789"/>
              <a:gd name="csX18" fmla="*/ 7510658 w 7510658"/>
              <a:gd name="csY18" fmla="*/ 3270932 h 4141789"/>
              <a:gd name="csX19" fmla="*/ 7510658 w 7510658"/>
              <a:gd name="csY19" fmla="*/ 3926623 h 4141789"/>
              <a:gd name="csX20" fmla="*/ 7295492 w 7510658"/>
              <a:gd name="csY20" fmla="*/ 4141789 h 4141789"/>
              <a:gd name="csX21" fmla="*/ 6510219 w 7510658"/>
              <a:gd name="csY21" fmla="*/ 4141789 h 4141789"/>
              <a:gd name="csX22" fmla="*/ 6078963 w 7510658"/>
              <a:gd name="csY22" fmla="*/ 4141789 h 4141789"/>
              <a:gd name="csX23" fmla="*/ 5576904 w 7510658"/>
              <a:gd name="csY23" fmla="*/ 4141789 h 4141789"/>
              <a:gd name="csX24" fmla="*/ 4791631 w 7510658"/>
              <a:gd name="csY24" fmla="*/ 4141789 h 4141789"/>
              <a:gd name="csX25" fmla="*/ 4077162 w 7510658"/>
              <a:gd name="csY25" fmla="*/ 4141789 h 4141789"/>
              <a:gd name="csX26" fmla="*/ 3362693 w 7510658"/>
              <a:gd name="csY26" fmla="*/ 4141789 h 4141789"/>
              <a:gd name="csX27" fmla="*/ 2719027 w 7510658"/>
              <a:gd name="csY27" fmla="*/ 4141789 h 4141789"/>
              <a:gd name="csX28" fmla="*/ 1933754 w 7510658"/>
              <a:gd name="csY28" fmla="*/ 4141789 h 4141789"/>
              <a:gd name="csX29" fmla="*/ 1148482 w 7510658"/>
              <a:gd name="csY29" fmla="*/ 4141789 h 4141789"/>
              <a:gd name="csX30" fmla="*/ 215166 w 7510658"/>
              <a:gd name="csY30" fmla="*/ 4141789 h 4141789"/>
              <a:gd name="csX31" fmla="*/ 0 w 7510658"/>
              <a:gd name="csY31" fmla="*/ 3926623 h 4141789"/>
              <a:gd name="csX32" fmla="*/ 0 w 7510658"/>
              <a:gd name="csY32" fmla="*/ 3270932 h 4141789"/>
              <a:gd name="csX33" fmla="*/ 0 w 7510658"/>
              <a:gd name="csY33" fmla="*/ 2763700 h 4141789"/>
              <a:gd name="csX34" fmla="*/ 0 w 7510658"/>
              <a:gd name="csY34" fmla="*/ 2256467 h 4141789"/>
              <a:gd name="csX35" fmla="*/ 0 w 7510658"/>
              <a:gd name="csY35" fmla="*/ 1675006 h 4141789"/>
              <a:gd name="csX36" fmla="*/ 0 w 7510658"/>
              <a:gd name="csY36" fmla="*/ 1093544 h 4141789"/>
              <a:gd name="csX37" fmla="*/ 0 w 7510658"/>
              <a:gd name="csY37" fmla="*/ 215166 h 4141789"/>
            </a:gdLst>
            <a:ahLst/>
            <a:cxnLst>
              <a:cxn ang="0">
                <a:pos x="csX0" y="csY0"/>
              </a:cxn>
              <a:cxn ang="0">
                <a:pos x="csX1" y="csY1"/>
              </a:cxn>
              <a:cxn ang="0">
                <a:pos x="csX2" y="csY2"/>
              </a:cxn>
              <a:cxn ang="0">
                <a:pos x="csX3" y="csY3"/>
              </a:cxn>
              <a:cxn ang="0">
                <a:pos x="csX4" y="csY4"/>
              </a:cxn>
              <a:cxn ang="0">
                <a:pos x="csX5" y="csY5"/>
              </a:cxn>
              <a:cxn ang="0">
                <a:pos x="csX6" y="csY6"/>
              </a:cxn>
              <a:cxn ang="0">
                <a:pos x="csX7" y="csY7"/>
              </a:cxn>
              <a:cxn ang="0">
                <a:pos x="csX8" y="csY8"/>
              </a:cxn>
              <a:cxn ang="0">
                <a:pos x="csX9" y="csY9"/>
              </a:cxn>
              <a:cxn ang="0">
                <a:pos x="csX10" y="csY10"/>
              </a:cxn>
              <a:cxn ang="0">
                <a:pos x="csX11" y="csY11"/>
              </a:cxn>
              <a:cxn ang="0">
                <a:pos x="csX12" y="csY12"/>
              </a:cxn>
              <a:cxn ang="0">
                <a:pos x="csX13" y="csY13"/>
              </a:cxn>
              <a:cxn ang="0">
                <a:pos x="csX14" y="csY14"/>
              </a:cxn>
              <a:cxn ang="0">
                <a:pos x="csX15" y="csY15"/>
              </a:cxn>
              <a:cxn ang="0">
                <a:pos x="csX16" y="csY16"/>
              </a:cxn>
              <a:cxn ang="0">
                <a:pos x="csX17" y="csY17"/>
              </a:cxn>
              <a:cxn ang="0">
                <a:pos x="csX18" y="csY18"/>
              </a:cxn>
              <a:cxn ang="0">
                <a:pos x="csX19" y="csY19"/>
              </a:cxn>
              <a:cxn ang="0">
                <a:pos x="csX20" y="csY20"/>
              </a:cxn>
              <a:cxn ang="0">
                <a:pos x="csX21" y="csY21"/>
              </a:cxn>
              <a:cxn ang="0">
                <a:pos x="csX22" y="csY22"/>
              </a:cxn>
              <a:cxn ang="0">
                <a:pos x="csX23" y="csY23"/>
              </a:cxn>
              <a:cxn ang="0">
                <a:pos x="csX24" y="csY24"/>
              </a:cxn>
              <a:cxn ang="0">
                <a:pos x="csX25" y="csY25"/>
              </a:cxn>
              <a:cxn ang="0">
                <a:pos x="csX26" y="csY26"/>
              </a:cxn>
              <a:cxn ang="0">
                <a:pos x="csX27" y="csY27"/>
              </a:cxn>
              <a:cxn ang="0">
                <a:pos x="csX28" y="csY28"/>
              </a:cxn>
              <a:cxn ang="0">
                <a:pos x="csX29" y="csY29"/>
              </a:cxn>
              <a:cxn ang="0">
                <a:pos x="csX30" y="csY30"/>
              </a:cxn>
              <a:cxn ang="0">
                <a:pos x="csX31" y="csY31"/>
              </a:cxn>
              <a:cxn ang="0">
                <a:pos x="csX32" y="csY32"/>
              </a:cxn>
              <a:cxn ang="0">
                <a:pos x="csX33" y="csY33"/>
              </a:cxn>
              <a:cxn ang="0">
                <a:pos x="csX34" y="csY34"/>
              </a:cxn>
              <a:cxn ang="0">
                <a:pos x="csX35" y="csY35"/>
              </a:cxn>
              <a:cxn ang="0">
                <a:pos x="csX36" y="csY36"/>
              </a:cxn>
              <a:cxn ang="0">
                <a:pos x="csX37" y="csY37"/>
              </a:cxn>
            </a:cxnLst>
            <a:rect l="l" t="t" r="r" b="b"/>
            <a:pathLst>
              <a:path w="7510658" h="4141789" extrusionOk="0">
                <a:moveTo>
                  <a:pt x="0" y="215166"/>
                </a:moveTo>
                <a:cubicBezTo>
                  <a:pt x="10749" y="86603"/>
                  <a:pt x="99029" y="1143"/>
                  <a:pt x="215166" y="0"/>
                </a:cubicBezTo>
                <a:cubicBezTo>
                  <a:pt x="349857" y="21639"/>
                  <a:pt x="560780" y="3755"/>
                  <a:pt x="788029" y="0"/>
                </a:cubicBezTo>
                <a:cubicBezTo>
                  <a:pt x="1015278" y="-3755"/>
                  <a:pt x="1036325" y="12477"/>
                  <a:pt x="1219285" y="0"/>
                </a:cubicBezTo>
                <a:cubicBezTo>
                  <a:pt x="1402245" y="-12477"/>
                  <a:pt x="1726774" y="7055"/>
                  <a:pt x="1862951" y="0"/>
                </a:cubicBezTo>
                <a:cubicBezTo>
                  <a:pt x="1999128" y="-7055"/>
                  <a:pt x="2292716" y="-99"/>
                  <a:pt x="2577420" y="0"/>
                </a:cubicBezTo>
                <a:cubicBezTo>
                  <a:pt x="2862124" y="99"/>
                  <a:pt x="2916575" y="-18799"/>
                  <a:pt x="3079480" y="0"/>
                </a:cubicBezTo>
                <a:cubicBezTo>
                  <a:pt x="3242385" y="18799"/>
                  <a:pt x="3513308" y="-10127"/>
                  <a:pt x="3864752" y="0"/>
                </a:cubicBezTo>
                <a:cubicBezTo>
                  <a:pt x="4216196" y="10127"/>
                  <a:pt x="4227574" y="16089"/>
                  <a:pt x="4579221" y="0"/>
                </a:cubicBezTo>
                <a:cubicBezTo>
                  <a:pt x="4930868" y="-16089"/>
                  <a:pt x="4942842" y="-17630"/>
                  <a:pt x="5081281" y="0"/>
                </a:cubicBezTo>
                <a:cubicBezTo>
                  <a:pt x="5219720" y="17630"/>
                  <a:pt x="5384225" y="13999"/>
                  <a:pt x="5583340" y="0"/>
                </a:cubicBezTo>
                <a:cubicBezTo>
                  <a:pt x="5782455" y="-13999"/>
                  <a:pt x="6121684" y="-3727"/>
                  <a:pt x="6368613" y="0"/>
                </a:cubicBezTo>
                <a:cubicBezTo>
                  <a:pt x="6615542" y="3727"/>
                  <a:pt x="6983298" y="-32307"/>
                  <a:pt x="7295492" y="0"/>
                </a:cubicBezTo>
                <a:cubicBezTo>
                  <a:pt x="7416237" y="28619"/>
                  <a:pt x="7500740" y="77693"/>
                  <a:pt x="7510658" y="215166"/>
                </a:cubicBezTo>
                <a:cubicBezTo>
                  <a:pt x="7542953" y="393992"/>
                  <a:pt x="7478244" y="686793"/>
                  <a:pt x="7510658" y="870857"/>
                </a:cubicBezTo>
                <a:cubicBezTo>
                  <a:pt x="7543072" y="1054921"/>
                  <a:pt x="7512160" y="1196666"/>
                  <a:pt x="7510658" y="1452318"/>
                </a:cubicBezTo>
                <a:cubicBezTo>
                  <a:pt x="7509156" y="1707970"/>
                  <a:pt x="7497461" y="1825227"/>
                  <a:pt x="7510658" y="2108009"/>
                </a:cubicBezTo>
                <a:cubicBezTo>
                  <a:pt x="7523855" y="2390791"/>
                  <a:pt x="7481642" y="2430488"/>
                  <a:pt x="7510658" y="2726585"/>
                </a:cubicBezTo>
                <a:cubicBezTo>
                  <a:pt x="7539674" y="3022682"/>
                  <a:pt x="7510205" y="3088531"/>
                  <a:pt x="7510658" y="3270932"/>
                </a:cubicBezTo>
                <a:cubicBezTo>
                  <a:pt x="7511111" y="3453333"/>
                  <a:pt x="7519436" y="3627333"/>
                  <a:pt x="7510658" y="3926623"/>
                </a:cubicBezTo>
                <a:cubicBezTo>
                  <a:pt x="7515810" y="4049258"/>
                  <a:pt x="7427889" y="4141884"/>
                  <a:pt x="7295492" y="4141789"/>
                </a:cubicBezTo>
                <a:cubicBezTo>
                  <a:pt x="7084824" y="4105599"/>
                  <a:pt x="6872857" y="4142216"/>
                  <a:pt x="6510219" y="4141789"/>
                </a:cubicBezTo>
                <a:cubicBezTo>
                  <a:pt x="6147581" y="4141362"/>
                  <a:pt x="6180991" y="4160954"/>
                  <a:pt x="6078963" y="4141789"/>
                </a:cubicBezTo>
                <a:cubicBezTo>
                  <a:pt x="5976935" y="4122624"/>
                  <a:pt x="5731275" y="4138688"/>
                  <a:pt x="5576904" y="4141789"/>
                </a:cubicBezTo>
                <a:cubicBezTo>
                  <a:pt x="5422533" y="4144890"/>
                  <a:pt x="5102006" y="4115465"/>
                  <a:pt x="4791631" y="4141789"/>
                </a:cubicBezTo>
                <a:cubicBezTo>
                  <a:pt x="4481256" y="4168113"/>
                  <a:pt x="4313357" y="4172576"/>
                  <a:pt x="4077162" y="4141789"/>
                </a:cubicBezTo>
                <a:cubicBezTo>
                  <a:pt x="3840967" y="4111002"/>
                  <a:pt x="3516115" y="4121375"/>
                  <a:pt x="3362693" y="4141789"/>
                </a:cubicBezTo>
                <a:cubicBezTo>
                  <a:pt x="3209271" y="4162203"/>
                  <a:pt x="2875600" y="4156837"/>
                  <a:pt x="2719027" y="4141789"/>
                </a:cubicBezTo>
                <a:cubicBezTo>
                  <a:pt x="2562454" y="4126741"/>
                  <a:pt x="2323772" y="4106189"/>
                  <a:pt x="1933754" y="4141789"/>
                </a:cubicBezTo>
                <a:cubicBezTo>
                  <a:pt x="1543736" y="4177389"/>
                  <a:pt x="1380425" y="4114651"/>
                  <a:pt x="1148482" y="4141789"/>
                </a:cubicBezTo>
                <a:cubicBezTo>
                  <a:pt x="916539" y="4168927"/>
                  <a:pt x="620908" y="4118770"/>
                  <a:pt x="215166" y="4141789"/>
                </a:cubicBezTo>
                <a:cubicBezTo>
                  <a:pt x="87738" y="4141592"/>
                  <a:pt x="9110" y="4052931"/>
                  <a:pt x="0" y="3926623"/>
                </a:cubicBezTo>
                <a:cubicBezTo>
                  <a:pt x="-32294" y="3705967"/>
                  <a:pt x="-29986" y="3574200"/>
                  <a:pt x="0" y="3270932"/>
                </a:cubicBezTo>
                <a:cubicBezTo>
                  <a:pt x="29986" y="2967664"/>
                  <a:pt x="3639" y="2935255"/>
                  <a:pt x="0" y="2763700"/>
                </a:cubicBezTo>
                <a:cubicBezTo>
                  <a:pt x="-3639" y="2592145"/>
                  <a:pt x="-2178" y="2434887"/>
                  <a:pt x="0" y="2256467"/>
                </a:cubicBezTo>
                <a:cubicBezTo>
                  <a:pt x="2178" y="2078047"/>
                  <a:pt x="15366" y="1849456"/>
                  <a:pt x="0" y="1675006"/>
                </a:cubicBezTo>
                <a:cubicBezTo>
                  <a:pt x="-15366" y="1500556"/>
                  <a:pt x="8490" y="1227368"/>
                  <a:pt x="0" y="1093544"/>
                </a:cubicBezTo>
                <a:cubicBezTo>
                  <a:pt x="-8490" y="959720"/>
                  <a:pt x="23190" y="439885"/>
                  <a:pt x="0" y="215166"/>
                </a:cubicBezTo>
                <a:close/>
              </a:path>
            </a:pathLst>
          </a:custGeom>
          <a:noFill/>
          <a:ln>
            <a:noFill/>
            <a:extLst>
              <a:ext uri="{C807C97D-BFC1-408E-A445-0C87EB9F89A2}">
                <ask:lineSketchStyleProps xmlns:ask="http://schemas.microsoft.com/office/drawing/2018/sketchyshapes" sd="2242124079">
                  <a:prstGeom prst="roundRect">
                    <a:avLst>
                      <a:gd name="adj" fmla="val 5195"/>
                    </a:avLst>
                  </a:prstGeom>
                  <ask:type>
                    <ask:lineSketchFreehand/>
                  </ask:type>
                </ask:lineSketchStyleProps>
              </a:ext>
            </a:extLst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800"/>
              </a:spcAft>
              <a:buClrTx/>
              <a:buSzTx/>
              <a:buFontTx/>
              <a:buNone/>
              <a:tabLst/>
              <a:defRPr/>
            </a:pPr>
            <a:endParaRPr kumimoji="0" lang="ar-MA" sz="4400" b="1" i="0" u="none" strike="noStrike" kern="100" cap="none" spc="0" normalizeH="0" baseline="0" noProof="0" dirty="0">
              <a:ln>
                <a:noFill/>
              </a:ln>
              <a:solidFill>
                <a:srgbClr val="FF0000"/>
              </a:solidFill>
              <a:effectLst/>
              <a:uLnTx/>
              <a:uFillTx/>
              <a:latin typeface="Microsoft Uighur" panose="02000000000000000000" pitchFamily="2" charset="-78"/>
              <a:ea typeface="Aptos" panose="020B0004020202020204" pitchFamily="34" charset="0"/>
              <a:cs typeface="Microsoft Uighur" panose="02000000000000000000" pitchFamily="2" charset="-78"/>
            </a:endParaRPr>
          </a:p>
        </p:txBody>
      </p:sp>
      <p:sp>
        <p:nvSpPr>
          <p:cNvPr id="11" name="ZoneTexte 10">
            <a:extLst>
              <a:ext uri="{FF2B5EF4-FFF2-40B4-BE49-F238E27FC236}">
                <a16:creationId xmlns:a16="http://schemas.microsoft.com/office/drawing/2014/main" id="{DDC10163-BB3C-C6CD-0D26-402890585E99}"/>
              </a:ext>
            </a:extLst>
          </p:cNvPr>
          <p:cNvSpPr txBox="1"/>
          <p:nvPr/>
        </p:nvSpPr>
        <p:spPr>
          <a:xfrm>
            <a:off x="487339" y="1947016"/>
            <a:ext cx="8158102" cy="4154984"/>
          </a:xfrm>
          <a:prstGeom prst="rect">
            <a:avLst/>
          </a:prstGeom>
          <a:noFill/>
          <a:ln>
            <a:solidFill>
              <a:schemeClr val="accent1"/>
            </a:solidFill>
          </a:ln>
        </p:spPr>
        <p:txBody>
          <a:bodyPr wrap="square" rtlCol="0">
            <a:spAutoFit/>
          </a:bodyPr>
          <a:lstStyle/>
          <a:p>
            <a:pPr algn="just" rtl="1"/>
            <a:r>
              <a:rPr lang="ar-SA" sz="4400" b="1" dirty="0">
                <a:solidFill>
                  <a:schemeClr val="accent1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تابَعْنا خُطانا نَحْوَ قَلْبِ </a:t>
            </a:r>
            <a:r>
              <a:rPr lang="ar-MA" sz="4400" b="1" dirty="0" err="1">
                <a:solidFill>
                  <a:schemeClr val="accent1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ٱلْمَدينَةِ</a:t>
            </a:r>
            <a:r>
              <a:rPr lang="ar-SA" sz="4400" b="1" dirty="0">
                <a:solidFill>
                  <a:schemeClr val="accent1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، </a:t>
            </a:r>
            <a:r>
              <a:rPr lang="ar-SA" sz="4400" b="1" dirty="0" err="1">
                <a:solidFill>
                  <a:schemeClr val="accent1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فَٱنْكَشَفَتْ</a:t>
            </a:r>
            <a:r>
              <a:rPr lang="ar-SA" sz="4400" b="1" dirty="0">
                <a:solidFill>
                  <a:schemeClr val="accent1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لَنا صَوْمَعَةُ </a:t>
            </a:r>
            <a:r>
              <a:rPr lang="ar-SA" sz="4400" b="1" dirty="0" err="1">
                <a:solidFill>
                  <a:schemeClr val="accent1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ٱلْكُتُبِيَّةِ</a:t>
            </a:r>
            <a:r>
              <a:rPr lang="ar-SA" sz="4400" b="1" dirty="0">
                <a:solidFill>
                  <a:schemeClr val="accent1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</a:t>
            </a:r>
            <a:r>
              <a:rPr lang="ar-MA" sz="4400" b="1" dirty="0">
                <a:solidFill>
                  <a:schemeClr val="accent1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وَهِيَ </a:t>
            </a:r>
            <a:r>
              <a:rPr lang="ar-SA" sz="4400" b="1" dirty="0">
                <a:solidFill>
                  <a:schemeClr val="accent1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تَرْتَفِعُ في </a:t>
            </a:r>
            <a:r>
              <a:rPr lang="ar-SA" sz="4400" b="1" dirty="0" err="1">
                <a:solidFill>
                  <a:schemeClr val="accent1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ٱلسَّماءِ</a:t>
            </a:r>
            <a:r>
              <a:rPr lang="ar-SA" sz="4400" b="1" dirty="0">
                <a:solidFill>
                  <a:schemeClr val="accent1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شامِخَةً</a:t>
            </a:r>
            <a:r>
              <a:rPr lang="ar-MA" sz="4400" b="1" dirty="0">
                <a:solidFill>
                  <a:schemeClr val="accent1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كَأَنَّها تَحْرُسُ </a:t>
            </a:r>
            <a:r>
              <a:rPr lang="ar-MA" sz="4400" b="1" dirty="0" err="1">
                <a:solidFill>
                  <a:schemeClr val="accent1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ٱلْمَدينَةَ</a:t>
            </a:r>
            <a:r>
              <a:rPr lang="ar-SA" sz="4400" b="1" dirty="0">
                <a:solidFill>
                  <a:schemeClr val="accent1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. حِجارَتُها </a:t>
            </a:r>
            <a:r>
              <a:rPr lang="ar-SA" sz="4400" b="1" dirty="0" err="1">
                <a:solidFill>
                  <a:schemeClr val="accent1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ٱلْعَتيقَةُ</a:t>
            </a:r>
            <a:r>
              <a:rPr lang="ar-SA" sz="4400" b="1" dirty="0">
                <a:solidFill>
                  <a:schemeClr val="accent1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</a:t>
            </a:r>
            <a:r>
              <a:rPr lang="ar-MA" sz="4400" b="1" dirty="0">
                <a:solidFill>
                  <a:schemeClr val="accent1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وَجُدْرانُها </a:t>
            </a:r>
            <a:r>
              <a:rPr lang="ar-MA" sz="4400" b="1" dirty="0" err="1">
                <a:solidFill>
                  <a:schemeClr val="accent1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ٱلطّينِيَّةُ</a:t>
            </a:r>
            <a:r>
              <a:rPr lang="ar-MA" sz="4400" b="1" dirty="0">
                <a:solidFill>
                  <a:schemeClr val="accent1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</a:t>
            </a:r>
            <a:r>
              <a:rPr lang="ar-SA" sz="4400" b="1" dirty="0">
                <a:solidFill>
                  <a:schemeClr val="accent1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تَحْكي </a:t>
            </a:r>
            <a:r>
              <a:rPr lang="ar-MA" sz="4400" b="1" dirty="0">
                <a:solidFill>
                  <a:schemeClr val="accent1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ذِكْرَياتٍ </a:t>
            </a:r>
            <a:r>
              <a:rPr lang="ar-SA" sz="4400" b="1" dirty="0">
                <a:solidFill>
                  <a:schemeClr val="accent1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مَضَتْ</a:t>
            </a:r>
            <a:r>
              <a:rPr lang="ar-MA" sz="4400" b="1" dirty="0">
                <a:solidFill>
                  <a:schemeClr val="accent1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. </a:t>
            </a:r>
            <a:r>
              <a:rPr lang="ar-SA" sz="4400" b="1" dirty="0">
                <a:solidFill>
                  <a:schemeClr val="accent1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وَبَيْنَما كُنّا نَتَأَمَّلُ جَمالَ </a:t>
            </a:r>
            <a:r>
              <a:rPr lang="ar-SA" sz="4400" b="1" dirty="0" err="1">
                <a:solidFill>
                  <a:schemeClr val="accent1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ٱلْمَسْجِدِ</a:t>
            </a:r>
            <a:r>
              <a:rPr lang="ar-MA" sz="4400" b="1" dirty="0">
                <a:solidFill>
                  <a:schemeClr val="accent1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وَهُدوءَ ساحَتِها</a:t>
            </a:r>
            <a:r>
              <a:rPr lang="ar-SA" sz="4400" b="1" dirty="0">
                <a:solidFill>
                  <a:schemeClr val="accent1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، تَعالَتْ أَصْواتُ </a:t>
            </a:r>
            <a:r>
              <a:rPr lang="ar-SA" sz="4400" b="1" dirty="0" err="1">
                <a:solidFill>
                  <a:schemeClr val="accent1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ٱلْأَذانِ</a:t>
            </a:r>
            <a:r>
              <a:rPr lang="ar-SA" sz="4400" b="1" dirty="0">
                <a:solidFill>
                  <a:schemeClr val="accent1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</a:t>
            </a:r>
            <a:r>
              <a:rPr lang="ar-SA" sz="4400" b="1" dirty="0" err="1">
                <a:solidFill>
                  <a:schemeClr val="accent1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فَٱنْسابَتْ</a:t>
            </a:r>
            <a:r>
              <a:rPr lang="ar-SA" sz="4400" b="1" dirty="0">
                <a:solidFill>
                  <a:schemeClr val="accent1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في </a:t>
            </a:r>
            <a:r>
              <a:rPr lang="ar-SA" sz="4400" b="1" dirty="0" err="1">
                <a:solidFill>
                  <a:schemeClr val="accent1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ٱلْفَضاءِ</a:t>
            </a:r>
            <a:r>
              <a:rPr lang="ar-SA" sz="4400" b="1" dirty="0">
                <a:solidFill>
                  <a:schemeClr val="accent1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بِنَبْرَةٍ خاشِعَةٍ</a:t>
            </a:r>
            <a:r>
              <a:rPr lang="ar-MA" sz="4400" b="1" dirty="0">
                <a:solidFill>
                  <a:schemeClr val="accent1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. حينَها أَدْرَكْتُ عِشْقَ  أَجْدادِنا لِدينِ </a:t>
            </a:r>
            <a:r>
              <a:rPr lang="ar-MA" sz="4400" b="1" dirty="0" err="1">
                <a:solidFill>
                  <a:schemeClr val="accent1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ٱلْإِسْلامِ</a:t>
            </a:r>
            <a:r>
              <a:rPr lang="ar-MA" sz="4400" b="1" dirty="0">
                <a:solidFill>
                  <a:schemeClr val="accent1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وَحُبَّهِمْ لِلْعِبادَةِ.</a:t>
            </a:r>
            <a:endParaRPr lang="fr-FR" sz="4400" b="1" dirty="0">
              <a:solidFill>
                <a:schemeClr val="accent1">
                  <a:lumMod val="50000"/>
                </a:schemeClr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grpSp>
        <p:nvGrpSpPr>
          <p:cNvPr id="3" name="Groupe 2">
            <a:extLst>
              <a:ext uri="{FF2B5EF4-FFF2-40B4-BE49-F238E27FC236}">
                <a16:creationId xmlns:a16="http://schemas.microsoft.com/office/drawing/2014/main" id="{33F2885E-8AB7-2E98-B422-8B32411EE9FA}"/>
              </a:ext>
            </a:extLst>
          </p:cNvPr>
          <p:cNvGrpSpPr/>
          <p:nvPr/>
        </p:nvGrpSpPr>
        <p:grpSpPr>
          <a:xfrm>
            <a:off x="1878674" y="131773"/>
            <a:ext cx="4453440" cy="288000"/>
            <a:chOff x="1878674" y="131773"/>
            <a:chExt cx="4453440" cy="288000"/>
          </a:xfrm>
        </p:grpSpPr>
        <p:pic>
          <p:nvPicPr>
            <p:cNvPr id="5" name="Image 4">
              <a:extLst>
                <a:ext uri="{FF2B5EF4-FFF2-40B4-BE49-F238E27FC236}">
                  <a16:creationId xmlns:a16="http://schemas.microsoft.com/office/drawing/2014/main" id="{31B73606-ACA3-7905-5C14-0DF182BBE04E}"/>
                </a:ext>
              </a:extLst>
            </p:cNvPr>
            <p:cNvPicPr>
              <a:picLocks noChangeAspect="1"/>
            </p:cNvPicPr>
            <p:nvPr/>
          </p:nvPicPr>
          <p:blipFill>
            <a:blip r:embed="rId4">
              <a:alphaModFix amt="20000"/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/>
          </p:blipFill>
          <p:spPr>
            <a:xfrm>
              <a:off x="1878674" y="136738"/>
              <a:ext cx="278069" cy="278069"/>
            </a:xfrm>
            <a:prstGeom prst="rect">
              <a:avLst/>
            </a:prstGeom>
            <a:ln>
              <a:noFill/>
            </a:ln>
          </p:spPr>
        </p:pic>
        <p:grpSp>
          <p:nvGrpSpPr>
            <p:cNvPr id="6" name="Groupe 5">
              <a:extLst>
                <a:ext uri="{FF2B5EF4-FFF2-40B4-BE49-F238E27FC236}">
                  <a16:creationId xmlns:a16="http://schemas.microsoft.com/office/drawing/2014/main" id="{6294A88B-6604-2109-FBEE-538B50DB38D3}"/>
                </a:ext>
              </a:extLst>
            </p:cNvPr>
            <p:cNvGrpSpPr/>
            <p:nvPr/>
          </p:nvGrpSpPr>
          <p:grpSpPr>
            <a:xfrm>
              <a:off x="2815306" y="131773"/>
              <a:ext cx="3516808" cy="288000"/>
              <a:chOff x="2815306" y="131773"/>
              <a:chExt cx="3516808" cy="288000"/>
            </a:xfrm>
          </p:grpSpPr>
          <p:pic>
            <p:nvPicPr>
              <p:cNvPr id="12" name="Image 11">
                <a:extLst>
                  <a:ext uri="{FF2B5EF4-FFF2-40B4-BE49-F238E27FC236}">
                    <a16:creationId xmlns:a16="http://schemas.microsoft.com/office/drawing/2014/main" id="{EFD9B11D-CE97-10D8-0BF0-5A0F0336FFE6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5">
                <a:alphaModFix amt="20000"/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/>
            </p:blipFill>
            <p:spPr>
              <a:xfrm>
                <a:off x="6054045" y="136738"/>
                <a:ext cx="278069" cy="278069"/>
              </a:xfrm>
              <a:prstGeom prst="rect">
                <a:avLst/>
              </a:prstGeom>
              <a:ln>
                <a:noFill/>
              </a:ln>
            </p:spPr>
          </p:pic>
          <p:pic>
            <p:nvPicPr>
              <p:cNvPr id="13" name="Image 12">
                <a:extLst>
                  <a:ext uri="{FF2B5EF4-FFF2-40B4-BE49-F238E27FC236}">
                    <a16:creationId xmlns:a16="http://schemas.microsoft.com/office/drawing/2014/main" id="{55B4778F-8633-574B-5302-C09D632F3271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6">
                <a:alphaModFix amt="20000"/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/>
            </p:blipFill>
            <p:spPr>
              <a:xfrm>
                <a:off x="4052373" y="136738"/>
                <a:ext cx="278069" cy="278069"/>
              </a:xfrm>
              <a:prstGeom prst="rect">
                <a:avLst/>
              </a:prstGeom>
              <a:ln>
                <a:noFill/>
              </a:ln>
            </p:spPr>
          </p:pic>
          <p:sp>
            <p:nvSpPr>
              <p:cNvPr id="14" name="Rectangle 13">
                <a:extLst>
                  <a:ext uri="{FF2B5EF4-FFF2-40B4-BE49-F238E27FC236}">
                    <a16:creationId xmlns:a16="http://schemas.microsoft.com/office/drawing/2014/main" id="{A71F9196-DA1D-4438-1412-91FE69C7ABC0}"/>
                  </a:ext>
                </a:extLst>
              </p:cNvPr>
              <p:cNvSpPr>
                <a:spLocks/>
              </p:cNvSpPr>
              <p:nvPr/>
            </p:nvSpPr>
            <p:spPr>
              <a:xfrm>
                <a:off x="2815306" y="131773"/>
                <a:ext cx="1260000" cy="288000"/>
              </a:xfrm>
              <a:prstGeom prst="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1" eaLnBrk="1" fontAlgn="auto" latinLnBrk="0" hangingPunct="1">
                  <a:spcBef>
                    <a:spcPts val="0"/>
                  </a:spcBef>
                  <a:buClrTx/>
                  <a:buSzTx/>
                  <a:buFontTx/>
                  <a:buNone/>
                  <a:tabLst/>
                  <a:defRPr/>
                </a:pPr>
                <a:r>
                  <a:rPr kumimoji="0" lang="ar-MA" sz="2000" b="1" i="0" u="none" strike="noStrike" kern="1200" cap="none" spc="0" normalizeH="0" baseline="0" noProof="0" dirty="0">
                    <a:ln>
                      <a:noFill/>
                    </a:ln>
                    <a:solidFill>
                      <a:srgbClr val="565F88">
                        <a:alpha val="20000"/>
                      </a:srgbClr>
                    </a:solidFill>
                    <a:effectLst/>
                    <a:uLnTx/>
                    <a:uFillTx/>
                    <a:latin typeface="Microsoft Uighur" panose="02000000000000000000" pitchFamily="2" charset="-78"/>
                    <a:cs typeface="Microsoft Uighur" panose="02000000000000000000" pitchFamily="2" charset="-78"/>
                  </a:rPr>
                  <a:t>استـماع وتحدث</a:t>
                </a:r>
              </a:p>
            </p:txBody>
          </p:sp>
          <p:sp>
            <p:nvSpPr>
              <p:cNvPr id="15" name="Rectangle 14">
                <a:extLst>
                  <a:ext uri="{FF2B5EF4-FFF2-40B4-BE49-F238E27FC236}">
                    <a16:creationId xmlns:a16="http://schemas.microsoft.com/office/drawing/2014/main" id="{7DFC192E-8B4C-A6D6-9E36-EEA082F2782B}"/>
                  </a:ext>
                </a:extLst>
              </p:cNvPr>
              <p:cNvSpPr>
                <a:spLocks/>
              </p:cNvSpPr>
              <p:nvPr/>
            </p:nvSpPr>
            <p:spPr>
              <a:xfrm>
                <a:off x="5072114" y="131773"/>
                <a:ext cx="1260000" cy="288000"/>
              </a:xfrm>
              <a:prstGeom prst="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1" eaLnBrk="1" fontAlgn="auto" latinLnBrk="0" hangingPunct="1">
                  <a:spcBef>
                    <a:spcPts val="0"/>
                  </a:spcBef>
                  <a:buClrTx/>
                  <a:buSzTx/>
                  <a:buFontTx/>
                  <a:buNone/>
                  <a:tabLst/>
                  <a:defRPr/>
                </a:pPr>
                <a:r>
                  <a:rPr kumimoji="0" lang="ar-MA" sz="2000" b="1" i="0" u="none" strike="noStrike" kern="1200" cap="none" spc="0" normalizeH="0" baseline="0" noProof="0" dirty="0">
                    <a:ln>
                      <a:noFill/>
                    </a:ln>
                    <a:solidFill>
                      <a:srgbClr val="565F88">
                        <a:alpha val="20000"/>
                      </a:srgbClr>
                    </a:solidFill>
                    <a:effectLst/>
                    <a:uLnTx/>
                    <a:uFillTx/>
                    <a:latin typeface="Microsoft Uighur" panose="02000000000000000000" pitchFamily="2" charset="-78"/>
                    <a:cs typeface="Microsoft Uighur" panose="02000000000000000000" pitchFamily="2" charset="-78"/>
                  </a:rPr>
                  <a:t>معــــــــــجم</a:t>
                </a:r>
              </a:p>
            </p:txBody>
          </p:sp>
        </p:grpSp>
      </p:grpSp>
    </p:spTree>
    <p:extLst>
      <p:ext uri="{BB962C8B-B14F-4D97-AF65-F5344CB8AC3E}">
        <p14:creationId xmlns:p14="http://schemas.microsoft.com/office/powerpoint/2010/main" val="1989050113"/>
      </p:ext>
    </p:extLst>
  </p:cSld>
  <p:clrMapOvr>
    <a:masterClrMapping/>
  </p:clrMapOvr>
  <p:transition spd="slow">
    <p:fade/>
  </p:transition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FFDBBC2-7CAC-D331-2C84-EFC45B7B909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9B8B36CF-FAE7-5AB0-F832-85437788EDD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أبطال الطلاقة هم ........................................................................... </a:t>
            </a:r>
            <a:endParaRPr lang="fr-FR" sz="2400" dirty="0">
              <a:solidFill>
                <a:schemeClr val="bg1">
                  <a:lumMod val="50000"/>
                </a:schemeClr>
              </a:solidFill>
            </a:endParaRPr>
          </a:p>
        </p:txBody>
      </p:sp>
      <p:pic>
        <p:nvPicPr>
          <p:cNvPr id="4" name="Image 3">
            <a:extLst>
              <a:ext uri="{FF2B5EF4-FFF2-40B4-BE49-F238E27FC236}">
                <a16:creationId xmlns:a16="http://schemas.microsoft.com/office/drawing/2014/main" id="{51464BF4-9A90-4721-4DAA-3CD46A484132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870183" y="136738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22" name="Rectangle 21">
            <a:extLst>
              <a:ext uri="{FF2B5EF4-FFF2-40B4-BE49-F238E27FC236}">
                <a16:creationId xmlns:a16="http://schemas.microsoft.com/office/drawing/2014/main" id="{AFA7CCBF-22FE-7A1D-C15D-4126E5350023}"/>
              </a:ext>
            </a:extLst>
          </p:cNvPr>
          <p:cNvSpPr>
            <a:spLocks/>
          </p:cNvSpPr>
          <p:nvPr/>
        </p:nvSpPr>
        <p:spPr>
          <a:xfrm>
            <a:off x="6610183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افتتاح الحصة</a:t>
            </a:r>
          </a:p>
        </p:txBody>
      </p:sp>
      <p:sp>
        <p:nvSpPr>
          <p:cNvPr id="24" name="Rectangle 23">
            <a:extLst>
              <a:ext uri="{FF2B5EF4-FFF2-40B4-BE49-F238E27FC236}">
                <a16:creationId xmlns:a16="http://schemas.microsoft.com/office/drawing/2014/main" id="{10CAE6DA-B125-776E-3470-02649F3C45C0}"/>
              </a:ext>
            </a:extLst>
          </p:cNvPr>
          <p:cNvSpPr>
            <a:spLocks/>
          </p:cNvSpPr>
          <p:nvPr/>
        </p:nvSpPr>
        <p:spPr>
          <a:xfrm>
            <a:off x="398069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اختــتام الحــصة</a:t>
            </a:r>
          </a:p>
        </p:txBody>
      </p:sp>
      <p:pic>
        <p:nvPicPr>
          <p:cNvPr id="10" name="Espace réservé pour une image  9" descr="Une image contenant dessin humoristique, clipart, illustration, Dessin animé&#10;&#10;Le contenu généré par l’IA peut être incorrect.">
            <a:extLst>
              <a:ext uri="{FF2B5EF4-FFF2-40B4-BE49-F238E27FC236}">
                <a16:creationId xmlns:a16="http://schemas.microsoft.com/office/drawing/2014/main" id="{E1515056-3790-CF0E-19C4-0E69108D0662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924249" y="684000"/>
            <a:ext cx="833073" cy="833073"/>
          </a:xfrm>
        </p:spPr>
      </p:pic>
      <p:sp>
        <p:nvSpPr>
          <p:cNvPr id="7" name="Rectangle : coins arrondis 6">
            <a:extLst>
              <a:ext uri="{FF2B5EF4-FFF2-40B4-BE49-F238E27FC236}">
                <a16:creationId xmlns:a16="http://schemas.microsoft.com/office/drawing/2014/main" id="{0C8508C1-C901-1E1C-601C-2B710D71F373}"/>
              </a:ext>
            </a:extLst>
          </p:cNvPr>
          <p:cNvSpPr/>
          <p:nvPr/>
        </p:nvSpPr>
        <p:spPr>
          <a:xfrm>
            <a:off x="498559" y="1853300"/>
            <a:ext cx="7510658" cy="4141789"/>
          </a:xfrm>
          <a:custGeom>
            <a:avLst/>
            <a:gdLst>
              <a:gd name="csX0" fmla="*/ 0 w 7510658"/>
              <a:gd name="csY0" fmla="*/ 215166 h 4141789"/>
              <a:gd name="csX1" fmla="*/ 215166 w 7510658"/>
              <a:gd name="csY1" fmla="*/ 0 h 4141789"/>
              <a:gd name="csX2" fmla="*/ 788029 w 7510658"/>
              <a:gd name="csY2" fmla="*/ 0 h 4141789"/>
              <a:gd name="csX3" fmla="*/ 1219285 w 7510658"/>
              <a:gd name="csY3" fmla="*/ 0 h 4141789"/>
              <a:gd name="csX4" fmla="*/ 1862951 w 7510658"/>
              <a:gd name="csY4" fmla="*/ 0 h 4141789"/>
              <a:gd name="csX5" fmla="*/ 2577420 w 7510658"/>
              <a:gd name="csY5" fmla="*/ 0 h 4141789"/>
              <a:gd name="csX6" fmla="*/ 3079480 w 7510658"/>
              <a:gd name="csY6" fmla="*/ 0 h 4141789"/>
              <a:gd name="csX7" fmla="*/ 3864752 w 7510658"/>
              <a:gd name="csY7" fmla="*/ 0 h 4141789"/>
              <a:gd name="csX8" fmla="*/ 4579221 w 7510658"/>
              <a:gd name="csY8" fmla="*/ 0 h 4141789"/>
              <a:gd name="csX9" fmla="*/ 5081281 w 7510658"/>
              <a:gd name="csY9" fmla="*/ 0 h 4141789"/>
              <a:gd name="csX10" fmla="*/ 5583340 w 7510658"/>
              <a:gd name="csY10" fmla="*/ 0 h 4141789"/>
              <a:gd name="csX11" fmla="*/ 6368613 w 7510658"/>
              <a:gd name="csY11" fmla="*/ 0 h 4141789"/>
              <a:gd name="csX12" fmla="*/ 7295492 w 7510658"/>
              <a:gd name="csY12" fmla="*/ 0 h 4141789"/>
              <a:gd name="csX13" fmla="*/ 7510658 w 7510658"/>
              <a:gd name="csY13" fmla="*/ 215166 h 4141789"/>
              <a:gd name="csX14" fmla="*/ 7510658 w 7510658"/>
              <a:gd name="csY14" fmla="*/ 870857 h 4141789"/>
              <a:gd name="csX15" fmla="*/ 7510658 w 7510658"/>
              <a:gd name="csY15" fmla="*/ 1452318 h 4141789"/>
              <a:gd name="csX16" fmla="*/ 7510658 w 7510658"/>
              <a:gd name="csY16" fmla="*/ 2108009 h 4141789"/>
              <a:gd name="csX17" fmla="*/ 7510658 w 7510658"/>
              <a:gd name="csY17" fmla="*/ 2726585 h 4141789"/>
              <a:gd name="csX18" fmla="*/ 7510658 w 7510658"/>
              <a:gd name="csY18" fmla="*/ 3270932 h 4141789"/>
              <a:gd name="csX19" fmla="*/ 7510658 w 7510658"/>
              <a:gd name="csY19" fmla="*/ 3926623 h 4141789"/>
              <a:gd name="csX20" fmla="*/ 7295492 w 7510658"/>
              <a:gd name="csY20" fmla="*/ 4141789 h 4141789"/>
              <a:gd name="csX21" fmla="*/ 6510219 w 7510658"/>
              <a:gd name="csY21" fmla="*/ 4141789 h 4141789"/>
              <a:gd name="csX22" fmla="*/ 6078963 w 7510658"/>
              <a:gd name="csY22" fmla="*/ 4141789 h 4141789"/>
              <a:gd name="csX23" fmla="*/ 5576904 w 7510658"/>
              <a:gd name="csY23" fmla="*/ 4141789 h 4141789"/>
              <a:gd name="csX24" fmla="*/ 4791631 w 7510658"/>
              <a:gd name="csY24" fmla="*/ 4141789 h 4141789"/>
              <a:gd name="csX25" fmla="*/ 4077162 w 7510658"/>
              <a:gd name="csY25" fmla="*/ 4141789 h 4141789"/>
              <a:gd name="csX26" fmla="*/ 3362693 w 7510658"/>
              <a:gd name="csY26" fmla="*/ 4141789 h 4141789"/>
              <a:gd name="csX27" fmla="*/ 2719027 w 7510658"/>
              <a:gd name="csY27" fmla="*/ 4141789 h 4141789"/>
              <a:gd name="csX28" fmla="*/ 1933754 w 7510658"/>
              <a:gd name="csY28" fmla="*/ 4141789 h 4141789"/>
              <a:gd name="csX29" fmla="*/ 1148482 w 7510658"/>
              <a:gd name="csY29" fmla="*/ 4141789 h 4141789"/>
              <a:gd name="csX30" fmla="*/ 215166 w 7510658"/>
              <a:gd name="csY30" fmla="*/ 4141789 h 4141789"/>
              <a:gd name="csX31" fmla="*/ 0 w 7510658"/>
              <a:gd name="csY31" fmla="*/ 3926623 h 4141789"/>
              <a:gd name="csX32" fmla="*/ 0 w 7510658"/>
              <a:gd name="csY32" fmla="*/ 3270932 h 4141789"/>
              <a:gd name="csX33" fmla="*/ 0 w 7510658"/>
              <a:gd name="csY33" fmla="*/ 2763700 h 4141789"/>
              <a:gd name="csX34" fmla="*/ 0 w 7510658"/>
              <a:gd name="csY34" fmla="*/ 2256467 h 4141789"/>
              <a:gd name="csX35" fmla="*/ 0 w 7510658"/>
              <a:gd name="csY35" fmla="*/ 1675006 h 4141789"/>
              <a:gd name="csX36" fmla="*/ 0 w 7510658"/>
              <a:gd name="csY36" fmla="*/ 1093544 h 4141789"/>
              <a:gd name="csX37" fmla="*/ 0 w 7510658"/>
              <a:gd name="csY37" fmla="*/ 215166 h 4141789"/>
            </a:gdLst>
            <a:ahLst/>
            <a:cxnLst>
              <a:cxn ang="0">
                <a:pos x="csX0" y="csY0"/>
              </a:cxn>
              <a:cxn ang="0">
                <a:pos x="csX1" y="csY1"/>
              </a:cxn>
              <a:cxn ang="0">
                <a:pos x="csX2" y="csY2"/>
              </a:cxn>
              <a:cxn ang="0">
                <a:pos x="csX3" y="csY3"/>
              </a:cxn>
              <a:cxn ang="0">
                <a:pos x="csX4" y="csY4"/>
              </a:cxn>
              <a:cxn ang="0">
                <a:pos x="csX5" y="csY5"/>
              </a:cxn>
              <a:cxn ang="0">
                <a:pos x="csX6" y="csY6"/>
              </a:cxn>
              <a:cxn ang="0">
                <a:pos x="csX7" y="csY7"/>
              </a:cxn>
              <a:cxn ang="0">
                <a:pos x="csX8" y="csY8"/>
              </a:cxn>
              <a:cxn ang="0">
                <a:pos x="csX9" y="csY9"/>
              </a:cxn>
              <a:cxn ang="0">
                <a:pos x="csX10" y="csY10"/>
              </a:cxn>
              <a:cxn ang="0">
                <a:pos x="csX11" y="csY11"/>
              </a:cxn>
              <a:cxn ang="0">
                <a:pos x="csX12" y="csY12"/>
              </a:cxn>
              <a:cxn ang="0">
                <a:pos x="csX13" y="csY13"/>
              </a:cxn>
              <a:cxn ang="0">
                <a:pos x="csX14" y="csY14"/>
              </a:cxn>
              <a:cxn ang="0">
                <a:pos x="csX15" y="csY15"/>
              </a:cxn>
              <a:cxn ang="0">
                <a:pos x="csX16" y="csY16"/>
              </a:cxn>
              <a:cxn ang="0">
                <a:pos x="csX17" y="csY17"/>
              </a:cxn>
              <a:cxn ang="0">
                <a:pos x="csX18" y="csY18"/>
              </a:cxn>
              <a:cxn ang="0">
                <a:pos x="csX19" y="csY19"/>
              </a:cxn>
              <a:cxn ang="0">
                <a:pos x="csX20" y="csY20"/>
              </a:cxn>
              <a:cxn ang="0">
                <a:pos x="csX21" y="csY21"/>
              </a:cxn>
              <a:cxn ang="0">
                <a:pos x="csX22" y="csY22"/>
              </a:cxn>
              <a:cxn ang="0">
                <a:pos x="csX23" y="csY23"/>
              </a:cxn>
              <a:cxn ang="0">
                <a:pos x="csX24" y="csY24"/>
              </a:cxn>
              <a:cxn ang="0">
                <a:pos x="csX25" y="csY25"/>
              </a:cxn>
              <a:cxn ang="0">
                <a:pos x="csX26" y="csY26"/>
              </a:cxn>
              <a:cxn ang="0">
                <a:pos x="csX27" y="csY27"/>
              </a:cxn>
              <a:cxn ang="0">
                <a:pos x="csX28" y="csY28"/>
              </a:cxn>
              <a:cxn ang="0">
                <a:pos x="csX29" y="csY29"/>
              </a:cxn>
              <a:cxn ang="0">
                <a:pos x="csX30" y="csY30"/>
              </a:cxn>
              <a:cxn ang="0">
                <a:pos x="csX31" y="csY31"/>
              </a:cxn>
              <a:cxn ang="0">
                <a:pos x="csX32" y="csY32"/>
              </a:cxn>
              <a:cxn ang="0">
                <a:pos x="csX33" y="csY33"/>
              </a:cxn>
              <a:cxn ang="0">
                <a:pos x="csX34" y="csY34"/>
              </a:cxn>
              <a:cxn ang="0">
                <a:pos x="csX35" y="csY35"/>
              </a:cxn>
              <a:cxn ang="0">
                <a:pos x="csX36" y="csY36"/>
              </a:cxn>
              <a:cxn ang="0">
                <a:pos x="csX37" y="csY37"/>
              </a:cxn>
            </a:cxnLst>
            <a:rect l="l" t="t" r="r" b="b"/>
            <a:pathLst>
              <a:path w="7510658" h="4141789" extrusionOk="0">
                <a:moveTo>
                  <a:pt x="0" y="215166"/>
                </a:moveTo>
                <a:cubicBezTo>
                  <a:pt x="10749" y="86603"/>
                  <a:pt x="99029" y="1143"/>
                  <a:pt x="215166" y="0"/>
                </a:cubicBezTo>
                <a:cubicBezTo>
                  <a:pt x="349857" y="21639"/>
                  <a:pt x="560780" y="3755"/>
                  <a:pt x="788029" y="0"/>
                </a:cubicBezTo>
                <a:cubicBezTo>
                  <a:pt x="1015278" y="-3755"/>
                  <a:pt x="1036325" y="12477"/>
                  <a:pt x="1219285" y="0"/>
                </a:cubicBezTo>
                <a:cubicBezTo>
                  <a:pt x="1402245" y="-12477"/>
                  <a:pt x="1726774" y="7055"/>
                  <a:pt x="1862951" y="0"/>
                </a:cubicBezTo>
                <a:cubicBezTo>
                  <a:pt x="1999128" y="-7055"/>
                  <a:pt x="2292716" y="-99"/>
                  <a:pt x="2577420" y="0"/>
                </a:cubicBezTo>
                <a:cubicBezTo>
                  <a:pt x="2862124" y="99"/>
                  <a:pt x="2916575" y="-18799"/>
                  <a:pt x="3079480" y="0"/>
                </a:cubicBezTo>
                <a:cubicBezTo>
                  <a:pt x="3242385" y="18799"/>
                  <a:pt x="3513308" y="-10127"/>
                  <a:pt x="3864752" y="0"/>
                </a:cubicBezTo>
                <a:cubicBezTo>
                  <a:pt x="4216196" y="10127"/>
                  <a:pt x="4227574" y="16089"/>
                  <a:pt x="4579221" y="0"/>
                </a:cubicBezTo>
                <a:cubicBezTo>
                  <a:pt x="4930868" y="-16089"/>
                  <a:pt x="4942842" y="-17630"/>
                  <a:pt x="5081281" y="0"/>
                </a:cubicBezTo>
                <a:cubicBezTo>
                  <a:pt x="5219720" y="17630"/>
                  <a:pt x="5384225" y="13999"/>
                  <a:pt x="5583340" y="0"/>
                </a:cubicBezTo>
                <a:cubicBezTo>
                  <a:pt x="5782455" y="-13999"/>
                  <a:pt x="6121684" y="-3727"/>
                  <a:pt x="6368613" y="0"/>
                </a:cubicBezTo>
                <a:cubicBezTo>
                  <a:pt x="6615542" y="3727"/>
                  <a:pt x="6983298" y="-32307"/>
                  <a:pt x="7295492" y="0"/>
                </a:cubicBezTo>
                <a:cubicBezTo>
                  <a:pt x="7416237" y="28619"/>
                  <a:pt x="7500740" y="77693"/>
                  <a:pt x="7510658" y="215166"/>
                </a:cubicBezTo>
                <a:cubicBezTo>
                  <a:pt x="7542953" y="393992"/>
                  <a:pt x="7478244" y="686793"/>
                  <a:pt x="7510658" y="870857"/>
                </a:cubicBezTo>
                <a:cubicBezTo>
                  <a:pt x="7543072" y="1054921"/>
                  <a:pt x="7512160" y="1196666"/>
                  <a:pt x="7510658" y="1452318"/>
                </a:cubicBezTo>
                <a:cubicBezTo>
                  <a:pt x="7509156" y="1707970"/>
                  <a:pt x="7497461" y="1825227"/>
                  <a:pt x="7510658" y="2108009"/>
                </a:cubicBezTo>
                <a:cubicBezTo>
                  <a:pt x="7523855" y="2390791"/>
                  <a:pt x="7481642" y="2430488"/>
                  <a:pt x="7510658" y="2726585"/>
                </a:cubicBezTo>
                <a:cubicBezTo>
                  <a:pt x="7539674" y="3022682"/>
                  <a:pt x="7510205" y="3088531"/>
                  <a:pt x="7510658" y="3270932"/>
                </a:cubicBezTo>
                <a:cubicBezTo>
                  <a:pt x="7511111" y="3453333"/>
                  <a:pt x="7519436" y="3627333"/>
                  <a:pt x="7510658" y="3926623"/>
                </a:cubicBezTo>
                <a:cubicBezTo>
                  <a:pt x="7515810" y="4049258"/>
                  <a:pt x="7427889" y="4141884"/>
                  <a:pt x="7295492" y="4141789"/>
                </a:cubicBezTo>
                <a:cubicBezTo>
                  <a:pt x="7084824" y="4105599"/>
                  <a:pt x="6872857" y="4142216"/>
                  <a:pt x="6510219" y="4141789"/>
                </a:cubicBezTo>
                <a:cubicBezTo>
                  <a:pt x="6147581" y="4141362"/>
                  <a:pt x="6180991" y="4160954"/>
                  <a:pt x="6078963" y="4141789"/>
                </a:cubicBezTo>
                <a:cubicBezTo>
                  <a:pt x="5976935" y="4122624"/>
                  <a:pt x="5731275" y="4138688"/>
                  <a:pt x="5576904" y="4141789"/>
                </a:cubicBezTo>
                <a:cubicBezTo>
                  <a:pt x="5422533" y="4144890"/>
                  <a:pt x="5102006" y="4115465"/>
                  <a:pt x="4791631" y="4141789"/>
                </a:cubicBezTo>
                <a:cubicBezTo>
                  <a:pt x="4481256" y="4168113"/>
                  <a:pt x="4313357" y="4172576"/>
                  <a:pt x="4077162" y="4141789"/>
                </a:cubicBezTo>
                <a:cubicBezTo>
                  <a:pt x="3840967" y="4111002"/>
                  <a:pt x="3516115" y="4121375"/>
                  <a:pt x="3362693" y="4141789"/>
                </a:cubicBezTo>
                <a:cubicBezTo>
                  <a:pt x="3209271" y="4162203"/>
                  <a:pt x="2875600" y="4156837"/>
                  <a:pt x="2719027" y="4141789"/>
                </a:cubicBezTo>
                <a:cubicBezTo>
                  <a:pt x="2562454" y="4126741"/>
                  <a:pt x="2323772" y="4106189"/>
                  <a:pt x="1933754" y="4141789"/>
                </a:cubicBezTo>
                <a:cubicBezTo>
                  <a:pt x="1543736" y="4177389"/>
                  <a:pt x="1380425" y="4114651"/>
                  <a:pt x="1148482" y="4141789"/>
                </a:cubicBezTo>
                <a:cubicBezTo>
                  <a:pt x="916539" y="4168927"/>
                  <a:pt x="620908" y="4118770"/>
                  <a:pt x="215166" y="4141789"/>
                </a:cubicBezTo>
                <a:cubicBezTo>
                  <a:pt x="87738" y="4141592"/>
                  <a:pt x="9110" y="4052931"/>
                  <a:pt x="0" y="3926623"/>
                </a:cubicBezTo>
                <a:cubicBezTo>
                  <a:pt x="-32294" y="3705967"/>
                  <a:pt x="-29986" y="3574200"/>
                  <a:pt x="0" y="3270932"/>
                </a:cubicBezTo>
                <a:cubicBezTo>
                  <a:pt x="29986" y="2967664"/>
                  <a:pt x="3639" y="2935255"/>
                  <a:pt x="0" y="2763700"/>
                </a:cubicBezTo>
                <a:cubicBezTo>
                  <a:pt x="-3639" y="2592145"/>
                  <a:pt x="-2178" y="2434887"/>
                  <a:pt x="0" y="2256467"/>
                </a:cubicBezTo>
                <a:cubicBezTo>
                  <a:pt x="2178" y="2078047"/>
                  <a:pt x="15366" y="1849456"/>
                  <a:pt x="0" y="1675006"/>
                </a:cubicBezTo>
                <a:cubicBezTo>
                  <a:pt x="-15366" y="1500556"/>
                  <a:pt x="8490" y="1227368"/>
                  <a:pt x="0" y="1093544"/>
                </a:cubicBezTo>
                <a:cubicBezTo>
                  <a:pt x="-8490" y="959720"/>
                  <a:pt x="23190" y="439885"/>
                  <a:pt x="0" y="215166"/>
                </a:cubicBezTo>
                <a:close/>
              </a:path>
            </a:pathLst>
          </a:custGeom>
          <a:noFill/>
          <a:ln>
            <a:noFill/>
            <a:extLst>
              <a:ext uri="{C807C97D-BFC1-408E-A445-0C87EB9F89A2}">
                <ask:lineSketchStyleProps xmlns:ask="http://schemas.microsoft.com/office/drawing/2018/sketchyshapes" sd="2242124079">
                  <a:prstGeom prst="roundRect">
                    <a:avLst>
                      <a:gd name="adj" fmla="val 5195"/>
                    </a:avLst>
                  </a:prstGeom>
                  <ask:type>
                    <ask:lineSketchFreehand/>
                  </ask:type>
                </ask:lineSketchStyleProps>
              </a:ext>
            </a:extLst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800"/>
              </a:spcAft>
              <a:buClrTx/>
              <a:buSzTx/>
              <a:buFontTx/>
              <a:buNone/>
              <a:tabLst/>
              <a:defRPr/>
            </a:pPr>
            <a:endParaRPr kumimoji="0" lang="ar-MA" sz="4400" b="1" i="0" u="none" strike="noStrike" kern="100" cap="none" spc="0" normalizeH="0" baseline="0" noProof="0" dirty="0">
              <a:ln>
                <a:noFill/>
              </a:ln>
              <a:solidFill>
                <a:srgbClr val="FF0000"/>
              </a:solidFill>
              <a:effectLst/>
              <a:uLnTx/>
              <a:uFillTx/>
              <a:latin typeface="Microsoft Uighur" panose="02000000000000000000" pitchFamily="2" charset="-78"/>
              <a:ea typeface="Aptos" panose="020B0004020202020204" pitchFamily="34" charset="0"/>
              <a:cs typeface="Microsoft Uighur" panose="02000000000000000000" pitchFamily="2" charset="-78"/>
            </a:endParaRPr>
          </a:p>
        </p:txBody>
      </p:sp>
      <p:sp>
        <p:nvSpPr>
          <p:cNvPr id="5" name="ZoneTexte 4">
            <a:extLst>
              <a:ext uri="{FF2B5EF4-FFF2-40B4-BE49-F238E27FC236}">
                <a16:creationId xmlns:a16="http://schemas.microsoft.com/office/drawing/2014/main" id="{4DCA2B8F-95EA-CA92-8E9B-AE5B7DD2DD0A}"/>
              </a:ext>
            </a:extLst>
          </p:cNvPr>
          <p:cNvSpPr txBox="1"/>
          <p:nvPr/>
        </p:nvSpPr>
        <p:spPr>
          <a:xfrm>
            <a:off x="3056084" y="2166409"/>
            <a:ext cx="2911151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r>
              <a:rPr kumimoji="0" lang="ar-MA" sz="4800" b="1" i="0" u="none" strike="noStrike" kern="0" cap="none" spc="0" normalizeH="0" baseline="0" noProof="0" dirty="0">
                <a:ln>
                  <a:noFill/>
                </a:ln>
                <a:solidFill>
                  <a:srgbClr val="5B9BD5">
                    <a:lumMod val="75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  <a:sym typeface="Arial"/>
              </a:rPr>
              <a:t>تَحَدّي ٱلطَّلاقَةِ</a:t>
            </a:r>
            <a:endParaRPr kumimoji="0" lang="fr-MA" sz="4800" b="1" i="0" u="none" strike="noStrike" kern="0" cap="none" spc="0" normalizeH="0" baseline="0" noProof="0" dirty="0">
              <a:ln>
                <a:noFill/>
              </a:ln>
              <a:solidFill>
                <a:srgbClr val="5B9BD5">
                  <a:lumMod val="75000"/>
                </a:srgbClr>
              </a:solidFill>
              <a:effectLst/>
              <a:uLnTx/>
              <a:uFillTx/>
              <a:latin typeface="Microsoft Uighur" panose="02000000000000000000" pitchFamily="2" charset="-78"/>
              <a:ea typeface="Calibri" panose="020F0502020204030204" pitchFamily="34" charset="0"/>
              <a:cs typeface="Microsoft Uighur" panose="02000000000000000000" pitchFamily="2" charset="-78"/>
              <a:sym typeface="Arial"/>
            </a:endParaRPr>
          </a:p>
        </p:txBody>
      </p:sp>
      <p:pic>
        <p:nvPicPr>
          <p:cNvPr id="6" name="Image 5">
            <a:extLst>
              <a:ext uri="{FF2B5EF4-FFF2-40B4-BE49-F238E27FC236}">
                <a16:creationId xmlns:a16="http://schemas.microsoft.com/office/drawing/2014/main" id="{5A220838-99C5-5436-7DE7-35D5919219AB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853770" y="3021144"/>
            <a:ext cx="3474925" cy="2606193"/>
          </a:xfrm>
          <a:prstGeom prst="rect">
            <a:avLst/>
          </a:prstGeom>
        </p:spPr>
      </p:pic>
      <p:grpSp>
        <p:nvGrpSpPr>
          <p:cNvPr id="3" name="Groupe 2">
            <a:extLst>
              <a:ext uri="{FF2B5EF4-FFF2-40B4-BE49-F238E27FC236}">
                <a16:creationId xmlns:a16="http://schemas.microsoft.com/office/drawing/2014/main" id="{F8F0259E-5CC9-8456-BE30-DF25E016FA62}"/>
              </a:ext>
            </a:extLst>
          </p:cNvPr>
          <p:cNvGrpSpPr/>
          <p:nvPr/>
        </p:nvGrpSpPr>
        <p:grpSpPr>
          <a:xfrm>
            <a:off x="1878674" y="131773"/>
            <a:ext cx="4453440" cy="288000"/>
            <a:chOff x="1878674" y="131773"/>
            <a:chExt cx="4453440" cy="288000"/>
          </a:xfrm>
        </p:grpSpPr>
        <p:pic>
          <p:nvPicPr>
            <p:cNvPr id="11" name="Image 10">
              <a:extLst>
                <a:ext uri="{FF2B5EF4-FFF2-40B4-BE49-F238E27FC236}">
                  <a16:creationId xmlns:a16="http://schemas.microsoft.com/office/drawing/2014/main" id="{908E46E6-6D86-4B24-4F97-B71D96D9578C}"/>
                </a:ext>
              </a:extLst>
            </p:cNvPr>
            <p:cNvPicPr>
              <a:picLocks noChangeAspect="1"/>
            </p:cNvPicPr>
            <p:nvPr/>
          </p:nvPicPr>
          <p:blipFill>
            <a:blip r:embed="rId5">
              <a:alphaModFix amt="20000"/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/>
          </p:blipFill>
          <p:spPr>
            <a:xfrm>
              <a:off x="1878674" y="136738"/>
              <a:ext cx="278069" cy="278069"/>
            </a:xfrm>
            <a:prstGeom prst="rect">
              <a:avLst/>
            </a:prstGeom>
            <a:ln>
              <a:noFill/>
            </a:ln>
          </p:spPr>
        </p:pic>
        <p:grpSp>
          <p:nvGrpSpPr>
            <p:cNvPr id="12" name="Groupe 11">
              <a:extLst>
                <a:ext uri="{FF2B5EF4-FFF2-40B4-BE49-F238E27FC236}">
                  <a16:creationId xmlns:a16="http://schemas.microsoft.com/office/drawing/2014/main" id="{6B7129CF-67F5-08A9-64F3-D33058531A2E}"/>
                </a:ext>
              </a:extLst>
            </p:cNvPr>
            <p:cNvGrpSpPr/>
            <p:nvPr/>
          </p:nvGrpSpPr>
          <p:grpSpPr>
            <a:xfrm>
              <a:off x="2815306" y="131773"/>
              <a:ext cx="3516808" cy="288000"/>
              <a:chOff x="2815306" y="131773"/>
              <a:chExt cx="3516808" cy="288000"/>
            </a:xfrm>
          </p:grpSpPr>
          <p:pic>
            <p:nvPicPr>
              <p:cNvPr id="13" name="Image 12">
                <a:extLst>
                  <a:ext uri="{FF2B5EF4-FFF2-40B4-BE49-F238E27FC236}">
                    <a16:creationId xmlns:a16="http://schemas.microsoft.com/office/drawing/2014/main" id="{2EA42A6C-25D6-3AE4-2563-4E8B4DF6F294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6">
                <a:alphaModFix amt="20000"/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/>
            </p:blipFill>
            <p:spPr>
              <a:xfrm>
                <a:off x="6054045" y="136738"/>
                <a:ext cx="278069" cy="278069"/>
              </a:xfrm>
              <a:prstGeom prst="rect">
                <a:avLst/>
              </a:prstGeom>
              <a:ln>
                <a:noFill/>
              </a:ln>
            </p:spPr>
          </p:pic>
          <p:pic>
            <p:nvPicPr>
              <p:cNvPr id="14" name="Image 13">
                <a:extLst>
                  <a:ext uri="{FF2B5EF4-FFF2-40B4-BE49-F238E27FC236}">
                    <a16:creationId xmlns:a16="http://schemas.microsoft.com/office/drawing/2014/main" id="{8996BCC7-2320-A815-99E9-65669DB84CAC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7">
                <a:alphaModFix amt="20000"/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/>
            </p:blipFill>
            <p:spPr>
              <a:xfrm>
                <a:off x="4052373" y="136738"/>
                <a:ext cx="278069" cy="278069"/>
              </a:xfrm>
              <a:prstGeom prst="rect">
                <a:avLst/>
              </a:prstGeom>
              <a:ln>
                <a:noFill/>
              </a:ln>
            </p:spPr>
          </p:pic>
          <p:sp>
            <p:nvSpPr>
              <p:cNvPr id="15" name="Rectangle 14">
                <a:extLst>
                  <a:ext uri="{FF2B5EF4-FFF2-40B4-BE49-F238E27FC236}">
                    <a16:creationId xmlns:a16="http://schemas.microsoft.com/office/drawing/2014/main" id="{68D3075C-E43C-6BDE-B38E-55160764B286}"/>
                  </a:ext>
                </a:extLst>
              </p:cNvPr>
              <p:cNvSpPr>
                <a:spLocks/>
              </p:cNvSpPr>
              <p:nvPr/>
            </p:nvSpPr>
            <p:spPr>
              <a:xfrm>
                <a:off x="2815306" y="131773"/>
                <a:ext cx="1260000" cy="288000"/>
              </a:xfrm>
              <a:prstGeom prst="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1" eaLnBrk="1" fontAlgn="auto" latinLnBrk="0" hangingPunct="1">
                  <a:spcBef>
                    <a:spcPts val="0"/>
                  </a:spcBef>
                  <a:buClrTx/>
                  <a:buSzTx/>
                  <a:buFontTx/>
                  <a:buNone/>
                  <a:tabLst/>
                  <a:defRPr/>
                </a:pPr>
                <a:r>
                  <a:rPr kumimoji="0" lang="ar-MA" sz="2000" b="1" i="0" u="none" strike="noStrike" kern="1200" cap="none" spc="0" normalizeH="0" baseline="0" noProof="0" dirty="0">
                    <a:ln>
                      <a:noFill/>
                    </a:ln>
                    <a:solidFill>
                      <a:srgbClr val="565F88">
                        <a:alpha val="20000"/>
                      </a:srgbClr>
                    </a:solidFill>
                    <a:effectLst/>
                    <a:uLnTx/>
                    <a:uFillTx/>
                    <a:latin typeface="Microsoft Uighur" panose="02000000000000000000" pitchFamily="2" charset="-78"/>
                    <a:cs typeface="Microsoft Uighur" panose="02000000000000000000" pitchFamily="2" charset="-78"/>
                  </a:rPr>
                  <a:t>استـماع وتحدث</a:t>
                </a:r>
              </a:p>
            </p:txBody>
          </p:sp>
          <p:sp>
            <p:nvSpPr>
              <p:cNvPr id="16" name="Rectangle 15">
                <a:extLst>
                  <a:ext uri="{FF2B5EF4-FFF2-40B4-BE49-F238E27FC236}">
                    <a16:creationId xmlns:a16="http://schemas.microsoft.com/office/drawing/2014/main" id="{A4678291-FA1E-CC88-95FD-8E56D241FA3B}"/>
                  </a:ext>
                </a:extLst>
              </p:cNvPr>
              <p:cNvSpPr>
                <a:spLocks/>
              </p:cNvSpPr>
              <p:nvPr/>
            </p:nvSpPr>
            <p:spPr>
              <a:xfrm>
                <a:off x="5072114" y="131773"/>
                <a:ext cx="1260000" cy="288000"/>
              </a:xfrm>
              <a:prstGeom prst="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1" eaLnBrk="1" fontAlgn="auto" latinLnBrk="0" hangingPunct="1">
                  <a:spcBef>
                    <a:spcPts val="0"/>
                  </a:spcBef>
                  <a:buClrTx/>
                  <a:buSzTx/>
                  <a:buFontTx/>
                  <a:buNone/>
                  <a:tabLst/>
                  <a:defRPr/>
                </a:pPr>
                <a:r>
                  <a:rPr kumimoji="0" lang="ar-MA" sz="2000" b="1" i="0" u="none" strike="noStrike" kern="1200" cap="none" spc="0" normalizeH="0" baseline="0" noProof="0" dirty="0">
                    <a:ln>
                      <a:noFill/>
                    </a:ln>
                    <a:solidFill>
                      <a:srgbClr val="565F88">
                        <a:alpha val="20000"/>
                      </a:srgbClr>
                    </a:solidFill>
                    <a:effectLst/>
                    <a:uLnTx/>
                    <a:uFillTx/>
                    <a:latin typeface="Microsoft Uighur" panose="02000000000000000000" pitchFamily="2" charset="-78"/>
                    <a:cs typeface="Microsoft Uighur" panose="02000000000000000000" pitchFamily="2" charset="-78"/>
                  </a:rPr>
                  <a:t>معــــــــــجم</a:t>
                </a:r>
              </a:p>
            </p:txBody>
          </p:sp>
        </p:grpSp>
      </p:grpSp>
    </p:spTree>
    <p:extLst>
      <p:ext uri="{BB962C8B-B14F-4D97-AF65-F5344CB8AC3E}">
        <p14:creationId xmlns:p14="http://schemas.microsoft.com/office/powerpoint/2010/main" val="3926959237"/>
      </p:ext>
    </p:extLst>
  </p:cSld>
  <p:clrMapOvr>
    <a:masterClrMapping/>
  </p:clrMapOvr>
  <p:transition spd="slow">
    <p:fade/>
  </p:transition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84B0053-5710-361C-3804-90FA66F8544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DA0B8AF7-ECBD-27E4-2E61-DA54B9922FC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55233" y="756000"/>
            <a:ext cx="6840000" cy="612000"/>
          </a:xfrm>
        </p:spPr>
        <p:txBody>
          <a:bodyPr>
            <a:noAutofit/>
          </a:bodyPr>
          <a:lstStyle/>
          <a:p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من يقرأ السؤال الأول؟ من يجيب ؟ ما العبارة الدالة على الجواب؟ (دقيقة للتفكير)</a:t>
            </a:r>
            <a:endParaRPr lang="fr-FR" sz="2400" dirty="0"/>
          </a:p>
        </p:txBody>
      </p:sp>
      <p:pic>
        <p:nvPicPr>
          <p:cNvPr id="4" name="Image 3">
            <a:extLst>
              <a:ext uri="{FF2B5EF4-FFF2-40B4-BE49-F238E27FC236}">
                <a16:creationId xmlns:a16="http://schemas.microsoft.com/office/drawing/2014/main" id="{E1125A45-C68D-8A7A-D51B-43614EE08D06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870183" y="136738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22" name="Rectangle 21">
            <a:extLst>
              <a:ext uri="{FF2B5EF4-FFF2-40B4-BE49-F238E27FC236}">
                <a16:creationId xmlns:a16="http://schemas.microsoft.com/office/drawing/2014/main" id="{5262A9E0-F369-D286-BF9C-BF6526277446}"/>
              </a:ext>
            </a:extLst>
          </p:cNvPr>
          <p:cNvSpPr>
            <a:spLocks/>
          </p:cNvSpPr>
          <p:nvPr/>
        </p:nvSpPr>
        <p:spPr>
          <a:xfrm>
            <a:off x="6610183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افتتاح الحصة</a:t>
            </a:r>
          </a:p>
        </p:txBody>
      </p:sp>
      <p:sp>
        <p:nvSpPr>
          <p:cNvPr id="24" name="Rectangle 23">
            <a:extLst>
              <a:ext uri="{FF2B5EF4-FFF2-40B4-BE49-F238E27FC236}">
                <a16:creationId xmlns:a16="http://schemas.microsoft.com/office/drawing/2014/main" id="{EACB78D9-09C8-8B09-E571-E68D55A84DB4}"/>
              </a:ext>
            </a:extLst>
          </p:cNvPr>
          <p:cNvSpPr>
            <a:spLocks/>
          </p:cNvSpPr>
          <p:nvPr/>
        </p:nvSpPr>
        <p:spPr>
          <a:xfrm>
            <a:off x="398069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اختــتام الحــصة</a:t>
            </a:r>
          </a:p>
        </p:txBody>
      </p:sp>
      <p:sp>
        <p:nvSpPr>
          <p:cNvPr id="7" name="Rectangle : coins arrondis 6">
            <a:extLst>
              <a:ext uri="{FF2B5EF4-FFF2-40B4-BE49-F238E27FC236}">
                <a16:creationId xmlns:a16="http://schemas.microsoft.com/office/drawing/2014/main" id="{8A97F983-802D-2DCC-8620-B46A923440AA}"/>
              </a:ext>
            </a:extLst>
          </p:cNvPr>
          <p:cNvSpPr/>
          <p:nvPr/>
        </p:nvSpPr>
        <p:spPr>
          <a:xfrm>
            <a:off x="498559" y="1853300"/>
            <a:ext cx="7510658" cy="4141789"/>
          </a:xfrm>
          <a:custGeom>
            <a:avLst/>
            <a:gdLst>
              <a:gd name="csX0" fmla="*/ 0 w 7510658"/>
              <a:gd name="csY0" fmla="*/ 215166 h 4141789"/>
              <a:gd name="csX1" fmla="*/ 215166 w 7510658"/>
              <a:gd name="csY1" fmla="*/ 0 h 4141789"/>
              <a:gd name="csX2" fmla="*/ 788029 w 7510658"/>
              <a:gd name="csY2" fmla="*/ 0 h 4141789"/>
              <a:gd name="csX3" fmla="*/ 1219285 w 7510658"/>
              <a:gd name="csY3" fmla="*/ 0 h 4141789"/>
              <a:gd name="csX4" fmla="*/ 1862951 w 7510658"/>
              <a:gd name="csY4" fmla="*/ 0 h 4141789"/>
              <a:gd name="csX5" fmla="*/ 2577420 w 7510658"/>
              <a:gd name="csY5" fmla="*/ 0 h 4141789"/>
              <a:gd name="csX6" fmla="*/ 3079480 w 7510658"/>
              <a:gd name="csY6" fmla="*/ 0 h 4141789"/>
              <a:gd name="csX7" fmla="*/ 3864752 w 7510658"/>
              <a:gd name="csY7" fmla="*/ 0 h 4141789"/>
              <a:gd name="csX8" fmla="*/ 4579221 w 7510658"/>
              <a:gd name="csY8" fmla="*/ 0 h 4141789"/>
              <a:gd name="csX9" fmla="*/ 5081281 w 7510658"/>
              <a:gd name="csY9" fmla="*/ 0 h 4141789"/>
              <a:gd name="csX10" fmla="*/ 5583340 w 7510658"/>
              <a:gd name="csY10" fmla="*/ 0 h 4141789"/>
              <a:gd name="csX11" fmla="*/ 6368613 w 7510658"/>
              <a:gd name="csY11" fmla="*/ 0 h 4141789"/>
              <a:gd name="csX12" fmla="*/ 7295492 w 7510658"/>
              <a:gd name="csY12" fmla="*/ 0 h 4141789"/>
              <a:gd name="csX13" fmla="*/ 7510658 w 7510658"/>
              <a:gd name="csY13" fmla="*/ 215166 h 4141789"/>
              <a:gd name="csX14" fmla="*/ 7510658 w 7510658"/>
              <a:gd name="csY14" fmla="*/ 870857 h 4141789"/>
              <a:gd name="csX15" fmla="*/ 7510658 w 7510658"/>
              <a:gd name="csY15" fmla="*/ 1452318 h 4141789"/>
              <a:gd name="csX16" fmla="*/ 7510658 w 7510658"/>
              <a:gd name="csY16" fmla="*/ 2108009 h 4141789"/>
              <a:gd name="csX17" fmla="*/ 7510658 w 7510658"/>
              <a:gd name="csY17" fmla="*/ 2726585 h 4141789"/>
              <a:gd name="csX18" fmla="*/ 7510658 w 7510658"/>
              <a:gd name="csY18" fmla="*/ 3270932 h 4141789"/>
              <a:gd name="csX19" fmla="*/ 7510658 w 7510658"/>
              <a:gd name="csY19" fmla="*/ 3926623 h 4141789"/>
              <a:gd name="csX20" fmla="*/ 7295492 w 7510658"/>
              <a:gd name="csY20" fmla="*/ 4141789 h 4141789"/>
              <a:gd name="csX21" fmla="*/ 6510219 w 7510658"/>
              <a:gd name="csY21" fmla="*/ 4141789 h 4141789"/>
              <a:gd name="csX22" fmla="*/ 6078963 w 7510658"/>
              <a:gd name="csY22" fmla="*/ 4141789 h 4141789"/>
              <a:gd name="csX23" fmla="*/ 5576904 w 7510658"/>
              <a:gd name="csY23" fmla="*/ 4141789 h 4141789"/>
              <a:gd name="csX24" fmla="*/ 4791631 w 7510658"/>
              <a:gd name="csY24" fmla="*/ 4141789 h 4141789"/>
              <a:gd name="csX25" fmla="*/ 4077162 w 7510658"/>
              <a:gd name="csY25" fmla="*/ 4141789 h 4141789"/>
              <a:gd name="csX26" fmla="*/ 3362693 w 7510658"/>
              <a:gd name="csY26" fmla="*/ 4141789 h 4141789"/>
              <a:gd name="csX27" fmla="*/ 2719027 w 7510658"/>
              <a:gd name="csY27" fmla="*/ 4141789 h 4141789"/>
              <a:gd name="csX28" fmla="*/ 1933754 w 7510658"/>
              <a:gd name="csY28" fmla="*/ 4141789 h 4141789"/>
              <a:gd name="csX29" fmla="*/ 1148482 w 7510658"/>
              <a:gd name="csY29" fmla="*/ 4141789 h 4141789"/>
              <a:gd name="csX30" fmla="*/ 215166 w 7510658"/>
              <a:gd name="csY30" fmla="*/ 4141789 h 4141789"/>
              <a:gd name="csX31" fmla="*/ 0 w 7510658"/>
              <a:gd name="csY31" fmla="*/ 3926623 h 4141789"/>
              <a:gd name="csX32" fmla="*/ 0 w 7510658"/>
              <a:gd name="csY32" fmla="*/ 3270932 h 4141789"/>
              <a:gd name="csX33" fmla="*/ 0 w 7510658"/>
              <a:gd name="csY33" fmla="*/ 2763700 h 4141789"/>
              <a:gd name="csX34" fmla="*/ 0 w 7510658"/>
              <a:gd name="csY34" fmla="*/ 2256467 h 4141789"/>
              <a:gd name="csX35" fmla="*/ 0 w 7510658"/>
              <a:gd name="csY35" fmla="*/ 1675006 h 4141789"/>
              <a:gd name="csX36" fmla="*/ 0 w 7510658"/>
              <a:gd name="csY36" fmla="*/ 1093544 h 4141789"/>
              <a:gd name="csX37" fmla="*/ 0 w 7510658"/>
              <a:gd name="csY37" fmla="*/ 215166 h 4141789"/>
            </a:gdLst>
            <a:ahLst/>
            <a:cxnLst>
              <a:cxn ang="0">
                <a:pos x="csX0" y="csY0"/>
              </a:cxn>
              <a:cxn ang="0">
                <a:pos x="csX1" y="csY1"/>
              </a:cxn>
              <a:cxn ang="0">
                <a:pos x="csX2" y="csY2"/>
              </a:cxn>
              <a:cxn ang="0">
                <a:pos x="csX3" y="csY3"/>
              </a:cxn>
              <a:cxn ang="0">
                <a:pos x="csX4" y="csY4"/>
              </a:cxn>
              <a:cxn ang="0">
                <a:pos x="csX5" y="csY5"/>
              </a:cxn>
              <a:cxn ang="0">
                <a:pos x="csX6" y="csY6"/>
              </a:cxn>
              <a:cxn ang="0">
                <a:pos x="csX7" y="csY7"/>
              </a:cxn>
              <a:cxn ang="0">
                <a:pos x="csX8" y="csY8"/>
              </a:cxn>
              <a:cxn ang="0">
                <a:pos x="csX9" y="csY9"/>
              </a:cxn>
              <a:cxn ang="0">
                <a:pos x="csX10" y="csY10"/>
              </a:cxn>
              <a:cxn ang="0">
                <a:pos x="csX11" y="csY11"/>
              </a:cxn>
              <a:cxn ang="0">
                <a:pos x="csX12" y="csY12"/>
              </a:cxn>
              <a:cxn ang="0">
                <a:pos x="csX13" y="csY13"/>
              </a:cxn>
              <a:cxn ang="0">
                <a:pos x="csX14" y="csY14"/>
              </a:cxn>
              <a:cxn ang="0">
                <a:pos x="csX15" y="csY15"/>
              </a:cxn>
              <a:cxn ang="0">
                <a:pos x="csX16" y="csY16"/>
              </a:cxn>
              <a:cxn ang="0">
                <a:pos x="csX17" y="csY17"/>
              </a:cxn>
              <a:cxn ang="0">
                <a:pos x="csX18" y="csY18"/>
              </a:cxn>
              <a:cxn ang="0">
                <a:pos x="csX19" y="csY19"/>
              </a:cxn>
              <a:cxn ang="0">
                <a:pos x="csX20" y="csY20"/>
              </a:cxn>
              <a:cxn ang="0">
                <a:pos x="csX21" y="csY21"/>
              </a:cxn>
              <a:cxn ang="0">
                <a:pos x="csX22" y="csY22"/>
              </a:cxn>
              <a:cxn ang="0">
                <a:pos x="csX23" y="csY23"/>
              </a:cxn>
              <a:cxn ang="0">
                <a:pos x="csX24" y="csY24"/>
              </a:cxn>
              <a:cxn ang="0">
                <a:pos x="csX25" y="csY25"/>
              </a:cxn>
              <a:cxn ang="0">
                <a:pos x="csX26" y="csY26"/>
              </a:cxn>
              <a:cxn ang="0">
                <a:pos x="csX27" y="csY27"/>
              </a:cxn>
              <a:cxn ang="0">
                <a:pos x="csX28" y="csY28"/>
              </a:cxn>
              <a:cxn ang="0">
                <a:pos x="csX29" y="csY29"/>
              </a:cxn>
              <a:cxn ang="0">
                <a:pos x="csX30" y="csY30"/>
              </a:cxn>
              <a:cxn ang="0">
                <a:pos x="csX31" y="csY31"/>
              </a:cxn>
              <a:cxn ang="0">
                <a:pos x="csX32" y="csY32"/>
              </a:cxn>
              <a:cxn ang="0">
                <a:pos x="csX33" y="csY33"/>
              </a:cxn>
              <a:cxn ang="0">
                <a:pos x="csX34" y="csY34"/>
              </a:cxn>
              <a:cxn ang="0">
                <a:pos x="csX35" y="csY35"/>
              </a:cxn>
              <a:cxn ang="0">
                <a:pos x="csX36" y="csY36"/>
              </a:cxn>
              <a:cxn ang="0">
                <a:pos x="csX37" y="csY37"/>
              </a:cxn>
            </a:cxnLst>
            <a:rect l="l" t="t" r="r" b="b"/>
            <a:pathLst>
              <a:path w="7510658" h="4141789" extrusionOk="0">
                <a:moveTo>
                  <a:pt x="0" y="215166"/>
                </a:moveTo>
                <a:cubicBezTo>
                  <a:pt x="10749" y="86603"/>
                  <a:pt x="99029" y="1143"/>
                  <a:pt x="215166" y="0"/>
                </a:cubicBezTo>
                <a:cubicBezTo>
                  <a:pt x="349857" y="21639"/>
                  <a:pt x="560780" y="3755"/>
                  <a:pt x="788029" y="0"/>
                </a:cubicBezTo>
                <a:cubicBezTo>
                  <a:pt x="1015278" y="-3755"/>
                  <a:pt x="1036325" y="12477"/>
                  <a:pt x="1219285" y="0"/>
                </a:cubicBezTo>
                <a:cubicBezTo>
                  <a:pt x="1402245" y="-12477"/>
                  <a:pt x="1726774" y="7055"/>
                  <a:pt x="1862951" y="0"/>
                </a:cubicBezTo>
                <a:cubicBezTo>
                  <a:pt x="1999128" y="-7055"/>
                  <a:pt x="2292716" y="-99"/>
                  <a:pt x="2577420" y="0"/>
                </a:cubicBezTo>
                <a:cubicBezTo>
                  <a:pt x="2862124" y="99"/>
                  <a:pt x="2916575" y="-18799"/>
                  <a:pt x="3079480" y="0"/>
                </a:cubicBezTo>
                <a:cubicBezTo>
                  <a:pt x="3242385" y="18799"/>
                  <a:pt x="3513308" y="-10127"/>
                  <a:pt x="3864752" y="0"/>
                </a:cubicBezTo>
                <a:cubicBezTo>
                  <a:pt x="4216196" y="10127"/>
                  <a:pt x="4227574" y="16089"/>
                  <a:pt x="4579221" y="0"/>
                </a:cubicBezTo>
                <a:cubicBezTo>
                  <a:pt x="4930868" y="-16089"/>
                  <a:pt x="4942842" y="-17630"/>
                  <a:pt x="5081281" y="0"/>
                </a:cubicBezTo>
                <a:cubicBezTo>
                  <a:pt x="5219720" y="17630"/>
                  <a:pt x="5384225" y="13999"/>
                  <a:pt x="5583340" y="0"/>
                </a:cubicBezTo>
                <a:cubicBezTo>
                  <a:pt x="5782455" y="-13999"/>
                  <a:pt x="6121684" y="-3727"/>
                  <a:pt x="6368613" y="0"/>
                </a:cubicBezTo>
                <a:cubicBezTo>
                  <a:pt x="6615542" y="3727"/>
                  <a:pt x="6983298" y="-32307"/>
                  <a:pt x="7295492" y="0"/>
                </a:cubicBezTo>
                <a:cubicBezTo>
                  <a:pt x="7416237" y="28619"/>
                  <a:pt x="7500740" y="77693"/>
                  <a:pt x="7510658" y="215166"/>
                </a:cubicBezTo>
                <a:cubicBezTo>
                  <a:pt x="7542953" y="393992"/>
                  <a:pt x="7478244" y="686793"/>
                  <a:pt x="7510658" y="870857"/>
                </a:cubicBezTo>
                <a:cubicBezTo>
                  <a:pt x="7543072" y="1054921"/>
                  <a:pt x="7512160" y="1196666"/>
                  <a:pt x="7510658" y="1452318"/>
                </a:cubicBezTo>
                <a:cubicBezTo>
                  <a:pt x="7509156" y="1707970"/>
                  <a:pt x="7497461" y="1825227"/>
                  <a:pt x="7510658" y="2108009"/>
                </a:cubicBezTo>
                <a:cubicBezTo>
                  <a:pt x="7523855" y="2390791"/>
                  <a:pt x="7481642" y="2430488"/>
                  <a:pt x="7510658" y="2726585"/>
                </a:cubicBezTo>
                <a:cubicBezTo>
                  <a:pt x="7539674" y="3022682"/>
                  <a:pt x="7510205" y="3088531"/>
                  <a:pt x="7510658" y="3270932"/>
                </a:cubicBezTo>
                <a:cubicBezTo>
                  <a:pt x="7511111" y="3453333"/>
                  <a:pt x="7519436" y="3627333"/>
                  <a:pt x="7510658" y="3926623"/>
                </a:cubicBezTo>
                <a:cubicBezTo>
                  <a:pt x="7515810" y="4049258"/>
                  <a:pt x="7427889" y="4141884"/>
                  <a:pt x="7295492" y="4141789"/>
                </a:cubicBezTo>
                <a:cubicBezTo>
                  <a:pt x="7084824" y="4105599"/>
                  <a:pt x="6872857" y="4142216"/>
                  <a:pt x="6510219" y="4141789"/>
                </a:cubicBezTo>
                <a:cubicBezTo>
                  <a:pt x="6147581" y="4141362"/>
                  <a:pt x="6180991" y="4160954"/>
                  <a:pt x="6078963" y="4141789"/>
                </a:cubicBezTo>
                <a:cubicBezTo>
                  <a:pt x="5976935" y="4122624"/>
                  <a:pt x="5731275" y="4138688"/>
                  <a:pt x="5576904" y="4141789"/>
                </a:cubicBezTo>
                <a:cubicBezTo>
                  <a:pt x="5422533" y="4144890"/>
                  <a:pt x="5102006" y="4115465"/>
                  <a:pt x="4791631" y="4141789"/>
                </a:cubicBezTo>
                <a:cubicBezTo>
                  <a:pt x="4481256" y="4168113"/>
                  <a:pt x="4313357" y="4172576"/>
                  <a:pt x="4077162" y="4141789"/>
                </a:cubicBezTo>
                <a:cubicBezTo>
                  <a:pt x="3840967" y="4111002"/>
                  <a:pt x="3516115" y="4121375"/>
                  <a:pt x="3362693" y="4141789"/>
                </a:cubicBezTo>
                <a:cubicBezTo>
                  <a:pt x="3209271" y="4162203"/>
                  <a:pt x="2875600" y="4156837"/>
                  <a:pt x="2719027" y="4141789"/>
                </a:cubicBezTo>
                <a:cubicBezTo>
                  <a:pt x="2562454" y="4126741"/>
                  <a:pt x="2323772" y="4106189"/>
                  <a:pt x="1933754" y="4141789"/>
                </a:cubicBezTo>
                <a:cubicBezTo>
                  <a:pt x="1543736" y="4177389"/>
                  <a:pt x="1380425" y="4114651"/>
                  <a:pt x="1148482" y="4141789"/>
                </a:cubicBezTo>
                <a:cubicBezTo>
                  <a:pt x="916539" y="4168927"/>
                  <a:pt x="620908" y="4118770"/>
                  <a:pt x="215166" y="4141789"/>
                </a:cubicBezTo>
                <a:cubicBezTo>
                  <a:pt x="87738" y="4141592"/>
                  <a:pt x="9110" y="4052931"/>
                  <a:pt x="0" y="3926623"/>
                </a:cubicBezTo>
                <a:cubicBezTo>
                  <a:pt x="-32294" y="3705967"/>
                  <a:pt x="-29986" y="3574200"/>
                  <a:pt x="0" y="3270932"/>
                </a:cubicBezTo>
                <a:cubicBezTo>
                  <a:pt x="29986" y="2967664"/>
                  <a:pt x="3639" y="2935255"/>
                  <a:pt x="0" y="2763700"/>
                </a:cubicBezTo>
                <a:cubicBezTo>
                  <a:pt x="-3639" y="2592145"/>
                  <a:pt x="-2178" y="2434887"/>
                  <a:pt x="0" y="2256467"/>
                </a:cubicBezTo>
                <a:cubicBezTo>
                  <a:pt x="2178" y="2078047"/>
                  <a:pt x="15366" y="1849456"/>
                  <a:pt x="0" y="1675006"/>
                </a:cubicBezTo>
                <a:cubicBezTo>
                  <a:pt x="-15366" y="1500556"/>
                  <a:pt x="8490" y="1227368"/>
                  <a:pt x="0" y="1093544"/>
                </a:cubicBezTo>
                <a:cubicBezTo>
                  <a:pt x="-8490" y="959720"/>
                  <a:pt x="23190" y="439885"/>
                  <a:pt x="0" y="215166"/>
                </a:cubicBezTo>
                <a:close/>
              </a:path>
            </a:pathLst>
          </a:custGeom>
          <a:noFill/>
          <a:ln>
            <a:noFill/>
            <a:extLst>
              <a:ext uri="{C807C97D-BFC1-408E-A445-0C87EB9F89A2}">
                <ask:lineSketchStyleProps xmlns:ask="http://schemas.microsoft.com/office/drawing/2018/sketchyshapes" sd="2242124079">
                  <a:prstGeom prst="roundRect">
                    <a:avLst>
                      <a:gd name="adj" fmla="val 5195"/>
                    </a:avLst>
                  </a:prstGeom>
                  <ask:type>
                    <ask:lineSketchFreehand/>
                  </ask:type>
                </ask:lineSketchStyleProps>
              </a:ext>
            </a:extLst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800"/>
              </a:spcAft>
              <a:buClrTx/>
              <a:buSzTx/>
              <a:buFontTx/>
              <a:buNone/>
              <a:tabLst/>
              <a:defRPr/>
            </a:pPr>
            <a:endParaRPr kumimoji="0" lang="ar-MA" sz="4400" b="1" i="0" u="none" strike="noStrike" kern="100" cap="none" spc="0" normalizeH="0" baseline="0" noProof="0" dirty="0">
              <a:ln>
                <a:noFill/>
              </a:ln>
              <a:solidFill>
                <a:srgbClr val="FF0000"/>
              </a:solidFill>
              <a:effectLst/>
              <a:uLnTx/>
              <a:uFillTx/>
              <a:latin typeface="Microsoft Uighur" panose="02000000000000000000" pitchFamily="2" charset="-78"/>
              <a:ea typeface="Aptos" panose="020B0004020202020204" pitchFamily="34" charset="0"/>
              <a:cs typeface="Microsoft Uighur" panose="02000000000000000000" pitchFamily="2" charset="-78"/>
            </a:endParaRPr>
          </a:p>
        </p:txBody>
      </p:sp>
      <p:sp>
        <p:nvSpPr>
          <p:cNvPr id="3" name="ZoneTexte 2">
            <a:extLst>
              <a:ext uri="{FF2B5EF4-FFF2-40B4-BE49-F238E27FC236}">
                <a16:creationId xmlns:a16="http://schemas.microsoft.com/office/drawing/2014/main" id="{672ED14C-9775-D93F-AA4C-3082FD886354}"/>
              </a:ext>
            </a:extLst>
          </p:cNvPr>
          <p:cNvSpPr txBox="1"/>
          <p:nvPr/>
        </p:nvSpPr>
        <p:spPr>
          <a:xfrm>
            <a:off x="1807361" y="1559702"/>
            <a:ext cx="5098216" cy="851297"/>
          </a:xfrm>
          <a:prstGeom prst="roundRect">
            <a:avLst/>
          </a:prstGeom>
          <a:noFill/>
          <a:ln w="28575">
            <a:solidFill>
              <a:srgbClr val="C00000"/>
            </a:solidFill>
          </a:ln>
        </p:spPr>
        <p:txBody>
          <a:bodyPr wrap="square" rtlCol="0">
            <a:spAutoFit/>
          </a:bodyPr>
          <a:lstStyle/>
          <a:p>
            <a:pPr algn="just" rtl="1"/>
            <a:r>
              <a:rPr lang="ar-MA" sz="4400" b="1" dirty="0">
                <a:solidFill>
                  <a:schemeClr val="accent1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ما  </a:t>
            </a:r>
            <a:r>
              <a:rPr lang="ar-MA" sz="4400" b="1" dirty="0" err="1">
                <a:solidFill>
                  <a:schemeClr val="accent1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ٱسْمُ</a:t>
            </a:r>
            <a:r>
              <a:rPr lang="ar-MA" sz="4400" b="1" dirty="0">
                <a:solidFill>
                  <a:schemeClr val="accent1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</a:t>
            </a:r>
            <a:r>
              <a:rPr lang="ar-MA" sz="4400" b="1" dirty="0" err="1">
                <a:solidFill>
                  <a:schemeClr val="accent1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ٱلْمَدينَةِ</a:t>
            </a:r>
            <a:r>
              <a:rPr lang="ar-MA" sz="4400" b="1" dirty="0">
                <a:solidFill>
                  <a:schemeClr val="accent1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</a:t>
            </a:r>
            <a:r>
              <a:rPr lang="ar-MA" sz="4400" b="1" dirty="0" err="1">
                <a:solidFill>
                  <a:schemeClr val="accent1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ٱلَّتي</a:t>
            </a:r>
            <a:r>
              <a:rPr lang="ar-MA" sz="4400" b="1" dirty="0">
                <a:solidFill>
                  <a:schemeClr val="accent1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زارَها </a:t>
            </a:r>
            <a:r>
              <a:rPr lang="ar-MA" sz="4400" b="1" dirty="0" err="1">
                <a:solidFill>
                  <a:schemeClr val="accent1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ٱلْكاتِبُ</a:t>
            </a:r>
            <a:r>
              <a:rPr lang="ar-MA" sz="4400" b="1" dirty="0">
                <a:solidFill>
                  <a:schemeClr val="accent1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؟</a:t>
            </a:r>
            <a:endParaRPr lang="fr-FR" sz="4400" b="1" dirty="0">
              <a:solidFill>
                <a:schemeClr val="accent1">
                  <a:lumMod val="50000"/>
                </a:schemeClr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pic>
        <p:nvPicPr>
          <p:cNvPr id="12" name="Espace réservé pour une image  11">
            <a:extLst>
              <a:ext uri="{FF2B5EF4-FFF2-40B4-BE49-F238E27FC236}">
                <a16:creationId xmlns:a16="http://schemas.microsoft.com/office/drawing/2014/main" id="{1BE472FB-D813-7315-A8FC-9D5919F2491B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/>
      </p:pic>
      <p:sp>
        <p:nvSpPr>
          <p:cNvPr id="5" name="ZoneTexte 4">
            <a:extLst>
              <a:ext uri="{FF2B5EF4-FFF2-40B4-BE49-F238E27FC236}">
                <a16:creationId xmlns:a16="http://schemas.microsoft.com/office/drawing/2014/main" id="{A1737B1F-3431-107C-F126-6CD7F8F28D75}"/>
              </a:ext>
            </a:extLst>
          </p:cNvPr>
          <p:cNvSpPr txBox="1"/>
          <p:nvPr/>
        </p:nvSpPr>
        <p:spPr>
          <a:xfrm>
            <a:off x="487339" y="2704597"/>
            <a:ext cx="8158102" cy="3785652"/>
          </a:xfrm>
          <a:prstGeom prst="rect">
            <a:avLst/>
          </a:prstGeom>
          <a:noFill/>
          <a:ln>
            <a:solidFill>
              <a:schemeClr val="accent1"/>
            </a:solidFill>
          </a:ln>
        </p:spPr>
        <p:txBody>
          <a:bodyPr wrap="square" rtlCol="0">
            <a:spAutoFit/>
          </a:bodyPr>
          <a:lstStyle/>
          <a:p>
            <a:pPr algn="just" rtl="1"/>
            <a:r>
              <a:rPr lang="ar-SA" sz="4000" b="1" dirty="0">
                <a:solidFill>
                  <a:schemeClr val="accent1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تابَعْنا خُطانا نَحْوَ قَلْبِ </a:t>
            </a:r>
            <a:r>
              <a:rPr lang="ar-MA" sz="4000" b="1" dirty="0" err="1">
                <a:solidFill>
                  <a:schemeClr val="accent1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ٱلْمَدينَةِ</a:t>
            </a:r>
            <a:r>
              <a:rPr lang="ar-SA" sz="4000" b="1" dirty="0">
                <a:solidFill>
                  <a:schemeClr val="accent1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، </a:t>
            </a:r>
            <a:r>
              <a:rPr lang="ar-SA" sz="4000" b="1" dirty="0" err="1">
                <a:solidFill>
                  <a:schemeClr val="accent1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فَٱنْكَشَفَتْ</a:t>
            </a:r>
            <a:r>
              <a:rPr lang="ar-SA" sz="4000" b="1" dirty="0">
                <a:solidFill>
                  <a:schemeClr val="accent1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لَنا صَوْمَعَةُ </a:t>
            </a:r>
            <a:r>
              <a:rPr lang="ar-SA" sz="4000" b="1" dirty="0" err="1">
                <a:solidFill>
                  <a:schemeClr val="accent1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ٱلْكُتُبِيَّةِ</a:t>
            </a:r>
            <a:r>
              <a:rPr lang="ar-SA" sz="4000" b="1" dirty="0">
                <a:solidFill>
                  <a:schemeClr val="accent1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</a:t>
            </a:r>
            <a:r>
              <a:rPr lang="ar-MA" sz="4000" b="1" dirty="0">
                <a:solidFill>
                  <a:schemeClr val="accent1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وَهِيَ </a:t>
            </a:r>
            <a:r>
              <a:rPr lang="ar-SA" sz="4000" b="1" dirty="0">
                <a:solidFill>
                  <a:schemeClr val="accent1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تَرْتَفِعُ في </a:t>
            </a:r>
            <a:r>
              <a:rPr lang="ar-SA" sz="4000" b="1" dirty="0" err="1">
                <a:solidFill>
                  <a:schemeClr val="accent1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ٱلسَّماءِ</a:t>
            </a:r>
            <a:r>
              <a:rPr lang="ar-SA" sz="4000" b="1" dirty="0">
                <a:solidFill>
                  <a:schemeClr val="accent1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شامِخَةً</a:t>
            </a:r>
            <a:r>
              <a:rPr lang="ar-MA" sz="4000" b="1" dirty="0">
                <a:solidFill>
                  <a:schemeClr val="accent1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كَأَنَّها تَحْرُسُ </a:t>
            </a:r>
            <a:r>
              <a:rPr lang="ar-MA" sz="4000" b="1" dirty="0" err="1">
                <a:solidFill>
                  <a:schemeClr val="accent1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ٱلْمَدينَةَ</a:t>
            </a:r>
            <a:r>
              <a:rPr lang="ar-SA" sz="4000" b="1" dirty="0">
                <a:solidFill>
                  <a:schemeClr val="accent1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. حِجارَتُها </a:t>
            </a:r>
            <a:r>
              <a:rPr lang="ar-SA" sz="4000" b="1" dirty="0" err="1">
                <a:solidFill>
                  <a:schemeClr val="accent1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ٱلْعَتيقَةُ</a:t>
            </a:r>
            <a:r>
              <a:rPr lang="ar-SA" sz="4000" b="1" dirty="0">
                <a:solidFill>
                  <a:schemeClr val="accent1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</a:t>
            </a:r>
            <a:r>
              <a:rPr lang="ar-MA" sz="4000" b="1" dirty="0">
                <a:solidFill>
                  <a:schemeClr val="accent1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وَجُدْرانُها </a:t>
            </a:r>
            <a:r>
              <a:rPr lang="ar-MA" sz="4000" b="1" dirty="0" err="1">
                <a:solidFill>
                  <a:schemeClr val="accent1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ٱلطّينِيَّةُ</a:t>
            </a:r>
            <a:r>
              <a:rPr lang="ar-MA" sz="4000" b="1" dirty="0">
                <a:solidFill>
                  <a:schemeClr val="accent1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</a:t>
            </a:r>
            <a:r>
              <a:rPr lang="ar-SA" sz="4000" b="1" dirty="0">
                <a:solidFill>
                  <a:schemeClr val="accent1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تَحْكي </a:t>
            </a:r>
            <a:r>
              <a:rPr lang="ar-MA" sz="4000" b="1" dirty="0">
                <a:solidFill>
                  <a:schemeClr val="accent1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ذِكْرَياتٍ </a:t>
            </a:r>
            <a:r>
              <a:rPr lang="ar-SA" sz="4000" b="1" dirty="0">
                <a:solidFill>
                  <a:schemeClr val="accent1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مَضَتْ</a:t>
            </a:r>
            <a:r>
              <a:rPr lang="ar-MA" sz="4000" b="1" dirty="0">
                <a:solidFill>
                  <a:schemeClr val="accent1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. </a:t>
            </a:r>
            <a:r>
              <a:rPr lang="ar-SA" sz="4000" b="1" dirty="0">
                <a:solidFill>
                  <a:schemeClr val="accent1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وَبَيْنَما كُنّا نَتَأَمَّلُ جَمالَ </a:t>
            </a:r>
            <a:r>
              <a:rPr lang="ar-SA" sz="4000" b="1" dirty="0" err="1">
                <a:solidFill>
                  <a:schemeClr val="accent1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ٱلْمَسْجِدِ</a:t>
            </a:r>
            <a:r>
              <a:rPr lang="ar-MA" sz="4000" b="1" dirty="0">
                <a:solidFill>
                  <a:schemeClr val="accent1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وَهُدوءَ ساحَتِها</a:t>
            </a:r>
            <a:r>
              <a:rPr lang="ar-SA" sz="4000" b="1" dirty="0">
                <a:solidFill>
                  <a:schemeClr val="accent1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، تَعالَتْ أَصْواتُ </a:t>
            </a:r>
            <a:r>
              <a:rPr lang="ar-SA" sz="4000" b="1" dirty="0" err="1">
                <a:solidFill>
                  <a:schemeClr val="accent1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ٱلْأَذانِ</a:t>
            </a:r>
            <a:r>
              <a:rPr lang="ar-SA" sz="4000" b="1" dirty="0">
                <a:solidFill>
                  <a:schemeClr val="accent1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</a:t>
            </a:r>
            <a:r>
              <a:rPr lang="ar-SA" sz="4000" b="1" dirty="0" err="1">
                <a:solidFill>
                  <a:schemeClr val="accent1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فَٱنْسابَتْ</a:t>
            </a:r>
            <a:r>
              <a:rPr lang="ar-SA" sz="4000" b="1" dirty="0">
                <a:solidFill>
                  <a:schemeClr val="accent1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في </a:t>
            </a:r>
            <a:r>
              <a:rPr lang="ar-SA" sz="4000" b="1" dirty="0" err="1">
                <a:solidFill>
                  <a:schemeClr val="accent1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ٱلْفَضاءِ</a:t>
            </a:r>
            <a:r>
              <a:rPr lang="ar-SA" sz="4000" b="1" dirty="0">
                <a:solidFill>
                  <a:schemeClr val="accent1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بِنَبْرَةٍ خاشِعَةٍ</a:t>
            </a:r>
            <a:r>
              <a:rPr lang="ar-MA" sz="4000" b="1" dirty="0">
                <a:solidFill>
                  <a:schemeClr val="accent1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. حينَها أَدْرَكْتُ عِشْقَ  أَجْدادِنا لِدينِ </a:t>
            </a:r>
            <a:r>
              <a:rPr lang="ar-MA" sz="4000" b="1" dirty="0" err="1">
                <a:solidFill>
                  <a:schemeClr val="accent1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ٱلْإِسْلامِ</a:t>
            </a:r>
            <a:r>
              <a:rPr lang="ar-MA" sz="4000" b="1" dirty="0">
                <a:solidFill>
                  <a:schemeClr val="accent1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وَحُبَّهِمْ لِلْعِبادَةِ.</a:t>
            </a:r>
            <a:endParaRPr lang="fr-FR" sz="4000" b="1" dirty="0">
              <a:solidFill>
                <a:schemeClr val="accent1">
                  <a:lumMod val="50000"/>
                </a:schemeClr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grpSp>
        <p:nvGrpSpPr>
          <p:cNvPr id="6" name="Groupe 5">
            <a:extLst>
              <a:ext uri="{FF2B5EF4-FFF2-40B4-BE49-F238E27FC236}">
                <a16:creationId xmlns:a16="http://schemas.microsoft.com/office/drawing/2014/main" id="{483832E8-5805-3EC9-E6AC-A91349D86621}"/>
              </a:ext>
            </a:extLst>
          </p:cNvPr>
          <p:cNvGrpSpPr/>
          <p:nvPr/>
        </p:nvGrpSpPr>
        <p:grpSpPr>
          <a:xfrm>
            <a:off x="1878674" y="131773"/>
            <a:ext cx="4453440" cy="288000"/>
            <a:chOff x="1878674" y="131773"/>
            <a:chExt cx="4453440" cy="288000"/>
          </a:xfrm>
        </p:grpSpPr>
        <p:pic>
          <p:nvPicPr>
            <p:cNvPr id="10" name="Image 9">
              <a:extLst>
                <a:ext uri="{FF2B5EF4-FFF2-40B4-BE49-F238E27FC236}">
                  <a16:creationId xmlns:a16="http://schemas.microsoft.com/office/drawing/2014/main" id="{55089D2D-5E9C-F65F-E9EB-ECA8F5484DC7}"/>
                </a:ext>
              </a:extLst>
            </p:cNvPr>
            <p:cNvPicPr>
              <a:picLocks noChangeAspect="1"/>
            </p:cNvPicPr>
            <p:nvPr/>
          </p:nvPicPr>
          <p:blipFill>
            <a:blip r:embed="rId4">
              <a:alphaModFix amt="20000"/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/>
          </p:blipFill>
          <p:spPr>
            <a:xfrm>
              <a:off x="1878674" y="136738"/>
              <a:ext cx="278069" cy="278069"/>
            </a:xfrm>
            <a:prstGeom prst="rect">
              <a:avLst/>
            </a:prstGeom>
            <a:ln>
              <a:noFill/>
            </a:ln>
          </p:spPr>
        </p:pic>
        <p:grpSp>
          <p:nvGrpSpPr>
            <p:cNvPr id="11" name="Groupe 10">
              <a:extLst>
                <a:ext uri="{FF2B5EF4-FFF2-40B4-BE49-F238E27FC236}">
                  <a16:creationId xmlns:a16="http://schemas.microsoft.com/office/drawing/2014/main" id="{1B3F798C-8D27-DD93-748C-98FEABC765DC}"/>
                </a:ext>
              </a:extLst>
            </p:cNvPr>
            <p:cNvGrpSpPr/>
            <p:nvPr/>
          </p:nvGrpSpPr>
          <p:grpSpPr>
            <a:xfrm>
              <a:off x="2815306" y="131773"/>
              <a:ext cx="3516808" cy="288000"/>
              <a:chOff x="2815306" y="131773"/>
              <a:chExt cx="3516808" cy="288000"/>
            </a:xfrm>
          </p:grpSpPr>
          <p:pic>
            <p:nvPicPr>
              <p:cNvPr id="13" name="Image 12">
                <a:extLst>
                  <a:ext uri="{FF2B5EF4-FFF2-40B4-BE49-F238E27FC236}">
                    <a16:creationId xmlns:a16="http://schemas.microsoft.com/office/drawing/2014/main" id="{2F2DBBAA-A5AE-0109-9312-08C377D4B61C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5">
                <a:alphaModFix amt="20000"/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/>
            </p:blipFill>
            <p:spPr>
              <a:xfrm>
                <a:off x="6054045" y="136738"/>
                <a:ext cx="278069" cy="278069"/>
              </a:xfrm>
              <a:prstGeom prst="rect">
                <a:avLst/>
              </a:prstGeom>
              <a:ln>
                <a:noFill/>
              </a:ln>
            </p:spPr>
          </p:pic>
          <p:pic>
            <p:nvPicPr>
              <p:cNvPr id="14" name="Image 13">
                <a:extLst>
                  <a:ext uri="{FF2B5EF4-FFF2-40B4-BE49-F238E27FC236}">
                    <a16:creationId xmlns:a16="http://schemas.microsoft.com/office/drawing/2014/main" id="{BABD9F97-73F0-932E-3678-9C8F2203F1A9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6">
                <a:alphaModFix amt="20000"/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/>
            </p:blipFill>
            <p:spPr>
              <a:xfrm>
                <a:off x="4052373" y="136738"/>
                <a:ext cx="278069" cy="278069"/>
              </a:xfrm>
              <a:prstGeom prst="rect">
                <a:avLst/>
              </a:prstGeom>
              <a:ln>
                <a:noFill/>
              </a:ln>
            </p:spPr>
          </p:pic>
          <p:sp>
            <p:nvSpPr>
              <p:cNvPr id="15" name="Rectangle 14">
                <a:extLst>
                  <a:ext uri="{FF2B5EF4-FFF2-40B4-BE49-F238E27FC236}">
                    <a16:creationId xmlns:a16="http://schemas.microsoft.com/office/drawing/2014/main" id="{6587A259-FD90-73BC-E06C-31B7EEB8C70A}"/>
                  </a:ext>
                </a:extLst>
              </p:cNvPr>
              <p:cNvSpPr>
                <a:spLocks/>
              </p:cNvSpPr>
              <p:nvPr/>
            </p:nvSpPr>
            <p:spPr>
              <a:xfrm>
                <a:off x="2815306" y="131773"/>
                <a:ext cx="1260000" cy="288000"/>
              </a:xfrm>
              <a:prstGeom prst="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1" eaLnBrk="1" fontAlgn="auto" latinLnBrk="0" hangingPunct="1">
                  <a:spcBef>
                    <a:spcPts val="0"/>
                  </a:spcBef>
                  <a:buClrTx/>
                  <a:buSzTx/>
                  <a:buFontTx/>
                  <a:buNone/>
                  <a:tabLst/>
                  <a:defRPr/>
                </a:pPr>
                <a:r>
                  <a:rPr kumimoji="0" lang="ar-MA" sz="2000" b="1" i="0" u="none" strike="noStrike" kern="1200" cap="none" spc="0" normalizeH="0" baseline="0" noProof="0" dirty="0">
                    <a:ln>
                      <a:noFill/>
                    </a:ln>
                    <a:solidFill>
                      <a:srgbClr val="565F88">
                        <a:alpha val="20000"/>
                      </a:srgbClr>
                    </a:solidFill>
                    <a:effectLst/>
                    <a:uLnTx/>
                    <a:uFillTx/>
                    <a:latin typeface="Microsoft Uighur" panose="02000000000000000000" pitchFamily="2" charset="-78"/>
                    <a:cs typeface="Microsoft Uighur" panose="02000000000000000000" pitchFamily="2" charset="-78"/>
                  </a:rPr>
                  <a:t>استـماع وتحدث</a:t>
                </a:r>
              </a:p>
            </p:txBody>
          </p:sp>
          <p:sp>
            <p:nvSpPr>
              <p:cNvPr id="16" name="Rectangle 15">
                <a:extLst>
                  <a:ext uri="{FF2B5EF4-FFF2-40B4-BE49-F238E27FC236}">
                    <a16:creationId xmlns:a16="http://schemas.microsoft.com/office/drawing/2014/main" id="{2864268C-80F0-6D13-213A-15C34F9DC671}"/>
                  </a:ext>
                </a:extLst>
              </p:cNvPr>
              <p:cNvSpPr>
                <a:spLocks/>
              </p:cNvSpPr>
              <p:nvPr/>
            </p:nvSpPr>
            <p:spPr>
              <a:xfrm>
                <a:off x="5072114" y="131773"/>
                <a:ext cx="1260000" cy="288000"/>
              </a:xfrm>
              <a:prstGeom prst="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1" eaLnBrk="1" fontAlgn="auto" latinLnBrk="0" hangingPunct="1">
                  <a:spcBef>
                    <a:spcPts val="0"/>
                  </a:spcBef>
                  <a:buClrTx/>
                  <a:buSzTx/>
                  <a:buFontTx/>
                  <a:buNone/>
                  <a:tabLst/>
                  <a:defRPr/>
                </a:pPr>
                <a:r>
                  <a:rPr kumimoji="0" lang="ar-MA" sz="2000" b="1" i="0" u="none" strike="noStrike" kern="1200" cap="none" spc="0" normalizeH="0" baseline="0" noProof="0" dirty="0">
                    <a:ln>
                      <a:noFill/>
                    </a:ln>
                    <a:solidFill>
                      <a:srgbClr val="565F88">
                        <a:alpha val="20000"/>
                      </a:srgbClr>
                    </a:solidFill>
                    <a:effectLst/>
                    <a:uLnTx/>
                    <a:uFillTx/>
                    <a:latin typeface="Microsoft Uighur" panose="02000000000000000000" pitchFamily="2" charset="-78"/>
                    <a:cs typeface="Microsoft Uighur" panose="02000000000000000000" pitchFamily="2" charset="-78"/>
                  </a:rPr>
                  <a:t>معــــــــــجم</a:t>
                </a:r>
              </a:p>
            </p:txBody>
          </p:sp>
        </p:grpSp>
      </p:grpSp>
    </p:spTree>
    <p:extLst>
      <p:ext uri="{BB962C8B-B14F-4D97-AF65-F5344CB8AC3E}">
        <p14:creationId xmlns:p14="http://schemas.microsoft.com/office/powerpoint/2010/main" val="532889524"/>
      </p:ext>
    </p:extLst>
  </p:cSld>
  <p:clrMapOvr>
    <a:masterClrMapping/>
  </p:clrMapOvr>
  <p:transition spd="slow">
    <p:fade/>
  </p:transition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226E782-9972-55BE-DF45-EC7A21B55A7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ZoneTexte 13">
            <a:extLst>
              <a:ext uri="{FF2B5EF4-FFF2-40B4-BE49-F238E27FC236}">
                <a16:creationId xmlns:a16="http://schemas.microsoft.com/office/drawing/2014/main" id="{D1F34322-BB7A-6E75-82CD-054DA17C39F4}"/>
              </a:ext>
            </a:extLst>
          </p:cNvPr>
          <p:cNvSpPr txBox="1"/>
          <p:nvPr/>
        </p:nvSpPr>
        <p:spPr>
          <a:xfrm>
            <a:off x="487339" y="2388348"/>
            <a:ext cx="8158102" cy="3785652"/>
          </a:xfrm>
          <a:prstGeom prst="rect">
            <a:avLst/>
          </a:prstGeom>
          <a:noFill/>
          <a:ln>
            <a:solidFill>
              <a:schemeClr val="accent1"/>
            </a:solidFill>
          </a:ln>
        </p:spPr>
        <p:txBody>
          <a:bodyPr wrap="square" rtlCol="0">
            <a:spAutoFit/>
          </a:bodyPr>
          <a:lstStyle/>
          <a:p>
            <a:pPr algn="just" rtl="1"/>
            <a:r>
              <a:rPr lang="ar-SA" sz="4000" b="1" dirty="0">
                <a:solidFill>
                  <a:schemeClr val="accent1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تابَعْنا خُطانا نَحْوَ قَلْبِ </a:t>
            </a:r>
            <a:r>
              <a:rPr lang="ar-SA" sz="4000" b="1" dirty="0" err="1">
                <a:solidFill>
                  <a:schemeClr val="accent1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ٱلْمَدينَة</a:t>
            </a:r>
            <a:r>
              <a:rPr lang="ar-MA" sz="4000" b="1" dirty="0">
                <a:solidFill>
                  <a:schemeClr val="accent1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ِ</a:t>
            </a:r>
            <a:r>
              <a:rPr lang="ar-SA" sz="4000" b="1" dirty="0">
                <a:solidFill>
                  <a:schemeClr val="accent1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، </a:t>
            </a:r>
            <a:r>
              <a:rPr lang="ar-SA" sz="4000" b="1" dirty="0" err="1">
                <a:solidFill>
                  <a:schemeClr val="accent1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فَٱنْكَشَفَتْ</a:t>
            </a:r>
            <a:r>
              <a:rPr lang="ar-SA" sz="4000" b="1" dirty="0">
                <a:solidFill>
                  <a:schemeClr val="accent1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لَنا </a:t>
            </a:r>
            <a:r>
              <a:rPr lang="ar-SA" sz="4000" b="1" dirty="0">
                <a:solidFill>
                  <a:srgbClr val="00B05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صَوْمَعَةُ </a:t>
            </a:r>
            <a:r>
              <a:rPr lang="ar-SA" sz="4000" b="1" dirty="0" err="1">
                <a:solidFill>
                  <a:srgbClr val="00B05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ٱلْكُتُبِيَّةِ</a:t>
            </a:r>
            <a:r>
              <a:rPr lang="ar-SA" sz="4000" b="1" dirty="0">
                <a:solidFill>
                  <a:srgbClr val="00B05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</a:t>
            </a:r>
            <a:r>
              <a:rPr lang="ar-MA" sz="4000" b="1" dirty="0">
                <a:solidFill>
                  <a:schemeClr val="accent1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وَهِيَ </a:t>
            </a:r>
            <a:r>
              <a:rPr lang="ar-SA" sz="4000" b="1" dirty="0">
                <a:solidFill>
                  <a:schemeClr val="accent1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تَرْتَفِعُ في </a:t>
            </a:r>
            <a:r>
              <a:rPr lang="ar-SA" sz="4000" b="1" dirty="0" err="1">
                <a:solidFill>
                  <a:schemeClr val="accent1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ٱلسَّماءِ</a:t>
            </a:r>
            <a:r>
              <a:rPr lang="ar-SA" sz="4000" b="1" dirty="0">
                <a:solidFill>
                  <a:schemeClr val="accent1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شامِخَةً</a:t>
            </a:r>
            <a:r>
              <a:rPr lang="ar-MA" sz="4000" b="1" dirty="0">
                <a:solidFill>
                  <a:schemeClr val="accent1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كَأَنَّها تَحْرُسُ </a:t>
            </a:r>
            <a:r>
              <a:rPr lang="ar-MA" sz="4000" b="1" dirty="0" err="1">
                <a:solidFill>
                  <a:schemeClr val="accent1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ٱلْمَدينَةَ</a:t>
            </a:r>
            <a:r>
              <a:rPr lang="ar-SA" sz="4000" b="1" dirty="0">
                <a:solidFill>
                  <a:schemeClr val="accent1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. حِجارَتُها </a:t>
            </a:r>
            <a:r>
              <a:rPr lang="ar-SA" sz="4000" b="1" dirty="0" err="1">
                <a:solidFill>
                  <a:schemeClr val="accent1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ٱلْعَتيقَةُ</a:t>
            </a:r>
            <a:r>
              <a:rPr lang="ar-SA" sz="4000" b="1" dirty="0">
                <a:solidFill>
                  <a:schemeClr val="accent1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</a:t>
            </a:r>
            <a:r>
              <a:rPr lang="ar-MA" sz="4000" b="1" dirty="0">
                <a:solidFill>
                  <a:schemeClr val="accent1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وَجُدْرانُها </a:t>
            </a:r>
            <a:r>
              <a:rPr lang="ar-MA" sz="4000" b="1" dirty="0" err="1">
                <a:solidFill>
                  <a:schemeClr val="accent1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ٱلطّينِيَّةُ</a:t>
            </a:r>
            <a:r>
              <a:rPr lang="ar-MA" sz="4000" b="1" dirty="0">
                <a:solidFill>
                  <a:schemeClr val="accent1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</a:t>
            </a:r>
            <a:r>
              <a:rPr lang="ar-SA" sz="4000" b="1" dirty="0">
                <a:solidFill>
                  <a:schemeClr val="accent1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تَحْكي </a:t>
            </a:r>
            <a:r>
              <a:rPr lang="ar-MA" sz="4000" b="1" dirty="0">
                <a:solidFill>
                  <a:schemeClr val="accent1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ذِكْرَياتٍ </a:t>
            </a:r>
            <a:r>
              <a:rPr lang="ar-SA" sz="4000" b="1" dirty="0">
                <a:solidFill>
                  <a:schemeClr val="accent1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مَضَتْ</a:t>
            </a:r>
            <a:r>
              <a:rPr lang="ar-MA" sz="4000" b="1" dirty="0">
                <a:solidFill>
                  <a:schemeClr val="accent1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. </a:t>
            </a:r>
            <a:r>
              <a:rPr lang="ar-SA" sz="4000" b="1" dirty="0">
                <a:solidFill>
                  <a:schemeClr val="accent1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وَبَيْنَما كُنّا نَتَأَمَّلُ جَمالَ </a:t>
            </a:r>
            <a:r>
              <a:rPr lang="ar-SA" sz="4000" b="1" dirty="0" err="1">
                <a:solidFill>
                  <a:schemeClr val="accent1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ٱلْمَسْجِدِ</a:t>
            </a:r>
            <a:r>
              <a:rPr lang="ar-MA" sz="4000" b="1" dirty="0">
                <a:solidFill>
                  <a:schemeClr val="accent1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وَهُدوءَ ساحَتِها</a:t>
            </a:r>
            <a:r>
              <a:rPr lang="ar-SA" sz="4000" b="1" dirty="0">
                <a:solidFill>
                  <a:schemeClr val="accent1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، تَعالَتْ أَصْواتُ </a:t>
            </a:r>
            <a:r>
              <a:rPr lang="ar-SA" sz="4000" b="1" dirty="0" err="1">
                <a:solidFill>
                  <a:schemeClr val="accent1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ٱلْأَذانِ</a:t>
            </a:r>
            <a:r>
              <a:rPr lang="ar-SA" sz="4000" b="1" dirty="0">
                <a:solidFill>
                  <a:schemeClr val="accent1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</a:t>
            </a:r>
            <a:r>
              <a:rPr lang="ar-SA" sz="4000" b="1" dirty="0" err="1">
                <a:solidFill>
                  <a:schemeClr val="accent1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فَٱنْسابَتْ</a:t>
            </a:r>
            <a:r>
              <a:rPr lang="ar-SA" sz="4000" b="1" dirty="0">
                <a:solidFill>
                  <a:schemeClr val="accent1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في </a:t>
            </a:r>
            <a:r>
              <a:rPr lang="ar-SA" sz="4000" b="1" dirty="0" err="1">
                <a:solidFill>
                  <a:schemeClr val="accent1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ٱلْفَضاءِ</a:t>
            </a:r>
            <a:r>
              <a:rPr lang="ar-SA" sz="4000" b="1" dirty="0">
                <a:solidFill>
                  <a:schemeClr val="accent1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بِنَبْرَةٍ خاشِعَةٍ</a:t>
            </a:r>
            <a:r>
              <a:rPr lang="ar-MA" sz="4000" b="1" dirty="0">
                <a:solidFill>
                  <a:schemeClr val="accent1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. حينَها أَدْرَكْتُ عِشْقَ  أَجْدادِنا لِدينِ </a:t>
            </a:r>
            <a:r>
              <a:rPr lang="ar-MA" sz="4000" b="1" dirty="0" err="1">
                <a:solidFill>
                  <a:schemeClr val="accent1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ٱلْإِسْلامِ</a:t>
            </a:r>
            <a:r>
              <a:rPr lang="ar-MA" sz="4000" b="1" dirty="0">
                <a:solidFill>
                  <a:schemeClr val="accent1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وَحُبَّهِمْ لِلْعِبادَةِ.</a:t>
            </a:r>
            <a:endParaRPr lang="fr-FR" sz="4000" b="1" dirty="0">
              <a:solidFill>
                <a:schemeClr val="accent1">
                  <a:lumMod val="50000"/>
                </a:schemeClr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2" name="Titre 1">
            <a:extLst>
              <a:ext uri="{FF2B5EF4-FFF2-40B4-BE49-F238E27FC236}">
                <a16:creationId xmlns:a16="http://schemas.microsoft.com/office/drawing/2014/main" id="{DF456FC5-6C88-5B5D-694C-05ABA6FB1AA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55233" y="756000"/>
            <a:ext cx="6840000" cy="612000"/>
          </a:xfrm>
        </p:spPr>
        <p:txBody>
          <a:bodyPr>
            <a:noAutofit/>
          </a:bodyPr>
          <a:lstStyle/>
          <a:p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من يقرأ الجواب؟ من يقرأ العبارات الدالة على الجواب في النص؟</a:t>
            </a:r>
            <a:endParaRPr lang="fr-FR" sz="2400" dirty="0"/>
          </a:p>
        </p:txBody>
      </p:sp>
      <p:pic>
        <p:nvPicPr>
          <p:cNvPr id="4" name="Image 3">
            <a:extLst>
              <a:ext uri="{FF2B5EF4-FFF2-40B4-BE49-F238E27FC236}">
                <a16:creationId xmlns:a16="http://schemas.microsoft.com/office/drawing/2014/main" id="{E26CE9C2-A057-BC68-00CB-8FEC4C632D64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870183" y="136738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22" name="Rectangle 21">
            <a:extLst>
              <a:ext uri="{FF2B5EF4-FFF2-40B4-BE49-F238E27FC236}">
                <a16:creationId xmlns:a16="http://schemas.microsoft.com/office/drawing/2014/main" id="{368A2D83-A65A-541B-BA68-B0DE4034E2EC}"/>
              </a:ext>
            </a:extLst>
          </p:cNvPr>
          <p:cNvSpPr>
            <a:spLocks/>
          </p:cNvSpPr>
          <p:nvPr/>
        </p:nvSpPr>
        <p:spPr>
          <a:xfrm>
            <a:off x="6610183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افتتاح الحصة</a:t>
            </a:r>
          </a:p>
        </p:txBody>
      </p:sp>
      <p:sp>
        <p:nvSpPr>
          <p:cNvPr id="24" name="Rectangle 23">
            <a:extLst>
              <a:ext uri="{FF2B5EF4-FFF2-40B4-BE49-F238E27FC236}">
                <a16:creationId xmlns:a16="http://schemas.microsoft.com/office/drawing/2014/main" id="{C35F4684-1507-DA65-586E-34C1D7696124}"/>
              </a:ext>
            </a:extLst>
          </p:cNvPr>
          <p:cNvSpPr>
            <a:spLocks/>
          </p:cNvSpPr>
          <p:nvPr/>
        </p:nvSpPr>
        <p:spPr>
          <a:xfrm>
            <a:off x="398069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اختــتام الحــصة</a:t>
            </a:r>
          </a:p>
        </p:txBody>
      </p:sp>
      <p:sp>
        <p:nvSpPr>
          <p:cNvPr id="7" name="Rectangle : coins arrondis 6">
            <a:extLst>
              <a:ext uri="{FF2B5EF4-FFF2-40B4-BE49-F238E27FC236}">
                <a16:creationId xmlns:a16="http://schemas.microsoft.com/office/drawing/2014/main" id="{3328F9E6-8BF9-7797-0E3C-7508E2317DBC}"/>
              </a:ext>
            </a:extLst>
          </p:cNvPr>
          <p:cNvSpPr/>
          <p:nvPr/>
        </p:nvSpPr>
        <p:spPr>
          <a:xfrm>
            <a:off x="498559" y="1853300"/>
            <a:ext cx="7510658" cy="4141789"/>
          </a:xfrm>
          <a:custGeom>
            <a:avLst/>
            <a:gdLst>
              <a:gd name="csX0" fmla="*/ 0 w 7510658"/>
              <a:gd name="csY0" fmla="*/ 215166 h 4141789"/>
              <a:gd name="csX1" fmla="*/ 215166 w 7510658"/>
              <a:gd name="csY1" fmla="*/ 0 h 4141789"/>
              <a:gd name="csX2" fmla="*/ 788029 w 7510658"/>
              <a:gd name="csY2" fmla="*/ 0 h 4141789"/>
              <a:gd name="csX3" fmla="*/ 1219285 w 7510658"/>
              <a:gd name="csY3" fmla="*/ 0 h 4141789"/>
              <a:gd name="csX4" fmla="*/ 1862951 w 7510658"/>
              <a:gd name="csY4" fmla="*/ 0 h 4141789"/>
              <a:gd name="csX5" fmla="*/ 2577420 w 7510658"/>
              <a:gd name="csY5" fmla="*/ 0 h 4141789"/>
              <a:gd name="csX6" fmla="*/ 3079480 w 7510658"/>
              <a:gd name="csY6" fmla="*/ 0 h 4141789"/>
              <a:gd name="csX7" fmla="*/ 3864752 w 7510658"/>
              <a:gd name="csY7" fmla="*/ 0 h 4141789"/>
              <a:gd name="csX8" fmla="*/ 4579221 w 7510658"/>
              <a:gd name="csY8" fmla="*/ 0 h 4141789"/>
              <a:gd name="csX9" fmla="*/ 5081281 w 7510658"/>
              <a:gd name="csY9" fmla="*/ 0 h 4141789"/>
              <a:gd name="csX10" fmla="*/ 5583340 w 7510658"/>
              <a:gd name="csY10" fmla="*/ 0 h 4141789"/>
              <a:gd name="csX11" fmla="*/ 6368613 w 7510658"/>
              <a:gd name="csY11" fmla="*/ 0 h 4141789"/>
              <a:gd name="csX12" fmla="*/ 7295492 w 7510658"/>
              <a:gd name="csY12" fmla="*/ 0 h 4141789"/>
              <a:gd name="csX13" fmla="*/ 7510658 w 7510658"/>
              <a:gd name="csY13" fmla="*/ 215166 h 4141789"/>
              <a:gd name="csX14" fmla="*/ 7510658 w 7510658"/>
              <a:gd name="csY14" fmla="*/ 870857 h 4141789"/>
              <a:gd name="csX15" fmla="*/ 7510658 w 7510658"/>
              <a:gd name="csY15" fmla="*/ 1452318 h 4141789"/>
              <a:gd name="csX16" fmla="*/ 7510658 w 7510658"/>
              <a:gd name="csY16" fmla="*/ 2108009 h 4141789"/>
              <a:gd name="csX17" fmla="*/ 7510658 w 7510658"/>
              <a:gd name="csY17" fmla="*/ 2726585 h 4141789"/>
              <a:gd name="csX18" fmla="*/ 7510658 w 7510658"/>
              <a:gd name="csY18" fmla="*/ 3270932 h 4141789"/>
              <a:gd name="csX19" fmla="*/ 7510658 w 7510658"/>
              <a:gd name="csY19" fmla="*/ 3926623 h 4141789"/>
              <a:gd name="csX20" fmla="*/ 7295492 w 7510658"/>
              <a:gd name="csY20" fmla="*/ 4141789 h 4141789"/>
              <a:gd name="csX21" fmla="*/ 6510219 w 7510658"/>
              <a:gd name="csY21" fmla="*/ 4141789 h 4141789"/>
              <a:gd name="csX22" fmla="*/ 6078963 w 7510658"/>
              <a:gd name="csY22" fmla="*/ 4141789 h 4141789"/>
              <a:gd name="csX23" fmla="*/ 5576904 w 7510658"/>
              <a:gd name="csY23" fmla="*/ 4141789 h 4141789"/>
              <a:gd name="csX24" fmla="*/ 4791631 w 7510658"/>
              <a:gd name="csY24" fmla="*/ 4141789 h 4141789"/>
              <a:gd name="csX25" fmla="*/ 4077162 w 7510658"/>
              <a:gd name="csY25" fmla="*/ 4141789 h 4141789"/>
              <a:gd name="csX26" fmla="*/ 3362693 w 7510658"/>
              <a:gd name="csY26" fmla="*/ 4141789 h 4141789"/>
              <a:gd name="csX27" fmla="*/ 2719027 w 7510658"/>
              <a:gd name="csY27" fmla="*/ 4141789 h 4141789"/>
              <a:gd name="csX28" fmla="*/ 1933754 w 7510658"/>
              <a:gd name="csY28" fmla="*/ 4141789 h 4141789"/>
              <a:gd name="csX29" fmla="*/ 1148482 w 7510658"/>
              <a:gd name="csY29" fmla="*/ 4141789 h 4141789"/>
              <a:gd name="csX30" fmla="*/ 215166 w 7510658"/>
              <a:gd name="csY30" fmla="*/ 4141789 h 4141789"/>
              <a:gd name="csX31" fmla="*/ 0 w 7510658"/>
              <a:gd name="csY31" fmla="*/ 3926623 h 4141789"/>
              <a:gd name="csX32" fmla="*/ 0 w 7510658"/>
              <a:gd name="csY32" fmla="*/ 3270932 h 4141789"/>
              <a:gd name="csX33" fmla="*/ 0 w 7510658"/>
              <a:gd name="csY33" fmla="*/ 2763700 h 4141789"/>
              <a:gd name="csX34" fmla="*/ 0 w 7510658"/>
              <a:gd name="csY34" fmla="*/ 2256467 h 4141789"/>
              <a:gd name="csX35" fmla="*/ 0 w 7510658"/>
              <a:gd name="csY35" fmla="*/ 1675006 h 4141789"/>
              <a:gd name="csX36" fmla="*/ 0 w 7510658"/>
              <a:gd name="csY36" fmla="*/ 1093544 h 4141789"/>
              <a:gd name="csX37" fmla="*/ 0 w 7510658"/>
              <a:gd name="csY37" fmla="*/ 215166 h 4141789"/>
            </a:gdLst>
            <a:ahLst/>
            <a:cxnLst>
              <a:cxn ang="0">
                <a:pos x="csX0" y="csY0"/>
              </a:cxn>
              <a:cxn ang="0">
                <a:pos x="csX1" y="csY1"/>
              </a:cxn>
              <a:cxn ang="0">
                <a:pos x="csX2" y="csY2"/>
              </a:cxn>
              <a:cxn ang="0">
                <a:pos x="csX3" y="csY3"/>
              </a:cxn>
              <a:cxn ang="0">
                <a:pos x="csX4" y="csY4"/>
              </a:cxn>
              <a:cxn ang="0">
                <a:pos x="csX5" y="csY5"/>
              </a:cxn>
              <a:cxn ang="0">
                <a:pos x="csX6" y="csY6"/>
              </a:cxn>
              <a:cxn ang="0">
                <a:pos x="csX7" y="csY7"/>
              </a:cxn>
              <a:cxn ang="0">
                <a:pos x="csX8" y="csY8"/>
              </a:cxn>
              <a:cxn ang="0">
                <a:pos x="csX9" y="csY9"/>
              </a:cxn>
              <a:cxn ang="0">
                <a:pos x="csX10" y="csY10"/>
              </a:cxn>
              <a:cxn ang="0">
                <a:pos x="csX11" y="csY11"/>
              </a:cxn>
              <a:cxn ang="0">
                <a:pos x="csX12" y="csY12"/>
              </a:cxn>
              <a:cxn ang="0">
                <a:pos x="csX13" y="csY13"/>
              </a:cxn>
              <a:cxn ang="0">
                <a:pos x="csX14" y="csY14"/>
              </a:cxn>
              <a:cxn ang="0">
                <a:pos x="csX15" y="csY15"/>
              </a:cxn>
              <a:cxn ang="0">
                <a:pos x="csX16" y="csY16"/>
              </a:cxn>
              <a:cxn ang="0">
                <a:pos x="csX17" y="csY17"/>
              </a:cxn>
              <a:cxn ang="0">
                <a:pos x="csX18" y="csY18"/>
              </a:cxn>
              <a:cxn ang="0">
                <a:pos x="csX19" y="csY19"/>
              </a:cxn>
              <a:cxn ang="0">
                <a:pos x="csX20" y="csY20"/>
              </a:cxn>
              <a:cxn ang="0">
                <a:pos x="csX21" y="csY21"/>
              </a:cxn>
              <a:cxn ang="0">
                <a:pos x="csX22" y="csY22"/>
              </a:cxn>
              <a:cxn ang="0">
                <a:pos x="csX23" y="csY23"/>
              </a:cxn>
              <a:cxn ang="0">
                <a:pos x="csX24" y="csY24"/>
              </a:cxn>
              <a:cxn ang="0">
                <a:pos x="csX25" y="csY25"/>
              </a:cxn>
              <a:cxn ang="0">
                <a:pos x="csX26" y="csY26"/>
              </a:cxn>
              <a:cxn ang="0">
                <a:pos x="csX27" y="csY27"/>
              </a:cxn>
              <a:cxn ang="0">
                <a:pos x="csX28" y="csY28"/>
              </a:cxn>
              <a:cxn ang="0">
                <a:pos x="csX29" y="csY29"/>
              </a:cxn>
              <a:cxn ang="0">
                <a:pos x="csX30" y="csY30"/>
              </a:cxn>
              <a:cxn ang="0">
                <a:pos x="csX31" y="csY31"/>
              </a:cxn>
              <a:cxn ang="0">
                <a:pos x="csX32" y="csY32"/>
              </a:cxn>
              <a:cxn ang="0">
                <a:pos x="csX33" y="csY33"/>
              </a:cxn>
              <a:cxn ang="0">
                <a:pos x="csX34" y="csY34"/>
              </a:cxn>
              <a:cxn ang="0">
                <a:pos x="csX35" y="csY35"/>
              </a:cxn>
              <a:cxn ang="0">
                <a:pos x="csX36" y="csY36"/>
              </a:cxn>
              <a:cxn ang="0">
                <a:pos x="csX37" y="csY37"/>
              </a:cxn>
            </a:cxnLst>
            <a:rect l="l" t="t" r="r" b="b"/>
            <a:pathLst>
              <a:path w="7510658" h="4141789" extrusionOk="0">
                <a:moveTo>
                  <a:pt x="0" y="215166"/>
                </a:moveTo>
                <a:cubicBezTo>
                  <a:pt x="10749" y="86603"/>
                  <a:pt x="99029" y="1143"/>
                  <a:pt x="215166" y="0"/>
                </a:cubicBezTo>
                <a:cubicBezTo>
                  <a:pt x="349857" y="21639"/>
                  <a:pt x="560780" y="3755"/>
                  <a:pt x="788029" y="0"/>
                </a:cubicBezTo>
                <a:cubicBezTo>
                  <a:pt x="1015278" y="-3755"/>
                  <a:pt x="1036325" y="12477"/>
                  <a:pt x="1219285" y="0"/>
                </a:cubicBezTo>
                <a:cubicBezTo>
                  <a:pt x="1402245" y="-12477"/>
                  <a:pt x="1726774" y="7055"/>
                  <a:pt x="1862951" y="0"/>
                </a:cubicBezTo>
                <a:cubicBezTo>
                  <a:pt x="1999128" y="-7055"/>
                  <a:pt x="2292716" y="-99"/>
                  <a:pt x="2577420" y="0"/>
                </a:cubicBezTo>
                <a:cubicBezTo>
                  <a:pt x="2862124" y="99"/>
                  <a:pt x="2916575" y="-18799"/>
                  <a:pt x="3079480" y="0"/>
                </a:cubicBezTo>
                <a:cubicBezTo>
                  <a:pt x="3242385" y="18799"/>
                  <a:pt x="3513308" y="-10127"/>
                  <a:pt x="3864752" y="0"/>
                </a:cubicBezTo>
                <a:cubicBezTo>
                  <a:pt x="4216196" y="10127"/>
                  <a:pt x="4227574" y="16089"/>
                  <a:pt x="4579221" y="0"/>
                </a:cubicBezTo>
                <a:cubicBezTo>
                  <a:pt x="4930868" y="-16089"/>
                  <a:pt x="4942842" y="-17630"/>
                  <a:pt x="5081281" y="0"/>
                </a:cubicBezTo>
                <a:cubicBezTo>
                  <a:pt x="5219720" y="17630"/>
                  <a:pt x="5384225" y="13999"/>
                  <a:pt x="5583340" y="0"/>
                </a:cubicBezTo>
                <a:cubicBezTo>
                  <a:pt x="5782455" y="-13999"/>
                  <a:pt x="6121684" y="-3727"/>
                  <a:pt x="6368613" y="0"/>
                </a:cubicBezTo>
                <a:cubicBezTo>
                  <a:pt x="6615542" y="3727"/>
                  <a:pt x="6983298" y="-32307"/>
                  <a:pt x="7295492" y="0"/>
                </a:cubicBezTo>
                <a:cubicBezTo>
                  <a:pt x="7416237" y="28619"/>
                  <a:pt x="7500740" y="77693"/>
                  <a:pt x="7510658" y="215166"/>
                </a:cubicBezTo>
                <a:cubicBezTo>
                  <a:pt x="7542953" y="393992"/>
                  <a:pt x="7478244" y="686793"/>
                  <a:pt x="7510658" y="870857"/>
                </a:cubicBezTo>
                <a:cubicBezTo>
                  <a:pt x="7543072" y="1054921"/>
                  <a:pt x="7512160" y="1196666"/>
                  <a:pt x="7510658" y="1452318"/>
                </a:cubicBezTo>
                <a:cubicBezTo>
                  <a:pt x="7509156" y="1707970"/>
                  <a:pt x="7497461" y="1825227"/>
                  <a:pt x="7510658" y="2108009"/>
                </a:cubicBezTo>
                <a:cubicBezTo>
                  <a:pt x="7523855" y="2390791"/>
                  <a:pt x="7481642" y="2430488"/>
                  <a:pt x="7510658" y="2726585"/>
                </a:cubicBezTo>
                <a:cubicBezTo>
                  <a:pt x="7539674" y="3022682"/>
                  <a:pt x="7510205" y="3088531"/>
                  <a:pt x="7510658" y="3270932"/>
                </a:cubicBezTo>
                <a:cubicBezTo>
                  <a:pt x="7511111" y="3453333"/>
                  <a:pt x="7519436" y="3627333"/>
                  <a:pt x="7510658" y="3926623"/>
                </a:cubicBezTo>
                <a:cubicBezTo>
                  <a:pt x="7515810" y="4049258"/>
                  <a:pt x="7427889" y="4141884"/>
                  <a:pt x="7295492" y="4141789"/>
                </a:cubicBezTo>
                <a:cubicBezTo>
                  <a:pt x="7084824" y="4105599"/>
                  <a:pt x="6872857" y="4142216"/>
                  <a:pt x="6510219" y="4141789"/>
                </a:cubicBezTo>
                <a:cubicBezTo>
                  <a:pt x="6147581" y="4141362"/>
                  <a:pt x="6180991" y="4160954"/>
                  <a:pt x="6078963" y="4141789"/>
                </a:cubicBezTo>
                <a:cubicBezTo>
                  <a:pt x="5976935" y="4122624"/>
                  <a:pt x="5731275" y="4138688"/>
                  <a:pt x="5576904" y="4141789"/>
                </a:cubicBezTo>
                <a:cubicBezTo>
                  <a:pt x="5422533" y="4144890"/>
                  <a:pt x="5102006" y="4115465"/>
                  <a:pt x="4791631" y="4141789"/>
                </a:cubicBezTo>
                <a:cubicBezTo>
                  <a:pt x="4481256" y="4168113"/>
                  <a:pt x="4313357" y="4172576"/>
                  <a:pt x="4077162" y="4141789"/>
                </a:cubicBezTo>
                <a:cubicBezTo>
                  <a:pt x="3840967" y="4111002"/>
                  <a:pt x="3516115" y="4121375"/>
                  <a:pt x="3362693" y="4141789"/>
                </a:cubicBezTo>
                <a:cubicBezTo>
                  <a:pt x="3209271" y="4162203"/>
                  <a:pt x="2875600" y="4156837"/>
                  <a:pt x="2719027" y="4141789"/>
                </a:cubicBezTo>
                <a:cubicBezTo>
                  <a:pt x="2562454" y="4126741"/>
                  <a:pt x="2323772" y="4106189"/>
                  <a:pt x="1933754" y="4141789"/>
                </a:cubicBezTo>
                <a:cubicBezTo>
                  <a:pt x="1543736" y="4177389"/>
                  <a:pt x="1380425" y="4114651"/>
                  <a:pt x="1148482" y="4141789"/>
                </a:cubicBezTo>
                <a:cubicBezTo>
                  <a:pt x="916539" y="4168927"/>
                  <a:pt x="620908" y="4118770"/>
                  <a:pt x="215166" y="4141789"/>
                </a:cubicBezTo>
                <a:cubicBezTo>
                  <a:pt x="87738" y="4141592"/>
                  <a:pt x="9110" y="4052931"/>
                  <a:pt x="0" y="3926623"/>
                </a:cubicBezTo>
                <a:cubicBezTo>
                  <a:pt x="-32294" y="3705967"/>
                  <a:pt x="-29986" y="3574200"/>
                  <a:pt x="0" y="3270932"/>
                </a:cubicBezTo>
                <a:cubicBezTo>
                  <a:pt x="29986" y="2967664"/>
                  <a:pt x="3639" y="2935255"/>
                  <a:pt x="0" y="2763700"/>
                </a:cubicBezTo>
                <a:cubicBezTo>
                  <a:pt x="-3639" y="2592145"/>
                  <a:pt x="-2178" y="2434887"/>
                  <a:pt x="0" y="2256467"/>
                </a:cubicBezTo>
                <a:cubicBezTo>
                  <a:pt x="2178" y="2078047"/>
                  <a:pt x="15366" y="1849456"/>
                  <a:pt x="0" y="1675006"/>
                </a:cubicBezTo>
                <a:cubicBezTo>
                  <a:pt x="-15366" y="1500556"/>
                  <a:pt x="8490" y="1227368"/>
                  <a:pt x="0" y="1093544"/>
                </a:cubicBezTo>
                <a:cubicBezTo>
                  <a:pt x="-8490" y="959720"/>
                  <a:pt x="23190" y="439885"/>
                  <a:pt x="0" y="215166"/>
                </a:cubicBezTo>
                <a:close/>
              </a:path>
            </a:pathLst>
          </a:custGeom>
          <a:noFill/>
          <a:ln>
            <a:noFill/>
            <a:extLst>
              <a:ext uri="{C807C97D-BFC1-408E-A445-0C87EB9F89A2}">
                <ask:lineSketchStyleProps xmlns:ask="http://schemas.microsoft.com/office/drawing/2018/sketchyshapes" sd="2242124079">
                  <a:prstGeom prst="roundRect">
                    <a:avLst>
                      <a:gd name="adj" fmla="val 5195"/>
                    </a:avLst>
                  </a:prstGeom>
                  <ask:type>
                    <ask:lineSketchFreehand/>
                  </ask:type>
                </ask:lineSketchStyleProps>
              </a:ext>
            </a:extLst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800"/>
              </a:spcAft>
              <a:buClrTx/>
              <a:buSzTx/>
              <a:buFontTx/>
              <a:buNone/>
              <a:tabLst/>
              <a:defRPr/>
            </a:pPr>
            <a:endParaRPr kumimoji="0" lang="ar-MA" sz="4400" b="1" i="0" u="none" strike="noStrike" kern="100" cap="none" spc="0" normalizeH="0" baseline="0" noProof="0" dirty="0">
              <a:ln>
                <a:noFill/>
              </a:ln>
              <a:solidFill>
                <a:srgbClr val="FF0000"/>
              </a:solidFill>
              <a:effectLst/>
              <a:uLnTx/>
              <a:uFillTx/>
              <a:latin typeface="Microsoft Uighur" panose="02000000000000000000" pitchFamily="2" charset="-78"/>
              <a:ea typeface="Aptos" panose="020B0004020202020204" pitchFamily="34" charset="0"/>
              <a:cs typeface="Microsoft Uighur" panose="02000000000000000000" pitchFamily="2" charset="-78"/>
            </a:endParaRPr>
          </a:p>
        </p:txBody>
      </p:sp>
      <p:sp>
        <p:nvSpPr>
          <p:cNvPr id="3" name="ZoneTexte 2">
            <a:extLst>
              <a:ext uri="{FF2B5EF4-FFF2-40B4-BE49-F238E27FC236}">
                <a16:creationId xmlns:a16="http://schemas.microsoft.com/office/drawing/2014/main" id="{62F7684D-A7B3-C99B-16DE-F88DC36B919A}"/>
              </a:ext>
            </a:extLst>
          </p:cNvPr>
          <p:cNvSpPr txBox="1"/>
          <p:nvPr/>
        </p:nvSpPr>
        <p:spPr>
          <a:xfrm>
            <a:off x="1668669" y="1440184"/>
            <a:ext cx="5170438" cy="715089"/>
          </a:xfrm>
          <a:prstGeom prst="roundRect">
            <a:avLst/>
          </a:prstGeom>
          <a:noFill/>
          <a:ln>
            <a:solidFill>
              <a:schemeClr val="accent1"/>
            </a:solidFill>
          </a:ln>
        </p:spPr>
        <p:txBody>
          <a:bodyPr wrap="square" rtlCol="0">
            <a:spAutoFit/>
          </a:bodyPr>
          <a:lstStyle/>
          <a:p>
            <a:pPr algn="just" rtl="1"/>
            <a:r>
              <a:rPr lang="ar-MA" sz="3600" b="1" dirty="0">
                <a:solidFill>
                  <a:schemeClr val="accent1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اَلْمَدينَةُ </a:t>
            </a:r>
            <a:r>
              <a:rPr lang="ar-MA" sz="3600" b="1" dirty="0" err="1">
                <a:solidFill>
                  <a:schemeClr val="accent1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ٱلَّتي</a:t>
            </a:r>
            <a:r>
              <a:rPr lang="ar-MA" sz="3600" b="1" dirty="0">
                <a:solidFill>
                  <a:schemeClr val="accent1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زارَها </a:t>
            </a:r>
            <a:r>
              <a:rPr lang="ar-MA" sz="3600" b="1" dirty="0" err="1">
                <a:solidFill>
                  <a:schemeClr val="accent1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ٱلْكاتِبُ</a:t>
            </a:r>
            <a:r>
              <a:rPr lang="ar-MA" sz="3600" b="1" dirty="0">
                <a:solidFill>
                  <a:schemeClr val="accent1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هِيَ </a:t>
            </a:r>
            <a:r>
              <a:rPr lang="ar-MA" sz="3600" b="1" dirty="0">
                <a:solidFill>
                  <a:srgbClr val="C0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مُرّاكُشُ.</a:t>
            </a:r>
            <a:endParaRPr lang="fr-FR" sz="3600" b="1" dirty="0">
              <a:solidFill>
                <a:srgbClr val="C00000"/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pic>
        <p:nvPicPr>
          <p:cNvPr id="12" name="Espace réservé pour une image  11">
            <a:extLst>
              <a:ext uri="{FF2B5EF4-FFF2-40B4-BE49-F238E27FC236}">
                <a16:creationId xmlns:a16="http://schemas.microsoft.com/office/drawing/2014/main" id="{BD11BE16-908E-0CB2-765D-D355BCE36615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/>
      </p:pic>
      <p:cxnSp>
        <p:nvCxnSpPr>
          <p:cNvPr id="13" name="Connecteur droit 12">
            <a:extLst>
              <a:ext uri="{FF2B5EF4-FFF2-40B4-BE49-F238E27FC236}">
                <a16:creationId xmlns:a16="http://schemas.microsoft.com/office/drawing/2014/main" id="{B8B8219E-2CBE-169B-4213-E83D9A385C65}"/>
              </a:ext>
            </a:extLst>
          </p:cNvPr>
          <p:cNvCxnSpPr>
            <a:cxnSpLocks/>
          </p:cNvCxnSpPr>
          <p:nvPr/>
        </p:nvCxnSpPr>
        <p:spPr>
          <a:xfrm flipH="1">
            <a:off x="577970" y="2958451"/>
            <a:ext cx="2008684" cy="0"/>
          </a:xfrm>
          <a:prstGeom prst="line">
            <a:avLst/>
          </a:prstGeom>
          <a:ln w="38100">
            <a:solidFill>
              <a:srgbClr val="C0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5" name="Groupe 4">
            <a:extLst>
              <a:ext uri="{FF2B5EF4-FFF2-40B4-BE49-F238E27FC236}">
                <a16:creationId xmlns:a16="http://schemas.microsoft.com/office/drawing/2014/main" id="{95B9349E-A54E-981B-D1E4-476E5008075B}"/>
              </a:ext>
            </a:extLst>
          </p:cNvPr>
          <p:cNvGrpSpPr/>
          <p:nvPr/>
        </p:nvGrpSpPr>
        <p:grpSpPr>
          <a:xfrm>
            <a:off x="1878674" y="131773"/>
            <a:ext cx="4453440" cy="288000"/>
            <a:chOff x="1878674" y="131773"/>
            <a:chExt cx="4453440" cy="288000"/>
          </a:xfrm>
        </p:grpSpPr>
        <p:pic>
          <p:nvPicPr>
            <p:cNvPr id="6" name="Image 5">
              <a:extLst>
                <a:ext uri="{FF2B5EF4-FFF2-40B4-BE49-F238E27FC236}">
                  <a16:creationId xmlns:a16="http://schemas.microsoft.com/office/drawing/2014/main" id="{FD390ACA-6876-040B-A0AF-664D6349DA7B}"/>
                </a:ext>
              </a:extLst>
            </p:cNvPr>
            <p:cNvPicPr>
              <a:picLocks noChangeAspect="1"/>
            </p:cNvPicPr>
            <p:nvPr/>
          </p:nvPicPr>
          <p:blipFill>
            <a:blip r:embed="rId4">
              <a:alphaModFix amt="20000"/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/>
          </p:blipFill>
          <p:spPr>
            <a:xfrm>
              <a:off x="1878674" y="136738"/>
              <a:ext cx="278069" cy="278069"/>
            </a:xfrm>
            <a:prstGeom prst="rect">
              <a:avLst/>
            </a:prstGeom>
            <a:ln>
              <a:noFill/>
            </a:ln>
          </p:spPr>
        </p:pic>
        <p:grpSp>
          <p:nvGrpSpPr>
            <p:cNvPr id="10" name="Groupe 9">
              <a:extLst>
                <a:ext uri="{FF2B5EF4-FFF2-40B4-BE49-F238E27FC236}">
                  <a16:creationId xmlns:a16="http://schemas.microsoft.com/office/drawing/2014/main" id="{30FCB3CC-073F-1416-82F8-2386E2FD82C3}"/>
                </a:ext>
              </a:extLst>
            </p:cNvPr>
            <p:cNvGrpSpPr/>
            <p:nvPr/>
          </p:nvGrpSpPr>
          <p:grpSpPr>
            <a:xfrm>
              <a:off x="2815306" y="131773"/>
              <a:ext cx="3516808" cy="288000"/>
              <a:chOff x="2815306" y="131773"/>
              <a:chExt cx="3516808" cy="288000"/>
            </a:xfrm>
          </p:grpSpPr>
          <p:pic>
            <p:nvPicPr>
              <p:cNvPr id="11" name="Image 10">
                <a:extLst>
                  <a:ext uri="{FF2B5EF4-FFF2-40B4-BE49-F238E27FC236}">
                    <a16:creationId xmlns:a16="http://schemas.microsoft.com/office/drawing/2014/main" id="{E950A4F1-6EB9-82EE-2CE7-579A1095BA48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5">
                <a:alphaModFix amt="20000"/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/>
            </p:blipFill>
            <p:spPr>
              <a:xfrm>
                <a:off x="6054045" y="136738"/>
                <a:ext cx="278069" cy="278069"/>
              </a:xfrm>
              <a:prstGeom prst="rect">
                <a:avLst/>
              </a:prstGeom>
              <a:ln>
                <a:noFill/>
              </a:ln>
            </p:spPr>
          </p:pic>
          <p:pic>
            <p:nvPicPr>
              <p:cNvPr id="15" name="Image 14">
                <a:extLst>
                  <a:ext uri="{FF2B5EF4-FFF2-40B4-BE49-F238E27FC236}">
                    <a16:creationId xmlns:a16="http://schemas.microsoft.com/office/drawing/2014/main" id="{B9F6339E-C816-F562-4C53-A46C7DB3C43E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6">
                <a:alphaModFix amt="20000"/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/>
            </p:blipFill>
            <p:spPr>
              <a:xfrm>
                <a:off x="4052373" y="136738"/>
                <a:ext cx="278069" cy="278069"/>
              </a:xfrm>
              <a:prstGeom prst="rect">
                <a:avLst/>
              </a:prstGeom>
              <a:ln>
                <a:noFill/>
              </a:ln>
            </p:spPr>
          </p:pic>
          <p:sp>
            <p:nvSpPr>
              <p:cNvPr id="16" name="Rectangle 15">
                <a:extLst>
                  <a:ext uri="{FF2B5EF4-FFF2-40B4-BE49-F238E27FC236}">
                    <a16:creationId xmlns:a16="http://schemas.microsoft.com/office/drawing/2014/main" id="{AE93C8B7-BEE5-637F-A829-F9D21BE10E44}"/>
                  </a:ext>
                </a:extLst>
              </p:cNvPr>
              <p:cNvSpPr>
                <a:spLocks/>
              </p:cNvSpPr>
              <p:nvPr/>
            </p:nvSpPr>
            <p:spPr>
              <a:xfrm>
                <a:off x="2815306" y="131773"/>
                <a:ext cx="1260000" cy="288000"/>
              </a:xfrm>
              <a:prstGeom prst="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1" eaLnBrk="1" fontAlgn="auto" latinLnBrk="0" hangingPunct="1">
                  <a:spcBef>
                    <a:spcPts val="0"/>
                  </a:spcBef>
                  <a:buClrTx/>
                  <a:buSzTx/>
                  <a:buFontTx/>
                  <a:buNone/>
                  <a:tabLst/>
                  <a:defRPr/>
                </a:pPr>
                <a:r>
                  <a:rPr kumimoji="0" lang="ar-MA" sz="2000" b="1" i="0" u="none" strike="noStrike" kern="1200" cap="none" spc="0" normalizeH="0" baseline="0" noProof="0" dirty="0">
                    <a:ln>
                      <a:noFill/>
                    </a:ln>
                    <a:solidFill>
                      <a:srgbClr val="565F88">
                        <a:alpha val="20000"/>
                      </a:srgbClr>
                    </a:solidFill>
                    <a:effectLst/>
                    <a:uLnTx/>
                    <a:uFillTx/>
                    <a:latin typeface="Microsoft Uighur" panose="02000000000000000000" pitchFamily="2" charset="-78"/>
                    <a:cs typeface="Microsoft Uighur" panose="02000000000000000000" pitchFamily="2" charset="-78"/>
                  </a:rPr>
                  <a:t>استـماع وتحدث</a:t>
                </a:r>
              </a:p>
            </p:txBody>
          </p:sp>
          <p:sp>
            <p:nvSpPr>
              <p:cNvPr id="18" name="Rectangle 17">
                <a:extLst>
                  <a:ext uri="{FF2B5EF4-FFF2-40B4-BE49-F238E27FC236}">
                    <a16:creationId xmlns:a16="http://schemas.microsoft.com/office/drawing/2014/main" id="{BF3F2F1A-FD03-D06C-CDD6-5527BC71F7C5}"/>
                  </a:ext>
                </a:extLst>
              </p:cNvPr>
              <p:cNvSpPr>
                <a:spLocks/>
              </p:cNvSpPr>
              <p:nvPr/>
            </p:nvSpPr>
            <p:spPr>
              <a:xfrm>
                <a:off x="5072114" y="131773"/>
                <a:ext cx="1260000" cy="288000"/>
              </a:xfrm>
              <a:prstGeom prst="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1" eaLnBrk="1" fontAlgn="auto" latinLnBrk="0" hangingPunct="1">
                  <a:spcBef>
                    <a:spcPts val="0"/>
                  </a:spcBef>
                  <a:buClrTx/>
                  <a:buSzTx/>
                  <a:buFontTx/>
                  <a:buNone/>
                  <a:tabLst/>
                  <a:defRPr/>
                </a:pPr>
                <a:r>
                  <a:rPr kumimoji="0" lang="ar-MA" sz="2000" b="1" i="0" u="none" strike="noStrike" kern="1200" cap="none" spc="0" normalizeH="0" baseline="0" noProof="0" dirty="0">
                    <a:ln>
                      <a:noFill/>
                    </a:ln>
                    <a:solidFill>
                      <a:srgbClr val="565F88">
                        <a:alpha val="20000"/>
                      </a:srgbClr>
                    </a:solidFill>
                    <a:effectLst/>
                    <a:uLnTx/>
                    <a:uFillTx/>
                    <a:latin typeface="Microsoft Uighur" panose="02000000000000000000" pitchFamily="2" charset="-78"/>
                    <a:cs typeface="Microsoft Uighur" panose="02000000000000000000" pitchFamily="2" charset="-78"/>
                  </a:rPr>
                  <a:t>معــــــــــجم</a:t>
                </a:r>
              </a:p>
            </p:txBody>
          </p:sp>
        </p:grpSp>
      </p:grpSp>
    </p:spTree>
    <p:extLst>
      <p:ext uri="{BB962C8B-B14F-4D97-AF65-F5344CB8AC3E}">
        <p14:creationId xmlns:p14="http://schemas.microsoft.com/office/powerpoint/2010/main" val="4227333323"/>
      </p:ext>
    </p:extLst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A696DC5-D6E7-A694-9195-B5FA3333E27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DF86CECF-5635-7F25-B78A-B1EDCA40BF7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55233" y="756000"/>
            <a:ext cx="6840000" cy="612000"/>
          </a:xfrm>
        </p:spPr>
        <p:txBody>
          <a:bodyPr>
            <a:noAutofit/>
          </a:bodyPr>
          <a:lstStyle/>
          <a:p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من يقرأ السؤال؟ من يجيب ؟ ما العبارة الدالة على الجواب؟ (دقيقة للتفكير)</a:t>
            </a:r>
            <a:endParaRPr lang="fr-FR" sz="2400" dirty="0"/>
          </a:p>
        </p:txBody>
      </p:sp>
      <p:pic>
        <p:nvPicPr>
          <p:cNvPr id="4" name="Image 3">
            <a:extLst>
              <a:ext uri="{FF2B5EF4-FFF2-40B4-BE49-F238E27FC236}">
                <a16:creationId xmlns:a16="http://schemas.microsoft.com/office/drawing/2014/main" id="{F260D9F6-C7CA-DCB5-F6C1-B3DB4E913EA8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870183" y="136738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22" name="Rectangle 21">
            <a:extLst>
              <a:ext uri="{FF2B5EF4-FFF2-40B4-BE49-F238E27FC236}">
                <a16:creationId xmlns:a16="http://schemas.microsoft.com/office/drawing/2014/main" id="{55AD0537-0F1F-363E-3E30-B2AC0285B3F9}"/>
              </a:ext>
            </a:extLst>
          </p:cNvPr>
          <p:cNvSpPr>
            <a:spLocks/>
          </p:cNvSpPr>
          <p:nvPr/>
        </p:nvSpPr>
        <p:spPr>
          <a:xfrm>
            <a:off x="6610183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افتتاح الحصة</a:t>
            </a:r>
          </a:p>
        </p:txBody>
      </p:sp>
      <p:sp>
        <p:nvSpPr>
          <p:cNvPr id="24" name="Rectangle 23">
            <a:extLst>
              <a:ext uri="{FF2B5EF4-FFF2-40B4-BE49-F238E27FC236}">
                <a16:creationId xmlns:a16="http://schemas.microsoft.com/office/drawing/2014/main" id="{E1054DD5-43F7-65A0-9C5E-08A4A73FB405}"/>
              </a:ext>
            </a:extLst>
          </p:cNvPr>
          <p:cNvSpPr>
            <a:spLocks/>
          </p:cNvSpPr>
          <p:nvPr/>
        </p:nvSpPr>
        <p:spPr>
          <a:xfrm>
            <a:off x="398069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اختــتام الحــصة</a:t>
            </a:r>
          </a:p>
        </p:txBody>
      </p:sp>
      <p:sp>
        <p:nvSpPr>
          <p:cNvPr id="7" name="Rectangle : coins arrondis 6">
            <a:extLst>
              <a:ext uri="{FF2B5EF4-FFF2-40B4-BE49-F238E27FC236}">
                <a16:creationId xmlns:a16="http://schemas.microsoft.com/office/drawing/2014/main" id="{9F890C9C-A87D-C42A-9D00-CB7A44EF4005}"/>
              </a:ext>
            </a:extLst>
          </p:cNvPr>
          <p:cNvSpPr/>
          <p:nvPr/>
        </p:nvSpPr>
        <p:spPr>
          <a:xfrm>
            <a:off x="498559" y="1853300"/>
            <a:ext cx="7510658" cy="4141789"/>
          </a:xfrm>
          <a:custGeom>
            <a:avLst/>
            <a:gdLst>
              <a:gd name="csX0" fmla="*/ 0 w 7510658"/>
              <a:gd name="csY0" fmla="*/ 215166 h 4141789"/>
              <a:gd name="csX1" fmla="*/ 215166 w 7510658"/>
              <a:gd name="csY1" fmla="*/ 0 h 4141789"/>
              <a:gd name="csX2" fmla="*/ 788029 w 7510658"/>
              <a:gd name="csY2" fmla="*/ 0 h 4141789"/>
              <a:gd name="csX3" fmla="*/ 1219285 w 7510658"/>
              <a:gd name="csY3" fmla="*/ 0 h 4141789"/>
              <a:gd name="csX4" fmla="*/ 1862951 w 7510658"/>
              <a:gd name="csY4" fmla="*/ 0 h 4141789"/>
              <a:gd name="csX5" fmla="*/ 2577420 w 7510658"/>
              <a:gd name="csY5" fmla="*/ 0 h 4141789"/>
              <a:gd name="csX6" fmla="*/ 3079480 w 7510658"/>
              <a:gd name="csY6" fmla="*/ 0 h 4141789"/>
              <a:gd name="csX7" fmla="*/ 3864752 w 7510658"/>
              <a:gd name="csY7" fmla="*/ 0 h 4141789"/>
              <a:gd name="csX8" fmla="*/ 4579221 w 7510658"/>
              <a:gd name="csY8" fmla="*/ 0 h 4141789"/>
              <a:gd name="csX9" fmla="*/ 5081281 w 7510658"/>
              <a:gd name="csY9" fmla="*/ 0 h 4141789"/>
              <a:gd name="csX10" fmla="*/ 5583340 w 7510658"/>
              <a:gd name="csY10" fmla="*/ 0 h 4141789"/>
              <a:gd name="csX11" fmla="*/ 6368613 w 7510658"/>
              <a:gd name="csY11" fmla="*/ 0 h 4141789"/>
              <a:gd name="csX12" fmla="*/ 7295492 w 7510658"/>
              <a:gd name="csY12" fmla="*/ 0 h 4141789"/>
              <a:gd name="csX13" fmla="*/ 7510658 w 7510658"/>
              <a:gd name="csY13" fmla="*/ 215166 h 4141789"/>
              <a:gd name="csX14" fmla="*/ 7510658 w 7510658"/>
              <a:gd name="csY14" fmla="*/ 870857 h 4141789"/>
              <a:gd name="csX15" fmla="*/ 7510658 w 7510658"/>
              <a:gd name="csY15" fmla="*/ 1452318 h 4141789"/>
              <a:gd name="csX16" fmla="*/ 7510658 w 7510658"/>
              <a:gd name="csY16" fmla="*/ 2108009 h 4141789"/>
              <a:gd name="csX17" fmla="*/ 7510658 w 7510658"/>
              <a:gd name="csY17" fmla="*/ 2726585 h 4141789"/>
              <a:gd name="csX18" fmla="*/ 7510658 w 7510658"/>
              <a:gd name="csY18" fmla="*/ 3270932 h 4141789"/>
              <a:gd name="csX19" fmla="*/ 7510658 w 7510658"/>
              <a:gd name="csY19" fmla="*/ 3926623 h 4141789"/>
              <a:gd name="csX20" fmla="*/ 7295492 w 7510658"/>
              <a:gd name="csY20" fmla="*/ 4141789 h 4141789"/>
              <a:gd name="csX21" fmla="*/ 6510219 w 7510658"/>
              <a:gd name="csY21" fmla="*/ 4141789 h 4141789"/>
              <a:gd name="csX22" fmla="*/ 6078963 w 7510658"/>
              <a:gd name="csY22" fmla="*/ 4141789 h 4141789"/>
              <a:gd name="csX23" fmla="*/ 5576904 w 7510658"/>
              <a:gd name="csY23" fmla="*/ 4141789 h 4141789"/>
              <a:gd name="csX24" fmla="*/ 4791631 w 7510658"/>
              <a:gd name="csY24" fmla="*/ 4141789 h 4141789"/>
              <a:gd name="csX25" fmla="*/ 4077162 w 7510658"/>
              <a:gd name="csY25" fmla="*/ 4141789 h 4141789"/>
              <a:gd name="csX26" fmla="*/ 3362693 w 7510658"/>
              <a:gd name="csY26" fmla="*/ 4141789 h 4141789"/>
              <a:gd name="csX27" fmla="*/ 2719027 w 7510658"/>
              <a:gd name="csY27" fmla="*/ 4141789 h 4141789"/>
              <a:gd name="csX28" fmla="*/ 1933754 w 7510658"/>
              <a:gd name="csY28" fmla="*/ 4141789 h 4141789"/>
              <a:gd name="csX29" fmla="*/ 1148482 w 7510658"/>
              <a:gd name="csY29" fmla="*/ 4141789 h 4141789"/>
              <a:gd name="csX30" fmla="*/ 215166 w 7510658"/>
              <a:gd name="csY30" fmla="*/ 4141789 h 4141789"/>
              <a:gd name="csX31" fmla="*/ 0 w 7510658"/>
              <a:gd name="csY31" fmla="*/ 3926623 h 4141789"/>
              <a:gd name="csX32" fmla="*/ 0 w 7510658"/>
              <a:gd name="csY32" fmla="*/ 3270932 h 4141789"/>
              <a:gd name="csX33" fmla="*/ 0 w 7510658"/>
              <a:gd name="csY33" fmla="*/ 2763700 h 4141789"/>
              <a:gd name="csX34" fmla="*/ 0 w 7510658"/>
              <a:gd name="csY34" fmla="*/ 2256467 h 4141789"/>
              <a:gd name="csX35" fmla="*/ 0 w 7510658"/>
              <a:gd name="csY35" fmla="*/ 1675006 h 4141789"/>
              <a:gd name="csX36" fmla="*/ 0 w 7510658"/>
              <a:gd name="csY36" fmla="*/ 1093544 h 4141789"/>
              <a:gd name="csX37" fmla="*/ 0 w 7510658"/>
              <a:gd name="csY37" fmla="*/ 215166 h 4141789"/>
            </a:gdLst>
            <a:ahLst/>
            <a:cxnLst>
              <a:cxn ang="0">
                <a:pos x="csX0" y="csY0"/>
              </a:cxn>
              <a:cxn ang="0">
                <a:pos x="csX1" y="csY1"/>
              </a:cxn>
              <a:cxn ang="0">
                <a:pos x="csX2" y="csY2"/>
              </a:cxn>
              <a:cxn ang="0">
                <a:pos x="csX3" y="csY3"/>
              </a:cxn>
              <a:cxn ang="0">
                <a:pos x="csX4" y="csY4"/>
              </a:cxn>
              <a:cxn ang="0">
                <a:pos x="csX5" y="csY5"/>
              </a:cxn>
              <a:cxn ang="0">
                <a:pos x="csX6" y="csY6"/>
              </a:cxn>
              <a:cxn ang="0">
                <a:pos x="csX7" y="csY7"/>
              </a:cxn>
              <a:cxn ang="0">
                <a:pos x="csX8" y="csY8"/>
              </a:cxn>
              <a:cxn ang="0">
                <a:pos x="csX9" y="csY9"/>
              </a:cxn>
              <a:cxn ang="0">
                <a:pos x="csX10" y="csY10"/>
              </a:cxn>
              <a:cxn ang="0">
                <a:pos x="csX11" y="csY11"/>
              </a:cxn>
              <a:cxn ang="0">
                <a:pos x="csX12" y="csY12"/>
              </a:cxn>
              <a:cxn ang="0">
                <a:pos x="csX13" y="csY13"/>
              </a:cxn>
              <a:cxn ang="0">
                <a:pos x="csX14" y="csY14"/>
              </a:cxn>
              <a:cxn ang="0">
                <a:pos x="csX15" y="csY15"/>
              </a:cxn>
              <a:cxn ang="0">
                <a:pos x="csX16" y="csY16"/>
              </a:cxn>
              <a:cxn ang="0">
                <a:pos x="csX17" y="csY17"/>
              </a:cxn>
              <a:cxn ang="0">
                <a:pos x="csX18" y="csY18"/>
              </a:cxn>
              <a:cxn ang="0">
                <a:pos x="csX19" y="csY19"/>
              </a:cxn>
              <a:cxn ang="0">
                <a:pos x="csX20" y="csY20"/>
              </a:cxn>
              <a:cxn ang="0">
                <a:pos x="csX21" y="csY21"/>
              </a:cxn>
              <a:cxn ang="0">
                <a:pos x="csX22" y="csY22"/>
              </a:cxn>
              <a:cxn ang="0">
                <a:pos x="csX23" y="csY23"/>
              </a:cxn>
              <a:cxn ang="0">
                <a:pos x="csX24" y="csY24"/>
              </a:cxn>
              <a:cxn ang="0">
                <a:pos x="csX25" y="csY25"/>
              </a:cxn>
              <a:cxn ang="0">
                <a:pos x="csX26" y="csY26"/>
              </a:cxn>
              <a:cxn ang="0">
                <a:pos x="csX27" y="csY27"/>
              </a:cxn>
              <a:cxn ang="0">
                <a:pos x="csX28" y="csY28"/>
              </a:cxn>
              <a:cxn ang="0">
                <a:pos x="csX29" y="csY29"/>
              </a:cxn>
              <a:cxn ang="0">
                <a:pos x="csX30" y="csY30"/>
              </a:cxn>
              <a:cxn ang="0">
                <a:pos x="csX31" y="csY31"/>
              </a:cxn>
              <a:cxn ang="0">
                <a:pos x="csX32" y="csY32"/>
              </a:cxn>
              <a:cxn ang="0">
                <a:pos x="csX33" y="csY33"/>
              </a:cxn>
              <a:cxn ang="0">
                <a:pos x="csX34" y="csY34"/>
              </a:cxn>
              <a:cxn ang="0">
                <a:pos x="csX35" y="csY35"/>
              </a:cxn>
              <a:cxn ang="0">
                <a:pos x="csX36" y="csY36"/>
              </a:cxn>
              <a:cxn ang="0">
                <a:pos x="csX37" y="csY37"/>
              </a:cxn>
            </a:cxnLst>
            <a:rect l="l" t="t" r="r" b="b"/>
            <a:pathLst>
              <a:path w="7510658" h="4141789" extrusionOk="0">
                <a:moveTo>
                  <a:pt x="0" y="215166"/>
                </a:moveTo>
                <a:cubicBezTo>
                  <a:pt x="10749" y="86603"/>
                  <a:pt x="99029" y="1143"/>
                  <a:pt x="215166" y="0"/>
                </a:cubicBezTo>
                <a:cubicBezTo>
                  <a:pt x="349857" y="21639"/>
                  <a:pt x="560780" y="3755"/>
                  <a:pt x="788029" y="0"/>
                </a:cubicBezTo>
                <a:cubicBezTo>
                  <a:pt x="1015278" y="-3755"/>
                  <a:pt x="1036325" y="12477"/>
                  <a:pt x="1219285" y="0"/>
                </a:cubicBezTo>
                <a:cubicBezTo>
                  <a:pt x="1402245" y="-12477"/>
                  <a:pt x="1726774" y="7055"/>
                  <a:pt x="1862951" y="0"/>
                </a:cubicBezTo>
                <a:cubicBezTo>
                  <a:pt x="1999128" y="-7055"/>
                  <a:pt x="2292716" y="-99"/>
                  <a:pt x="2577420" y="0"/>
                </a:cubicBezTo>
                <a:cubicBezTo>
                  <a:pt x="2862124" y="99"/>
                  <a:pt x="2916575" y="-18799"/>
                  <a:pt x="3079480" y="0"/>
                </a:cubicBezTo>
                <a:cubicBezTo>
                  <a:pt x="3242385" y="18799"/>
                  <a:pt x="3513308" y="-10127"/>
                  <a:pt x="3864752" y="0"/>
                </a:cubicBezTo>
                <a:cubicBezTo>
                  <a:pt x="4216196" y="10127"/>
                  <a:pt x="4227574" y="16089"/>
                  <a:pt x="4579221" y="0"/>
                </a:cubicBezTo>
                <a:cubicBezTo>
                  <a:pt x="4930868" y="-16089"/>
                  <a:pt x="4942842" y="-17630"/>
                  <a:pt x="5081281" y="0"/>
                </a:cubicBezTo>
                <a:cubicBezTo>
                  <a:pt x="5219720" y="17630"/>
                  <a:pt x="5384225" y="13999"/>
                  <a:pt x="5583340" y="0"/>
                </a:cubicBezTo>
                <a:cubicBezTo>
                  <a:pt x="5782455" y="-13999"/>
                  <a:pt x="6121684" y="-3727"/>
                  <a:pt x="6368613" y="0"/>
                </a:cubicBezTo>
                <a:cubicBezTo>
                  <a:pt x="6615542" y="3727"/>
                  <a:pt x="6983298" y="-32307"/>
                  <a:pt x="7295492" y="0"/>
                </a:cubicBezTo>
                <a:cubicBezTo>
                  <a:pt x="7416237" y="28619"/>
                  <a:pt x="7500740" y="77693"/>
                  <a:pt x="7510658" y="215166"/>
                </a:cubicBezTo>
                <a:cubicBezTo>
                  <a:pt x="7542953" y="393992"/>
                  <a:pt x="7478244" y="686793"/>
                  <a:pt x="7510658" y="870857"/>
                </a:cubicBezTo>
                <a:cubicBezTo>
                  <a:pt x="7543072" y="1054921"/>
                  <a:pt x="7512160" y="1196666"/>
                  <a:pt x="7510658" y="1452318"/>
                </a:cubicBezTo>
                <a:cubicBezTo>
                  <a:pt x="7509156" y="1707970"/>
                  <a:pt x="7497461" y="1825227"/>
                  <a:pt x="7510658" y="2108009"/>
                </a:cubicBezTo>
                <a:cubicBezTo>
                  <a:pt x="7523855" y="2390791"/>
                  <a:pt x="7481642" y="2430488"/>
                  <a:pt x="7510658" y="2726585"/>
                </a:cubicBezTo>
                <a:cubicBezTo>
                  <a:pt x="7539674" y="3022682"/>
                  <a:pt x="7510205" y="3088531"/>
                  <a:pt x="7510658" y="3270932"/>
                </a:cubicBezTo>
                <a:cubicBezTo>
                  <a:pt x="7511111" y="3453333"/>
                  <a:pt x="7519436" y="3627333"/>
                  <a:pt x="7510658" y="3926623"/>
                </a:cubicBezTo>
                <a:cubicBezTo>
                  <a:pt x="7515810" y="4049258"/>
                  <a:pt x="7427889" y="4141884"/>
                  <a:pt x="7295492" y="4141789"/>
                </a:cubicBezTo>
                <a:cubicBezTo>
                  <a:pt x="7084824" y="4105599"/>
                  <a:pt x="6872857" y="4142216"/>
                  <a:pt x="6510219" y="4141789"/>
                </a:cubicBezTo>
                <a:cubicBezTo>
                  <a:pt x="6147581" y="4141362"/>
                  <a:pt x="6180991" y="4160954"/>
                  <a:pt x="6078963" y="4141789"/>
                </a:cubicBezTo>
                <a:cubicBezTo>
                  <a:pt x="5976935" y="4122624"/>
                  <a:pt x="5731275" y="4138688"/>
                  <a:pt x="5576904" y="4141789"/>
                </a:cubicBezTo>
                <a:cubicBezTo>
                  <a:pt x="5422533" y="4144890"/>
                  <a:pt x="5102006" y="4115465"/>
                  <a:pt x="4791631" y="4141789"/>
                </a:cubicBezTo>
                <a:cubicBezTo>
                  <a:pt x="4481256" y="4168113"/>
                  <a:pt x="4313357" y="4172576"/>
                  <a:pt x="4077162" y="4141789"/>
                </a:cubicBezTo>
                <a:cubicBezTo>
                  <a:pt x="3840967" y="4111002"/>
                  <a:pt x="3516115" y="4121375"/>
                  <a:pt x="3362693" y="4141789"/>
                </a:cubicBezTo>
                <a:cubicBezTo>
                  <a:pt x="3209271" y="4162203"/>
                  <a:pt x="2875600" y="4156837"/>
                  <a:pt x="2719027" y="4141789"/>
                </a:cubicBezTo>
                <a:cubicBezTo>
                  <a:pt x="2562454" y="4126741"/>
                  <a:pt x="2323772" y="4106189"/>
                  <a:pt x="1933754" y="4141789"/>
                </a:cubicBezTo>
                <a:cubicBezTo>
                  <a:pt x="1543736" y="4177389"/>
                  <a:pt x="1380425" y="4114651"/>
                  <a:pt x="1148482" y="4141789"/>
                </a:cubicBezTo>
                <a:cubicBezTo>
                  <a:pt x="916539" y="4168927"/>
                  <a:pt x="620908" y="4118770"/>
                  <a:pt x="215166" y="4141789"/>
                </a:cubicBezTo>
                <a:cubicBezTo>
                  <a:pt x="87738" y="4141592"/>
                  <a:pt x="9110" y="4052931"/>
                  <a:pt x="0" y="3926623"/>
                </a:cubicBezTo>
                <a:cubicBezTo>
                  <a:pt x="-32294" y="3705967"/>
                  <a:pt x="-29986" y="3574200"/>
                  <a:pt x="0" y="3270932"/>
                </a:cubicBezTo>
                <a:cubicBezTo>
                  <a:pt x="29986" y="2967664"/>
                  <a:pt x="3639" y="2935255"/>
                  <a:pt x="0" y="2763700"/>
                </a:cubicBezTo>
                <a:cubicBezTo>
                  <a:pt x="-3639" y="2592145"/>
                  <a:pt x="-2178" y="2434887"/>
                  <a:pt x="0" y="2256467"/>
                </a:cubicBezTo>
                <a:cubicBezTo>
                  <a:pt x="2178" y="2078047"/>
                  <a:pt x="15366" y="1849456"/>
                  <a:pt x="0" y="1675006"/>
                </a:cubicBezTo>
                <a:cubicBezTo>
                  <a:pt x="-15366" y="1500556"/>
                  <a:pt x="8490" y="1227368"/>
                  <a:pt x="0" y="1093544"/>
                </a:cubicBezTo>
                <a:cubicBezTo>
                  <a:pt x="-8490" y="959720"/>
                  <a:pt x="23190" y="439885"/>
                  <a:pt x="0" y="215166"/>
                </a:cubicBezTo>
                <a:close/>
              </a:path>
            </a:pathLst>
          </a:custGeom>
          <a:noFill/>
          <a:ln>
            <a:noFill/>
            <a:extLst>
              <a:ext uri="{C807C97D-BFC1-408E-A445-0C87EB9F89A2}">
                <ask:lineSketchStyleProps xmlns:ask="http://schemas.microsoft.com/office/drawing/2018/sketchyshapes" sd="2242124079">
                  <a:prstGeom prst="roundRect">
                    <a:avLst>
                      <a:gd name="adj" fmla="val 5195"/>
                    </a:avLst>
                  </a:prstGeom>
                  <ask:type>
                    <ask:lineSketchFreehand/>
                  </ask:type>
                </ask:lineSketchStyleProps>
              </a:ext>
            </a:extLst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800"/>
              </a:spcAft>
              <a:buClrTx/>
              <a:buSzTx/>
              <a:buFontTx/>
              <a:buNone/>
              <a:tabLst/>
              <a:defRPr/>
            </a:pPr>
            <a:endParaRPr kumimoji="0" lang="ar-MA" sz="4400" b="1" i="0" u="none" strike="noStrike" kern="100" cap="none" spc="0" normalizeH="0" baseline="0" noProof="0" dirty="0">
              <a:ln>
                <a:noFill/>
              </a:ln>
              <a:solidFill>
                <a:srgbClr val="FF0000"/>
              </a:solidFill>
              <a:effectLst/>
              <a:uLnTx/>
              <a:uFillTx/>
              <a:latin typeface="Microsoft Uighur" panose="02000000000000000000" pitchFamily="2" charset="-78"/>
              <a:ea typeface="Aptos" panose="020B0004020202020204" pitchFamily="34" charset="0"/>
              <a:cs typeface="Microsoft Uighur" panose="02000000000000000000" pitchFamily="2" charset="-78"/>
            </a:endParaRPr>
          </a:p>
        </p:txBody>
      </p:sp>
      <p:sp>
        <p:nvSpPr>
          <p:cNvPr id="3" name="ZoneTexte 2">
            <a:extLst>
              <a:ext uri="{FF2B5EF4-FFF2-40B4-BE49-F238E27FC236}">
                <a16:creationId xmlns:a16="http://schemas.microsoft.com/office/drawing/2014/main" id="{EB3348A8-B603-9D04-3026-810D5B999B4A}"/>
              </a:ext>
            </a:extLst>
          </p:cNvPr>
          <p:cNvSpPr txBox="1"/>
          <p:nvPr/>
        </p:nvSpPr>
        <p:spPr>
          <a:xfrm>
            <a:off x="1245833" y="1480046"/>
            <a:ext cx="6249400" cy="851297"/>
          </a:xfrm>
          <a:prstGeom prst="roundRect">
            <a:avLst/>
          </a:prstGeom>
          <a:noFill/>
          <a:ln w="28575">
            <a:solidFill>
              <a:srgbClr val="C00000"/>
            </a:solidFill>
          </a:ln>
        </p:spPr>
        <p:txBody>
          <a:bodyPr wrap="square" rtlCol="0">
            <a:spAutoFit/>
          </a:bodyPr>
          <a:lstStyle/>
          <a:p>
            <a:pPr algn="just" rtl="1"/>
            <a:r>
              <a:rPr lang="ar-MA" sz="4400" b="1" dirty="0">
                <a:solidFill>
                  <a:schemeClr val="accent1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ما </a:t>
            </a:r>
            <a:r>
              <a:rPr lang="ar-MA" sz="4400" b="1" dirty="0" err="1">
                <a:solidFill>
                  <a:schemeClr val="accent1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ٱلْمادَّةُ</a:t>
            </a:r>
            <a:r>
              <a:rPr lang="ar-MA" sz="4400" b="1" dirty="0">
                <a:solidFill>
                  <a:schemeClr val="accent1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</a:t>
            </a:r>
            <a:r>
              <a:rPr lang="ar-MA" sz="4400" b="1" dirty="0" err="1">
                <a:solidFill>
                  <a:schemeClr val="accent1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ٱلَّتي</a:t>
            </a:r>
            <a:r>
              <a:rPr lang="ar-MA" sz="4400" b="1" dirty="0">
                <a:solidFill>
                  <a:schemeClr val="accent1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بُنِيَتْ مِنْها صَوْمَعَةُ </a:t>
            </a:r>
            <a:r>
              <a:rPr lang="ar-MA" sz="4400" b="1" dirty="0" err="1">
                <a:solidFill>
                  <a:schemeClr val="accent1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ٱلْكُتُبِيَّةِ</a:t>
            </a:r>
            <a:r>
              <a:rPr lang="ar-MA" sz="4400" b="1" dirty="0">
                <a:solidFill>
                  <a:schemeClr val="accent1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؟</a:t>
            </a:r>
            <a:endParaRPr lang="fr-FR" sz="4400" b="1" dirty="0">
              <a:solidFill>
                <a:schemeClr val="accent1">
                  <a:lumMod val="50000"/>
                </a:schemeClr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pic>
        <p:nvPicPr>
          <p:cNvPr id="12" name="Espace réservé pour une image  11">
            <a:extLst>
              <a:ext uri="{FF2B5EF4-FFF2-40B4-BE49-F238E27FC236}">
                <a16:creationId xmlns:a16="http://schemas.microsoft.com/office/drawing/2014/main" id="{23335773-D43B-65D0-5A66-3F80E4F88243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/>
      </p:pic>
      <p:sp>
        <p:nvSpPr>
          <p:cNvPr id="5" name="ZoneTexte 4">
            <a:extLst>
              <a:ext uri="{FF2B5EF4-FFF2-40B4-BE49-F238E27FC236}">
                <a16:creationId xmlns:a16="http://schemas.microsoft.com/office/drawing/2014/main" id="{4FEF48B6-9B6A-CF4E-97E7-8EB0EBB3982E}"/>
              </a:ext>
            </a:extLst>
          </p:cNvPr>
          <p:cNvSpPr txBox="1"/>
          <p:nvPr/>
        </p:nvSpPr>
        <p:spPr>
          <a:xfrm>
            <a:off x="487339" y="2704597"/>
            <a:ext cx="8158102" cy="3785652"/>
          </a:xfrm>
          <a:prstGeom prst="rect">
            <a:avLst/>
          </a:prstGeom>
          <a:noFill/>
          <a:ln>
            <a:solidFill>
              <a:schemeClr val="accent1"/>
            </a:solidFill>
          </a:ln>
        </p:spPr>
        <p:txBody>
          <a:bodyPr wrap="square" rtlCol="0">
            <a:spAutoFit/>
          </a:bodyPr>
          <a:lstStyle/>
          <a:p>
            <a:pPr algn="just" rtl="1"/>
            <a:r>
              <a:rPr lang="ar-SA" sz="4000" b="1" dirty="0">
                <a:solidFill>
                  <a:schemeClr val="accent1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تابَعْنا خُطانا نَحْوَ قَلْبِ </a:t>
            </a:r>
            <a:r>
              <a:rPr lang="ar-MA" sz="4000" b="1" dirty="0" err="1">
                <a:solidFill>
                  <a:schemeClr val="accent1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ٱلْمَدينَةِ</a:t>
            </a:r>
            <a:r>
              <a:rPr lang="ar-SA" sz="4000" b="1" dirty="0">
                <a:solidFill>
                  <a:schemeClr val="accent1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، </a:t>
            </a:r>
            <a:r>
              <a:rPr lang="ar-SA" sz="4000" b="1" dirty="0" err="1">
                <a:solidFill>
                  <a:schemeClr val="accent1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فَٱنْكَشَفَتْ</a:t>
            </a:r>
            <a:r>
              <a:rPr lang="ar-SA" sz="4000" b="1" dirty="0">
                <a:solidFill>
                  <a:schemeClr val="accent1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لَنا صَوْمَعَةُ </a:t>
            </a:r>
            <a:r>
              <a:rPr lang="ar-SA" sz="4000" b="1" dirty="0" err="1">
                <a:solidFill>
                  <a:schemeClr val="accent1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ٱلْكُتُبِيَّةِ</a:t>
            </a:r>
            <a:r>
              <a:rPr lang="ar-SA" sz="4000" b="1" dirty="0">
                <a:solidFill>
                  <a:schemeClr val="accent1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</a:t>
            </a:r>
            <a:r>
              <a:rPr lang="ar-MA" sz="4000" b="1" dirty="0">
                <a:solidFill>
                  <a:schemeClr val="accent1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وَهِيَ </a:t>
            </a:r>
            <a:r>
              <a:rPr lang="ar-SA" sz="4000" b="1" dirty="0">
                <a:solidFill>
                  <a:schemeClr val="accent1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تَرْتَفِعُ في </a:t>
            </a:r>
            <a:r>
              <a:rPr lang="ar-SA" sz="4000" b="1" dirty="0" err="1">
                <a:solidFill>
                  <a:schemeClr val="accent1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ٱلسَّماءِ</a:t>
            </a:r>
            <a:r>
              <a:rPr lang="ar-SA" sz="4000" b="1" dirty="0">
                <a:solidFill>
                  <a:schemeClr val="accent1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شامِخَةً</a:t>
            </a:r>
            <a:r>
              <a:rPr lang="ar-MA" sz="4000" b="1" dirty="0">
                <a:solidFill>
                  <a:schemeClr val="accent1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كَأَنَّها تَحْرُسُ </a:t>
            </a:r>
            <a:r>
              <a:rPr lang="ar-MA" sz="4000" b="1" dirty="0" err="1">
                <a:solidFill>
                  <a:schemeClr val="accent1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ٱلْمَدينَةَ</a:t>
            </a:r>
            <a:r>
              <a:rPr lang="ar-SA" sz="4000" b="1" dirty="0">
                <a:solidFill>
                  <a:schemeClr val="accent1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. حِجارَتُها </a:t>
            </a:r>
            <a:r>
              <a:rPr lang="ar-SA" sz="4000" b="1" dirty="0" err="1">
                <a:solidFill>
                  <a:schemeClr val="accent1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ٱلْعَتيقَةُ</a:t>
            </a:r>
            <a:r>
              <a:rPr lang="ar-SA" sz="4000" b="1" dirty="0">
                <a:solidFill>
                  <a:schemeClr val="accent1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</a:t>
            </a:r>
            <a:r>
              <a:rPr lang="ar-MA" sz="4000" b="1" dirty="0">
                <a:solidFill>
                  <a:schemeClr val="accent1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وَجُدْرانُها </a:t>
            </a:r>
            <a:r>
              <a:rPr lang="ar-MA" sz="4000" b="1" dirty="0" err="1">
                <a:solidFill>
                  <a:schemeClr val="accent1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ٱلطّينِيَّةُ</a:t>
            </a:r>
            <a:r>
              <a:rPr lang="ar-MA" sz="4000" b="1" dirty="0">
                <a:solidFill>
                  <a:schemeClr val="accent1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</a:t>
            </a:r>
            <a:r>
              <a:rPr lang="ar-SA" sz="4000" b="1" dirty="0">
                <a:solidFill>
                  <a:schemeClr val="accent1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تَحْكي </a:t>
            </a:r>
            <a:r>
              <a:rPr lang="ar-MA" sz="4000" b="1" dirty="0">
                <a:solidFill>
                  <a:schemeClr val="accent1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ذِكْرَياتٍ </a:t>
            </a:r>
            <a:r>
              <a:rPr lang="ar-SA" sz="4000" b="1" dirty="0">
                <a:solidFill>
                  <a:schemeClr val="accent1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مَضَتْ</a:t>
            </a:r>
            <a:r>
              <a:rPr lang="ar-MA" sz="4000" b="1" dirty="0">
                <a:solidFill>
                  <a:schemeClr val="accent1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. </a:t>
            </a:r>
            <a:r>
              <a:rPr lang="ar-SA" sz="4000" b="1" dirty="0">
                <a:solidFill>
                  <a:schemeClr val="accent1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وَبَيْنَما كُنّا نَتَأَمَّلُ جَمالَ </a:t>
            </a:r>
            <a:r>
              <a:rPr lang="ar-SA" sz="4000" b="1" dirty="0" err="1">
                <a:solidFill>
                  <a:schemeClr val="accent1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ٱلْمَسْجِدِ</a:t>
            </a:r>
            <a:r>
              <a:rPr lang="ar-MA" sz="4000" b="1" dirty="0">
                <a:solidFill>
                  <a:schemeClr val="accent1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وَهُدوءَ ساحَتِها</a:t>
            </a:r>
            <a:r>
              <a:rPr lang="ar-SA" sz="4000" b="1" dirty="0">
                <a:solidFill>
                  <a:schemeClr val="accent1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، تَعالَتْ أَصْواتُ </a:t>
            </a:r>
            <a:r>
              <a:rPr lang="ar-SA" sz="4000" b="1" dirty="0" err="1">
                <a:solidFill>
                  <a:schemeClr val="accent1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ٱلْأَذانِ</a:t>
            </a:r>
            <a:r>
              <a:rPr lang="ar-SA" sz="4000" b="1" dirty="0">
                <a:solidFill>
                  <a:schemeClr val="accent1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</a:t>
            </a:r>
            <a:r>
              <a:rPr lang="ar-SA" sz="4000" b="1" dirty="0" err="1">
                <a:solidFill>
                  <a:schemeClr val="accent1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فَٱنْسابَتْ</a:t>
            </a:r>
            <a:r>
              <a:rPr lang="ar-SA" sz="4000" b="1" dirty="0">
                <a:solidFill>
                  <a:schemeClr val="accent1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في </a:t>
            </a:r>
            <a:r>
              <a:rPr lang="ar-SA" sz="4000" b="1" dirty="0" err="1">
                <a:solidFill>
                  <a:schemeClr val="accent1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ٱلْفَضاءِ</a:t>
            </a:r>
            <a:r>
              <a:rPr lang="ar-SA" sz="4000" b="1" dirty="0">
                <a:solidFill>
                  <a:schemeClr val="accent1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بِنَبْرَةٍ خاشِعَةٍ</a:t>
            </a:r>
            <a:r>
              <a:rPr lang="ar-MA" sz="4000" b="1" dirty="0">
                <a:solidFill>
                  <a:schemeClr val="accent1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. حينَها أَدْرَكْتُ عِشْقَ  أَجْدادِنا لِدينِ </a:t>
            </a:r>
            <a:r>
              <a:rPr lang="ar-MA" sz="4000" b="1" dirty="0" err="1">
                <a:solidFill>
                  <a:schemeClr val="accent1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ٱلْإِسْلامِ</a:t>
            </a:r>
            <a:r>
              <a:rPr lang="ar-MA" sz="4000" b="1" dirty="0">
                <a:solidFill>
                  <a:schemeClr val="accent1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وَحُبَّهِمْ لِلْعِبادَةِ.</a:t>
            </a:r>
            <a:endParaRPr lang="fr-FR" sz="4000" b="1" dirty="0">
              <a:solidFill>
                <a:schemeClr val="accent1">
                  <a:lumMod val="50000"/>
                </a:schemeClr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grpSp>
        <p:nvGrpSpPr>
          <p:cNvPr id="6" name="Groupe 5">
            <a:extLst>
              <a:ext uri="{FF2B5EF4-FFF2-40B4-BE49-F238E27FC236}">
                <a16:creationId xmlns:a16="http://schemas.microsoft.com/office/drawing/2014/main" id="{324AD9E5-2FF7-0690-21A2-9B0C347112A3}"/>
              </a:ext>
            </a:extLst>
          </p:cNvPr>
          <p:cNvGrpSpPr/>
          <p:nvPr/>
        </p:nvGrpSpPr>
        <p:grpSpPr>
          <a:xfrm>
            <a:off x="1878674" y="131773"/>
            <a:ext cx="4453440" cy="288000"/>
            <a:chOff x="1878674" y="131773"/>
            <a:chExt cx="4453440" cy="288000"/>
          </a:xfrm>
        </p:grpSpPr>
        <p:pic>
          <p:nvPicPr>
            <p:cNvPr id="10" name="Image 9">
              <a:extLst>
                <a:ext uri="{FF2B5EF4-FFF2-40B4-BE49-F238E27FC236}">
                  <a16:creationId xmlns:a16="http://schemas.microsoft.com/office/drawing/2014/main" id="{53FDF812-574C-0B70-2966-FDC40DE66806}"/>
                </a:ext>
              </a:extLst>
            </p:cNvPr>
            <p:cNvPicPr>
              <a:picLocks noChangeAspect="1"/>
            </p:cNvPicPr>
            <p:nvPr/>
          </p:nvPicPr>
          <p:blipFill>
            <a:blip r:embed="rId4">
              <a:alphaModFix amt="20000"/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/>
          </p:blipFill>
          <p:spPr>
            <a:xfrm>
              <a:off x="1878674" y="136738"/>
              <a:ext cx="278069" cy="278069"/>
            </a:xfrm>
            <a:prstGeom prst="rect">
              <a:avLst/>
            </a:prstGeom>
            <a:ln>
              <a:noFill/>
            </a:ln>
          </p:spPr>
        </p:pic>
        <p:grpSp>
          <p:nvGrpSpPr>
            <p:cNvPr id="11" name="Groupe 10">
              <a:extLst>
                <a:ext uri="{FF2B5EF4-FFF2-40B4-BE49-F238E27FC236}">
                  <a16:creationId xmlns:a16="http://schemas.microsoft.com/office/drawing/2014/main" id="{01FAA977-93B3-4F87-D55F-9F45877D2250}"/>
                </a:ext>
              </a:extLst>
            </p:cNvPr>
            <p:cNvGrpSpPr/>
            <p:nvPr/>
          </p:nvGrpSpPr>
          <p:grpSpPr>
            <a:xfrm>
              <a:off x="2815306" y="131773"/>
              <a:ext cx="3516808" cy="288000"/>
              <a:chOff x="2815306" y="131773"/>
              <a:chExt cx="3516808" cy="288000"/>
            </a:xfrm>
          </p:grpSpPr>
          <p:pic>
            <p:nvPicPr>
              <p:cNvPr id="13" name="Image 12">
                <a:extLst>
                  <a:ext uri="{FF2B5EF4-FFF2-40B4-BE49-F238E27FC236}">
                    <a16:creationId xmlns:a16="http://schemas.microsoft.com/office/drawing/2014/main" id="{D0EC341C-BEE2-D053-39BB-52B64A1F30DB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5">
                <a:alphaModFix amt="20000"/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/>
            </p:blipFill>
            <p:spPr>
              <a:xfrm>
                <a:off x="6054045" y="136738"/>
                <a:ext cx="278069" cy="278069"/>
              </a:xfrm>
              <a:prstGeom prst="rect">
                <a:avLst/>
              </a:prstGeom>
              <a:ln>
                <a:noFill/>
              </a:ln>
            </p:spPr>
          </p:pic>
          <p:pic>
            <p:nvPicPr>
              <p:cNvPr id="14" name="Image 13">
                <a:extLst>
                  <a:ext uri="{FF2B5EF4-FFF2-40B4-BE49-F238E27FC236}">
                    <a16:creationId xmlns:a16="http://schemas.microsoft.com/office/drawing/2014/main" id="{EA05249E-B6F3-582A-2845-7EC17627F5FC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6">
                <a:alphaModFix amt="20000"/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/>
            </p:blipFill>
            <p:spPr>
              <a:xfrm>
                <a:off x="4052373" y="136738"/>
                <a:ext cx="278069" cy="278069"/>
              </a:xfrm>
              <a:prstGeom prst="rect">
                <a:avLst/>
              </a:prstGeom>
              <a:ln>
                <a:noFill/>
              </a:ln>
            </p:spPr>
          </p:pic>
          <p:sp>
            <p:nvSpPr>
              <p:cNvPr id="15" name="Rectangle 14">
                <a:extLst>
                  <a:ext uri="{FF2B5EF4-FFF2-40B4-BE49-F238E27FC236}">
                    <a16:creationId xmlns:a16="http://schemas.microsoft.com/office/drawing/2014/main" id="{0409C4C6-2927-2785-AB6B-A6CEF4F62C8C}"/>
                  </a:ext>
                </a:extLst>
              </p:cNvPr>
              <p:cNvSpPr>
                <a:spLocks/>
              </p:cNvSpPr>
              <p:nvPr/>
            </p:nvSpPr>
            <p:spPr>
              <a:xfrm>
                <a:off x="2815306" y="131773"/>
                <a:ext cx="1260000" cy="288000"/>
              </a:xfrm>
              <a:prstGeom prst="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1" eaLnBrk="1" fontAlgn="auto" latinLnBrk="0" hangingPunct="1">
                  <a:spcBef>
                    <a:spcPts val="0"/>
                  </a:spcBef>
                  <a:buClrTx/>
                  <a:buSzTx/>
                  <a:buFontTx/>
                  <a:buNone/>
                  <a:tabLst/>
                  <a:defRPr/>
                </a:pPr>
                <a:r>
                  <a:rPr kumimoji="0" lang="ar-MA" sz="2000" b="1" i="0" u="none" strike="noStrike" kern="1200" cap="none" spc="0" normalizeH="0" baseline="0" noProof="0" dirty="0">
                    <a:ln>
                      <a:noFill/>
                    </a:ln>
                    <a:solidFill>
                      <a:srgbClr val="565F88">
                        <a:alpha val="20000"/>
                      </a:srgbClr>
                    </a:solidFill>
                    <a:effectLst/>
                    <a:uLnTx/>
                    <a:uFillTx/>
                    <a:latin typeface="Microsoft Uighur" panose="02000000000000000000" pitchFamily="2" charset="-78"/>
                    <a:cs typeface="Microsoft Uighur" panose="02000000000000000000" pitchFamily="2" charset="-78"/>
                  </a:rPr>
                  <a:t>استـماع وتحدث</a:t>
                </a:r>
              </a:p>
            </p:txBody>
          </p:sp>
          <p:sp>
            <p:nvSpPr>
              <p:cNvPr id="16" name="Rectangle 15">
                <a:extLst>
                  <a:ext uri="{FF2B5EF4-FFF2-40B4-BE49-F238E27FC236}">
                    <a16:creationId xmlns:a16="http://schemas.microsoft.com/office/drawing/2014/main" id="{5624F0CB-1733-6C7B-F79E-F730E42287EE}"/>
                  </a:ext>
                </a:extLst>
              </p:cNvPr>
              <p:cNvSpPr>
                <a:spLocks/>
              </p:cNvSpPr>
              <p:nvPr/>
            </p:nvSpPr>
            <p:spPr>
              <a:xfrm>
                <a:off x="5072114" y="131773"/>
                <a:ext cx="1260000" cy="288000"/>
              </a:xfrm>
              <a:prstGeom prst="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1" eaLnBrk="1" fontAlgn="auto" latinLnBrk="0" hangingPunct="1">
                  <a:spcBef>
                    <a:spcPts val="0"/>
                  </a:spcBef>
                  <a:buClrTx/>
                  <a:buSzTx/>
                  <a:buFontTx/>
                  <a:buNone/>
                  <a:tabLst/>
                  <a:defRPr/>
                </a:pPr>
                <a:r>
                  <a:rPr kumimoji="0" lang="ar-MA" sz="2000" b="1" i="0" u="none" strike="noStrike" kern="1200" cap="none" spc="0" normalizeH="0" baseline="0" noProof="0" dirty="0">
                    <a:ln>
                      <a:noFill/>
                    </a:ln>
                    <a:solidFill>
                      <a:srgbClr val="565F88">
                        <a:alpha val="20000"/>
                      </a:srgbClr>
                    </a:solidFill>
                    <a:effectLst/>
                    <a:uLnTx/>
                    <a:uFillTx/>
                    <a:latin typeface="Microsoft Uighur" panose="02000000000000000000" pitchFamily="2" charset="-78"/>
                    <a:cs typeface="Microsoft Uighur" panose="02000000000000000000" pitchFamily="2" charset="-78"/>
                  </a:rPr>
                  <a:t>معــــــــــجم</a:t>
                </a:r>
              </a:p>
            </p:txBody>
          </p:sp>
        </p:grpSp>
      </p:grpSp>
    </p:spTree>
    <p:extLst>
      <p:ext uri="{BB962C8B-B14F-4D97-AF65-F5344CB8AC3E}">
        <p14:creationId xmlns:p14="http://schemas.microsoft.com/office/powerpoint/2010/main" val="1635964353"/>
      </p:ext>
    </p:extLst>
  </p:cSld>
  <p:clrMapOvr>
    <a:masterClrMapping/>
  </p:clrMapOvr>
  <p:transition spd="slow">
    <p:fade/>
  </p:transition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6F1DAAF-BCF5-B00A-2C73-126570F4416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ZoneTexte 13">
            <a:extLst>
              <a:ext uri="{FF2B5EF4-FFF2-40B4-BE49-F238E27FC236}">
                <a16:creationId xmlns:a16="http://schemas.microsoft.com/office/drawing/2014/main" id="{974C0060-9581-16C0-C855-E176EF5D958A}"/>
              </a:ext>
            </a:extLst>
          </p:cNvPr>
          <p:cNvSpPr txBox="1"/>
          <p:nvPr/>
        </p:nvSpPr>
        <p:spPr>
          <a:xfrm>
            <a:off x="487339" y="2388348"/>
            <a:ext cx="8158102" cy="3785652"/>
          </a:xfrm>
          <a:prstGeom prst="rect">
            <a:avLst/>
          </a:prstGeom>
          <a:noFill/>
          <a:ln>
            <a:solidFill>
              <a:schemeClr val="accent1"/>
            </a:solidFill>
          </a:ln>
        </p:spPr>
        <p:txBody>
          <a:bodyPr wrap="square" rtlCol="0">
            <a:spAutoFit/>
          </a:bodyPr>
          <a:lstStyle/>
          <a:p>
            <a:pPr algn="just" rtl="1"/>
            <a:r>
              <a:rPr lang="ar-SA" sz="4000" b="1" dirty="0">
                <a:solidFill>
                  <a:schemeClr val="accent1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تابَعْنا خُطانا نَحْوَ قَلْبِ م</a:t>
            </a:r>
            <a:r>
              <a:rPr lang="ar-MA" sz="4000" b="1" dirty="0">
                <a:solidFill>
                  <a:schemeClr val="accent1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ُ</a:t>
            </a:r>
            <a:r>
              <a:rPr lang="ar-SA" sz="4000" b="1" dirty="0">
                <a:solidFill>
                  <a:schemeClr val="accent1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ر</a:t>
            </a:r>
            <a:r>
              <a:rPr lang="ar-MA" sz="4000" b="1" dirty="0">
                <a:solidFill>
                  <a:schemeClr val="accent1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ّ</a:t>
            </a:r>
            <a:r>
              <a:rPr lang="ar-SA" sz="4000" b="1" dirty="0">
                <a:solidFill>
                  <a:schemeClr val="accent1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اك</a:t>
            </a:r>
            <a:r>
              <a:rPr lang="ar-MA" sz="4000" b="1" dirty="0">
                <a:solidFill>
                  <a:schemeClr val="accent1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ُ</a:t>
            </a:r>
            <a:r>
              <a:rPr lang="ar-SA" sz="4000" b="1" dirty="0">
                <a:solidFill>
                  <a:schemeClr val="accent1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شَ، </a:t>
            </a:r>
            <a:r>
              <a:rPr lang="ar-SA" sz="4000" b="1" dirty="0" err="1">
                <a:solidFill>
                  <a:schemeClr val="accent1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فَٱنْكَشَفَتْ</a:t>
            </a:r>
            <a:r>
              <a:rPr lang="ar-SA" sz="4000" b="1" dirty="0">
                <a:solidFill>
                  <a:schemeClr val="accent1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لَنا صَوْمَعَةُ </a:t>
            </a:r>
            <a:r>
              <a:rPr lang="ar-SA" sz="4000" b="1" dirty="0" err="1">
                <a:solidFill>
                  <a:schemeClr val="accent1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ٱلْكُتُبِيَّةِ</a:t>
            </a:r>
            <a:r>
              <a:rPr lang="ar-SA" sz="4000" b="1" dirty="0">
                <a:solidFill>
                  <a:schemeClr val="accent1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</a:t>
            </a:r>
            <a:r>
              <a:rPr lang="ar-MA" sz="4000" b="1" dirty="0">
                <a:solidFill>
                  <a:schemeClr val="accent1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وَهِيَ </a:t>
            </a:r>
            <a:r>
              <a:rPr lang="ar-SA" sz="4000" b="1" dirty="0">
                <a:solidFill>
                  <a:schemeClr val="accent1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تَرْتَفِعُ في </a:t>
            </a:r>
            <a:r>
              <a:rPr lang="ar-SA" sz="4000" b="1" dirty="0" err="1">
                <a:solidFill>
                  <a:schemeClr val="accent1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ٱلسَّماءِ</a:t>
            </a:r>
            <a:r>
              <a:rPr lang="ar-SA" sz="4000" b="1" dirty="0">
                <a:solidFill>
                  <a:schemeClr val="accent1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شامِخَةً</a:t>
            </a:r>
            <a:r>
              <a:rPr lang="ar-MA" sz="4000" b="1" dirty="0">
                <a:solidFill>
                  <a:schemeClr val="accent1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كَأَنَّها تَحْرُسُ </a:t>
            </a:r>
            <a:r>
              <a:rPr lang="ar-MA" sz="4000" b="1" dirty="0" err="1">
                <a:solidFill>
                  <a:schemeClr val="accent1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ٱلْمَدينَةَ</a:t>
            </a:r>
            <a:r>
              <a:rPr lang="ar-SA" sz="4000" b="1" dirty="0">
                <a:solidFill>
                  <a:schemeClr val="accent1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. </a:t>
            </a:r>
            <a:r>
              <a:rPr lang="ar-SA" sz="4000" b="1" dirty="0">
                <a:solidFill>
                  <a:srgbClr val="C0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حِجارَتُها</a:t>
            </a:r>
            <a:r>
              <a:rPr lang="ar-SA" sz="4000" b="1" dirty="0">
                <a:solidFill>
                  <a:schemeClr val="accent1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</a:t>
            </a:r>
            <a:r>
              <a:rPr lang="ar-SA" sz="4000" b="1" dirty="0" err="1">
                <a:solidFill>
                  <a:schemeClr val="accent1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ٱلْعَتيقَةُ</a:t>
            </a:r>
            <a:r>
              <a:rPr lang="ar-SA" sz="4000" b="1" dirty="0">
                <a:solidFill>
                  <a:schemeClr val="accent1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</a:t>
            </a:r>
            <a:r>
              <a:rPr lang="ar-MA" sz="4000" b="1" dirty="0">
                <a:solidFill>
                  <a:schemeClr val="accent1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وَجُدْرانُها </a:t>
            </a:r>
            <a:r>
              <a:rPr lang="ar-MA" sz="4000" b="1" dirty="0" err="1">
                <a:solidFill>
                  <a:srgbClr val="C0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ٱلطّينِيَّةُ</a:t>
            </a:r>
            <a:r>
              <a:rPr lang="ar-MA" sz="4000" b="1" dirty="0">
                <a:solidFill>
                  <a:schemeClr val="accent1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</a:t>
            </a:r>
            <a:r>
              <a:rPr lang="ar-SA" sz="4000" b="1" dirty="0">
                <a:solidFill>
                  <a:schemeClr val="accent1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تَحْكي </a:t>
            </a:r>
            <a:r>
              <a:rPr lang="ar-MA" sz="4000" b="1" dirty="0">
                <a:solidFill>
                  <a:schemeClr val="accent1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ذِكْرَياتٍ </a:t>
            </a:r>
            <a:r>
              <a:rPr lang="ar-SA" sz="4000" b="1" dirty="0">
                <a:solidFill>
                  <a:schemeClr val="accent1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مَضَتْ</a:t>
            </a:r>
            <a:r>
              <a:rPr lang="ar-MA" sz="4000" b="1" dirty="0">
                <a:solidFill>
                  <a:schemeClr val="accent1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. </a:t>
            </a:r>
            <a:r>
              <a:rPr lang="ar-SA" sz="4000" b="1" dirty="0">
                <a:solidFill>
                  <a:schemeClr val="accent1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وَبَيْنَما كُنّا نَتَأَمَّلُ جَمالَ </a:t>
            </a:r>
            <a:r>
              <a:rPr lang="ar-SA" sz="4000" b="1" dirty="0" err="1">
                <a:solidFill>
                  <a:schemeClr val="accent1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ٱلْمَسْجِدِ</a:t>
            </a:r>
            <a:r>
              <a:rPr lang="ar-MA" sz="4000" b="1" dirty="0">
                <a:solidFill>
                  <a:schemeClr val="accent1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وَهُدوءَ ساحَتِها</a:t>
            </a:r>
            <a:r>
              <a:rPr lang="ar-SA" sz="4000" b="1" dirty="0">
                <a:solidFill>
                  <a:schemeClr val="accent1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، تَعالَتْ أَصْواتُ </a:t>
            </a:r>
            <a:r>
              <a:rPr lang="ar-SA" sz="4000" b="1" dirty="0" err="1">
                <a:solidFill>
                  <a:schemeClr val="accent1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ٱلْأَذانِ</a:t>
            </a:r>
            <a:r>
              <a:rPr lang="ar-SA" sz="4000" b="1" dirty="0">
                <a:solidFill>
                  <a:schemeClr val="accent1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</a:t>
            </a:r>
            <a:r>
              <a:rPr lang="ar-SA" sz="4000" b="1" dirty="0" err="1">
                <a:solidFill>
                  <a:schemeClr val="accent1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فَٱنْسابَتْ</a:t>
            </a:r>
            <a:r>
              <a:rPr lang="ar-SA" sz="4000" b="1" dirty="0">
                <a:solidFill>
                  <a:schemeClr val="accent1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في </a:t>
            </a:r>
            <a:r>
              <a:rPr lang="ar-SA" sz="4000" b="1" dirty="0" err="1">
                <a:solidFill>
                  <a:schemeClr val="accent1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ٱلْفَضاءِ</a:t>
            </a:r>
            <a:r>
              <a:rPr lang="ar-SA" sz="4000" b="1" dirty="0">
                <a:solidFill>
                  <a:schemeClr val="accent1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بِنَبْرَةٍ خاشِعَةٍ</a:t>
            </a:r>
            <a:r>
              <a:rPr lang="ar-MA" sz="4000" b="1" dirty="0">
                <a:solidFill>
                  <a:schemeClr val="accent1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. حينَها أَدْرَكْتُ عِشْقَ  أَجْدادِنا لِدينِ </a:t>
            </a:r>
            <a:r>
              <a:rPr lang="ar-MA" sz="4000" b="1" dirty="0" err="1">
                <a:solidFill>
                  <a:schemeClr val="accent1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ٱلْإِسْلامِ</a:t>
            </a:r>
            <a:r>
              <a:rPr lang="ar-MA" sz="4000" b="1" dirty="0">
                <a:solidFill>
                  <a:schemeClr val="accent1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وَحُبَّهِمْ لِلْعِبادَةِ.</a:t>
            </a:r>
            <a:endParaRPr lang="fr-FR" sz="4000" b="1" dirty="0">
              <a:solidFill>
                <a:schemeClr val="accent1">
                  <a:lumMod val="50000"/>
                </a:schemeClr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2" name="Titre 1">
            <a:extLst>
              <a:ext uri="{FF2B5EF4-FFF2-40B4-BE49-F238E27FC236}">
                <a16:creationId xmlns:a16="http://schemas.microsoft.com/office/drawing/2014/main" id="{35B45B72-2860-7382-032F-46FAD62CEFA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55233" y="756000"/>
            <a:ext cx="6840000" cy="612000"/>
          </a:xfrm>
        </p:spPr>
        <p:txBody>
          <a:bodyPr>
            <a:noAutofit/>
          </a:bodyPr>
          <a:lstStyle/>
          <a:p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من يقرا الجواب؟ من يقرأ العبارات الدالة على الجواب في النص؟</a:t>
            </a:r>
            <a:endParaRPr lang="fr-FR" sz="2400" dirty="0"/>
          </a:p>
        </p:txBody>
      </p:sp>
      <p:pic>
        <p:nvPicPr>
          <p:cNvPr id="4" name="Image 3">
            <a:extLst>
              <a:ext uri="{FF2B5EF4-FFF2-40B4-BE49-F238E27FC236}">
                <a16:creationId xmlns:a16="http://schemas.microsoft.com/office/drawing/2014/main" id="{7B343D5A-7F80-0DCB-2811-E5F748E2274D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870183" y="136738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22" name="Rectangle 21">
            <a:extLst>
              <a:ext uri="{FF2B5EF4-FFF2-40B4-BE49-F238E27FC236}">
                <a16:creationId xmlns:a16="http://schemas.microsoft.com/office/drawing/2014/main" id="{DC8A72BB-A0A5-6519-8F91-7537A274E16A}"/>
              </a:ext>
            </a:extLst>
          </p:cNvPr>
          <p:cNvSpPr>
            <a:spLocks/>
          </p:cNvSpPr>
          <p:nvPr/>
        </p:nvSpPr>
        <p:spPr>
          <a:xfrm>
            <a:off x="6610183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chemeClr val="accent1">
                    <a:lumMod val="50000"/>
                  </a:scheme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افتتاح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 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chemeClr val="accent1">
                    <a:lumMod val="50000"/>
                  </a:scheme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الحصة</a:t>
            </a:r>
          </a:p>
        </p:txBody>
      </p:sp>
      <p:sp>
        <p:nvSpPr>
          <p:cNvPr id="24" name="Rectangle 23">
            <a:extLst>
              <a:ext uri="{FF2B5EF4-FFF2-40B4-BE49-F238E27FC236}">
                <a16:creationId xmlns:a16="http://schemas.microsoft.com/office/drawing/2014/main" id="{D8DB6717-3C72-798A-6325-CD376337699F}"/>
              </a:ext>
            </a:extLst>
          </p:cNvPr>
          <p:cNvSpPr>
            <a:spLocks/>
          </p:cNvSpPr>
          <p:nvPr/>
        </p:nvSpPr>
        <p:spPr>
          <a:xfrm>
            <a:off x="398069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اختــتام الحــصة</a:t>
            </a:r>
          </a:p>
        </p:txBody>
      </p:sp>
      <p:sp>
        <p:nvSpPr>
          <p:cNvPr id="7" name="Rectangle : coins arrondis 6">
            <a:extLst>
              <a:ext uri="{FF2B5EF4-FFF2-40B4-BE49-F238E27FC236}">
                <a16:creationId xmlns:a16="http://schemas.microsoft.com/office/drawing/2014/main" id="{38D97EE0-957B-81AA-D980-50C78CC64581}"/>
              </a:ext>
            </a:extLst>
          </p:cNvPr>
          <p:cNvSpPr/>
          <p:nvPr/>
        </p:nvSpPr>
        <p:spPr>
          <a:xfrm>
            <a:off x="498559" y="1853300"/>
            <a:ext cx="7510658" cy="4141789"/>
          </a:xfrm>
          <a:custGeom>
            <a:avLst/>
            <a:gdLst>
              <a:gd name="csX0" fmla="*/ 0 w 7510658"/>
              <a:gd name="csY0" fmla="*/ 215166 h 4141789"/>
              <a:gd name="csX1" fmla="*/ 215166 w 7510658"/>
              <a:gd name="csY1" fmla="*/ 0 h 4141789"/>
              <a:gd name="csX2" fmla="*/ 788029 w 7510658"/>
              <a:gd name="csY2" fmla="*/ 0 h 4141789"/>
              <a:gd name="csX3" fmla="*/ 1219285 w 7510658"/>
              <a:gd name="csY3" fmla="*/ 0 h 4141789"/>
              <a:gd name="csX4" fmla="*/ 1862951 w 7510658"/>
              <a:gd name="csY4" fmla="*/ 0 h 4141789"/>
              <a:gd name="csX5" fmla="*/ 2577420 w 7510658"/>
              <a:gd name="csY5" fmla="*/ 0 h 4141789"/>
              <a:gd name="csX6" fmla="*/ 3079480 w 7510658"/>
              <a:gd name="csY6" fmla="*/ 0 h 4141789"/>
              <a:gd name="csX7" fmla="*/ 3864752 w 7510658"/>
              <a:gd name="csY7" fmla="*/ 0 h 4141789"/>
              <a:gd name="csX8" fmla="*/ 4579221 w 7510658"/>
              <a:gd name="csY8" fmla="*/ 0 h 4141789"/>
              <a:gd name="csX9" fmla="*/ 5081281 w 7510658"/>
              <a:gd name="csY9" fmla="*/ 0 h 4141789"/>
              <a:gd name="csX10" fmla="*/ 5583340 w 7510658"/>
              <a:gd name="csY10" fmla="*/ 0 h 4141789"/>
              <a:gd name="csX11" fmla="*/ 6368613 w 7510658"/>
              <a:gd name="csY11" fmla="*/ 0 h 4141789"/>
              <a:gd name="csX12" fmla="*/ 7295492 w 7510658"/>
              <a:gd name="csY12" fmla="*/ 0 h 4141789"/>
              <a:gd name="csX13" fmla="*/ 7510658 w 7510658"/>
              <a:gd name="csY13" fmla="*/ 215166 h 4141789"/>
              <a:gd name="csX14" fmla="*/ 7510658 w 7510658"/>
              <a:gd name="csY14" fmla="*/ 870857 h 4141789"/>
              <a:gd name="csX15" fmla="*/ 7510658 w 7510658"/>
              <a:gd name="csY15" fmla="*/ 1452318 h 4141789"/>
              <a:gd name="csX16" fmla="*/ 7510658 w 7510658"/>
              <a:gd name="csY16" fmla="*/ 2108009 h 4141789"/>
              <a:gd name="csX17" fmla="*/ 7510658 w 7510658"/>
              <a:gd name="csY17" fmla="*/ 2726585 h 4141789"/>
              <a:gd name="csX18" fmla="*/ 7510658 w 7510658"/>
              <a:gd name="csY18" fmla="*/ 3270932 h 4141789"/>
              <a:gd name="csX19" fmla="*/ 7510658 w 7510658"/>
              <a:gd name="csY19" fmla="*/ 3926623 h 4141789"/>
              <a:gd name="csX20" fmla="*/ 7295492 w 7510658"/>
              <a:gd name="csY20" fmla="*/ 4141789 h 4141789"/>
              <a:gd name="csX21" fmla="*/ 6510219 w 7510658"/>
              <a:gd name="csY21" fmla="*/ 4141789 h 4141789"/>
              <a:gd name="csX22" fmla="*/ 6078963 w 7510658"/>
              <a:gd name="csY22" fmla="*/ 4141789 h 4141789"/>
              <a:gd name="csX23" fmla="*/ 5576904 w 7510658"/>
              <a:gd name="csY23" fmla="*/ 4141789 h 4141789"/>
              <a:gd name="csX24" fmla="*/ 4791631 w 7510658"/>
              <a:gd name="csY24" fmla="*/ 4141789 h 4141789"/>
              <a:gd name="csX25" fmla="*/ 4077162 w 7510658"/>
              <a:gd name="csY25" fmla="*/ 4141789 h 4141789"/>
              <a:gd name="csX26" fmla="*/ 3362693 w 7510658"/>
              <a:gd name="csY26" fmla="*/ 4141789 h 4141789"/>
              <a:gd name="csX27" fmla="*/ 2719027 w 7510658"/>
              <a:gd name="csY27" fmla="*/ 4141789 h 4141789"/>
              <a:gd name="csX28" fmla="*/ 1933754 w 7510658"/>
              <a:gd name="csY28" fmla="*/ 4141789 h 4141789"/>
              <a:gd name="csX29" fmla="*/ 1148482 w 7510658"/>
              <a:gd name="csY29" fmla="*/ 4141789 h 4141789"/>
              <a:gd name="csX30" fmla="*/ 215166 w 7510658"/>
              <a:gd name="csY30" fmla="*/ 4141789 h 4141789"/>
              <a:gd name="csX31" fmla="*/ 0 w 7510658"/>
              <a:gd name="csY31" fmla="*/ 3926623 h 4141789"/>
              <a:gd name="csX32" fmla="*/ 0 w 7510658"/>
              <a:gd name="csY32" fmla="*/ 3270932 h 4141789"/>
              <a:gd name="csX33" fmla="*/ 0 w 7510658"/>
              <a:gd name="csY33" fmla="*/ 2763700 h 4141789"/>
              <a:gd name="csX34" fmla="*/ 0 w 7510658"/>
              <a:gd name="csY34" fmla="*/ 2256467 h 4141789"/>
              <a:gd name="csX35" fmla="*/ 0 w 7510658"/>
              <a:gd name="csY35" fmla="*/ 1675006 h 4141789"/>
              <a:gd name="csX36" fmla="*/ 0 w 7510658"/>
              <a:gd name="csY36" fmla="*/ 1093544 h 4141789"/>
              <a:gd name="csX37" fmla="*/ 0 w 7510658"/>
              <a:gd name="csY37" fmla="*/ 215166 h 4141789"/>
            </a:gdLst>
            <a:ahLst/>
            <a:cxnLst>
              <a:cxn ang="0">
                <a:pos x="csX0" y="csY0"/>
              </a:cxn>
              <a:cxn ang="0">
                <a:pos x="csX1" y="csY1"/>
              </a:cxn>
              <a:cxn ang="0">
                <a:pos x="csX2" y="csY2"/>
              </a:cxn>
              <a:cxn ang="0">
                <a:pos x="csX3" y="csY3"/>
              </a:cxn>
              <a:cxn ang="0">
                <a:pos x="csX4" y="csY4"/>
              </a:cxn>
              <a:cxn ang="0">
                <a:pos x="csX5" y="csY5"/>
              </a:cxn>
              <a:cxn ang="0">
                <a:pos x="csX6" y="csY6"/>
              </a:cxn>
              <a:cxn ang="0">
                <a:pos x="csX7" y="csY7"/>
              </a:cxn>
              <a:cxn ang="0">
                <a:pos x="csX8" y="csY8"/>
              </a:cxn>
              <a:cxn ang="0">
                <a:pos x="csX9" y="csY9"/>
              </a:cxn>
              <a:cxn ang="0">
                <a:pos x="csX10" y="csY10"/>
              </a:cxn>
              <a:cxn ang="0">
                <a:pos x="csX11" y="csY11"/>
              </a:cxn>
              <a:cxn ang="0">
                <a:pos x="csX12" y="csY12"/>
              </a:cxn>
              <a:cxn ang="0">
                <a:pos x="csX13" y="csY13"/>
              </a:cxn>
              <a:cxn ang="0">
                <a:pos x="csX14" y="csY14"/>
              </a:cxn>
              <a:cxn ang="0">
                <a:pos x="csX15" y="csY15"/>
              </a:cxn>
              <a:cxn ang="0">
                <a:pos x="csX16" y="csY16"/>
              </a:cxn>
              <a:cxn ang="0">
                <a:pos x="csX17" y="csY17"/>
              </a:cxn>
              <a:cxn ang="0">
                <a:pos x="csX18" y="csY18"/>
              </a:cxn>
              <a:cxn ang="0">
                <a:pos x="csX19" y="csY19"/>
              </a:cxn>
              <a:cxn ang="0">
                <a:pos x="csX20" y="csY20"/>
              </a:cxn>
              <a:cxn ang="0">
                <a:pos x="csX21" y="csY21"/>
              </a:cxn>
              <a:cxn ang="0">
                <a:pos x="csX22" y="csY22"/>
              </a:cxn>
              <a:cxn ang="0">
                <a:pos x="csX23" y="csY23"/>
              </a:cxn>
              <a:cxn ang="0">
                <a:pos x="csX24" y="csY24"/>
              </a:cxn>
              <a:cxn ang="0">
                <a:pos x="csX25" y="csY25"/>
              </a:cxn>
              <a:cxn ang="0">
                <a:pos x="csX26" y="csY26"/>
              </a:cxn>
              <a:cxn ang="0">
                <a:pos x="csX27" y="csY27"/>
              </a:cxn>
              <a:cxn ang="0">
                <a:pos x="csX28" y="csY28"/>
              </a:cxn>
              <a:cxn ang="0">
                <a:pos x="csX29" y="csY29"/>
              </a:cxn>
              <a:cxn ang="0">
                <a:pos x="csX30" y="csY30"/>
              </a:cxn>
              <a:cxn ang="0">
                <a:pos x="csX31" y="csY31"/>
              </a:cxn>
              <a:cxn ang="0">
                <a:pos x="csX32" y="csY32"/>
              </a:cxn>
              <a:cxn ang="0">
                <a:pos x="csX33" y="csY33"/>
              </a:cxn>
              <a:cxn ang="0">
                <a:pos x="csX34" y="csY34"/>
              </a:cxn>
              <a:cxn ang="0">
                <a:pos x="csX35" y="csY35"/>
              </a:cxn>
              <a:cxn ang="0">
                <a:pos x="csX36" y="csY36"/>
              </a:cxn>
              <a:cxn ang="0">
                <a:pos x="csX37" y="csY37"/>
              </a:cxn>
            </a:cxnLst>
            <a:rect l="l" t="t" r="r" b="b"/>
            <a:pathLst>
              <a:path w="7510658" h="4141789" extrusionOk="0">
                <a:moveTo>
                  <a:pt x="0" y="215166"/>
                </a:moveTo>
                <a:cubicBezTo>
                  <a:pt x="10749" y="86603"/>
                  <a:pt x="99029" y="1143"/>
                  <a:pt x="215166" y="0"/>
                </a:cubicBezTo>
                <a:cubicBezTo>
                  <a:pt x="349857" y="21639"/>
                  <a:pt x="560780" y="3755"/>
                  <a:pt x="788029" y="0"/>
                </a:cubicBezTo>
                <a:cubicBezTo>
                  <a:pt x="1015278" y="-3755"/>
                  <a:pt x="1036325" y="12477"/>
                  <a:pt x="1219285" y="0"/>
                </a:cubicBezTo>
                <a:cubicBezTo>
                  <a:pt x="1402245" y="-12477"/>
                  <a:pt x="1726774" y="7055"/>
                  <a:pt x="1862951" y="0"/>
                </a:cubicBezTo>
                <a:cubicBezTo>
                  <a:pt x="1999128" y="-7055"/>
                  <a:pt x="2292716" y="-99"/>
                  <a:pt x="2577420" y="0"/>
                </a:cubicBezTo>
                <a:cubicBezTo>
                  <a:pt x="2862124" y="99"/>
                  <a:pt x="2916575" y="-18799"/>
                  <a:pt x="3079480" y="0"/>
                </a:cubicBezTo>
                <a:cubicBezTo>
                  <a:pt x="3242385" y="18799"/>
                  <a:pt x="3513308" y="-10127"/>
                  <a:pt x="3864752" y="0"/>
                </a:cubicBezTo>
                <a:cubicBezTo>
                  <a:pt x="4216196" y="10127"/>
                  <a:pt x="4227574" y="16089"/>
                  <a:pt x="4579221" y="0"/>
                </a:cubicBezTo>
                <a:cubicBezTo>
                  <a:pt x="4930868" y="-16089"/>
                  <a:pt x="4942842" y="-17630"/>
                  <a:pt x="5081281" y="0"/>
                </a:cubicBezTo>
                <a:cubicBezTo>
                  <a:pt x="5219720" y="17630"/>
                  <a:pt x="5384225" y="13999"/>
                  <a:pt x="5583340" y="0"/>
                </a:cubicBezTo>
                <a:cubicBezTo>
                  <a:pt x="5782455" y="-13999"/>
                  <a:pt x="6121684" y="-3727"/>
                  <a:pt x="6368613" y="0"/>
                </a:cubicBezTo>
                <a:cubicBezTo>
                  <a:pt x="6615542" y="3727"/>
                  <a:pt x="6983298" y="-32307"/>
                  <a:pt x="7295492" y="0"/>
                </a:cubicBezTo>
                <a:cubicBezTo>
                  <a:pt x="7416237" y="28619"/>
                  <a:pt x="7500740" y="77693"/>
                  <a:pt x="7510658" y="215166"/>
                </a:cubicBezTo>
                <a:cubicBezTo>
                  <a:pt x="7542953" y="393992"/>
                  <a:pt x="7478244" y="686793"/>
                  <a:pt x="7510658" y="870857"/>
                </a:cubicBezTo>
                <a:cubicBezTo>
                  <a:pt x="7543072" y="1054921"/>
                  <a:pt x="7512160" y="1196666"/>
                  <a:pt x="7510658" y="1452318"/>
                </a:cubicBezTo>
                <a:cubicBezTo>
                  <a:pt x="7509156" y="1707970"/>
                  <a:pt x="7497461" y="1825227"/>
                  <a:pt x="7510658" y="2108009"/>
                </a:cubicBezTo>
                <a:cubicBezTo>
                  <a:pt x="7523855" y="2390791"/>
                  <a:pt x="7481642" y="2430488"/>
                  <a:pt x="7510658" y="2726585"/>
                </a:cubicBezTo>
                <a:cubicBezTo>
                  <a:pt x="7539674" y="3022682"/>
                  <a:pt x="7510205" y="3088531"/>
                  <a:pt x="7510658" y="3270932"/>
                </a:cubicBezTo>
                <a:cubicBezTo>
                  <a:pt x="7511111" y="3453333"/>
                  <a:pt x="7519436" y="3627333"/>
                  <a:pt x="7510658" y="3926623"/>
                </a:cubicBezTo>
                <a:cubicBezTo>
                  <a:pt x="7515810" y="4049258"/>
                  <a:pt x="7427889" y="4141884"/>
                  <a:pt x="7295492" y="4141789"/>
                </a:cubicBezTo>
                <a:cubicBezTo>
                  <a:pt x="7084824" y="4105599"/>
                  <a:pt x="6872857" y="4142216"/>
                  <a:pt x="6510219" y="4141789"/>
                </a:cubicBezTo>
                <a:cubicBezTo>
                  <a:pt x="6147581" y="4141362"/>
                  <a:pt x="6180991" y="4160954"/>
                  <a:pt x="6078963" y="4141789"/>
                </a:cubicBezTo>
                <a:cubicBezTo>
                  <a:pt x="5976935" y="4122624"/>
                  <a:pt x="5731275" y="4138688"/>
                  <a:pt x="5576904" y="4141789"/>
                </a:cubicBezTo>
                <a:cubicBezTo>
                  <a:pt x="5422533" y="4144890"/>
                  <a:pt x="5102006" y="4115465"/>
                  <a:pt x="4791631" y="4141789"/>
                </a:cubicBezTo>
                <a:cubicBezTo>
                  <a:pt x="4481256" y="4168113"/>
                  <a:pt x="4313357" y="4172576"/>
                  <a:pt x="4077162" y="4141789"/>
                </a:cubicBezTo>
                <a:cubicBezTo>
                  <a:pt x="3840967" y="4111002"/>
                  <a:pt x="3516115" y="4121375"/>
                  <a:pt x="3362693" y="4141789"/>
                </a:cubicBezTo>
                <a:cubicBezTo>
                  <a:pt x="3209271" y="4162203"/>
                  <a:pt x="2875600" y="4156837"/>
                  <a:pt x="2719027" y="4141789"/>
                </a:cubicBezTo>
                <a:cubicBezTo>
                  <a:pt x="2562454" y="4126741"/>
                  <a:pt x="2323772" y="4106189"/>
                  <a:pt x="1933754" y="4141789"/>
                </a:cubicBezTo>
                <a:cubicBezTo>
                  <a:pt x="1543736" y="4177389"/>
                  <a:pt x="1380425" y="4114651"/>
                  <a:pt x="1148482" y="4141789"/>
                </a:cubicBezTo>
                <a:cubicBezTo>
                  <a:pt x="916539" y="4168927"/>
                  <a:pt x="620908" y="4118770"/>
                  <a:pt x="215166" y="4141789"/>
                </a:cubicBezTo>
                <a:cubicBezTo>
                  <a:pt x="87738" y="4141592"/>
                  <a:pt x="9110" y="4052931"/>
                  <a:pt x="0" y="3926623"/>
                </a:cubicBezTo>
                <a:cubicBezTo>
                  <a:pt x="-32294" y="3705967"/>
                  <a:pt x="-29986" y="3574200"/>
                  <a:pt x="0" y="3270932"/>
                </a:cubicBezTo>
                <a:cubicBezTo>
                  <a:pt x="29986" y="2967664"/>
                  <a:pt x="3639" y="2935255"/>
                  <a:pt x="0" y="2763700"/>
                </a:cubicBezTo>
                <a:cubicBezTo>
                  <a:pt x="-3639" y="2592145"/>
                  <a:pt x="-2178" y="2434887"/>
                  <a:pt x="0" y="2256467"/>
                </a:cubicBezTo>
                <a:cubicBezTo>
                  <a:pt x="2178" y="2078047"/>
                  <a:pt x="15366" y="1849456"/>
                  <a:pt x="0" y="1675006"/>
                </a:cubicBezTo>
                <a:cubicBezTo>
                  <a:pt x="-15366" y="1500556"/>
                  <a:pt x="8490" y="1227368"/>
                  <a:pt x="0" y="1093544"/>
                </a:cubicBezTo>
                <a:cubicBezTo>
                  <a:pt x="-8490" y="959720"/>
                  <a:pt x="23190" y="439885"/>
                  <a:pt x="0" y="215166"/>
                </a:cubicBezTo>
                <a:close/>
              </a:path>
            </a:pathLst>
          </a:custGeom>
          <a:noFill/>
          <a:ln>
            <a:noFill/>
            <a:extLst>
              <a:ext uri="{C807C97D-BFC1-408E-A445-0C87EB9F89A2}">
                <ask:lineSketchStyleProps xmlns:ask="http://schemas.microsoft.com/office/drawing/2018/sketchyshapes" sd="2242124079">
                  <a:prstGeom prst="roundRect">
                    <a:avLst>
                      <a:gd name="adj" fmla="val 5195"/>
                    </a:avLst>
                  </a:prstGeom>
                  <ask:type>
                    <ask:lineSketchFreehand/>
                  </ask:type>
                </ask:lineSketchStyleProps>
              </a:ext>
            </a:extLst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800"/>
              </a:spcAft>
              <a:buClrTx/>
              <a:buSzTx/>
              <a:buFontTx/>
              <a:buNone/>
              <a:tabLst/>
              <a:defRPr/>
            </a:pPr>
            <a:endParaRPr kumimoji="0" lang="ar-MA" sz="4400" b="1" i="0" u="none" strike="noStrike" kern="100" cap="none" spc="0" normalizeH="0" baseline="0" noProof="0" dirty="0">
              <a:ln>
                <a:noFill/>
              </a:ln>
              <a:solidFill>
                <a:srgbClr val="FF0000"/>
              </a:solidFill>
              <a:effectLst/>
              <a:uLnTx/>
              <a:uFillTx/>
              <a:latin typeface="Microsoft Uighur" panose="02000000000000000000" pitchFamily="2" charset="-78"/>
              <a:ea typeface="Aptos" panose="020B0004020202020204" pitchFamily="34" charset="0"/>
              <a:cs typeface="Microsoft Uighur" panose="02000000000000000000" pitchFamily="2" charset="-78"/>
            </a:endParaRPr>
          </a:p>
        </p:txBody>
      </p:sp>
      <p:sp>
        <p:nvSpPr>
          <p:cNvPr id="3" name="ZoneTexte 2">
            <a:extLst>
              <a:ext uri="{FF2B5EF4-FFF2-40B4-BE49-F238E27FC236}">
                <a16:creationId xmlns:a16="http://schemas.microsoft.com/office/drawing/2014/main" id="{86AFA1F4-6623-4DB7-BABD-3911793EE1D5}"/>
              </a:ext>
            </a:extLst>
          </p:cNvPr>
          <p:cNvSpPr txBox="1"/>
          <p:nvPr/>
        </p:nvSpPr>
        <p:spPr>
          <a:xfrm>
            <a:off x="1668669" y="1440184"/>
            <a:ext cx="5170438" cy="715089"/>
          </a:xfrm>
          <a:prstGeom prst="roundRect">
            <a:avLst/>
          </a:prstGeom>
          <a:noFill/>
          <a:ln>
            <a:solidFill>
              <a:schemeClr val="accent1"/>
            </a:solidFill>
          </a:ln>
        </p:spPr>
        <p:txBody>
          <a:bodyPr wrap="square" rtlCol="0">
            <a:spAutoFit/>
          </a:bodyPr>
          <a:lstStyle/>
          <a:p>
            <a:pPr algn="just" rtl="1"/>
            <a:r>
              <a:rPr lang="ar-MA" sz="3600" b="1" dirty="0">
                <a:solidFill>
                  <a:schemeClr val="accent1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بُنِيَتْ صَوْمَعَةُ </a:t>
            </a:r>
            <a:r>
              <a:rPr lang="ar-MA" sz="3600" b="1" dirty="0" err="1">
                <a:solidFill>
                  <a:schemeClr val="accent1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ٱلْكُتُبِيَّةِ</a:t>
            </a:r>
            <a:r>
              <a:rPr lang="ar-MA" sz="3600" b="1" dirty="0">
                <a:solidFill>
                  <a:schemeClr val="accent1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مِنَ </a:t>
            </a:r>
            <a:r>
              <a:rPr lang="ar-MA" sz="3600" b="1" dirty="0" err="1">
                <a:solidFill>
                  <a:srgbClr val="C0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ٱلْحِجارَةِ</a:t>
            </a:r>
            <a:r>
              <a:rPr lang="ar-MA" sz="3600" b="1" dirty="0">
                <a:solidFill>
                  <a:srgbClr val="C0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</a:t>
            </a:r>
            <a:r>
              <a:rPr lang="ar-MA" sz="3600" b="1" dirty="0" err="1">
                <a:solidFill>
                  <a:srgbClr val="C0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وَٱلطّينِ</a:t>
            </a:r>
            <a:r>
              <a:rPr lang="ar-MA" sz="3600" b="1" dirty="0">
                <a:solidFill>
                  <a:schemeClr val="accent1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.</a:t>
            </a:r>
            <a:endParaRPr lang="fr-FR" sz="3600" b="1" dirty="0">
              <a:solidFill>
                <a:schemeClr val="accent1">
                  <a:lumMod val="50000"/>
                </a:schemeClr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pic>
        <p:nvPicPr>
          <p:cNvPr id="12" name="Espace réservé pour une image  11">
            <a:extLst>
              <a:ext uri="{FF2B5EF4-FFF2-40B4-BE49-F238E27FC236}">
                <a16:creationId xmlns:a16="http://schemas.microsoft.com/office/drawing/2014/main" id="{73CEC6AD-AE17-3221-9D7F-E5C854809300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/>
      </p:pic>
      <p:cxnSp>
        <p:nvCxnSpPr>
          <p:cNvPr id="10" name="Connecteur droit 9">
            <a:extLst>
              <a:ext uri="{FF2B5EF4-FFF2-40B4-BE49-F238E27FC236}">
                <a16:creationId xmlns:a16="http://schemas.microsoft.com/office/drawing/2014/main" id="{20A5079B-DD63-A957-E315-BB6603EC9171}"/>
              </a:ext>
            </a:extLst>
          </p:cNvPr>
          <p:cNvCxnSpPr>
            <a:cxnSpLocks/>
          </p:cNvCxnSpPr>
          <p:nvPr/>
        </p:nvCxnSpPr>
        <p:spPr>
          <a:xfrm flipH="1">
            <a:off x="5410368" y="4198777"/>
            <a:ext cx="918327" cy="0"/>
          </a:xfrm>
          <a:prstGeom prst="line">
            <a:avLst/>
          </a:prstGeom>
          <a:ln w="38100">
            <a:solidFill>
              <a:srgbClr val="C0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" name="Connecteur droit 12">
            <a:extLst>
              <a:ext uri="{FF2B5EF4-FFF2-40B4-BE49-F238E27FC236}">
                <a16:creationId xmlns:a16="http://schemas.microsoft.com/office/drawing/2014/main" id="{2992984D-04CF-9CD5-6DD7-E92F99C92D67}"/>
              </a:ext>
            </a:extLst>
          </p:cNvPr>
          <p:cNvCxnSpPr>
            <a:cxnSpLocks/>
          </p:cNvCxnSpPr>
          <p:nvPr/>
        </p:nvCxnSpPr>
        <p:spPr>
          <a:xfrm flipH="1">
            <a:off x="655233" y="3614058"/>
            <a:ext cx="918327" cy="0"/>
          </a:xfrm>
          <a:prstGeom prst="line">
            <a:avLst/>
          </a:prstGeom>
          <a:ln w="38100">
            <a:solidFill>
              <a:srgbClr val="C0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5" name="Groupe 4">
            <a:extLst>
              <a:ext uri="{FF2B5EF4-FFF2-40B4-BE49-F238E27FC236}">
                <a16:creationId xmlns:a16="http://schemas.microsoft.com/office/drawing/2014/main" id="{DBFE713A-3DA1-DC8A-10EB-9529ECD77576}"/>
              </a:ext>
            </a:extLst>
          </p:cNvPr>
          <p:cNvGrpSpPr/>
          <p:nvPr/>
        </p:nvGrpSpPr>
        <p:grpSpPr>
          <a:xfrm>
            <a:off x="1878674" y="131773"/>
            <a:ext cx="4453440" cy="288000"/>
            <a:chOff x="1878674" y="131773"/>
            <a:chExt cx="4453440" cy="288000"/>
          </a:xfrm>
        </p:grpSpPr>
        <p:pic>
          <p:nvPicPr>
            <p:cNvPr id="6" name="Image 5">
              <a:extLst>
                <a:ext uri="{FF2B5EF4-FFF2-40B4-BE49-F238E27FC236}">
                  <a16:creationId xmlns:a16="http://schemas.microsoft.com/office/drawing/2014/main" id="{228C7806-9EE8-501F-71E1-77BBC0C69D60}"/>
                </a:ext>
              </a:extLst>
            </p:cNvPr>
            <p:cNvPicPr>
              <a:picLocks noChangeAspect="1"/>
            </p:cNvPicPr>
            <p:nvPr/>
          </p:nvPicPr>
          <p:blipFill>
            <a:blip r:embed="rId4">
              <a:alphaModFix amt="20000"/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/>
          </p:blipFill>
          <p:spPr>
            <a:xfrm>
              <a:off x="1878674" y="136738"/>
              <a:ext cx="278069" cy="278069"/>
            </a:xfrm>
            <a:prstGeom prst="rect">
              <a:avLst/>
            </a:prstGeom>
            <a:ln>
              <a:noFill/>
            </a:ln>
          </p:spPr>
        </p:pic>
        <p:grpSp>
          <p:nvGrpSpPr>
            <p:cNvPr id="11" name="Groupe 10">
              <a:extLst>
                <a:ext uri="{FF2B5EF4-FFF2-40B4-BE49-F238E27FC236}">
                  <a16:creationId xmlns:a16="http://schemas.microsoft.com/office/drawing/2014/main" id="{C31FC857-5A97-3BEF-0F54-465DFF0A6046}"/>
                </a:ext>
              </a:extLst>
            </p:cNvPr>
            <p:cNvGrpSpPr/>
            <p:nvPr/>
          </p:nvGrpSpPr>
          <p:grpSpPr>
            <a:xfrm>
              <a:off x="2815306" y="131773"/>
              <a:ext cx="3516808" cy="288000"/>
              <a:chOff x="2815306" y="131773"/>
              <a:chExt cx="3516808" cy="288000"/>
            </a:xfrm>
          </p:grpSpPr>
          <p:pic>
            <p:nvPicPr>
              <p:cNvPr id="15" name="Image 14">
                <a:extLst>
                  <a:ext uri="{FF2B5EF4-FFF2-40B4-BE49-F238E27FC236}">
                    <a16:creationId xmlns:a16="http://schemas.microsoft.com/office/drawing/2014/main" id="{CB9505FA-B5DC-D0A2-2E9C-2BD95E91033D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5">
                <a:alphaModFix amt="20000"/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/>
            </p:blipFill>
            <p:spPr>
              <a:xfrm>
                <a:off x="6054045" y="136738"/>
                <a:ext cx="278069" cy="278069"/>
              </a:xfrm>
              <a:prstGeom prst="rect">
                <a:avLst/>
              </a:prstGeom>
              <a:ln>
                <a:noFill/>
              </a:ln>
            </p:spPr>
          </p:pic>
          <p:pic>
            <p:nvPicPr>
              <p:cNvPr id="16" name="Image 15">
                <a:extLst>
                  <a:ext uri="{FF2B5EF4-FFF2-40B4-BE49-F238E27FC236}">
                    <a16:creationId xmlns:a16="http://schemas.microsoft.com/office/drawing/2014/main" id="{6BD3AC23-70DD-9F53-9135-BC30A2CF4F33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6">
                <a:alphaModFix amt="20000"/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/>
            </p:blipFill>
            <p:spPr>
              <a:xfrm>
                <a:off x="4052373" y="136738"/>
                <a:ext cx="278069" cy="278069"/>
              </a:xfrm>
              <a:prstGeom prst="rect">
                <a:avLst/>
              </a:prstGeom>
              <a:ln>
                <a:noFill/>
              </a:ln>
            </p:spPr>
          </p:pic>
          <p:sp>
            <p:nvSpPr>
              <p:cNvPr id="18" name="Rectangle 17">
                <a:extLst>
                  <a:ext uri="{FF2B5EF4-FFF2-40B4-BE49-F238E27FC236}">
                    <a16:creationId xmlns:a16="http://schemas.microsoft.com/office/drawing/2014/main" id="{5594CB3C-078C-9132-7BDE-16564308E38C}"/>
                  </a:ext>
                </a:extLst>
              </p:cNvPr>
              <p:cNvSpPr>
                <a:spLocks/>
              </p:cNvSpPr>
              <p:nvPr/>
            </p:nvSpPr>
            <p:spPr>
              <a:xfrm>
                <a:off x="2815306" y="131773"/>
                <a:ext cx="1260000" cy="288000"/>
              </a:xfrm>
              <a:prstGeom prst="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1" eaLnBrk="1" fontAlgn="auto" latinLnBrk="0" hangingPunct="1">
                  <a:spcBef>
                    <a:spcPts val="0"/>
                  </a:spcBef>
                  <a:buClrTx/>
                  <a:buSzTx/>
                  <a:buFontTx/>
                  <a:buNone/>
                  <a:tabLst/>
                  <a:defRPr/>
                </a:pPr>
                <a:r>
                  <a:rPr kumimoji="0" lang="ar-MA" sz="2000" b="1" i="0" u="none" strike="noStrike" kern="1200" cap="none" spc="0" normalizeH="0" baseline="0" noProof="0" dirty="0">
                    <a:ln>
                      <a:noFill/>
                    </a:ln>
                    <a:solidFill>
                      <a:srgbClr val="565F88">
                        <a:alpha val="20000"/>
                      </a:srgbClr>
                    </a:solidFill>
                    <a:effectLst/>
                    <a:uLnTx/>
                    <a:uFillTx/>
                    <a:latin typeface="Microsoft Uighur" panose="02000000000000000000" pitchFamily="2" charset="-78"/>
                    <a:cs typeface="Microsoft Uighur" panose="02000000000000000000" pitchFamily="2" charset="-78"/>
                  </a:rPr>
                  <a:t>استـماع وتحدث</a:t>
                </a:r>
              </a:p>
            </p:txBody>
          </p:sp>
          <p:sp>
            <p:nvSpPr>
              <p:cNvPr id="19" name="Rectangle 18">
                <a:extLst>
                  <a:ext uri="{FF2B5EF4-FFF2-40B4-BE49-F238E27FC236}">
                    <a16:creationId xmlns:a16="http://schemas.microsoft.com/office/drawing/2014/main" id="{2B8D8521-E374-45A1-5367-5CDE40EEF3B0}"/>
                  </a:ext>
                </a:extLst>
              </p:cNvPr>
              <p:cNvSpPr>
                <a:spLocks/>
              </p:cNvSpPr>
              <p:nvPr/>
            </p:nvSpPr>
            <p:spPr>
              <a:xfrm>
                <a:off x="5072114" y="131773"/>
                <a:ext cx="1260000" cy="288000"/>
              </a:xfrm>
              <a:prstGeom prst="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1" eaLnBrk="1" fontAlgn="auto" latinLnBrk="0" hangingPunct="1">
                  <a:spcBef>
                    <a:spcPts val="0"/>
                  </a:spcBef>
                  <a:buClrTx/>
                  <a:buSzTx/>
                  <a:buFontTx/>
                  <a:buNone/>
                  <a:tabLst/>
                  <a:defRPr/>
                </a:pPr>
                <a:r>
                  <a:rPr kumimoji="0" lang="ar-MA" sz="2000" b="1" i="0" u="none" strike="noStrike" kern="1200" cap="none" spc="0" normalizeH="0" baseline="0" noProof="0" dirty="0">
                    <a:ln>
                      <a:noFill/>
                    </a:ln>
                    <a:solidFill>
                      <a:schemeClr val="accent1">
                        <a:lumMod val="50000"/>
                        <a:alpha val="20000"/>
                      </a:schemeClr>
                    </a:solidFill>
                    <a:effectLst/>
                    <a:uLnTx/>
                    <a:uFillTx/>
                    <a:latin typeface="Microsoft Uighur" panose="02000000000000000000" pitchFamily="2" charset="-78"/>
                    <a:cs typeface="Microsoft Uighur" panose="02000000000000000000" pitchFamily="2" charset="-78"/>
                  </a:rPr>
                  <a:t>معــــــــــجم</a:t>
                </a:r>
              </a:p>
            </p:txBody>
          </p:sp>
        </p:grpSp>
      </p:grpSp>
    </p:spTree>
    <p:extLst>
      <p:ext uri="{BB962C8B-B14F-4D97-AF65-F5344CB8AC3E}">
        <p14:creationId xmlns:p14="http://schemas.microsoft.com/office/powerpoint/2010/main" val="1637352042"/>
      </p:ext>
    </p:extLst>
  </p:cSld>
  <p:clrMapOvr>
    <a:masterClrMapping/>
  </p:clrMapOvr>
  <p:transition spd="slow">
    <p:fade/>
  </p:transition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E368123-7C90-57B5-23BA-2963482DACA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Titre 3">
            <a:extLst>
              <a:ext uri="{FF2B5EF4-FFF2-40B4-BE49-F238E27FC236}">
                <a16:creationId xmlns:a16="http://schemas.microsoft.com/office/drawing/2014/main" id="{24611610-EBF4-F560-6B26-B5DCA4A14AF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26807" y="874536"/>
            <a:ext cx="7886700" cy="720000"/>
          </a:xfrm>
        </p:spPr>
        <p:txBody>
          <a:bodyPr/>
          <a:lstStyle/>
          <a:p>
            <a:r>
              <a:rPr lang="ar-MA" sz="4000" dirty="0"/>
              <a:t>معجم</a:t>
            </a:r>
            <a:endParaRPr lang="fr-MA" sz="4400" dirty="0"/>
          </a:p>
        </p:txBody>
      </p:sp>
      <p:pic>
        <p:nvPicPr>
          <p:cNvPr id="28" name="Image 27">
            <a:extLst>
              <a:ext uri="{FF2B5EF4-FFF2-40B4-BE49-F238E27FC236}">
                <a16:creationId xmlns:a16="http://schemas.microsoft.com/office/drawing/2014/main" id="{E9A9335C-0BA5-7E51-9A8D-68A0EA843BAC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5495" t="10740" r="-4368" b="1155"/>
          <a:stretch>
            <a:fillRect/>
          </a:stretch>
        </p:blipFill>
        <p:spPr>
          <a:xfrm>
            <a:off x="678137" y="1807373"/>
            <a:ext cx="7789894" cy="4824000"/>
          </a:xfrm>
          <a:prstGeom prst="rect">
            <a:avLst/>
          </a:prstGeom>
        </p:spPr>
      </p:pic>
      <p:sp>
        <p:nvSpPr>
          <p:cNvPr id="29" name="Espace réservé du texte 5">
            <a:extLst>
              <a:ext uri="{FF2B5EF4-FFF2-40B4-BE49-F238E27FC236}">
                <a16:creationId xmlns:a16="http://schemas.microsoft.com/office/drawing/2014/main" id="{8E28A76D-972E-1C19-EF5A-C47D0FA6499E}"/>
              </a:ext>
            </a:extLst>
          </p:cNvPr>
          <p:cNvSpPr txBox="1">
            <a:spLocks/>
          </p:cNvSpPr>
          <p:nvPr/>
        </p:nvSpPr>
        <p:spPr>
          <a:xfrm>
            <a:off x="2322000" y="2690694"/>
            <a:ext cx="4500000" cy="684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l"/>
              <a:defRPr sz="1200" kern="1200">
                <a:solidFill>
                  <a:srgbClr val="424D7B"/>
                </a:solidFill>
                <a:latin typeface="Dosis SemiBold" pitchFamily="2" charset="0"/>
                <a:ea typeface="+mn-ea"/>
                <a:cs typeface="+mn-cs"/>
              </a:defRPr>
            </a:lvl1pPr>
            <a:lvl2pPr marL="457200" indent="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Arial" panose="020B0604020202020204" pitchFamily="34" charset="0"/>
              <a:buNone/>
              <a:defRPr sz="110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10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66700" marR="0" lvl="0" indent="-266700" algn="r" defTabSz="914400" rtl="1" eaLnBrk="1" fontAlgn="auto" latinLnBrk="0" hangingPunct="1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>
                <a:srgbClr val="424D7B"/>
              </a:buClr>
              <a:buSzTx/>
              <a:buFont typeface="Wingdings" panose="05000000000000000000" pitchFamily="2" charset="2"/>
              <a:buChar char="l"/>
              <a:tabLst/>
              <a:defRPr/>
            </a:pPr>
            <a:r>
              <a:rPr kumimoji="0" lang="ar-MA" sz="28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Dosis SemiBold" pitchFamily="2" charset="0"/>
                <a:ea typeface="+mn-ea"/>
                <a:cs typeface="Microsoft Uighur" panose="02000000000000000000" pitchFamily="2" charset="-78"/>
              </a:rPr>
              <a:t>مفردات مرتبطة بالمجال</a:t>
            </a:r>
          </a:p>
        </p:txBody>
      </p:sp>
      <p:sp>
        <p:nvSpPr>
          <p:cNvPr id="30" name="ZoneTexte 29">
            <a:extLst>
              <a:ext uri="{FF2B5EF4-FFF2-40B4-BE49-F238E27FC236}">
                <a16:creationId xmlns:a16="http://schemas.microsoft.com/office/drawing/2014/main" id="{CFDB0199-5E94-F2D6-AEFC-19061BEF45C8}"/>
              </a:ext>
            </a:extLst>
          </p:cNvPr>
          <p:cNvSpPr txBox="1"/>
          <p:nvPr/>
        </p:nvSpPr>
        <p:spPr>
          <a:xfrm>
            <a:off x="6306877" y="1777877"/>
            <a:ext cx="864339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r" defTabSz="4572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ar-MA" sz="3600" b="1" dirty="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معجم</a:t>
            </a:r>
            <a:endParaRPr kumimoji="0" lang="ar-MA" sz="3600" b="1" i="0" u="none" strike="noStrike" kern="1200" cap="none" spc="0" normalizeH="0" baseline="0" noProof="0" dirty="0">
              <a:ln>
                <a:noFill/>
              </a:ln>
              <a:solidFill>
                <a:srgbClr val="424D7B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pic>
        <p:nvPicPr>
          <p:cNvPr id="31" name="Image 30">
            <a:extLst>
              <a:ext uri="{FF2B5EF4-FFF2-40B4-BE49-F238E27FC236}">
                <a16:creationId xmlns:a16="http://schemas.microsoft.com/office/drawing/2014/main" id="{B3E2E60A-4D1A-8E53-EB3E-1DEDF7537989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262911" y="1970694"/>
            <a:ext cx="726603" cy="720000"/>
          </a:xfrm>
          <a:prstGeom prst="rect">
            <a:avLst/>
          </a:prstGeom>
        </p:spPr>
      </p:pic>
      <p:pic>
        <p:nvPicPr>
          <p:cNvPr id="3" name="Image 2">
            <a:extLst>
              <a:ext uri="{FF2B5EF4-FFF2-40B4-BE49-F238E27FC236}">
                <a16:creationId xmlns:a16="http://schemas.microsoft.com/office/drawing/2014/main" id="{9EC55DAD-A3AA-39AF-8EC7-EAAE079DAC94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798474" y="1058178"/>
            <a:ext cx="380015" cy="380015"/>
          </a:xfrm>
          <a:prstGeom prst="rect">
            <a:avLst/>
          </a:prstGeom>
          <a:ln>
            <a:noFill/>
          </a:ln>
        </p:spPr>
      </p:pic>
      <p:pic>
        <p:nvPicPr>
          <p:cNvPr id="7" name="Image 6">
            <a:extLst>
              <a:ext uri="{FF2B5EF4-FFF2-40B4-BE49-F238E27FC236}">
                <a16:creationId xmlns:a16="http://schemas.microsoft.com/office/drawing/2014/main" id="{E92FA599-F790-3A52-7A53-EE3C45F90974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54486" y="1777877"/>
            <a:ext cx="625801" cy="720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60614744"/>
      </p:ext>
    </p:extLst>
  </p:cSld>
  <p:clrMapOvr>
    <a:masterClrMapping/>
  </p:clrMapOvr>
  <p:transition spd="slow">
    <p:fade/>
  </p:transition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987FABF-3AFE-27CC-D061-7F89D49E428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18BF9109-E378-AB9D-65A8-B11DE92677B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 lvl="0" defTabSz="457200">
              <a:lnSpc>
                <a:spcPct val="100000"/>
              </a:lnSpc>
              <a:spcBef>
                <a:spcPts val="0"/>
              </a:spcBef>
              <a:defRPr/>
            </a:pPr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cs typeface="Microsoft Uighur" panose="02000000000000000000" pitchFamily="2" charset="-78"/>
              </a:rPr>
              <a:t>هذه مفردات تعلمنا معانيها خلال الأسابيع الماضية. سأعين من يقرأ؟ (دقيقتان)</a:t>
            </a:r>
            <a:br>
              <a:rPr lang="ar-MA" sz="2400" b="1" dirty="0">
                <a:solidFill>
                  <a:schemeClr val="bg1">
                    <a:lumMod val="50000"/>
                  </a:schemeClr>
                </a:solidFill>
                <a:cs typeface="Microsoft Uighur" panose="02000000000000000000" pitchFamily="2" charset="-78"/>
              </a:rPr>
            </a:br>
            <a:r>
              <a:rPr lang="ar-MA" sz="2400" dirty="0">
                <a:solidFill>
                  <a:schemeClr val="bg1">
                    <a:lumMod val="50000"/>
                  </a:schemeClr>
                </a:solidFill>
                <a:cs typeface="Microsoft Uighur" panose="02000000000000000000" pitchFamily="2" charset="-78"/>
              </a:rPr>
              <a:t>يقرأ كل تلميذ خمس كلمات مختارة عشوائيا.</a:t>
            </a:r>
            <a:endParaRPr lang="fr-FR" sz="2000" dirty="0"/>
          </a:p>
        </p:txBody>
      </p:sp>
      <p:pic>
        <p:nvPicPr>
          <p:cNvPr id="3" name="Image 2">
            <a:extLst>
              <a:ext uri="{FF2B5EF4-FFF2-40B4-BE49-F238E27FC236}">
                <a16:creationId xmlns:a16="http://schemas.microsoft.com/office/drawing/2014/main" id="{D0E81C43-7E32-6C62-9A9C-7B2591AECE37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870183" y="136738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14" name="Rectangle 13">
            <a:extLst>
              <a:ext uri="{FF2B5EF4-FFF2-40B4-BE49-F238E27FC236}">
                <a16:creationId xmlns:a16="http://schemas.microsoft.com/office/drawing/2014/main" id="{A251E9FE-7192-87FD-6CCF-E355C90C951C}"/>
              </a:ext>
            </a:extLst>
          </p:cNvPr>
          <p:cNvSpPr>
            <a:spLocks/>
          </p:cNvSpPr>
          <p:nvPr/>
        </p:nvSpPr>
        <p:spPr>
          <a:xfrm>
            <a:off x="398069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اختــتام الحــصة</a:t>
            </a:r>
          </a:p>
        </p:txBody>
      </p:sp>
      <p:pic>
        <p:nvPicPr>
          <p:cNvPr id="8" name="Espace réservé pour une image  28" descr="Une image contenant dessin humoristique, clipart, illustration, Dessin animé&#10;&#10;Le contenu généré par l’IA peut être incorrect.">
            <a:extLst>
              <a:ext uri="{FF2B5EF4-FFF2-40B4-BE49-F238E27FC236}">
                <a16:creationId xmlns:a16="http://schemas.microsoft.com/office/drawing/2014/main" id="{BEDE7BDB-5A75-F229-8C85-997B4ADFCFC4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3"/>
          <a:srcRect/>
          <a:stretch/>
        </p:blipFill>
        <p:spPr>
          <a:xfrm>
            <a:off x="7915469" y="702876"/>
            <a:ext cx="828000" cy="827999"/>
          </a:xfrm>
        </p:spPr>
      </p:pic>
      <p:grpSp>
        <p:nvGrpSpPr>
          <p:cNvPr id="57" name="Groupe 56">
            <a:extLst>
              <a:ext uri="{FF2B5EF4-FFF2-40B4-BE49-F238E27FC236}">
                <a16:creationId xmlns:a16="http://schemas.microsoft.com/office/drawing/2014/main" id="{C4A34144-C410-5B59-B12C-93520DED8042}"/>
              </a:ext>
            </a:extLst>
          </p:cNvPr>
          <p:cNvGrpSpPr/>
          <p:nvPr/>
        </p:nvGrpSpPr>
        <p:grpSpPr>
          <a:xfrm>
            <a:off x="398069" y="1828929"/>
            <a:ext cx="8401941" cy="4480714"/>
            <a:chOff x="362254" y="1616423"/>
            <a:chExt cx="8401941" cy="4480714"/>
          </a:xfrm>
        </p:grpSpPr>
        <p:grpSp>
          <p:nvGrpSpPr>
            <p:cNvPr id="46" name="Groupe 45">
              <a:extLst>
                <a:ext uri="{FF2B5EF4-FFF2-40B4-BE49-F238E27FC236}">
                  <a16:creationId xmlns:a16="http://schemas.microsoft.com/office/drawing/2014/main" id="{F2ACA753-C8B3-764D-094D-2C30D9C02470}"/>
                </a:ext>
              </a:extLst>
            </p:cNvPr>
            <p:cNvGrpSpPr/>
            <p:nvPr/>
          </p:nvGrpSpPr>
          <p:grpSpPr>
            <a:xfrm>
              <a:off x="719565" y="1616423"/>
              <a:ext cx="8044630" cy="4480714"/>
              <a:chOff x="-781742" y="1552362"/>
              <a:chExt cx="7089808" cy="4480714"/>
            </a:xfrm>
          </p:grpSpPr>
          <p:grpSp>
            <p:nvGrpSpPr>
              <p:cNvPr id="29" name="Groupe 28">
                <a:extLst>
                  <a:ext uri="{FF2B5EF4-FFF2-40B4-BE49-F238E27FC236}">
                    <a16:creationId xmlns:a16="http://schemas.microsoft.com/office/drawing/2014/main" id="{FFFD596F-C8BD-79AA-9C2D-7B947A2EE91F}"/>
                  </a:ext>
                </a:extLst>
              </p:cNvPr>
              <p:cNvGrpSpPr/>
              <p:nvPr/>
            </p:nvGrpSpPr>
            <p:grpSpPr>
              <a:xfrm>
                <a:off x="496221" y="1552362"/>
                <a:ext cx="5430403" cy="3297167"/>
                <a:chOff x="2956891" y="2209104"/>
                <a:chExt cx="5430403" cy="3297167"/>
              </a:xfrm>
            </p:grpSpPr>
            <p:sp>
              <p:nvSpPr>
                <p:cNvPr id="30" name="ZoneTexte 29">
                  <a:extLst>
                    <a:ext uri="{FF2B5EF4-FFF2-40B4-BE49-F238E27FC236}">
                      <a16:creationId xmlns:a16="http://schemas.microsoft.com/office/drawing/2014/main" id="{D273EC9D-5B76-8138-7C30-2D90E28364E5}"/>
                    </a:ext>
                  </a:extLst>
                </p:cNvPr>
                <p:cNvSpPr txBox="1"/>
                <p:nvPr/>
              </p:nvSpPr>
              <p:spPr>
                <a:xfrm>
                  <a:off x="7073338" y="2210107"/>
                  <a:ext cx="1226044" cy="851297"/>
                </a:xfrm>
                <a:prstGeom prst="roundRect">
                  <a:avLst/>
                </a:prstGeom>
                <a:noFill/>
                <a:ln>
                  <a:solidFill>
                    <a:srgbClr val="C00000"/>
                  </a:solidFill>
                </a:ln>
              </p:spPr>
              <p:txBody>
                <a:bodyPr wrap="square" rtlCol="0">
                  <a:spAutoFit/>
                </a:bodyPr>
                <a:lstStyle/>
                <a:p>
                  <a:pPr algn="ctr"/>
                  <a:r>
                    <a:rPr lang="ar-MA" sz="4400" b="1" kern="0" dirty="0">
                      <a:solidFill>
                        <a:schemeClr val="accent1">
                          <a:lumMod val="50000"/>
                        </a:schemeClr>
                      </a:solidFill>
                      <a:latin typeface="Microsoft Uighur" panose="02000000000000000000" pitchFamily="2" charset="-78"/>
                      <a:ea typeface="Calibri"/>
                      <a:cs typeface="Microsoft Uighur" panose="02000000000000000000" pitchFamily="2" charset="-78"/>
                      <a:sym typeface="Calibri"/>
                    </a:rPr>
                    <a:t>حَفاوَةٌ</a:t>
                  </a:r>
                  <a:endParaRPr lang="fr-FR" sz="4400" b="1" dirty="0">
                    <a:solidFill>
                      <a:schemeClr val="accent1">
                        <a:lumMod val="50000"/>
                      </a:schemeClr>
                    </a:solidFill>
                  </a:endParaRPr>
                </a:p>
              </p:txBody>
            </p:sp>
            <p:sp>
              <p:nvSpPr>
                <p:cNvPr id="31" name="ZoneTexte 30">
                  <a:extLst>
                    <a:ext uri="{FF2B5EF4-FFF2-40B4-BE49-F238E27FC236}">
                      <a16:creationId xmlns:a16="http://schemas.microsoft.com/office/drawing/2014/main" id="{2E90FEAC-3B6A-3769-6E2A-8F6BD92308EA}"/>
                    </a:ext>
                  </a:extLst>
                </p:cNvPr>
                <p:cNvSpPr txBox="1"/>
                <p:nvPr/>
              </p:nvSpPr>
              <p:spPr>
                <a:xfrm>
                  <a:off x="5725425" y="2217939"/>
                  <a:ext cx="1171127" cy="851297"/>
                </a:xfrm>
                <a:prstGeom prst="roundRect">
                  <a:avLst/>
                </a:prstGeom>
                <a:noFill/>
                <a:ln>
                  <a:solidFill>
                    <a:srgbClr val="C00000"/>
                  </a:solidFill>
                </a:ln>
              </p:spPr>
              <p:txBody>
                <a:bodyPr wrap="square" rtlCol="0">
                  <a:spAutoFit/>
                </a:bodyPr>
                <a:lstStyle/>
                <a:p>
                  <a:pPr algn="ctr"/>
                  <a:r>
                    <a:rPr lang="ar-MA" sz="4400" b="1" kern="0" dirty="0">
                      <a:solidFill>
                        <a:schemeClr val="accent1">
                          <a:lumMod val="50000"/>
                        </a:schemeClr>
                      </a:solidFill>
                      <a:latin typeface="Microsoft Uighur" panose="02000000000000000000" pitchFamily="2" charset="-78"/>
                      <a:ea typeface="Calibri"/>
                      <a:cs typeface="Microsoft Uighur" panose="02000000000000000000" pitchFamily="2" charset="-78"/>
                      <a:sym typeface="Calibri"/>
                    </a:rPr>
                    <a:t>صَخَبٌ</a:t>
                  </a:r>
                  <a:endParaRPr lang="fr-FR" sz="4400" b="1" dirty="0">
                    <a:solidFill>
                      <a:schemeClr val="accent1">
                        <a:lumMod val="50000"/>
                      </a:schemeClr>
                    </a:solidFill>
                  </a:endParaRPr>
                </a:p>
              </p:txBody>
            </p:sp>
            <p:sp>
              <p:nvSpPr>
                <p:cNvPr id="32" name="ZoneTexte 31">
                  <a:extLst>
                    <a:ext uri="{FF2B5EF4-FFF2-40B4-BE49-F238E27FC236}">
                      <a16:creationId xmlns:a16="http://schemas.microsoft.com/office/drawing/2014/main" id="{4E0DCCCA-D608-2CA8-50FE-08865EA2D376}"/>
                    </a:ext>
                  </a:extLst>
                </p:cNvPr>
                <p:cNvSpPr txBox="1"/>
                <p:nvPr/>
              </p:nvSpPr>
              <p:spPr>
                <a:xfrm>
                  <a:off x="4373908" y="2209104"/>
                  <a:ext cx="1140962" cy="851297"/>
                </a:xfrm>
                <a:prstGeom prst="roundRect">
                  <a:avLst/>
                </a:prstGeom>
                <a:noFill/>
                <a:ln>
                  <a:solidFill>
                    <a:srgbClr val="C00000"/>
                  </a:solidFill>
                </a:ln>
              </p:spPr>
              <p:txBody>
                <a:bodyPr wrap="square" rtlCol="0">
                  <a:spAutoFit/>
                </a:bodyPr>
                <a:lstStyle/>
                <a:p>
                  <a:pPr algn="ctr"/>
                  <a:r>
                    <a:rPr lang="ar-MA" sz="4400" b="1" kern="0" dirty="0">
                      <a:solidFill>
                        <a:schemeClr val="accent1">
                          <a:lumMod val="50000"/>
                        </a:schemeClr>
                      </a:solidFill>
                      <a:latin typeface="Microsoft Uighur" panose="02000000000000000000" pitchFamily="2" charset="-78"/>
                      <a:ea typeface="Calibri"/>
                      <a:cs typeface="Microsoft Uighur" panose="02000000000000000000" pitchFamily="2" charset="-78"/>
                      <a:sym typeface="Calibri"/>
                    </a:rPr>
                    <a:t>سَمَرٌ</a:t>
                  </a:r>
                  <a:endParaRPr lang="fr-FR" sz="4400" b="1" dirty="0">
                    <a:solidFill>
                      <a:schemeClr val="accent1">
                        <a:lumMod val="50000"/>
                      </a:schemeClr>
                    </a:solidFill>
                  </a:endParaRPr>
                </a:p>
              </p:txBody>
            </p:sp>
            <p:sp>
              <p:nvSpPr>
                <p:cNvPr id="33" name="ZoneTexte 32">
                  <a:extLst>
                    <a:ext uri="{FF2B5EF4-FFF2-40B4-BE49-F238E27FC236}">
                      <a16:creationId xmlns:a16="http://schemas.microsoft.com/office/drawing/2014/main" id="{107CA559-0652-7BD6-5B7A-1CA2F616EBF5}"/>
                    </a:ext>
                  </a:extLst>
                </p:cNvPr>
                <p:cNvSpPr txBox="1"/>
                <p:nvPr/>
              </p:nvSpPr>
              <p:spPr>
                <a:xfrm>
                  <a:off x="3001820" y="2213477"/>
                  <a:ext cx="1140962" cy="851297"/>
                </a:xfrm>
                <a:prstGeom prst="roundRect">
                  <a:avLst/>
                </a:prstGeom>
                <a:noFill/>
                <a:ln>
                  <a:solidFill>
                    <a:srgbClr val="C00000"/>
                  </a:solidFill>
                </a:ln>
              </p:spPr>
              <p:txBody>
                <a:bodyPr wrap="square" rtlCol="0">
                  <a:spAutoFit/>
                </a:bodyPr>
                <a:lstStyle/>
                <a:p>
                  <a:pPr algn="ctr"/>
                  <a:r>
                    <a:rPr lang="ar-MA" sz="4400" b="1" kern="0" dirty="0">
                      <a:solidFill>
                        <a:schemeClr val="accent1">
                          <a:lumMod val="50000"/>
                        </a:schemeClr>
                      </a:solidFill>
                      <a:latin typeface="Microsoft Uighur" panose="02000000000000000000" pitchFamily="2" charset="-78"/>
                      <a:ea typeface="Calibri"/>
                      <a:cs typeface="Microsoft Uighur" panose="02000000000000000000" pitchFamily="2" charset="-78"/>
                      <a:sym typeface="Calibri"/>
                    </a:rPr>
                    <a:t>قَيْظٌ</a:t>
                  </a:r>
                  <a:endParaRPr lang="fr-FR" sz="4400" b="1" dirty="0">
                    <a:solidFill>
                      <a:schemeClr val="accent1">
                        <a:lumMod val="50000"/>
                      </a:schemeClr>
                    </a:solidFill>
                  </a:endParaRPr>
                </a:p>
              </p:txBody>
            </p:sp>
            <p:sp>
              <p:nvSpPr>
                <p:cNvPr id="34" name="ZoneTexte 33">
                  <a:extLst>
                    <a:ext uri="{FF2B5EF4-FFF2-40B4-BE49-F238E27FC236}">
                      <a16:creationId xmlns:a16="http://schemas.microsoft.com/office/drawing/2014/main" id="{BDE652C7-8859-DD16-5126-DF7C2B4D7D2B}"/>
                    </a:ext>
                  </a:extLst>
                </p:cNvPr>
                <p:cNvSpPr txBox="1"/>
                <p:nvPr/>
              </p:nvSpPr>
              <p:spPr>
                <a:xfrm>
                  <a:off x="7110365" y="3421296"/>
                  <a:ext cx="1226044" cy="851297"/>
                </a:xfrm>
                <a:prstGeom prst="roundRect">
                  <a:avLst/>
                </a:prstGeom>
                <a:noFill/>
                <a:ln>
                  <a:solidFill>
                    <a:srgbClr val="C00000"/>
                  </a:solidFill>
                </a:ln>
              </p:spPr>
              <p:txBody>
                <a:bodyPr wrap="square" rtlCol="0">
                  <a:spAutoFit/>
                </a:bodyPr>
                <a:lstStyle/>
                <a:p>
                  <a:pPr algn="ctr"/>
                  <a:r>
                    <a:rPr lang="ar-MA" sz="4400" b="1" kern="0" dirty="0">
                      <a:solidFill>
                        <a:schemeClr val="accent1">
                          <a:lumMod val="50000"/>
                        </a:schemeClr>
                      </a:solidFill>
                      <a:latin typeface="Microsoft Uighur" panose="02000000000000000000" pitchFamily="2" charset="-78"/>
                      <a:ea typeface="Calibri"/>
                      <a:cs typeface="Microsoft Uighur" panose="02000000000000000000" pitchFamily="2" charset="-78"/>
                      <a:sym typeface="Calibri"/>
                    </a:rPr>
                    <a:t>ثُغاءٌ</a:t>
                  </a:r>
                  <a:endParaRPr lang="fr-FR" sz="4400" b="1" dirty="0">
                    <a:solidFill>
                      <a:schemeClr val="accent1">
                        <a:lumMod val="50000"/>
                      </a:schemeClr>
                    </a:solidFill>
                  </a:endParaRPr>
                </a:p>
              </p:txBody>
            </p:sp>
            <p:sp>
              <p:nvSpPr>
                <p:cNvPr id="35" name="ZoneTexte 34">
                  <a:extLst>
                    <a:ext uri="{FF2B5EF4-FFF2-40B4-BE49-F238E27FC236}">
                      <a16:creationId xmlns:a16="http://schemas.microsoft.com/office/drawing/2014/main" id="{83753EA5-E99B-E42D-A640-BF5844DD708F}"/>
                    </a:ext>
                  </a:extLst>
                </p:cNvPr>
                <p:cNvSpPr txBox="1"/>
                <p:nvPr/>
              </p:nvSpPr>
              <p:spPr>
                <a:xfrm>
                  <a:off x="5744784" y="3426421"/>
                  <a:ext cx="1171127" cy="851297"/>
                </a:xfrm>
                <a:prstGeom prst="roundRect">
                  <a:avLst/>
                </a:prstGeom>
                <a:noFill/>
                <a:ln>
                  <a:solidFill>
                    <a:srgbClr val="C00000"/>
                  </a:solidFill>
                </a:ln>
              </p:spPr>
              <p:txBody>
                <a:bodyPr wrap="square" rtlCol="0">
                  <a:spAutoFit/>
                </a:bodyPr>
                <a:lstStyle/>
                <a:p>
                  <a:pPr algn="ctr"/>
                  <a:r>
                    <a:rPr lang="ar-MA" sz="4400" b="1" kern="0" dirty="0">
                      <a:solidFill>
                        <a:schemeClr val="accent1">
                          <a:lumMod val="50000"/>
                        </a:schemeClr>
                      </a:solidFill>
                      <a:latin typeface="Microsoft Uighur" panose="02000000000000000000" pitchFamily="2" charset="-78"/>
                      <a:ea typeface="Calibri"/>
                      <a:cs typeface="Microsoft Uighur" panose="02000000000000000000" pitchFamily="2" charset="-78"/>
                      <a:sym typeface="Calibri"/>
                    </a:rPr>
                    <a:t>اَلْمُروجُ</a:t>
                  </a:r>
                  <a:endParaRPr lang="fr-FR" sz="4400" b="1" dirty="0">
                    <a:solidFill>
                      <a:schemeClr val="accent1">
                        <a:lumMod val="50000"/>
                      </a:schemeClr>
                    </a:solidFill>
                  </a:endParaRPr>
                </a:p>
              </p:txBody>
            </p:sp>
            <p:sp>
              <p:nvSpPr>
                <p:cNvPr id="36" name="ZoneTexte 35">
                  <a:extLst>
                    <a:ext uri="{FF2B5EF4-FFF2-40B4-BE49-F238E27FC236}">
                      <a16:creationId xmlns:a16="http://schemas.microsoft.com/office/drawing/2014/main" id="{BB8ED2C5-23FB-85E5-A321-09F994FE2001}"/>
                    </a:ext>
                  </a:extLst>
                </p:cNvPr>
                <p:cNvSpPr txBox="1"/>
                <p:nvPr/>
              </p:nvSpPr>
              <p:spPr>
                <a:xfrm>
                  <a:off x="4299558" y="3426567"/>
                  <a:ext cx="1243661" cy="851297"/>
                </a:xfrm>
                <a:prstGeom prst="roundRect">
                  <a:avLst/>
                </a:prstGeom>
                <a:noFill/>
                <a:ln>
                  <a:solidFill>
                    <a:srgbClr val="C00000"/>
                  </a:solidFill>
                </a:ln>
              </p:spPr>
              <p:txBody>
                <a:bodyPr wrap="square" rtlCol="0">
                  <a:spAutoFit/>
                </a:bodyPr>
                <a:lstStyle/>
                <a:p>
                  <a:pPr algn="ctr"/>
                  <a:r>
                    <a:rPr lang="ar-MA" sz="4400" b="1" kern="0" dirty="0">
                      <a:solidFill>
                        <a:schemeClr val="accent1">
                          <a:lumMod val="50000"/>
                        </a:schemeClr>
                      </a:solidFill>
                      <a:latin typeface="Microsoft Uighur" panose="02000000000000000000" pitchFamily="2" charset="-78"/>
                      <a:ea typeface="Calibri"/>
                      <a:cs typeface="Microsoft Uighur" panose="02000000000000000000" pitchFamily="2" charset="-78"/>
                      <a:sym typeface="Calibri"/>
                    </a:rPr>
                    <a:t>مَزايا</a:t>
                  </a:r>
                  <a:endParaRPr lang="fr-FR" sz="4400" b="1" dirty="0">
                    <a:solidFill>
                      <a:schemeClr val="accent1">
                        <a:lumMod val="50000"/>
                      </a:schemeClr>
                    </a:solidFill>
                  </a:endParaRPr>
                </a:p>
              </p:txBody>
            </p:sp>
            <p:sp>
              <p:nvSpPr>
                <p:cNvPr id="37" name="ZoneTexte 36">
                  <a:extLst>
                    <a:ext uri="{FF2B5EF4-FFF2-40B4-BE49-F238E27FC236}">
                      <a16:creationId xmlns:a16="http://schemas.microsoft.com/office/drawing/2014/main" id="{A96997E8-D814-F80A-6A84-3AD1E357CEC3}"/>
                    </a:ext>
                  </a:extLst>
                </p:cNvPr>
                <p:cNvSpPr txBox="1"/>
                <p:nvPr/>
              </p:nvSpPr>
              <p:spPr>
                <a:xfrm>
                  <a:off x="2956891" y="3397024"/>
                  <a:ext cx="1140962" cy="851297"/>
                </a:xfrm>
                <a:prstGeom prst="roundRect">
                  <a:avLst/>
                </a:prstGeom>
                <a:noFill/>
                <a:ln>
                  <a:solidFill>
                    <a:srgbClr val="C00000"/>
                  </a:solidFill>
                </a:ln>
              </p:spPr>
              <p:txBody>
                <a:bodyPr wrap="square" rtlCol="0">
                  <a:spAutoFit/>
                </a:bodyPr>
                <a:lstStyle/>
                <a:p>
                  <a:pPr algn="ctr"/>
                  <a:r>
                    <a:rPr lang="ar-MA" sz="4400" b="1" kern="0" dirty="0">
                      <a:solidFill>
                        <a:schemeClr val="accent1">
                          <a:lumMod val="50000"/>
                        </a:schemeClr>
                      </a:solidFill>
                      <a:latin typeface="Microsoft Uighur" panose="02000000000000000000" pitchFamily="2" charset="-78"/>
                      <a:ea typeface="Calibri"/>
                      <a:cs typeface="Microsoft Uighur" panose="02000000000000000000" pitchFamily="2" charset="-78"/>
                      <a:sym typeface="Calibri"/>
                    </a:rPr>
                    <a:t>عُيوبٌ</a:t>
                  </a:r>
                  <a:endParaRPr lang="fr-FR" sz="4400" b="1" dirty="0">
                    <a:solidFill>
                      <a:schemeClr val="accent1">
                        <a:lumMod val="50000"/>
                      </a:schemeClr>
                    </a:solidFill>
                  </a:endParaRPr>
                </a:p>
              </p:txBody>
            </p:sp>
            <p:sp>
              <p:nvSpPr>
                <p:cNvPr id="38" name="ZoneTexte 37">
                  <a:extLst>
                    <a:ext uri="{FF2B5EF4-FFF2-40B4-BE49-F238E27FC236}">
                      <a16:creationId xmlns:a16="http://schemas.microsoft.com/office/drawing/2014/main" id="{24D7DF17-9F35-EB5A-6ED2-A2F5237C3B85}"/>
                    </a:ext>
                  </a:extLst>
                </p:cNvPr>
                <p:cNvSpPr txBox="1"/>
                <p:nvPr/>
              </p:nvSpPr>
              <p:spPr>
                <a:xfrm>
                  <a:off x="7161250" y="4654974"/>
                  <a:ext cx="1226044" cy="851297"/>
                </a:xfrm>
                <a:prstGeom prst="roundRect">
                  <a:avLst/>
                </a:prstGeom>
                <a:noFill/>
                <a:ln>
                  <a:solidFill>
                    <a:srgbClr val="C00000"/>
                  </a:solidFill>
                </a:ln>
              </p:spPr>
              <p:txBody>
                <a:bodyPr wrap="square" rtlCol="0">
                  <a:spAutoFit/>
                </a:bodyPr>
                <a:lstStyle/>
                <a:p>
                  <a:pPr algn="ctr"/>
                  <a:r>
                    <a:rPr lang="ar-MA" sz="4400" b="1" kern="0" dirty="0" err="1">
                      <a:solidFill>
                        <a:schemeClr val="accent1">
                          <a:lumMod val="50000"/>
                        </a:schemeClr>
                      </a:solidFill>
                      <a:latin typeface="Microsoft Uighur" panose="02000000000000000000" pitchFamily="2" charset="-78"/>
                      <a:ea typeface="Calibri"/>
                      <a:cs typeface="Microsoft Uighur" panose="02000000000000000000" pitchFamily="2" charset="-78"/>
                      <a:sym typeface="Calibri"/>
                    </a:rPr>
                    <a:t>ٱلْمَهيبُ</a:t>
                  </a:r>
                  <a:endParaRPr lang="fr-FR" sz="4400" b="1" dirty="0">
                    <a:solidFill>
                      <a:schemeClr val="accent1">
                        <a:lumMod val="50000"/>
                      </a:schemeClr>
                    </a:solidFill>
                  </a:endParaRPr>
                </a:p>
              </p:txBody>
            </p:sp>
            <p:sp>
              <p:nvSpPr>
                <p:cNvPr id="39" name="ZoneTexte 38">
                  <a:extLst>
                    <a:ext uri="{FF2B5EF4-FFF2-40B4-BE49-F238E27FC236}">
                      <a16:creationId xmlns:a16="http://schemas.microsoft.com/office/drawing/2014/main" id="{C7363AB6-D754-885E-CA31-B09F36C7CF8E}"/>
                    </a:ext>
                  </a:extLst>
                </p:cNvPr>
                <p:cNvSpPr txBox="1"/>
                <p:nvPr/>
              </p:nvSpPr>
              <p:spPr>
                <a:xfrm>
                  <a:off x="5790381" y="4645309"/>
                  <a:ext cx="1140962" cy="851297"/>
                </a:xfrm>
                <a:prstGeom prst="roundRect">
                  <a:avLst/>
                </a:prstGeom>
                <a:noFill/>
                <a:ln>
                  <a:solidFill>
                    <a:srgbClr val="C00000"/>
                  </a:solidFill>
                </a:ln>
              </p:spPr>
              <p:txBody>
                <a:bodyPr wrap="square" rtlCol="0">
                  <a:spAutoFit/>
                </a:bodyPr>
                <a:lstStyle/>
                <a:p>
                  <a:pPr algn="ctr"/>
                  <a:r>
                    <a:rPr lang="ar-MA" sz="4400" b="1" kern="0" dirty="0">
                      <a:solidFill>
                        <a:schemeClr val="accent1">
                          <a:lumMod val="50000"/>
                        </a:schemeClr>
                      </a:solidFill>
                      <a:latin typeface="Microsoft Uighur" panose="02000000000000000000" pitchFamily="2" charset="-78"/>
                      <a:ea typeface="Calibri"/>
                      <a:cs typeface="Microsoft Uighur" panose="02000000000000000000" pitchFamily="2" charset="-78"/>
                      <a:sym typeface="Calibri"/>
                    </a:rPr>
                    <a:t>مَآثِرُ</a:t>
                  </a:r>
                  <a:endParaRPr lang="fr-FR" sz="4400" b="1" dirty="0">
                    <a:solidFill>
                      <a:schemeClr val="accent1">
                        <a:lumMod val="50000"/>
                      </a:schemeClr>
                    </a:solidFill>
                  </a:endParaRPr>
                </a:p>
              </p:txBody>
            </p:sp>
            <p:sp>
              <p:nvSpPr>
                <p:cNvPr id="40" name="ZoneTexte 39">
                  <a:extLst>
                    <a:ext uri="{FF2B5EF4-FFF2-40B4-BE49-F238E27FC236}">
                      <a16:creationId xmlns:a16="http://schemas.microsoft.com/office/drawing/2014/main" id="{384839CC-22AB-0F53-B2A0-B0C346A48A2F}"/>
                    </a:ext>
                  </a:extLst>
                </p:cNvPr>
                <p:cNvSpPr txBox="1"/>
                <p:nvPr/>
              </p:nvSpPr>
              <p:spPr>
                <a:xfrm>
                  <a:off x="4334430" y="4649120"/>
                  <a:ext cx="1226044" cy="851297"/>
                </a:xfrm>
                <a:prstGeom prst="roundRect">
                  <a:avLst/>
                </a:prstGeom>
                <a:noFill/>
                <a:ln>
                  <a:solidFill>
                    <a:srgbClr val="C00000"/>
                  </a:solidFill>
                </a:ln>
              </p:spPr>
              <p:txBody>
                <a:bodyPr wrap="square" rtlCol="0">
                  <a:spAutoFit/>
                </a:bodyPr>
                <a:lstStyle/>
                <a:p>
                  <a:pPr algn="ctr"/>
                  <a:r>
                    <a:rPr lang="ar-MA" sz="4400" b="1" kern="0" dirty="0">
                      <a:solidFill>
                        <a:schemeClr val="accent1">
                          <a:lumMod val="50000"/>
                        </a:schemeClr>
                      </a:solidFill>
                      <a:latin typeface="Microsoft Uighur" panose="02000000000000000000" pitchFamily="2" charset="-78"/>
                      <a:ea typeface="Calibri"/>
                      <a:cs typeface="Microsoft Uighur" panose="02000000000000000000" pitchFamily="2" charset="-78"/>
                      <a:sym typeface="Calibri"/>
                    </a:rPr>
                    <a:t>تَباشيرُ</a:t>
                  </a:r>
                  <a:endParaRPr lang="fr-FR" sz="4400" b="1" dirty="0">
                    <a:solidFill>
                      <a:schemeClr val="accent1">
                        <a:lumMod val="50000"/>
                      </a:schemeClr>
                    </a:solidFill>
                  </a:endParaRPr>
                </a:p>
              </p:txBody>
            </p:sp>
            <p:sp>
              <p:nvSpPr>
                <p:cNvPr id="41" name="ZoneTexte 40">
                  <a:extLst>
                    <a:ext uri="{FF2B5EF4-FFF2-40B4-BE49-F238E27FC236}">
                      <a16:creationId xmlns:a16="http://schemas.microsoft.com/office/drawing/2014/main" id="{E1BFE575-80A2-7660-78EE-F3ED4B48CE29}"/>
                    </a:ext>
                  </a:extLst>
                </p:cNvPr>
                <p:cNvSpPr txBox="1"/>
                <p:nvPr/>
              </p:nvSpPr>
              <p:spPr>
                <a:xfrm>
                  <a:off x="2986980" y="4654974"/>
                  <a:ext cx="1140962" cy="851297"/>
                </a:xfrm>
                <a:prstGeom prst="roundRect">
                  <a:avLst/>
                </a:prstGeom>
                <a:noFill/>
                <a:ln>
                  <a:solidFill>
                    <a:srgbClr val="C00000"/>
                  </a:solidFill>
                </a:ln>
              </p:spPr>
              <p:txBody>
                <a:bodyPr wrap="square" rtlCol="0">
                  <a:spAutoFit/>
                </a:bodyPr>
                <a:lstStyle/>
                <a:p>
                  <a:pPr algn="ctr"/>
                  <a:r>
                    <a:rPr lang="ar-MA" sz="4400" b="1" kern="0" dirty="0">
                      <a:solidFill>
                        <a:schemeClr val="accent1">
                          <a:lumMod val="50000"/>
                        </a:schemeClr>
                      </a:solidFill>
                      <a:latin typeface="Microsoft Uighur" panose="02000000000000000000" pitchFamily="2" charset="-78"/>
                      <a:ea typeface="Calibri"/>
                      <a:cs typeface="Microsoft Uighur" panose="02000000000000000000" pitchFamily="2" charset="-78"/>
                      <a:sym typeface="Calibri"/>
                    </a:rPr>
                    <a:t>أَخّاذٌ</a:t>
                  </a:r>
                  <a:endParaRPr lang="fr-FR" sz="4400" b="1" dirty="0">
                    <a:solidFill>
                      <a:schemeClr val="accent1">
                        <a:lumMod val="50000"/>
                      </a:schemeClr>
                    </a:solidFill>
                  </a:endParaRPr>
                </a:p>
              </p:txBody>
            </p:sp>
          </p:grpSp>
          <p:sp>
            <p:nvSpPr>
              <p:cNvPr id="42" name="ZoneTexte 41">
                <a:extLst>
                  <a:ext uri="{FF2B5EF4-FFF2-40B4-BE49-F238E27FC236}">
                    <a16:creationId xmlns:a16="http://schemas.microsoft.com/office/drawing/2014/main" id="{1EC0E30D-CB23-981A-8587-D43DE3986F85}"/>
                  </a:ext>
                </a:extLst>
              </p:cNvPr>
              <p:cNvSpPr txBox="1"/>
              <p:nvPr/>
            </p:nvSpPr>
            <p:spPr>
              <a:xfrm>
                <a:off x="4603873" y="5186643"/>
                <a:ext cx="1704193" cy="783193"/>
              </a:xfrm>
              <a:prstGeom prst="roundRect">
                <a:avLst/>
              </a:prstGeom>
              <a:noFill/>
              <a:ln>
                <a:solidFill>
                  <a:srgbClr val="C00000"/>
                </a:solidFill>
              </a:ln>
            </p:spPr>
            <p:txBody>
              <a:bodyPr wrap="square" rtlCol="0">
                <a:spAutoFit/>
              </a:bodyPr>
              <a:lstStyle/>
              <a:p>
                <a:pPr lvl="0" algn="ctr" defTabSz="914400" rtl="1">
                  <a:spcBef>
                    <a:spcPts val="600"/>
                  </a:spcBef>
                  <a:buClr>
                    <a:srgbClr val="000000"/>
                  </a:buClr>
                  <a:buSzPts val="4400"/>
                  <a:defRPr/>
                </a:pPr>
                <a:r>
                  <a:rPr lang="ar-MA" sz="4000" b="1" kern="0" dirty="0">
                    <a:solidFill>
                      <a:schemeClr val="accent1">
                        <a:lumMod val="50000"/>
                      </a:schemeClr>
                    </a:solidFill>
                    <a:latin typeface="Microsoft Uighur" panose="02000000000000000000" pitchFamily="2" charset="-78"/>
                    <a:ea typeface="Calibri"/>
                    <a:cs typeface="Microsoft Uighur" panose="02000000000000000000" pitchFamily="2" charset="-78"/>
                    <a:sym typeface="Calibri"/>
                  </a:rPr>
                  <a:t>عَرَّجَ بِالْمَكانِ </a:t>
                </a:r>
              </a:p>
            </p:txBody>
          </p:sp>
          <p:sp>
            <p:nvSpPr>
              <p:cNvPr id="43" name="ZoneTexte 42">
                <a:extLst>
                  <a:ext uri="{FF2B5EF4-FFF2-40B4-BE49-F238E27FC236}">
                    <a16:creationId xmlns:a16="http://schemas.microsoft.com/office/drawing/2014/main" id="{0E6E160E-C106-DD28-BA62-1596840C3577}"/>
                  </a:ext>
                </a:extLst>
              </p:cNvPr>
              <p:cNvSpPr txBox="1"/>
              <p:nvPr/>
            </p:nvSpPr>
            <p:spPr>
              <a:xfrm>
                <a:off x="3006141" y="5186643"/>
                <a:ext cx="1530220" cy="783193"/>
              </a:xfrm>
              <a:prstGeom prst="roundRect">
                <a:avLst/>
              </a:prstGeom>
              <a:noFill/>
              <a:ln>
                <a:solidFill>
                  <a:srgbClr val="C00000"/>
                </a:solidFill>
              </a:ln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ar-MA" sz="4000" b="1" kern="0" dirty="0">
                    <a:solidFill>
                      <a:schemeClr val="accent1">
                        <a:lumMod val="50000"/>
                      </a:schemeClr>
                    </a:solidFill>
                    <a:latin typeface="Microsoft Uighur" panose="02000000000000000000" pitchFamily="2" charset="-78"/>
                    <a:ea typeface="Calibri"/>
                    <a:cs typeface="Microsoft Uighur" panose="02000000000000000000" pitchFamily="2" charset="-78"/>
                    <a:sym typeface="Calibri"/>
                  </a:rPr>
                  <a:t>غَمَرَ/ يَغْمُرُ</a:t>
                </a:r>
                <a:endParaRPr lang="fr-FR" sz="4000" b="1" dirty="0">
                  <a:solidFill>
                    <a:schemeClr val="accent1">
                      <a:lumMod val="50000"/>
                    </a:schemeClr>
                  </a:solidFill>
                </a:endParaRPr>
              </a:p>
            </p:txBody>
          </p:sp>
          <p:sp>
            <p:nvSpPr>
              <p:cNvPr id="44" name="ZoneTexte 43">
                <a:extLst>
                  <a:ext uri="{FF2B5EF4-FFF2-40B4-BE49-F238E27FC236}">
                    <a16:creationId xmlns:a16="http://schemas.microsoft.com/office/drawing/2014/main" id="{F4FF7313-0579-AA8F-5547-EFD71A1940CD}"/>
                  </a:ext>
                </a:extLst>
              </p:cNvPr>
              <p:cNvSpPr txBox="1"/>
              <p:nvPr/>
            </p:nvSpPr>
            <p:spPr>
              <a:xfrm>
                <a:off x="1137820" y="5224322"/>
                <a:ext cx="1800808" cy="783193"/>
              </a:xfrm>
              <a:prstGeom prst="roundRect">
                <a:avLst/>
              </a:prstGeom>
              <a:noFill/>
              <a:ln>
                <a:solidFill>
                  <a:srgbClr val="C00000"/>
                </a:solidFill>
              </a:ln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ar-MA" sz="4000" b="1" kern="0" dirty="0">
                    <a:solidFill>
                      <a:schemeClr val="accent1">
                        <a:lumMod val="50000"/>
                      </a:schemeClr>
                    </a:solidFill>
                    <a:latin typeface="Microsoft Uighur" panose="02000000000000000000" pitchFamily="2" charset="-78"/>
                    <a:ea typeface="Calibri"/>
                    <a:cs typeface="Microsoft Uighur" panose="02000000000000000000" pitchFamily="2" charset="-78"/>
                    <a:sym typeface="Calibri"/>
                  </a:rPr>
                  <a:t>خَلَبَ/ يَخْلُبُ</a:t>
                </a:r>
                <a:endParaRPr lang="fr-FR" sz="4000" b="1" dirty="0">
                  <a:solidFill>
                    <a:schemeClr val="accent1">
                      <a:lumMod val="50000"/>
                    </a:schemeClr>
                  </a:solidFill>
                </a:endParaRPr>
              </a:p>
            </p:txBody>
          </p:sp>
          <p:sp>
            <p:nvSpPr>
              <p:cNvPr id="45" name="ZoneTexte 44">
                <a:extLst>
                  <a:ext uri="{FF2B5EF4-FFF2-40B4-BE49-F238E27FC236}">
                    <a16:creationId xmlns:a16="http://schemas.microsoft.com/office/drawing/2014/main" id="{C50EF2C2-BE2B-E5D9-FF18-F40C21D25A06}"/>
                  </a:ext>
                </a:extLst>
              </p:cNvPr>
              <p:cNvSpPr txBox="1"/>
              <p:nvPr/>
            </p:nvSpPr>
            <p:spPr>
              <a:xfrm>
                <a:off x="-781742" y="5181779"/>
                <a:ext cx="1800808" cy="851297"/>
              </a:xfrm>
              <a:prstGeom prst="roundRect">
                <a:avLst/>
              </a:prstGeom>
              <a:noFill/>
              <a:ln>
                <a:solidFill>
                  <a:srgbClr val="C00000"/>
                </a:solidFill>
              </a:ln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ar-MA" sz="4400" b="1" kern="0" dirty="0">
                    <a:solidFill>
                      <a:schemeClr val="accent1">
                        <a:lumMod val="50000"/>
                      </a:schemeClr>
                    </a:solidFill>
                    <a:latin typeface="Microsoft Uighur" panose="02000000000000000000" pitchFamily="2" charset="-78"/>
                    <a:ea typeface="Calibri"/>
                    <a:cs typeface="Microsoft Uighur" panose="02000000000000000000" pitchFamily="2" charset="-78"/>
                    <a:sym typeface="Calibri"/>
                  </a:rPr>
                  <a:t>أَلَحَّ/ يُلِحُّ</a:t>
                </a:r>
              </a:p>
            </p:txBody>
          </p:sp>
        </p:grpSp>
        <p:sp>
          <p:nvSpPr>
            <p:cNvPr id="47" name="ZoneTexte 46">
              <a:extLst>
                <a:ext uri="{FF2B5EF4-FFF2-40B4-BE49-F238E27FC236}">
                  <a16:creationId xmlns:a16="http://schemas.microsoft.com/office/drawing/2014/main" id="{07E58850-28DB-4EF4-9319-15D0F24C8C4A}"/>
                </a:ext>
              </a:extLst>
            </p:cNvPr>
            <p:cNvSpPr txBox="1"/>
            <p:nvPr/>
          </p:nvSpPr>
          <p:spPr>
            <a:xfrm>
              <a:off x="725402" y="1625258"/>
              <a:ext cx="1294621" cy="851297"/>
            </a:xfrm>
            <a:prstGeom prst="roundRect">
              <a:avLst/>
            </a:prstGeom>
            <a:noFill/>
            <a:ln>
              <a:solidFill>
                <a:srgbClr val="C00000"/>
              </a:solidFill>
            </a:ln>
          </p:spPr>
          <p:txBody>
            <a:bodyPr wrap="square" rtlCol="0">
              <a:spAutoFit/>
            </a:bodyPr>
            <a:lstStyle/>
            <a:p>
              <a:pPr algn="ctr"/>
              <a:r>
                <a:rPr lang="ar-MA" sz="4400" b="1" kern="0" dirty="0">
                  <a:solidFill>
                    <a:schemeClr val="accent1">
                      <a:lumMod val="50000"/>
                    </a:schemeClr>
                  </a:solidFill>
                  <a:latin typeface="Microsoft Uighur" panose="02000000000000000000" pitchFamily="2" charset="-78"/>
                  <a:ea typeface="Calibri"/>
                  <a:cs typeface="Microsoft Uighur" panose="02000000000000000000" pitchFamily="2" charset="-78"/>
                  <a:sym typeface="Calibri"/>
                </a:rPr>
                <a:t>مُزَرْكَشٌ</a:t>
              </a:r>
              <a:endParaRPr lang="fr-FR" sz="4400" b="1" dirty="0">
                <a:solidFill>
                  <a:schemeClr val="accent1">
                    <a:lumMod val="50000"/>
                  </a:schemeClr>
                </a:solidFill>
              </a:endParaRPr>
            </a:p>
          </p:txBody>
        </p:sp>
        <p:sp>
          <p:nvSpPr>
            <p:cNvPr id="48" name="ZoneTexte 47">
              <a:extLst>
                <a:ext uri="{FF2B5EF4-FFF2-40B4-BE49-F238E27FC236}">
                  <a16:creationId xmlns:a16="http://schemas.microsoft.com/office/drawing/2014/main" id="{E603DB5B-F07C-5496-DF58-53D06EBBED1C}"/>
                </a:ext>
              </a:extLst>
            </p:cNvPr>
            <p:cNvSpPr txBox="1"/>
            <p:nvPr/>
          </p:nvSpPr>
          <p:spPr>
            <a:xfrm>
              <a:off x="565492" y="4062293"/>
              <a:ext cx="1391162" cy="851297"/>
            </a:xfrm>
            <a:prstGeom prst="roundRect">
              <a:avLst/>
            </a:prstGeom>
            <a:noFill/>
            <a:ln>
              <a:solidFill>
                <a:srgbClr val="C00000"/>
              </a:solidFill>
            </a:ln>
          </p:spPr>
          <p:txBody>
            <a:bodyPr wrap="square" rtlCol="0">
              <a:spAutoFit/>
            </a:bodyPr>
            <a:lstStyle/>
            <a:p>
              <a:pPr algn="ctr"/>
              <a:r>
                <a:rPr lang="ar-MA" sz="4400" b="1" kern="0" dirty="0">
                  <a:solidFill>
                    <a:schemeClr val="accent1">
                      <a:lumMod val="50000"/>
                    </a:schemeClr>
                  </a:solidFill>
                  <a:latin typeface="Microsoft Uighur" panose="02000000000000000000" pitchFamily="2" charset="-78"/>
                  <a:ea typeface="Calibri"/>
                  <a:cs typeface="Microsoft Uighur" panose="02000000000000000000" pitchFamily="2" charset="-78"/>
                  <a:sym typeface="Calibri"/>
                </a:rPr>
                <a:t>رَبَّتَ</a:t>
              </a:r>
              <a:endParaRPr lang="fr-FR" sz="4400" b="1" dirty="0">
                <a:solidFill>
                  <a:schemeClr val="accent1">
                    <a:lumMod val="50000"/>
                  </a:schemeClr>
                </a:solidFill>
              </a:endParaRPr>
            </a:p>
          </p:txBody>
        </p:sp>
        <p:sp>
          <p:nvSpPr>
            <p:cNvPr id="49" name="ZoneTexte 48">
              <a:extLst>
                <a:ext uri="{FF2B5EF4-FFF2-40B4-BE49-F238E27FC236}">
                  <a16:creationId xmlns:a16="http://schemas.microsoft.com/office/drawing/2014/main" id="{64407D00-AABF-5EFE-740D-415B0064A432}"/>
                </a:ext>
              </a:extLst>
            </p:cNvPr>
            <p:cNvSpPr txBox="1"/>
            <p:nvPr/>
          </p:nvSpPr>
          <p:spPr>
            <a:xfrm>
              <a:off x="362254" y="2833740"/>
              <a:ext cx="1692949" cy="851297"/>
            </a:xfrm>
            <a:prstGeom prst="roundRect">
              <a:avLst/>
            </a:prstGeom>
            <a:noFill/>
            <a:ln>
              <a:solidFill>
                <a:srgbClr val="C00000"/>
              </a:solidFill>
            </a:ln>
          </p:spPr>
          <p:txBody>
            <a:bodyPr wrap="square" rtlCol="0">
              <a:spAutoFit/>
            </a:bodyPr>
            <a:lstStyle/>
            <a:p>
              <a:pPr algn="ctr"/>
              <a:r>
                <a:rPr lang="ar-MA" sz="4400" b="1" kern="0" dirty="0">
                  <a:solidFill>
                    <a:schemeClr val="accent1">
                      <a:lumMod val="50000"/>
                    </a:schemeClr>
                  </a:solidFill>
                  <a:latin typeface="Microsoft Uighur" panose="02000000000000000000" pitchFamily="2" charset="-78"/>
                  <a:ea typeface="Calibri"/>
                  <a:cs typeface="Microsoft Uighur" panose="02000000000000000000" pitchFamily="2" charset="-78"/>
                  <a:sym typeface="Calibri"/>
                </a:rPr>
                <a:t>مِياهٌ عَذْبَةٌ</a:t>
              </a:r>
              <a:endParaRPr lang="fr-FR" sz="4400" b="1" dirty="0">
                <a:solidFill>
                  <a:schemeClr val="accent1">
                    <a:lumMod val="50000"/>
                  </a:schemeClr>
                </a:solidFill>
              </a:endParaRPr>
            </a:p>
          </p:txBody>
        </p:sp>
      </p:grpSp>
      <p:grpSp>
        <p:nvGrpSpPr>
          <p:cNvPr id="4" name="Groupe 3">
            <a:extLst>
              <a:ext uri="{FF2B5EF4-FFF2-40B4-BE49-F238E27FC236}">
                <a16:creationId xmlns:a16="http://schemas.microsoft.com/office/drawing/2014/main" id="{82AC65BA-E1CB-5630-CF24-98F777E6B7F2}"/>
              </a:ext>
            </a:extLst>
          </p:cNvPr>
          <p:cNvGrpSpPr/>
          <p:nvPr/>
        </p:nvGrpSpPr>
        <p:grpSpPr>
          <a:xfrm>
            <a:off x="1878674" y="131773"/>
            <a:ext cx="4453440" cy="288000"/>
            <a:chOff x="1878674" y="131773"/>
            <a:chExt cx="4453440" cy="288000"/>
          </a:xfrm>
        </p:grpSpPr>
        <p:pic>
          <p:nvPicPr>
            <p:cNvPr id="5" name="Image 4">
              <a:extLst>
                <a:ext uri="{FF2B5EF4-FFF2-40B4-BE49-F238E27FC236}">
                  <a16:creationId xmlns:a16="http://schemas.microsoft.com/office/drawing/2014/main" id="{310313FE-C47D-F3EB-AF80-0A7B0DC53177}"/>
                </a:ext>
              </a:extLst>
            </p:cNvPr>
            <p:cNvPicPr>
              <a:picLocks noChangeAspect="1"/>
            </p:cNvPicPr>
            <p:nvPr/>
          </p:nvPicPr>
          <p:blipFill>
            <a:blip r:embed="rId4">
              <a:alphaModFix amt="20000"/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/>
          </p:blipFill>
          <p:spPr>
            <a:xfrm>
              <a:off x="1878674" y="136738"/>
              <a:ext cx="278069" cy="278069"/>
            </a:xfrm>
            <a:prstGeom prst="rect">
              <a:avLst/>
            </a:prstGeom>
            <a:ln>
              <a:noFill/>
            </a:ln>
          </p:spPr>
        </p:pic>
        <p:grpSp>
          <p:nvGrpSpPr>
            <p:cNvPr id="9" name="Groupe 8">
              <a:extLst>
                <a:ext uri="{FF2B5EF4-FFF2-40B4-BE49-F238E27FC236}">
                  <a16:creationId xmlns:a16="http://schemas.microsoft.com/office/drawing/2014/main" id="{0CED0410-43BB-AD4C-791C-86582DA31950}"/>
                </a:ext>
              </a:extLst>
            </p:cNvPr>
            <p:cNvGrpSpPr/>
            <p:nvPr/>
          </p:nvGrpSpPr>
          <p:grpSpPr>
            <a:xfrm>
              <a:off x="2815306" y="131773"/>
              <a:ext cx="3516808" cy="288000"/>
              <a:chOff x="2815306" y="131773"/>
              <a:chExt cx="3516808" cy="288000"/>
            </a:xfrm>
          </p:grpSpPr>
          <p:pic>
            <p:nvPicPr>
              <p:cNvPr id="17" name="Image 16">
                <a:extLst>
                  <a:ext uri="{FF2B5EF4-FFF2-40B4-BE49-F238E27FC236}">
                    <a16:creationId xmlns:a16="http://schemas.microsoft.com/office/drawing/2014/main" id="{0A8A5B34-55EA-FD28-6110-1F48535BC238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5">
                <a:alphaModFix/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/>
            </p:blipFill>
            <p:spPr>
              <a:xfrm>
                <a:off x="6054045" y="136738"/>
                <a:ext cx="278069" cy="278069"/>
              </a:xfrm>
              <a:prstGeom prst="rect">
                <a:avLst/>
              </a:prstGeom>
              <a:ln>
                <a:noFill/>
              </a:ln>
            </p:spPr>
          </p:pic>
          <p:pic>
            <p:nvPicPr>
              <p:cNvPr id="18" name="Image 17">
                <a:extLst>
                  <a:ext uri="{FF2B5EF4-FFF2-40B4-BE49-F238E27FC236}">
                    <a16:creationId xmlns:a16="http://schemas.microsoft.com/office/drawing/2014/main" id="{8A3FF1D4-469D-D870-2007-5F8217A5A25D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6">
                <a:alphaModFix amt="20000"/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/>
            </p:blipFill>
            <p:spPr>
              <a:xfrm>
                <a:off x="4052373" y="136738"/>
                <a:ext cx="278069" cy="278069"/>
              </a:xfrm>
              <a:prstGeom prst="rect">
                <a:avLst/>
              </a:prstGeom>
              <a:ln>
                <a:noFill/>
              </a:ln>
            </p:spPr>
          </p:pic>
          <p:sp>
            <p:nvSpPr>
              <p:cNvPr id="19" name="Rectangle 18">
                <a:extLst>
                  <a:ext uri="{FF2B5EF4-FFF2-40B4-BE49-F238E27FC236}">
                    <a16:creationId xmlns:a16="http://schemas.microsoft.com/office/drawing/2014/main" id="{5859CCDC-DC86-3514-4F10-51B8B0E12885}"/>
                  </a:ext>
                </a:extLst>
              </p:cNvPr>
              <p:cNvSpPr>
                <a:spLocks/>
              </p:cNvSpPr>
              <p:nvPr/>
            </p:nvSpPr>
            <p:spPr>
              <a:xfrm>
                <a:off x="2815306" y="131773"/>
                <a:ext cx="1260000" cy="288000"/>
              </a:xfrm>
              <a:prstGeom prst="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1" eaLnBrk="1" fontAlgn="auto" latinLnBrk="0" hangingPunct="1">
                  <a:spcBef>
                    <a:spcPts val="0"/>
                  </a:spcBef>
                  <a:buClrTx/>
                  <a:buSzTx/>
                  <a:buFontTx/>
                  <a:buNone/>
                  <a:tabLst/>
                  <a:defRPr/>
                </a:pPr>
                <a:r>
                  <a:rPr kumimoji="0" lang="ar-MA" sz="2000" b="1" i="0" u="none" strike="noStrike" kern="1200" cap="none" spc="0" normalizeH="0" baseline="0" noProof="0" dirty="0">
                    <a:ln>
                      <a:noFill/>
                    </a:ln>
                    <a:solidFill>
                      <a:srgbClr val="565F88">
                        <a:alpha val="20000"/>
                      </a:srgbClr>
                    </a:solidFill>
                    <a:effectLst/>
                    <a:uLnTx/>
                    <a:uFillTx/>
                    <a:latin typeface="Microsoft Uighur" panose="02000000000000000000" pitchFamily="2" charset="-78"/>
                    <a:cs typeface="Microsoft Uighur" panose="02000000000000000000" pitchFamily="2" charset="-78"/>
                  </a:rPr>
                  <a:t>استـماع وتحدث</a:t>
                </a:r>
              </a:p>
            </p:txBody>
          </p:sp>
          <p:sp>
            <p:nvSpPr>
              <p:cNvPr id="20" name="Rectangle 19">
                <a:extLst>
                  <a:ext uri="{FF2B5EF4-FFF2-40B4-BE49-F238E27FC236}">
                    <a16:creationId xmlns:a16="http://schemas.microsoft.com/office/drawing/2014/main" id="{650CE763-AA59-6912-B3D8-63311A28B185}"/>
                  </a:ext>
                </a:extLst>
              </p:cNvPr>
              <p:cNvSpPr>
                <a:spLocks/>
              </p:cNvSpPr>
              <p:nvPr/>
            </p:nvSpPr>
            <p:spPr>
              <a:xfrm>
                <a:off x="5072114" y="131773"/>
                <a:ext cx="1260000" cy="288000"/>
              </a:xfrm>
              <a:prstGeom prst="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1" eaLnBrk="1" fontAlgn="auto" latinLnBrk="0" hangingPunct="1">
                  <a:spcBef>
                    <a:spcPts val="0"/>
                  </a:spcBef>
                  <a:buClrTx/>
                  <a:buSzTx/>
                  <a:buFontTx/>
                  <a:buNone/>
                  <a:tabLst/>
                  <a:defRPr/>
                </a:pPr>
                <a:r>
                  <a:rPr lang="ar-MA" sz="2000" b="1" dirty="0">
                    <a:solidFill>
                      <a:schemeClr val="accent1">
                        <a:lumMod val="50000"/>
                      </a:schemeClr>
                    </a:solidFill>
                    <a:latin typeface="Microsoft Uighur" panose="02000000000000000000" pitchFamily="2" charset="-78"/>
                    <a:cs typeface="Microsoft Uighur" panose="02000000000000000000" pitchFamily="2" charset="-78"/>
                  </a:rPr>
                  <a:t>معــــــــــجم</a:t>
                </a:r>
              </a:p>
            </p:txBody>
          </p:sp>
        </p:grpSp>
      </p:grpSp>
      <p:sp>
        <p:nvSpPr>
          <p:cNvPr id="12" name="Rectangle 11">
            <a:extLst>
              <a:ext uri="{FF2B5EF4-FFF2-40B4-BE49-F238E27FC236}">
                <a16:creationId xmlns:a16="http://schemas.microsoft.com/office/drawing/2014/main" id="{F2B55E25-587C-222F-8ACA-50113A777409}"/>
              </a:ext>
            </a:extLst>
          </p:cNvPr>
          <p:cNvSpPr>
            <a:spLocks/>
          </p:cNvSpPr>
          <p:nvPr/>
        </p:nvSpPr>
        <p:spPr>
          <a:xfrm>
            <a:off x="6610183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lang="ar-MA" sz="2000" b="1" dirty="0">
                <a:solidFill>
                  <a:schemeClr val="accent1">
                    <a:lumMod val="50000"/>
                    <a:alpha val="2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افتتاح الحصة</a:t>
            </a:r>
          </a:p>
        </p:txBody>
      </p:sp>
    </p:spTree>
    <p:extLst>
      <p:ext uri="{BB962C8B-B14F-4D97-AF65-F5344CB8AC3E}">
        <p14:creationId xmlns:p14="http://schemas.microsoft.com/office/powerpoint/2010/main" val="1013266854"/>
      </p:ext>
    </p:extLst>
  </p:cSld>
  <p:clrMapOvr>
    <a:masterClrMapping/>
  </p:clrMapOvr>
  <p:transition spd="slow">
    <p:fade/>
  </p:transition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4B1B6A9-077E-8694-3F0F-95B88850789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02631A7C-9E96-B534-FC92-544E191A291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lvl="0" defTabSz="457200">
              <a:lnSpc>
                <a:spcPct val="100000"/>
              </a:lnSpc>
              <a:spcBef>
                <a:spcPts val="0"/>
              </a:spcBef>
              <a:defRPr/>
            </a:pPr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cs typeface="Microsoft Uighur" panose="02000000000000000000" pitchFamily="2" charset="-78"/>
              </a:rPr>
              <a:t>نمر لتحدي الشرح. من يختار مفردة ويشرحها؟ (دقيقتان)</a:t>
            </a:r>
            <a:endParaRPr lang="fr-FR" sz="2000" b="1" dirty="0"/>
          </a:p>
        </p:txBody>
      </p:sp>
      <p:pic>
        <p:nvPicPr>
          <p:cNvPr id="11" name="Image 10">
            <a:extLst>
              <a:ext uri="{FF2B5EF4-FFF2-40B4-BE49-F238E27FC236}">
                <a16:creationId xmlns:a16="http://schemas.microsoft.com/office/drawing/2014/main" id="{51251367-5377-B2B4-28EA-1471E4194D12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668327" y="136738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14" name="Rectangle 13">
            <a:extLst>
              <a:ext uri="{FF2B5EF4-FFF2-40B4-BE49-F238E27FC236}">
                <a16:creationId xmlns:a16="http://schemas.microsoft.com/office/drawing/2014/main" id="{36287A69-8D37-6C71-A1FA-3E59205FEF97}"/>
              </a:ext>
            </a:extLst>
          </p:cNvPr>
          <p:cNvSpPr>
            <a:spLocks/>
          </p:cNvSpPr>
          <p:nvPr/>
        </p:nvSpPr>
        <p:spPr>
          <a:xfrm>
            <a:off x="398069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اختــتام الحــصة</a:t>
            </a:r>
          </a:p>
        </p:txBody>
      </p:sp>
      <p:pic>
        <p:nvPicPr>
          <p:cNvPr id="29" name="Espace réservé pour une image  28">
            <a:extLst>
              <a:ext uri="{FF2B5EF4-FFF2-40B4-BE49-F238E27FC236}">
                <a16:creationId xmlns:a16="http://schemas.microsoft.com/office/drawing/2014/main" id="{6A46F4AE-D9DF-B02C-F246-CA0CF96D2265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/>
      </p:pic>
      <p:grpSp>
        <p:nvGrpSpPr>
          <p:cNvPr id="8" name="Groupe 7">
            <a:extLst>
              <a:ext uri="{FF2B5EF4-FFF2-40B4-BE49-F238E27FC236}">
                <a16:creationId xmlns:a16="http://schemas.microsoft.com/office/drawing/2014/main" id="{9B846003-886E-D1E7-EB1B-2C00646551FC}"/>
              </a:ext>
            </a:extLst>
          </p:cNvPr>
          <p:cNvGrpSpPr/>
          <p:nvPr/>
        </p:nvGrpSpPr>
        <p:grpSpPr>
          <a:xfrm>
            <a:off x="398069" y="1828929"/>
            <a:ext cx="8401941" cy="4480714"/>
            <a:chOff x="362254" y="1616423"/>
            <a:chExt cx="8401941" cy="4480714"/>
          </a:xfrm>
        </p:grpSpPr>
        <p:grpSp>
          <p:nvGrpSpPr>
            <p:cNvPr id="19" name="Groupe 18">
              <a:extLst>
                <a:ext uri="{FF2B5EF4-FFF2-40B4-BE49-F238E27FC236}">
                  <a16:creationId xmlns:a16="http://schemas.microsoft.com/office/drawing/2014/main" id="{7B3985FB-B7E1-853C-6D29-5D11FB142F80}"/>
                </a:ext>
              </a:extLst>
            </p:cNvPr>
            <p:cNvGrpSpPr/>
            <p:nvPr/>
          </p:nvGrpSpPr>
          <p:grpSpPr>
            <a:xfrm>
              <a:off x="719565" y="1616423"/>
              <a:ext cx="8044630" cy="4480714"/>
              <a:chOff x="-781742" y="1552362"/>
              <a:chExt cx="7089808" cy="4480714"/>
            </a:xfrm>
          </p:grpSpPr>
          <p:grpSp>
            <p:nvGrpSpPr>
              <p:cNvPr id="32" name="Groupe 31">
                <a:extLst>
                  <a:ext uri="{FF2B5EF4-FFF2-40B4-BE49-F238E27FC236}">
                    <a16:creationId xmlns:a16="http://schemas.microsoft.com/office/drawing/2014/main" id="{56B40AC7-08CE-42AE-FD52-A73FE7680D7A}"/>
                  </a:ext>
                </a:extLst>
              </p:cNvPr>
              <p:cNvGrpSpPr/>
              <p:nvPr/>
            </p:nvGrpSpPr>
            <p:grpSpPr>
              <a:xfrm>
                <a:off x="496221" y="1552362"/>
                <a:ext cx="5430403" cy="3297167"/>
                <a:chOff x="2956891" y="2209104"/>
                <a:chExt cx="5430403" cy="3297167"/>
              </a:xfrm>
            </p:grpSpPr>
            <p:sp>
              <p:nvSpPr>
                <p:cNvPr id="37" name="ZoneTexte 36">
                  <a:extLst>
                    <a:ext uri="{FF2B5EF4-FFF2-40B4-BE49-F238E27FC236}">
                      <a16:creationId xmlns:a16="http://schemas.microsoft.com/office/drawing/2014/main" id="{482A05B6-C9E2-7684-B03C-57DEFC8D9401}"/>
                    </a:ext>
                  </a:extLst>
                </p:cNvPr>
                <p:cNvSpPr txBox="1"/>
                <p:nvPr/>
              </p:nvSpPr>
              <p:spPr>
                <a:xfrm>
                  <a:off x="7073338" y="2210107"/>
                  <a:ext cx="1226044" cy="851297"/>
                </a:xfrm>
                <a:prstGeom prst="roundRect">
                  <a:avLst/>
                </a:prstGeom>
                <a:noFill/>
                <a:ln>
                  <a:solidFill>
                    <a:srgbClr val="C00000"/>
                  </a:solidFill>
                </a:ln>
              </p:spPr>
              <p:txBody>
                <a:bodyPr wrap="square" rtlCol="0">
                  <a:spAutoFit/>
                </a:bodyPr>
                <a:lstStyle/>
                <a:p>
                  <a:pPr algn="ctr"/>
                  <a:r>
                    <a:rPr lang="ar-MA" sz="4400" b="1" kern="0" dirty="0">
                      <a:solidFill>
                        <a:schemeClr val="accent1">
                          <a:lumMod val="50000"/>
                        </a:schemeClr>
                      </a:solidFill>
                      <a:latin typeface="Microsoft Uighur" panose="02000000000000000000" pitchFamily="2" charset="-78"/>
                      <a:ea typeface="Calibri"/>
                      <a:cs typeface="Microsoft Uighur" panose="02000000000000000000" pitchFamily="2" charset="-78"/>
                      <a:sym typeface="Calibri"/>
                    </a:rPr>
                    <a:t>حَفاوَةٌ</a:t>
                  </a:r>
                  <a:endParaRPr lang="fr-FR" sz="4400" b="1" dirty="0">
                    <a:solidFill>
                      <a:schemeClr val="accent1">
                        <a:lumMod val="50000"/>
                      </a:schemeClr>
                    </a:solidFill>
                  </a:endParaRPr>
                </a:p>
              </p:txBody>
            </p:sp>
            <p:sp>
              <p:nvSpPr>
                <p:cNvPr id="38" name="ZoneTexte 37">
                  <a:extLst>
                    <a:ext uri="{FF2B5EF4-FFF2-40B4-BE49-F238E27FC236}">
                      <a16:creationId xmlns:a16="http://schemas.microsoft.com/office/drawing/2014/main" id="{612B612A-6D36-9E2A-9775-3D49D97882AE}"/>
                    </a:ext>
                  </a:extLst>
                </p:cNvPr>
                <p:cNvSpPr txBox="1"/>
                <p:nvPr/>
              </p:nvSpPr>
              <p:spPr>
                <a:xfrm>
                  <a:off x="5725425" y="2217939"/>
                  <a:ext cx="1171127" cy="851297"/>
                </a:xfrm>
                <a:prstGeom prst="roundRect">
                  <a:avLst/>
                </a:prstGeom>
                <a:noFill/>
                <a:ln>
                  <a:solidFill>
                    <a:srgbClr val="C00000"/>
                  </a:solidFill>
                </a:ln>
              </p:spPr>
              <p:txBody>
                <a:bodyPr wrap="square" rtlCol="0">
                  <a:spAutoFit/>
                </a:bodyPr>
                <a:lstStyle/>
                <a:p>
                  <a:pPr algn="ctr"/>
                  <a:r>
                    <a:rPr lang="ar-MA" sz="4400" b="1" kern="0" dirty="0">
                      <a:solidFill>
                        <a:schemeClr val="accent1">
                          <a:lumMod val="50000"/>
                        </a:schemeClr>
                      </a:solidFill>
                      <a:latin typeface="Microsoft Uighur" panose="02000000000000000000" pitchFamily="2" charset="-78"/>
                      <a:ea typeface="Calibri"/>
                      <a:cs typeface="Microsoft Uighur" panose="02000000000000000000" pitchFamily="2" charset="-78"/>
                      <a:sym typeface="Calibri"/>
                    </a:rPr>
                    <a:t>صَخَبٌ</a:t>
                  </a:r>
                  <a:endParaRPr lang="fr-FR" sz="4400" b="1" dirty="0">
                    <a:solidFill>
                      <a:schemeClr val="accent1">
                        <a:lumMod val="50000"/>
                      </a:schemeClr>
                    </a:solidFill>
                  </a:endParaRPr>
                </a:p>
              </p:txBody>
            </p:sp>
            <p:sp>
              <p:nvSpPr>
                <p:cNvPr id="39" name="ZoneTexte 38">
                  <a:extLst>
                    <a:ext uri="{FF2B5EF4-FFF2-40B4-BE49-F238E27FC236}">
                      <a16:creationId xmlns:a16="http://schemas.microsoft.com/office/drawing/2014/main" id="{FE6502EC-9DC9-1EBC-9552-9E6C0427913A}"/>
                    </a:ext>
                  </a:extLst>
                </p:cNvPr>
                <p:cNvSpPr txBox="1"/>
                <p:nvPr/>
              </p:nvSpPr>
              <p:spPr>
                <a:xfrm>
                  <a:off x="4373908" y="2209104"/>
                  <a:ext cx="1140962" cy="851297"/>
                </a:xfrm>
                <a:prstGeom prst="roundRect">
                  <a:avLst/>
                </a:prstGeom>
                <a:noFill/>
                <a:ln>
                  <a:solidFill>
                    <a:srgbClr val="C00000"/>
                  </a:solidFill>
                </a:ln>
              </p:spPr>
              <p:txBody>
                <a:bodyPr wrap="square" rtlCol="0">
                  <a:spAutoFit/>
                </a:bodyPr>
                <a:lstStyle/>
                <a:p>
                  <a:pPr algn="ctr"/>
                  <a:r>
                    <a:rPr lang="ar-MA" sz="4400" b="1" kern="0" dirty="0">
                      <a:solidFill>
                        <a:schemeClr val="accent1">
                          <a:lumMod val="50000"/>
                        </a:schemeClr>
                      </a:solidFill>
                      <a:latin typeface="Microsoft Uighur" panose="02000000000000000000" pitchFamily="2" charset="-78"/>
                      <a:ea typeface="Calibri"/>
                      <a:cs typeface="Microsoft Uighur" panose="02000000000000000000" pitchFamily="2" charset="-78"/>
                      <a:sym typeface="Calibri"/>
                    </a:rPr>
                    <a:t>سَمَرٌ</a:t>
                  </a:r>
                  <a:endParaRPr lang="fr-FR" sz="4400" b="1" dirty="0">
                    <a:solidFill>
                      <a:schemeClr val="accent1">
                        <a:lumMod val="50000"/>
                      </a:schemeClr>
                    </a:solidFill>
                  </a:endParaRPr>
                </a:p>
              </p:txBody>
            </p:sp>
            <p:sp>
              <p:nvSpPr>
                <p:cNvPr id="40" name="ZoneTexte 39">
                  <a:extLst>
                    <a:ext uri="{FF2B5EF4-FFF2-40B4-BE49-F238E27FC236}">
                      <a16:creationId xmlns:a16="http://schemas.microsoft.com/office/drawing/2014/main" id="{340613D4-F6C1-E268-6AA6-098C15B1CDC2}"/>
                    </a:ext>
                  </a:extLst>
                </p:cNvPr>
                <p:cNvSpPr txBox="1"/>
                <p:nvPr/>
              </p:nvSpPr>
              <p:spPr>
                <a:xfrm>
                  <a:off x="3001820" y="2213477"/>
                  <a:ext cx="1140962" cy="851297"/>
                </a:xfrm>
                <a:prstGeom prst="roundRect">
                  <a:avLst/>
                </a:prstGeom>
                <a:noFill/>
                <a:ln>
                  <a:solidFill>
                    <a:srgbClr val="C00000"/>
                  </a:solidFill>
                </a:ln>
              </p:spPr>
              <p:txBody>
                <a:bodyPr wrap="square" rtlCol="0">
                  <a:spAutoFit/>
                </a:bodyPr>
                <a:lstStyle/>
                <a:p>
                  <a:pPr algn="ctr"/>
                  <a:r>
                    <a:rPr lang="ar-MA" sz="4400" b="1" kern="0" dirty="0">
                      <a:solidFill>
                        <a:schemeClr val="accent1">
                          <a:lumMod val="50000"/>
                        </a:schemeClr>
                      </a:solidFill>
                      <a:latin typeface="Microsoft Uighur" panose="02000000000000000000" pitchFamily="2" charset="-78"/>
                      <a:ea typeface="Calibri"/>
                      <a:cs typeface="Microsoft Uighur" panose="02000000000000000000" pitchFamily="2" charset="-78"/>
                      <a:sym typeface="Calibri"/>
                    </a:rPr>
                    <a:t>قَيْظٌ</a:t>
                  </a:r>
                  <a:endParaRPr lang="fr-FR" sz="4400" b="1" dirty="0">
                    <a:solidFill>
                      <a:schemeClr val="accent1">
                        <a:lumMod val="50000"/>
                      </a:schemeClr>
                    </a:solidFill>
                  </a:endParaRPr>
                </a:p>
              </p:txBody>
            </p:sp>
            <p:sp>
              <p:nvSpPr>
                <p:cNvPr id="41" name="ZoneTexte 40">
                  <a:extLst>
                    <a:ext uri="{FF2B5EF4-FFF2-40B4-BE49-F238E27FC236}">
                      <a16:creationId xmlns:a16="http://schemas.microsoft.com/office/drawing/2014/main" id="{285F2E4D-1876-5C0A-3ADE-B65553CD3972}"/>
                    </a:ext>
                  </a:extLst>
                </p:cNvPr>
                <p:cNvSpPr txBox="1"/>
                <p:nvPr/>
              </p:nvSpPr>
              <p:spPr>
                <a:xfrm>
                  <a:off x="7110365" y="3421296"/>
                  <a:ext cx="1226044" cy="851297"/>
                </a:xfrm>
                <a:prstGeom prst="roundRect">
                  <a:avLst/>
                </a:prstGeom>
                <a:noFill/>
                <a:ln>
                  <a:solidFill>
                    <a:srgbClr val="C00000"/>
                  </a:solidFill>
                </a:ln>
              </p:spPr>
              <p:txBody>
                <a:bodyPr wrap="square" rtlCol="0">
                  <a:spAutoFit/>
                </a:bodyPr>
                <a:lstStyle/>
                <a:p>
                  <a:pPr algn="ctr"/>
                  <a:r>
                    <a:rPr lang="ar-MA" sz="4400" b="1" kern="0" dirty="0">
                      <a:solidFill>
                        <a:schemeClr val="accent1">
                          <a:lumMod val="50000"/>
                        </a:schemeClr>
                      </a:solidFill>
                      <a:latin typeface="Microsoft Uighur" panose="02000000000000000000" pitchFamily="2" charset="-78"/>
                      <a:ea typeface="Calibri"/>
                      <a:cs typeface="Microsoft Uighur" panose="02000000000000000000" pitchFamily="2" charset="-78"/>
                      <a:sym typeface="Calibri"/>
                    </a:rPr>
                    <a:t>ثُغاءٌ</a:t>
                  </a:r>
                  <a:endParaRPr lang="fr-FR" sz="4400" b="1" dirty="0">
                    <a:solidFill>
                      <a:schemeClr val="accent1">
                        <a:lumMod val="50000"/>
                      </a:schemeClr>
                    </a:solidFill>
                  </a:endParaRPr>
                </a:p>
              </p:txBody>
            </p:sp>
            <p:sp>
              <p:nvSpPr>
                <p:cNvPr id="42" name="ZoneTexte 41">
                  <a:extLst>
                    <a:ext uri="{FF2B5EF4-FFF2-40B4-BE49-F238E27FC236}">
                      <a16:creationId xmlns:a16="http://schemas.microsoft.com/office/drawing/2014/main" id="{22600187-B2C2-10C1-53FC-A7364EB7AA3C}"/>
                    </a:ext>
                  </a:extLst>
                </p:cNvPr>
                <p:cNvSpPr txBox="1"/>
                <p:nvPr/>
              </p:nvSpPr>
              <p:spPr>
                <a:xfrm>
                  <a:off x="5744784" y="3426421"/>
                  <a:ext cx="1171127" cy="851297"/>
                </a:xfrm>
                <a:prstGeom prst="roundRect">
                  <a:avLst/>
                </a:prstGeom>
                <a:noFill/>
                <a:ln>
                  <a:solidFill>
                    <a:srgbClr val="C00000"/>
                  </a:solidFill>
                </a:ln>
              </p:spPr>
              <p:txBody>
                <a:bodyPr wrap="square" rtlCol="0">
                  <a:spAutoFit/>
                </a:bodyPr>
                <a:lstStyle/>
                <a:p>
                  <a:pPr algn="ctr"/>
                  <a:r>
                    <a:rPr lang="ar-MA" sz="4400" b="1" kern="0" dirty="0">
                      <a:solidFill>
                        <a:schemeClr val="accent1">
                          <a:lumMod val="50000"/>
                        </a:schemeClr>
                      </a:solidFill>
                      <a:latin typeface="Microsoft Uighur" panose="02000000000000000000" pitchFamily="2" charset="-78"/>
                      <a:ea typeface="Calibri"/>
                      <a:cs typeface="Microsoft Uighur" panose="02000000000000000000" pitchFamily="2" charset="-78"/>
                      <a:sym typeface="Calibri"/>
                    </a:rPr>
                    <a:t>اَلْمُروجُ</a:t>
                  </a:r>
                  <a:endParaRPr lang="fr-FR" sz="4400" b="1" dirty="0">
                    <a:solidFill>
                      <a:schemeClr val="accent1">
                        <a:lumMod val="50000"/>
                      </a:schemeClr>
                    </a:solidFill>
                  </a:endParaRPr>
                </a:p>
              </p:txBody>
            </p:sp>
            <p:sp>
              <p:nvSpPr>
                <p:cNvPr id="43" name="ZoneTexte 42">
                  <a:extLst>
                    <a:ext uri="{FF2B5EF4-FFF2-40B4-BE49-F238E27FC236}">
                      <a16:creationId xmlns:a16="http://schemas.microsoft.com/office/drawing/2014/main" id="{28330D40-D86F-5558-A3A5-AA917D581A8A}"/>
                    </a:ext>
                  </a:extLst>
                </p:cNvPr>
                <p:cNvSpPr txBox="1"/>
                <p:nvPr/>
              </p:nvSpPr>
              <p:spPr>
                <a:xfrm>
                  <a:off x="4299558" y="3426567"/>
                  <a:ext cx="1243661" cy="851297"/>
                </a:xfrm>
                <a:prstGeom prst="roundRect">
                  <a:avLst/>
                </a:prstGeom>
                <a:noFill/>
                <a:ln>
                  <a:solidFill>
                    <a:srgbClr val="C00000"/>
                  </a:solidFill>
                </a:ln>
              </p:spPr>
              <p:txBody>
                <a:bodyPr wrap="square" rtlCol="0">
                  <a:spAutoFit/>
                </a:bodyPr>
                <a:lstStyle/>
                <a:p>
                  <a:pPr algn="ctr"/>
                  <a:r>
                    <a:rPr lang="ar-MA" sz="4400" b="1" kern="0" dirty="0">
                      <a:solidFill>
                        <a:schemeClr val="accent1">
                          <a:lumMod val="50000"/>
                        </a:schemeClr>
                      </a:solidFill>
                      <a:latin typeface="Microsoft Uighur" panose="02000000000000000000" pitchFamily="2" charset="-78"/>
                      <a:ea typeface="Calibri"/>
                      <a:cs typeface="Microsoft Uighur" panose="02000000000000000000" pitchFamily="2" charset="-78"/>
                      <a:sym typeface="Calibri"/>
                    </a:rPr>
                    <a:t>مَزايا</a:t>
                  </a:r>
                  <a:endParaRPr lang="fr-FR" sz="4400" b="1" dirty="0">
                    <a:solidFill>
                      <a:schemeClr val="accent1">
                        <a:lumMod val="50000"/>
                      </a:schemeClr>
                    </a:solidFill>
                  </a:endParaRPr>
                </a:p>
              </p:txBody>
            </p:sp>
            <p:sp>
              <p:nvSpPr>
                <p:cNvPr id="44" name="ZoneTexte 43">
                  <a:extLst>
                    <a:ext uri="{FF2B5EF4-FFF2-40B4-BE49-F238E27FC236}">
                      <a16:creationId xmlns:a16="http://schemas.microsoft.com/office/drawing/2014/main" id="{2AAFD068-5FF0-7F6B-8EC2-BBF33806579F}"/>
                    </a:ext>
                  </a:extLst>
                </p:cNvPr>
                <p:cNvSpPr txBox="1"/>
                <p:nvPr/>
              </p:nvSpPr>
              <p:spPr>
                <a:xfrm>
                  <a:off x="2956891" y="3397024"/>
                  <a:ext cx="1140962" cy="851297"/>
                </a:xfrm>
                <a:prstGeom prst="roundRect">
                  <a:avLst/>
                </a:prstGeom>
                <a:noFill/>
                <a:ln>
                  <a:solidFill>
                    <a:srgbClr val="C00000"/>
                  </a:solidFill>
                </a:ln>
              </p:spPr>
              <p:txBody>
                <a:bodyPr wrap="square" rtlCol="0">
                  <a:spAutoFit/>
                </a:bodyPr>
                <a:lstStyle/>
                <a:p>
                  <a:pPr algn="ctr"/>
                  <a:r>
                    <a:rPr lang="ar-MA" sz="4400" b="1" kern="0" dirty="0">
                      <a:solidFill>
                        <a:schemeClr val="accent1">
                          <a:lumMod val="50000"/>
                        </a:schemeClr>
                      </a:solidFill>
                      <a:latin typeface="Microsoft Uighur" panose="02000000000000000000" pitchFamily="2" charset="-78"/>
                      <a:ea typeface="Calibri"/>
                      <a:cs typeface="Microsoft Uighur" panose="02000000000000000000" pitchFamily="2" charset="-78"/>
                      <a:sym typeface="Calibri"/>
                    </a:rPr>
                    <a:t>عُيوبٌ</a:t>
                  </a:r>
                  <a:endParaRPr lang="fr-FR" sz="4400" b="1" dirty="0">
                    <a:solidFill>
                      <a:schemeClr val="accent1">
                        <a:lumMod val="50000"/>
                      </a:schemeClr>
                    </a:solidFill>
                  </a:endParaRPr>
                </a:p>
              </p:txBody>
            </p:sp>
            <p:sp>
              <p:nvSpPr>
                <p:cNvPr id="45" name="ZoneTexte 44">
                  <a:extLst>
                    <a:ext uri="{FF2B5EF4-FFF2-40B4-BE49-F238E27FC236}">
                      <a16:creationId xmlns:a16="http://schemas.microsoft.com/office/drawing/2014/main" id="{AAF047C5-07C8-A557-6130-C9D865CD7627}"/>
                    </a:ext>
                  </a:extLst>
                </p:cNvPr>
                <p:cNvSpPr txBox="1"/>
                <p:nvPr/>
              </p:nvSpPr>
              <p:spPr>
                <a:xfrm>
                  <a:off x="7161250" y="4654974"/>
                  <a:ext cx="1226044" cy="851297"/>
                </a:xfrm>
                <a:prstGeom prst="roundRect">
                  <a:avLst/>
                </a:prstGeom>
                <a:noFill/>
                <a:ln>
                  <a:solidFill>
                    <a:srgbClr val="C00000"/>
                  </a:solidFill>
                </a:ln>
              </p:spPr>
              <p:txBody>
                <a:bodyPr wrap="square" rtlCol="0">
                  <a:spAutoFit/>
                </a:bodyPr>
                <a:lstStyle/>
                <a:p>
                  <a:pPr algn="ctr"/>
                  <a:r>
                    <a:rPr lang="ar-MA" sz="4400" b="1" kern="0" dirty="0" err="1">
                      <a:solidFill>
                        <a:schemeClr val="accent1">
                          <a:lumMod val="50000"/>
                        </a:schemeClr>
                      </a:solidFill>
                      <a:latin typeface="Microsoft Uighur" panose="02000000000000000000" pitchFamily="2" charset="-78"/>
                      <a:ea typeface="Calibri"/>
                      <a:cs typeface="Microsoft Uighur" panose="02000000000000000000" pitchFamily="2" charset="-78"/>
                      <a:sym typeface="Calibri"/>
                    </a:rPr>
                    <a:t>ٱلْمَهيبُ</a:t>
                  </a:r>
                  <a:endParaRPr lang="fr-FR" sz="4400" b="1" dirty="0">
                    <a:solidFill>
                      <a:schemeClr val="accent1">
                        <a:lumMod val="50000"/>
                      </a:schemeClr>
                    </a:solidFill>
                  </a:endParaRPr>
                </a:p>
              </p:txBody>
            </p:sp>
            <p:sp>
              <p:nvSpPr>
                <p:cNvPr id="46" name="ZoneTexte 45">
                  <a:extLst>
                    <a:ext uri="{FF2B5EF4-FFF2-40B4-BE49-F238E27FC236}">
                      <a16:creationId xmlns:a16="http://schemas.microsoft.com/office/drawing/2014/main" id="{30E86FA4-3EF6-BB59-599A-15BBB709A1C9}"/>
                    </a:ext>
                  </a:extLst>
                </p:cNvPr>
                <p:cNvSpPr txBox="1"/>
                <p:nvPr/>
              </p:nvSpPr>
              <p:spPr>
                <a:xfrm>
                  <a:off x="5790381" y="4645309"/>
                  <a:ext cx="1140962" cy="851297"/>
                </a:xfrm>
                <a:prstGeom prst="roundRect">
                  <a:avLst/>
                </a:prstGeom>
                <a:noFill/>
                <a:ln>
                  <a:solidFill>
                    <a:srgbClr val="C00000"/>
                  </a:solidFill>
                </a:ln>
              </p:spPr>
              <p:txBody>
                <a:bodyPr wrap="square" rtlCol="0">
                  <a:spAutoFit/>
                </a:bodyPr>
                <a:lstStyle/>
                <a:p>
                  <a:pPr algn="ctr"/>
                  <a:r>
                    <a:rPr lang="ar-MA" sz="4400" b="1" kern="0" dirty="0">
                      <a:solidFill>
                        <a:schemeClr val="accent1">
                          <a:lumMod val="50000"/>
                        </a:schemeClr>
                      </a:solidFill>
                      <a:latin typeface="Microsoft Uighur" panose="02000000000000000000" pitchFamily="2" charset="-78"/>
                      <a:ea typeface="Calibri"/>
                      <a:cs typeface="Microsoft Uighur" panose="02000000000000000000" pitchFamily="2" charset="-78"/>
                      <a:sym typeface="Calibri"/>
                    </a:rPr>
                    <a:t>مَآثِرُ</a:t>
                  </a:r>
                  <a:endParaRPr lang="fr-FR" sz="4400" b="1" dirty="0">
                    <a:solidFill>
                      <a:schemeClr val="accent1">
                        <a:lumMod val="50000"/>
                      </a:schemeClr>
                    </a:solidFill>
                  </a:endParaRPr>
                </a:p>
              </p:txBody>
            </p:sp>
            <p:sp>
              <p:nvSpPr>
                <p:cNvPr id="47" name="ZoneTexte 46">
                  <a:extLst>
                    <a:ext uri="{FF2B5EF4-FFF2-40B4-BE49-F238E27FC236}">
                      <a16:creationId xmlns:a16="http://schemas.microsoft.com/office/drawing/2014/main" id="{CC44D330-7D6D-7FA1-CDC7-A577B6DE1042}"/>
                    </a:ext>
                  </a:extLst>
                </p:cNvPr>
                <p:cNvSpPr txBox="1"/>
                <p:nvPr/>
              </p:nvSpPr>
              <p:spPr>
                <a:xfrm>
                  <a:off x="4334430" y="4649120"/>
                  <a:ext cx="1226044" cy="851297"/>
                </a:xfrm>
                <a:prstGeom prst="roundRect">
                  <a:avLst/>
                </a:prstGeom>
                <a:noFill/>
                <a:ln>
                  <a:solidFill>
                    <a:srgbClr val="C00000"/>
                  </a:solidFill>
                </a:ln>
              </p:spPr>
              <p:txBody>
                <a:bodyPr wrap="square" rtlCol="0">
                  <a:spAutoFit/>
                </a:bodyPr>
                <a:lstStyle/>
                <a:p>
                  <a:pPr algn="ctr"/>
                  <a:r>
                    <a:rPr lang="ar-MA" sz="4400" b="1" kern="0" dirty="0">
                      <a:solidFill>
                        <a:schemeClr val="accent1">
                          <a:lumMod val="50000"/>
                        </a:schemeClr>
                      </a:solidFill>
                      <a:latin typeface="Microsoft Uighur" panose="02000000000000000000" pitchFamily="2" charset="-78"/>
                      <a:ea typeface="Calibri"/>
                      <a:cs typeface="Microsoft Uighur" panose="02000000000000000000" pitchFamily="2" charset="-78"/>
                      <a:sym typeface="Calibri"/>
                    </a:rPr>
                    <a:t>تَباشيرُ</a:t>
                  </a:r>
                  <a:endParaRPr lang="fr-FR" sz="4400" b="1" dirty="0">
                    <a:solidFill>
                      <a:schemeClr val="accent1">
                        <a:lumMod val="50000"/>
                      </a:schemeClr>
                    </a:solidFill>
                  </a:endParaRPr>
                </a:p>
              </p:txBody>
            </p:sp>
            <p:sp>
              <p:nvSpPr>
                <p:cNvPr id="48" name="ZoneTexte 47">
                  <a:extLst>
                    <a:ext uri="{FF2B5EF4-FFF2-40B4-BE49-F238E27FC236}">
                      <a16:creationId xmlns:a16="http://schemas.microsoft.com/office/drawing/2014/main" id="{DA8A8055-C445-656C-0C90-E5E8852891F0}"/>
                    </a:ext>
                  </a:extLst>
                </p:cNvPr>
                <p:cNvSpPr txBox="1"/>
                <p:nvPr/>
              </p:nvSpPr>
              <p:spPr>
                <a:xfrm>
                  <a:off x="2986980" y="4654974"/>
                  <a:ext cx="1140962" cy="851297"/>
                </a:xfrm>
                <a:prstGeom prst="roundRect">
                  <a:avLst/>
                </a:prstGeom>
                <a:noFill/>
                <a:ln>
                  <a:solidFill>
                    <a:srgbClr val="C00000"/>
                  </a:solidFill>
                </a:ln>
              </p:spPr>
              <p:txBody>
                <a:bodyPr wrap="square" rtlCol="0">
                  <a:spAutoFit/>
                </a:bodyPr>
                <a:lstStyle/>
                <a:p>
                  <a:pPr algn="ctr"/>
                  <a:r>
                    <a:rPr lang="ar-MA" sz="4400" b="1" kern="0" dirty="0">
                      <a:solidFill>
                        <a:schemeClr val="accent1">
                          <a:lumMod val="50000"/>
                        </a:schemeClr>
                      </a:solidFill>
                      <a:latin typeface="Microsoft Uighur" panose="02000000000000000000" pitchFamily="2" charset="-78"/>
                      <a:ea typeface="Calibri"/>
                      <a:cs typeface="Microsoft Uighur" panose="02000000000000000000" pitchFamily="2" charset="-78"/>
                      <a:sym typeface="Calibri"/>
                    </a:rPr>
                    <a:t>أَخّاذٌ</a:t>
                  </a:r>
                  <a:endParaRPr lang="fr-FR" sz="4400" b="1" dirty="0">
                    <a:solidFill>
                      <a:schemeClr val="accent1">
                        <a:lumMod val="50000"/>
                      </a:schemeClr>
                    </a:solidFill>
                  </a:endParaRPr>
                </a:p>
              </p:txBody>
            </p:sp>
          </p:grpSp>
          <p:sp>
            <p:nvSpPr>
              <p:cNvPr id="33" name="ZoneTexte 32">
                <a:extLst>
                  <a:ext uri="{FF2B5EF4-FFF2-40B4-BE49-F238E27FC236}">
                    <a16:creationId xmlns:a16="http://schemas.microsoft.com/office/drawing/2014/main" id="{A12413B0-AEF1-470D-E732-6C3C01644DD5}"/>
                  </a:ext>
                </a:extLst>
              </p:cNvPr>
              <p:cNvSpPr txBox="1"/>
              <p:nvPr/>
            </p:nvSpPr>
            <p:spPr>
              <a:xfrm>
                <a:off x="4603873" y="5186643"/>
                <a:ext cx="1704193" cy="783193"/>
              </a:xfrm>
              <a:prstGeom prst="roundRect">
                <a:avLst/>
              </a:prstGeom>
              <a:noFill/>
              <a:ln>
                <a:solidFill>
                  <a:srgbClr val="C00000"/>
                </a:solidFill>
              </a:ln>
            </p:spPr>
            <p:txBody>
              <a:bodyPr wrap="square" rtlCol="0">
                <a:spAutoFit/>
              </a:bodyPr>
              <a:lstStyle/>
              <a:p>
                <a:pPr lvl="0" algn="ctr" defTabSz="914400" rtl="1">
                  <a:spcBef>
                    <a:spcPts val="600"/>
                  </a:spcBef>
                  <a:buClr>
                    <a:srgbClr val="000000"/>
                  </a:buClr>
                  <a:buSzPts val="4400"/>
                  <a:defRPr/>
                </a:pPr>
                <a:r>
                  <a:rPr lang="ar-MA" sz="4000" b="1" kern="0" dirty="0">
                    <a:solidFill>
                      <a:schemeClr val="accent1">
                        <a:lumMod val="50000"/>
                      </a:schemeClr>
                    </a:solidFill>
                    <a:latin typeface="Microsoft Uighur" panose="02000000000000000000" pitchFamily="2" charset="-78"/>
                    <a:ea typeface="Calibri"/>
                    <a:cs typeface="Microsoft Uighur" panose="02000000000000000000" pitchFamily="2" charset="-78"/>
                    <a:sym typeface="Calibri"/>
                  </a:rPr>
                  <a:t>عَرَّجَ بِالْمَكانِ </a:t>
                </a:r>
              </a:p>
            </p:txBody>
          </p:sp>
          <p:sp>
            <p:nvSpPr>
              <p:cNvPr id="34" name="ZoneTexte 33">
                <a:extLst>
                  <a:ext uri="{FF2B5EF4-FFF2-40B4-BE49-F238E27FC236}">
                    <a16:creationId xmlns:a16="http://schemas.microsoft.com/office/drawing/2014/main" id="{50D14629-DE81-4193-09D5-E8C4CFF7FDF9}"/>
                  </a:ext>
                </a:extLst>
              </p:cNvPr>
              <p:cNvSpPr txBox="1"/>
              <p:nvPr/>
            </p:nvSpPr>
            <p:spPr>
              <a:xfrm>
                <a:off x="3006141" y="5186643"/>
                <a:ext cx="1530220" cy="783193"/>
              </a:xfrm>
              <a:prstGeom prst="roundRect">
                <a:avLst/>
              </a:prstGeom>
              <a:noFill/>
              <a:ln>
                <a:solidFill>
                  <a:srgbClr val="C00000"/>
                </a:solidFill>
              </a:ln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ar-MA" sz="4000" b="1" kern="0" dirty="0">
                    <a:solidFill>
                      <a:schemeClr val="accent1">
                        <a:lumMod val="50000"/>
                      </a:schemeClr>
                    </a:solidFill>
                    <a:latin typeface="Microsoft Uighur" panose="02000000000000000000" pitchFamily="2" charset="-78"/>
                    <a:ea typeface="Calibri"/>
                    <a:cs typeface="Microsoft Uighur" panose="02000000000000000000" pitchFamily="2" charset="-78"/>
                    <a:sym typeface="Calibri"/>
                  </a:rPr>
                  <a:t>غَمَرَ/ يَغْمُرُ</a:t>
                </a:r>
                <a:endParaRPr lang="fr-FR" sz="4000" b="1" dirty="0">
                  <a:solidFill>
                    <a:schemeClr val="accent1">
                      <a:lumMod val="50000"/>
                    </a:schemeClr>
                  </a:solidFill>
                </a:endParaRPr>
              </a:p>
            </p:txBody>
          </p:sp>
          <p:sp>
            <p:nvSpPr>
              <p:cNvPr id="35" name="ZoneTexte 34">
                <a:extLst>
                  <a:ext uri="{FF2B5EF4-FFF2-40B4-BE49-F238E27FC236}">
                    <a16:creationId xmlns:a16="http://schemas.microsoft.com/office/drawing/2014/main" id="{BBF20F2B-E4D7-4506-0ECB-D9DC05D26037}"/>
                  </a:ext>
                </a:extLst>
              </p:cNvPr>
              <p:cNvSpPr txBox="1"/>
              <p:nvPr/>
            </p:nvSpPr>
            <p:spPr>
              <a:xfrm>
                <a:off x="1137820" y="5224322"/>
                <a:ext cx="1800808" cy="783193"/>
              </a:xfrm>
              <a:prstGeom prst="roundRect">
                <a:avLst/>
              </a:prstGeom>
              <a:noFill/>
              <a:ln>
                <a:solidFill>
                  <a:srgbClr val="C00000"/>
                </a:solidFill>
              </a:ln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ar-MA" sz="4000" b="1" kern="0" dirty="0">
                    <a:solidFill>
                      <a:schemeClr val="accent1">
                        <a:lumMod val="50000"/>
                      </a:schemeClr>
                    </a:solidFill>
                    <a:latin typeface="Microsoft Uighur" panose="02000000000000000000" pitchFamily="2" charset="-78"/>
                    <a:ea typeface="Calibri"/>
                    <a:cs typeface="Microsoft Uighur" panose="02000000000000000000" pitchFamily="2" charset="-78"/>
                    <a:sym typeface="Calibri"/>
                  </a:rPr>
                  <a:t>خَلَبَ/ يَخْلُبُ</a:t>
                </a:r>
                <a:endParaRPr lang="fr-FR" sz="4000" b="1" dirty="0">
                  <a:solidFill>
                    <a:schemeClr val="accent1">
                      <a:lumMod val="50000"/>
                    </a:schemeClr>
                  </a:solidFill>
                </a:endParaRPr>
              </a:p>
            </p:txBody>
          </p:sp>
          <p:sp>
            <p:nvSpPr>
              <p:cNvPr id="36" name="ZoneTexte 35">
                <a:extLst>
                  <a:ext uri="{FF2B5EF4-FFF2-40B4-BE49-F238E27FC236}">
                    <a16:creationId xmlns:a16="http://schemas.microsoft.com/office/drawing/2014/main" id="{962D1993-B0C3-16E7-D6D8-D98C2C93AF93}"/>
                  </a:ext>
                </a:extLst>
              </p:cNvPr>
              <p:cNvSpPr txBox="1"/>
              <p:nvPr/>
            </p:nvSpPr>
            <p:spPr>
              <a:xfrm>
                <a:off x="-781742" y="5181779"/>
                <a:ext cx="1800808" cy="851297"/>
              </a:xfrm>
              <a:prstGeom prst="roundRect">
                <a:avLst/>
              </a:prstGeom>
              <a:noFill/>
              <a:ln>
                <a:solidFill>
                  <a:srgbClr val="C00000"/>
                </a:solidFill>
              </a:ln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ar-MA" sz="4400" b="1" kern="0" dirty="0">
                    <a:solidFill>
                      <a:schemeClr val="accent1">
                        <a:lumMod val="50000"/>
                      </a:schemeClr>
                    </a:solidFill>
                    <a:latin typeface="Microsoft Uighur" panose="02000000000000000000" pitchFamily="2" charset="-78"/>
                    <a:ea typeface="Calibri"/>
                    <a:cs typeface="Microsoft Uighur" panose="02000000000000000000" pitchFamily="2" charset="-78"/>
                    <a:sym typeface="Calibri"/>
                  </a:rPr>
                  <a:t>أَلَحَّ/ يُلِحُّ</a:t>
                </a:r>
              </a:p>
            </p:txBody>
          </p:sp>
        </p:grpSp>
        <p:sp>
          <p:nvSpPr>
            <p:cNvPr id="28" name="ZoneTexte 27">
              <a:extLst>
                <a:ext uri="{FF2B5EF4-FFF2-40B4-BE49-F238E27FC236}">
                  <a16:creationId xmlns:a16="http://schemas.microsoft.com/office/drawing/2014/main" id="{1B052676-9FCE-BD09-8368-DF65D03FFD98}"/>
                </a:ext>
              </a:extLst>
            </p:cNvPr>
            <p:cNvSpPr txBox="1"/>
            <p:nvPr/>
          </p:nvSpPr>
          <p:spPr>
            <a:xfrm>
              <a:off x="725402" y="1625258"/>
              <a:ext cx="1294621" cy="851297"/>
            </a:xfrm>
            <a:prstGeom prst="roundRect">
              <a:avLst/>
            </a:prstGeom>
            <a:noFill/>
            <a:ln>
              <a:solidFill>
                <a:srgbClr val="C00000"/>
              </a:solidFill>
            </a:ln>
          </p:spPr>
          <p:txBody>
            <a:bodyPr wrap="square" rtlCol="0">
              <a:spAutoFit/>
            </a:bodyPr>
            <a:lstStyle/>
            <a:p>
              <a:pPr algn="ctr"/>
              <a:r>
                <a:rPr lang="ar-MA" sz="4400" b="1" kern="0" dirty="0">
                  <a:solidFill>
                    <a:schemeClr val="accent1">
                      <a:lumMod val="50000"/>
                    </a:schemeClr>
                  </a:solidFill>
                  <a:latin typeface="Microsoft Uighur" panose="02000000000000000000" pitchFamily="2" charset="-78"/>
                  <a:ea typeface="Calibri"/>
                  <a:cs typeface="Microsoft Uighur" panose="02000000000000000000" pitchFamily="2" charset="-78"/>
                  <a:sym typeface="Calibri"/>
                </a:rPr>
                <a:t>مُزَرْكَشٌ</a:t>
              </a:r>
              <a:endParaRPr lang="fr-FR" sz="4400" b="1" dirty="0">
                <a:solidFill>
                  <a:schemeClr val="accent1">
                    <a:lumMod val="50000"/>
                  </a:schemeClr>
                </a:solidFill>
              </a:endParaRPr>
            </a:p>
          </p:txBody>
        </p:sp>
        <p:sp>
          <p:nvSpPr>
            <p:cNvPr id="30" name="ZoneTexte 29">
              <a:extLst>
                <a:ext uri="{FF2B5EF4-FFF2-40B4-BE49-F238E27FC236}">
                  <a16:creationId xmlns:a16="http://schemas.microsoft.com/office/drawing/2014/main" id="{1885EA1F-7FEC-B19D-286B-69759AECE981}"/>
                </a:ext>
              </a:extLst>
            </p:cNvPr>
            <p:cNvSpPr txBox="1"/>
            <p:nvPr/>
          </p:nvSpPr>
          <p:spPr>
            <a:xfrm>
              <a:off x="565492" y="4062293"/>
              <a:ext cx="1391162" cy="851297"/>
            </a:xfrm>
            <a:prstGeom prst="roundRect">
              <a:avLst/>
            </a:prstGeom>
            <a:noFill/>
            <a:ln>
              <a:solidFill>
                <a:srgbClr val="C00000"/>
              </a:solidFill>
            </a:ln>
          </p:spPr>
          <p:txBody>
            <a:bodyPr wrap="square" rtlCol="0">
              <a:spAutoFit/>
            </a:bodyPr>
            <a:lstStyle/>
            <a:p>
              <a:pPr algn="ctr"/>
              <a:r>
                <a:rPr lang="ar-MA" sz="4400" b="1" kern="0" dirty="0">
                  <a:solidFill>
                    <a:schemeClr val="accent1">
                      <a:lumMod val="50000"/>
                    </a:schemeClr>
                  </a:solidFill>
                  <a:latin typeface="Microsoft Uighur" panose="02000000000000000000" pitchFamily="2" charset="-78"/>
                  <a:ea typeface="Calibri"/>
                  <a:cs typeface="Microsoft Uighur" panose="02000000000000000000" pitchFamily="2" charset="-78"/>
                  <a:sym typeface="Calibri"/>
                </a:rPr>
                <a:t>رَبَّتَ</a:t>
              </a:r>
              <a:endParaRPr lang="fr-FR" sz="4400" b="1" dirty="0">
                <a:solidFill>
                  <a:schemeClr val="accent1">
                    <a:lumMod val="50000"/>
                  </a:schemeClr>
                </a:solidFill>
              </a:endParaRPr>
            </a:p>
          </p:txBody>
        </p:sp>
        <p:sp>
          <p:nvSpPr>
            <p:cNvPr id="31" name="ZoneTexte 30">
              <a:extLst>
                <a:ext uri="{FF2B5EF4-FFF2-40B4-BE49-F238E27FC236}">
                  <a16:creationId xmlns:a16="http://schemas.microsoft.com/office/drawing/2014/main" id="{86D4232A-DCDE-74B2-D4FC-5C0F3E2A6B79}"/>
                </a:ext>
              </a:extLst>
            </p:cNvPr>
            <p:cNvSpPr txBox="1"/>
            <p:nvPr/>
          </p:nvSpPr>
          <p:spPr>
            <a:xfrm>
              <a:off x="362254" y="2833740"/>
              <a:ext cx="1692949" cy="851297"/>
            </a:xfrm>
            <a:prstGeom prst="roundRect">
              <a:avLst/>
            </a:prstGeom>
            <a:noFill/>
            <a:ln>
              <a:solidFill>
                <a:srgbClr val="C00000"/>
              </a:solidFill>
            </a:ln>
          </p:spPr>
          <p:txBody>
            <a:bodyPr wrap="square" rtlCol="0">
              <a:spAutoFit/>
            </a:bodyPr>
            <a:lstStyle/>
            <a:p>
              <a:pPr algn="ctr"/>
              <a:r>
                <a:rPr lang="ar-MA" sz="4400" b="1" kern="0" dirty="0">
                  <a:solidFill>
                    <a:schemeClr val="accent1">
                      <a:lumMod val="50000"/>
                    </a:schemeClr>
                  </a:solidFill>
                  <a:latin typeface="Microsoft Uighur" panose="02000000000000000000" pitchFamily="2" charset="-78"/>
                  <a:ea typeface="Calibri"/>
                  <a:cs typeface="Microsoft Uighur" panose="02000000000000000000" pitchFamily="2" charset="-78"/>
                  <a:sym typeface="Calibri"/>
                </a:rPr>
                <a:t>مِياهٌ عَذْبَةٌ</a:t>
              </a:r>
              <a:endParaRPr lang="fr-FR" sz="4400" b="1" dirty="0">
                <a:solidFill>
                  <a:schemeClr val="accent1">
                    <a:lumMod val="50000"/>
                  </a:schemeClr>
                </a:solidFill>
              </a:endParaRPr>
            </a:p>
          </p:txBody>
        </p:sp>
      </p:grpSp>
      <p:pic>
        <p:nvPicPr>
          <p:cNvPr id="51" name="Image 50">
            <a:extLst>
              <a:ext uri="{FF2B5EF4-FFF2-40B4-BE49-F238E27FC236}">
                <a16:creationId xmlns:a16="http://schemas.microsoft.com/office/drawing/2014/main" id="{DF132162-D598-B4D9-2611-F034E46ADC09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870183" y="136738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52" name="Rectangle 51">
            <a:extLst>
              <a:ext uri="{FF2B5EF4-FFF2-40B4-BE49-F238E27FC236}">
                <a16:creationId xmlns:a16="http://schemas.microsoft.com/office/drawing/2014/main" id="{5B2C050E-BFF9-5B89-0A71-718125495207}"/>
              </a:ext>
            </a:extLst>
          </p:cNvPr>
          <p:cNvSpPr>
            <a:spLocks/>
          </p:cNvSpPr>
          <p:nvPr/>
        </p:nvSpPr>
        <p:spPr>
          <a:xfrm>
            <a:off x="6610183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lang="ar-MA" sz="2000" b="1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افتتاح الحصة</a:t>
            </a:r>
          </a:p>
        </p:txBody>
      </p:sp>
      <p:grpSp>
        <p:nvGrpSpPr>
          <p:cNvPr id="3" name="Groupe 2">
            <a:extLst>
              <a:ext uri="{FF2B5EF4-FFF2-40B4-BE49-F238E27FC236}">
                <a16:creationId xmlns:a16="http://schemas.microsoft.com/office/drawing/2014/main" id="{4A1E8768-1EAB-80AD-463B-1D2E317842A5}"/>
              </a:ext>
            </a:extLst>
          </p:cNvPr>
          <p:cNvGrpSpPr/>
          <p:nvPr/>
        </p:nvGrpSpPr>
        <p:grpSpPr>
          <a:xfrm>
            <a:off x="1878674" y="131773"/>
            <a:ext cx="4453440" cy="288000"/>
            <a:chOff x="1878674" y="131773"/>
            <a:chExt cx="4453440" cy="288000"/>
          </a:xfrm>
        </p:grpSpPr>
        <p:pic>
          <p:nvPicPr>
            <p:cNvPr id="4" name="Image 3">
              <a:extLst>
                <a:ext uri="{FF2B5EF4-FFF2-40B4-BE49-F238E27FC236}">
                  <a16:creationId xmlns:a16="http://schemas.microsoft.com/office/drawing/2014/main" id="{E347C7F0-1D45-200E-5E98-845E761E9C86}"/>
                </a:ext>
              </a:extLst>
            </p:cNvPr>
            <p:cNvPicPr>
              <a:picLocks noChangeAspect="1"/>
            </p:cNvPicPr>
            <p:nvPr/>
          </p:nvPicPr>
          <p:blipFill>
            <a:blip r:embed="rId5">
              <a:alphaModFix amt="20000"/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/>
          </p:blipFill>
          <p:spPr>
            <a:xfrm>
              <a:off x="1878674" y="136738"/>
              <a:ext cx="278069" cy="278069"/>
            </a:xfrm>
            <a:prstGeom prst="rect">
              <a:avLst/>
            </a:prstGeom>
            <a:ln>
              <a:noFill/>
            </a:ln>
          </p:spPr>
        </p:pic>
        <p:grpSp>
          <p:nvGrpSpPr>
            <p:cNvPr id="5" name="Groupe 4">
              <a:extLst>
                <a:ext uri="{FF2B5EF4-FFF2-40B4-BE49-F238E27FC236}">
                  <a16:creationId xmlns:a16="http://schemas.microsoft.com/office/drawing/2014/main" id="{84744E80-3E87-E2E9-92F4-FA543E5C79C1}"/>
                </a:ext>
              </a:extLst>
            </p:cNvPr>
            <p:cNvGrpSpPr/>
            <p:nvPr/>
          </p:nvGrpSpPr>
          <p:grpSpPr>
            <a:xfrm>
              <a:off x="2815306" y="131773"/>
              <a:ext cx="3516808" cy="288000"/>
              <a:chOff x="2815306" y="131773"/>
              <a:chExt cx="3516808" cy="288000"/>
            </a:xfrm>
          </p:grpSpPr>
          <p:pic>
            <p:nvPicPr>
              <p:cNvPr id="6" name="Image 5">
                <a:extLst>
                  <a:ext uri="{FF2B5EF4-FFF2-40B4-BE49-F238E27FC236}">
                    <a16:creationId xmlns:a16="http://schemas.microsoft.com/office/drawing/2014/main" id="{257DB741-F226-C811-DDDB-45257A736093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6">
                <a:alphaModFix/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/>
            </p:blipFill>
            <p:spPr>
              <a:xfrm>
                <a:off x="6054045" y="136738"/>
                <a:ext cx="278069" cy="278069"/>
              </a:xfrm>
              <a:prstGeom prst="rect">
                <a:avLst/>
              </a:prstGeom>
              <a:ln>
                <a:noFill/>
              </a:ln>
            </p:spPr>
          </p:pic>
          <p:pic>
            <p:nvPicPr>
              <p:cNvPr id="9" name="Image 8">
                <a:extLst>
                  <a:ext uri="{FF2B5EF4-FFF2-40B4-BE49-F238E27FC236}">
                    <a16:creationId xmlns:a16="http://schemas.microsoft.com/office/drawing/2014/main" id="{9A6D490A-40B1-8EDC-CDE5-87B8739893F7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7">
                <a:alphaModFix amt="20000"/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/>
            </p:blipFill>
            <p:spPr>
              <a:xfrm>
                <a:off x="4052373" y="136738"/>
                <a:ext cx="278069" cy="278069"/>
              </a:xfrm>
              <a:prstGeom prst="rect">
                <a:avLst/>
              </a:prstGeom>
              <a:ln>
                <a:noFill/>
              </a:ln>
            </p:spPr>
          </p:pic>
          <p:sp>
            <p:nvSpPr>
              <p:cNvPr id="12" name="Rectangle 11">
                <a:extLst>
                  <a:ext uri="{FF2B5EF4-FFF2-40B4-BE49-F238E27FC236}">
                    <a16:creationId xmlns:a16="http://schemas.microsoft.com/office/drawing/2014/main" id="{AC53DBDF-9495-FB10-026E-031AB515AF98}"/>
                  </a:ext>
                </a:extLst>
              </p:cNvPr>
              <p:cNvSpPr>
                <a:spLocks/>
              </p:cNvSpPr>
              <p:nvPr/>
            </p:nvSpPr>
            <p:spPr>
              <a:xfrm>
                <a:off x="2815306" y="131773"/>
                <a:ext cx="1260000" cy="288000"/>
              </a:xfrm>
              <a:prstGeom prst="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1" eaLnBrk="1" fontAlgn="auto" latinLnBrk="0" hangingPunct="1">
                  <a:spcBef>
                    <a:spcPts val="0"/>
                  </a:spcBef>
                  <a:buClrTx/>
                  <a:buSzTx/>
                  <a:buFontTx/>
                  <a:buNone/>
                  <a:tabLst/>
                  <a:defRPr/>
                </a:pPr>
                <a:r>
                  <a:rPr kumimoji="0" lang="ar-MA" sz="2000" b="1" i="0" u="none" strike="noStrike" kern="1200" cap="none" spc="0" normalizeH="0" baseline="0" noProof="0" dirty="0">
                    <a:ln>
                      <a:noFill/>
                    </a:ln>
                    <a:solidFill>
                      <a:srgbClr val="565F88">
                        <a:alpha val="20000"/>
                      </a:srgbClr>
                    </a:solidFill>
                    <a:effectLst/>
                    <a:uLnTx/>
                    <a:uFillTx/>
                    <a:latin typeface="Microsoft Uighur" panose="02000000000000000000" pitchFamily="2" charset="-78"/>
                    <a:cs typeface="Microsoft Uighur" panose="02000000000000000000" pitchFamily="2" charset="-78"/>
                  </a:rPr>
                  <a:t>استـماع وتحدث</a:t>
                </a:r>
              </a:p>
            </p:txBody>
          </p:sp>
          <p:sp>
            <p:nvSpPr>
              <p:cNvPr id="15" name="Rectangle 14">
                <a:extLst>
                  <a:ext uri="{FF2B5EF4-FFF2-40B4-BE49-F238E27FC236}">
                    <a16:creationId xmlns:a16="http://schemas.microsoft.com/office/drawing/2014/main" id="{6BEF308A-C498-A72F-D809-5C37CCDC7732}"/>
                  </a:ext>
                </a:extLst>
              </p:cNvPr>
              <p:cNvSpPr>
                <a:spLocks/>
              </p:cNvSpPr>
              <p:nvPr/>
            </p:nvSpPr>
            <p:spPr>
              <a:xfrm>
                <a:off x="5072114" y="131773"/>
                <a:ext cx="1260000" cy="288000"/>
              </a:xfrm>
              <a:prstGeom prst="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1" eaLnBrk="1" fontAlgn="auto" latinLnBrk="0" hangingPunct="1">
                  <a:spcBef>
                    <a:spcPts val="0"/>
                  </a:spcBef>
                  <a:buClrTx/>
                  <a:buSzTx/>
                  <a:buFontTx/>
                  <a:buNone/>
                  <a:tabLst/>
                  <a:defRPr/>
                </a:pPr>
                <a:r>
                  <a:rPr lang="ar-MA" sz="2000" b="1" dirty="0">
                    <a:solidFill>
                      <a:schemeClr val="accent1">
                        <a:lumMod val="50000"/>
                      </a:schemeClr>
                    </a:solidFill>
                    <a:latin typeface="Microsoft Uighur" panose="02000000000000000000" pitchFamily="2" charset="-78"/>
                    <a:cs typeface="Microsoft Uighur" panose="02000000000000000000" pitchFamily="2" charset="-78"/>
                  </a:rPr>
                  <a:t>معــــــــــجم</a:t>
                </a:r>
              </a:p>
            </p:txBody>
          </p:sp>
        </p:grpSp>
      </p:grpSp>
    </p:spTree>
    <p:extLst>
      <p:ext uri="{BB962C8B-B14F-4D97-AF65-F5344CB8AC3E}">
        <p14:creationId xmlns:p14="http://schemas.microsoft.com/office/powerpoint/2010/main" val="391082417"/>
      </p:ext>
    </p:extLst>
  </p:cSld>
  <p:clrMapOvr>
    <a:masterClrMapping/>
  </p:clrMapOvr>
  <p:transition spd="slow">
    <p:fade/>
  </p:transition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5E96365-B9FC-D07E-D9F2-815CC00311A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A6199447-7ABD-BEE4-AC54-294475494D5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lvl="0" defTabSz="457200">
              <a:lnSpc>
                <a:spcPct val="100000"/>
              </a:lnSpc>
              <a:spcBef>
                <a:spcPts val="0"/>
              </a:spcBef>
              <a:defRPr/>
            </a:pPr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cs typeface="Microsoft Uighur" panose="02000000000000000000" pitchFamily="2" charset="-78"/>
              </a:rPr>
              <a:t>من يركّب جملا موظفا كلمات من بين الكلمات أمامكم؟ (أربع دقائق)</a:t>
            </a:r>
            <a:endParaRPr lang="fr-FR" sz="2000" b="1" dirty="0"/>
          </a:p>
        </p:txBody>
      </p:sp>
      <p:pic>
        <p:nvPicPr>
          <p:cNvPr id="11" name="Image 10">
            <a:extLst>
              <a:ext uri="{FF2B5EF4-FFF2-40B4-BE49-F238E27FC236}">
                <a16:creationId xmlns:a16="http://schemas.microsoft.com/office/drawing/2014/main" id="{C24098D8-7B82-BF6D-760B-B62872D67553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668327" y="136738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14" name="Rectangle 13">
            <a:extLst>
              <a:ext uri="{FF2B5EF4-FFF2-40B4-BE49-F238E27FC236}">
                <a16:creationId xmlns:a16="http://schemas.microsoft.com/office/drawing/2014/main" id="{24037525-C6E5-5CD6-17A4-C8180E0011C3}"/>
              </a:ext>
            </a:extLst>
          </p:cNvPr>
          <p:cNvSpPr>
            <a:spLocks/>
          </p:cNvSpPr>
          <p:nvPr/>
        </p:nvSpPr>
        <p:spPr>
          <a:xfrm>
            <a:off x="398069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اختــتام الحــصة</a:t>
            </a:r>
          </a:p>
        </p:txBody>
      </p:sp>
      <p:grpSp>
        <p:nvGrpSpPr>
          <p:cNvPr id="5" name="Groupe 4">
            <a:extLst>
              <a:ext uri="{FF2B5EF4-FFF2-40B4-BE49-F238E27FC236}">
                <a16:creationId xmlns:a16="http://schemas.microsoft.com/office/drawing/2014/main" id="{2BB0B7BD-DD09-B8C4-CB99-88B1D9B56401}"/>
              </a:ext>
            </a:extLst>
          </p:cNvPr>
          <p:cNvGrpSpPr/>
          <p:nvPr/>
        </p:nvGrpSpPr>
        <p:grpSpPr>
          <a:xfrm>
            <a:off x="398069" y="1828929"/>
            <a:ext cx="8401941" cy="4480714"/>
            <a:chOff x="362254" y="1616423"/>
            <a:chExt cx="8401941" cy="4480714"/>
          </a:xfrm>
        </p:grpSpPr>
        <p:grpSp>
          <p:nvGrpSpPr>
            <p:cNvPr id="19" name="Groupe 18">
              <a:extLst>
                <a:ext uri="{FF2B5EF4-FFF2-40B4-BE49-F238E27FC236}">
                  <a16:creationId xmlns:a16="http://schemas.microsoft.com/office/drawing/2014/main" id="{9DFFA728-DA29-B7D9-EA55-C55C4074E525}"/>
                </a:ext>
              </a:extLst>
            </p:cNvPr>
            <p:cNvGrpSpPr/>
            <p:nvPr/>
          </p:nvGrpSpPr>
          <p:grpSpPr>
            <a:xfrm>
              <a:off x="719565" y="1616423"/>
              <a:ext cx="8044630" cy="4480714"/>
              <a:chOff x="-781742" y="1552362"/>
              <a:chExt cx="7089808" cy="4480714"/>
            </a:xfrm>
          </p:grpSpPr>
          <p:grpSp>
            <p:nvGrpSpPr>
              <p:cNvPr id="31" name="Groupe 30">
                <a:extLst>
                  <a:ext uri="{FF2B5EF4-FFF2-40B4-BE49-F238E27FC236}">
                    <a16:creationId xmlns:a16="http://schemas.microsoft.com/office/drawing/2014/main" id="{B1F34B2B-7563-1D6E-65BE-C4F27AE61DB7}"/>
                  </a:ext>
                </a:extLst>
              </p:cNvPr>
              <p:cNvGrpSpPr/>
              <p:nvPr/>
            </p:nvGrpSpPr>
            <p:grpSpPr>
              <a:xfrm>
                <a:off x="496221" y="1552362"/>
                <a:ext cx="5430403" cy="3297167"/>
                <a:chOff x="2956891" y="2209104"/>
                <a:chExt cx="5430403" cy="3297167"/>
              </a:xfrm>
            </p:grpSpPr>
            <p:sp>
              <p:nvSpPr>
                <p:cNvPr id="36" name="ZoneTexte 35">
                  <a:extLst>
                    <a:ext uri="{FF2B5EF4-FFF2-40B4-BE49-F238E27FC236}">
                      <a16:creationId xmlns:a16="http://schemas.microsoft.com/office/drawing/2014/main" id="{53E5BE0A-2C3C-8C2B-A944-8689E4619FA8}"/>
                    </a:ext>
                  </a:extLst>
                </p:cNvPr>
                <p:cNvSpPr txBox="1"/>
                <p:nvPr/>
              </p:nvSpPr>
              <p:spPr>
                <a:xfrm>
                  <a:off x="7073338" y="2210107"/>
                  <a:ext cx="1226044" cy="851297"/>
                </a:xfrm>
                <a:prstGeom prst="roundRect">
                  <a:avLst/>
                </a:prstGeom>
                <a:noFill/>
                <a:ln>
                  <a:solidFill>
                    <a:srgbClr val="C00000"/>
                  </a:solidFill>
                </a:ln>
              </p:spPr>
              <p:txBody>
                <a:bodyPr wrap="square" rtlCol="0">
                  <a:spAutoFit/>
                </a:bodyPr>
                <a:lstStyle/>
                <a:p>
                  <a:pPr algn="ctr"/>
                  <a:r>
                    <a:rPr lang="ar-MA" sz="4400" b="1" kern="0" dirty="0">
                      <a:solidFill>
                        <a:schemeClr val="accent1">
                          <a:lumMod val="50000"/>
                        </a:schemeClr>
                      </a:solidFill>
                      <a:latin typeface="Microsoft Uighur" panose="02000000000000000000" pitchFamily="2" charset="-78"/>
                      <a:ea typeface="Calibri"/>
                      <a:cs typeface="Microsoft Uighur" panose="02000000000000000000" pitchFamily="2" charset="-78"/>
                      <a:sym typeface="Calibri"/>
                    </a:rPr>
                    <a:t>حَفاوَةٌ</a:t>
                  </a:r>
                  <a:endParaRPr lang="fr-FR" sz="4400" b="1" dirty="0">
                    <a:solidFill>
                      <a:schemeClr val="accent1">
                        <a:lumMod val="50000"/>
                      </a:schemeClr>
                    </a:solidFill>
                  </a:endParaRPr>
                </a:p>
              </p:txBody>
            </p:sp>
            <p:sp>
              <p:nvSpPr>
                <p:cNvPr id="37" name="ZoneTexte 36">
                  <a:extLst>
                    <a:ext uri="{FF2B5EF4-FFF2-40B4-BE49-F238E27FC236}">
                      <a16:creationId xmlns:a16="http://schemas.microsoft.com/office/drawing/2014/main" id="{3F3EC556-780C-D238-FDBC-6852896F81F6}"/>
                    </a:ext>
                  </a:extLst>
                </p:cNvPr>
                <p:cNvSpPr txBox="1"/>
                <p:nvPr/>
              </p:nvSpPr>
              <p:spPr>
                <a:xfrm>
                  <a:off x="5725425" y="2217939"/>
                  <a:ext cx="1171127" cy="851297"/>
                </a:xfrm>
                <a:prstGeom prst="roundRect">
                  <a:avLst/>
                </a:prstGeom>
                <a:noFill/>
                <a:ln>
                  <a:solidFill>
                    <a:srgbClr val="C00000"/>
                  </a:solidFill>
                </a:ln>
              </p:spPr>
              <p:txBody>
                <a:bodyPr wrap="square" rtlCol="0">
                  <a:spAutoFit/>
                </a:bodyPr>
                <a:lstStyle/>
                <a:p>
                  <a:pPr algn="ctr"/>
                  <a:r>
                    <a:rPr lang="ar-MA" sz="4400" b="1" kern="0" dirty="0">
                      <a:solidFill>
                        <a:schemeClr val="accent1">
                          <a:lumMod val="50000"/>
                        </a:schemeClr>
                      </a:solidFill>
                      <a:latin typeface="Microsoft Uighur" panose="02000000000000000000" pitchFamily="2" charset="-78"/>
                      <a:ea typeface="Calibri"/>
                      <a:cs typeface="Microsoft Uighur" panose="02000000000000000000" pitchFamily="2" charset="-78"/>
                      <a:sym typeface="Calibri"/>
                    </a:rPr>
                    <a:t>صَخَبٌ</a:t>
                  </a:r>
                  <a:endParaRPr lang="fr-FR" sz="4400" b="1" dirty="0">
                    <a:solidFill>
                      <a:schemeClr val="accent1">
                        <a:lumMod val="50000"/>
                      </a:schemeClr>
                    </a:solidFill>
                  </a:endParaRPr>
                </a:p>
              </p:txBody>
            </p:sp>
            <p:sp>
              <p:nvSpPr>
                <p:cNvPr id="38" name="ZoneTexte 37">
                  <a:extLst>
                    <a:ext uri="{FF2B5EF4-FFF2-40B4-BE49-F238E27FC236}">
                      <a16:creationId xmlns:a16="http://schemas.microsoft.com/office/drawing/2014/main" id="{68E8C939-7C64-2CB2-C082-9321780F8C0E}"/>
                    </a:ext>
                  </a:extLst>
                </p:cNvPr>
                <p:cNvSpPr txBox="1"/>
                <p:nvPr/>
              </p:nvSpPr>
              <p:spPr>
                <a:xfrm>
                  <a:off x="4373908" y="2209104"/>
                  <a:ext cx="1140962" cy="851297"/>
                </a:xfrm>
                <a:prstGeom prst="roundRect">
                  <a:avLst/>
                </a:prstGeom>
                <a:noFill/>
                <a:ln>
                  <a:solidFill>
                    <a:srgbClr val="C00000"/>
                  </a:solidFill>
                </a:ln>
              </p:spPr>
              <p:txBody>
                <a:bodyPr wrap="square" rtlCol="0">
                  <a:spAutoFit/>
                </a:bodyPr>
                <a:lstStyle/>
                <a:p>
                  <a:pPr algn="ctr"/>
                  <a:r>
                    <a:rPr lang="ar-MA" sz="4400" b="1" kern="0" dirty="0">
                      <a:solidFill>
                        <a:schemeClr val="accent1">
                          <a:lumMod val="50000"/>
                        </a:schemeClr>
                      </a:solidFill>
                      <a:latin typeface="Microsoft Uighur" panose="02000000000000000000" pitchFamily="2" charset="-78"/>
                      <a:ea typeface="Calibri"/>
                      <a:cs typeface="Microsoft Uighur" panose="02000000000000000000" pitchFamily="2" charset="-78"/>
                      <a:sym typeface="Calibri"/>
                    </a:rPr>
                    <a:t>سَمَرٌ</a:t>
                  </a:r>
                  <a:endParaRPr lang="fr-FR" sz="4400" b="1" dirty="0">
                    <a:solidFill>
                      <a:schemeClr val="accent1">
                        <a:lumMod val="50000"/>
                      </a:schemeClr>
                    </a:solidFill>
                  </a:endParaRPr>
                </a:p>
              </p:txBody>
            </p:sp>
            <p:sp>
              <p:nvSpPr>
                <p:cNvPr id="39" name="ZoneTexte 38">
                  <a:extLst>
                    <a:ext uri="{FF2B5EF4-FFF2-40B4-BE49-F238E27FC236}">
                      <a16:creationId xmlns:a16="http://schemas.microsoft.com/office/drawing/2014/main" id="{D651E50C-3D49-581E-4D62-54FB9365A985}"/>
                    </a:ext>
                  </a:extLst>
                </p:cNvPr>
                <p:cNvSpPr txBox="1"/>
                <p:nvPr/>
              </p:nvSpPr>
              <p:spPr>
                <a:xfrm>
                  <a:off x="3001820" y="2213477"/>
                  <a:ext cx="1140962" cy="851297"/>
                </a:xfrm>
                <a:prstGeom prst="roundRect">
                  <a:avLst/>
                </a:prstGeom>
                <a:noFill/>
                <a:ln>
                  <a:solidFill>
                    <a:srgbClr val="C00000"/>
                  </a:solidFill>
                </a:ln>
              </p:spPr>
              <p:txBody>
                <a:bodyPr wrap="square" rtlCol="0">
                  <a:spAutoFit/>
                </a:bodyPr>
                <a:lstStyle/>
                <a:p>
                  <a:pPr algn="ctr"/>
                  <a:r>
                    <a:rPr lang="ar-MA" sz="4400" b="1" kern="0" dirty="0">
                      <a:solidFill>
                        <a:schemeClr val="accent1">
                          <a:lumMod val="50000"/>
                        </a:schemeClr>
                      </a:solidFill>
                      <a:latin typeface="Microsoft Uighur" panose="02000000000000000000" pitchFamily="2" charset="-78"/>
                      <a:ea typeface="Calibri"/>
                      <a:cs typeface="Microsoft Uighur" panose="02000000000000000000" pitchFamily="2" charset="-78"/>
                      <a:sym typeface="Calibri"/>
                    </a:rPr>
                    <a:t>قَيْظٌ</a:t>
                  </a:r>
                  <a:endParaRPr lang="fr-FR" sz="4400" b="1" dirty="0">
                    <a:solidFill>
                      <a:schemeClr val="accent1">
                        <a:lumMod val="50000"/>
                      </a:schemeClr>
                    </a:solidFill>
                  </a:endParaRPr>
                </a:p>
              </p:txBody>
            </p:sp>
            <p:sp>
              <p:nvSpPr>
                <p:cNvPr id="40" name="ZoneTexte 39">
                  <a:extLst>
                    <a:ext uri="{FF2B5EF4-FFF2-40B4-BE49-F238E27FC236}">
                      <a16:creationId xmlns:a16="http://schemas.microsoft.com/office/drawing/2014/main" id="{6904AD47-4707-A906-3452-2C3E844F4BA1}"/>
                    </a:ext>
                  </a:extLst>
                </p:cNvPr>
                <p:cNvSpPr txBox="1"/>
                <p:nvPr/>
              </p:nvSpPr>
              <p:spPr>
                <a:xfrm>
                  <a:off x="7110365" y="3421296"/>
                  <a:ext cx="1226044" cy="851297"/>
                </a:xfrm>
                <a:prstGeom prst="roundRect">
                  <a:avLst/>
                </a:prstGeom>
                <a:noFill/>
                <a:ln>
                  <a:solidFill>
                    <a:srgbClr val="C00000"/>
                  </a:solidFill>
                </a:ln>
              </p:spPr>
              <p:txBody>
                <a:bodyPr wrap="square" rtlCol="0">
                  <a:spAutoFit/>
                </a:bodyPr>
                <a:lstStyle/>
                <a:p>
                  <a:pPr algn="ctr"/>
                  <a:r>
                    <a:rPr lang="ar-MA" sz="4400" b="1" kern="0" dirty="0">
                      <a:solidFill>
                        <a:schemeClr val="accent1">
                          <a:lumMod val="50000"/>
                        </a:schemeClr>
                      </a:solidFill>
                      <a:latin typeface="Microsoft Uighur" panose="02000000000000000000" pitchFamily="2" charset="-78"/>
                      <a:ea typeface="Calibri"/>
                      <a:cs typeface="Microsoft Uighur" panose="02000000000000000000" pitchFamily="2" charset="-78"/>
                      <a:sym typeface="Calibri"/>
                    </a:rPr>
                    <a:t>ثُغاءٌ</a:t>
                  </a:r>
                  <a:endParaRPr lang="fr-FR" sz="4400" b="1" dirty="0">
                    <a:solidFill>
                      <a:schemeClr val="accent1">
                        <a:lumMod val="50000"/>
                      </a:schemeClr>
                    </a:solidFill>
                  </a:endParaRPr>
                </a:p>
              </p:txBody>
            </p:sp>
            <p:sp>
              <p:nvSpPr>
                <p:cNvPr id="41" name="ZoneTexte 40">
                  <a:extLst>
                    <a:ext uri="{FF2B5EF4-FFF2-40B4-BE49-F238E27FC236}">
                      <a16:creationId xmlns:a16="http://schemas.microsoft.com/office/drawing/2014/main" id="{52DDA76B-1989-FFD0-91D7-13C54B1CB1FA}"/>
                    </a:ext>
                  </a:extLst>
                </p:cNvPr>
                <p:cNvSpPr txBox="1"/>
                <p:nvPr/>
              </p:nvSpPr>
              <p:spPr>
                <a:xfrm>
                  <a:off x="5744784" y="3426421"/>
                  <a:ext cx="1171127" cy="851297"/>
                </a:xfrm>
                <a:prstGeom prst="roundRect">
                  <a:avLst/>
                </a:prstGeom>
                <a:noFill/>
                <a:ln>
                  <a:solidFill>
                    <a:srgbClr val="C00000"/>
                  </a:solidFill>
                </a:ln>
              </p:spPr>
              <p:txBody>
                <a:bodyPr wrap="square" rtlCol="0">
                  <a:spAutoFit/>
                </a:bodyPr>
                <a:lstStyle/>
                <a:p>
                  <a:pPr algn="ctr"/>
                  <a:r>
                    <a:rPr lang="ar-MA" sz="4400" b="1" kern="0" dirty="0">
                      <a:solidFill>
                        <a:schemeClr val="accent1">
                          <a:lumMod val="50000"/>
                        </a:schemeClr>
                      </a:solidFill>
                      <a:latin typeface="Microsoft Uighur" panose="02000000000000000000" pitchFamily="2" charset="-78"/>
                      <a:ea typeface="Calibri"/>
                      <a:cs typeface="Microsoft Uighur" panose="02000000000000000000" pitchFamily="2" charset="-78"/>
                      <a:sym typeface="Calibri"/>
                    </a:rPr>
                    <a:t>اَلْمُروجُ</a:t>
                  </a:r>
                  <a:endParaRPr lang="fr-FR" sz="4400" b="1" dirty="0">
                    <a:solidFill>
                      <a:schemeClr val="accent1">
                        <a:lumMod val="50000"/>
                      </a:schemeClr>
                    </a:solidFill>
                  </a:endParaRPr>
                </a:p>
              </p:txBody>
            </p:sp>
            <p:sp>
              <p:nvSpPr>
                <p:cNvPr id="42" name="ZoneTexte 41">
                  <a:extLst>
                    <a:ext uri="{FF2B5EF4-FFF2-40B4-BE49-F238E27FC236}">
                      <a16:creationId xmlns:a16="http://schemas.microsoft.com/office/drawing/2014/main" id="{B1F147DF-E501-C26F-233E-7ED333E66040}"/>
                    </a:ext>
                  </a:extLst>
                </p:cNvPr>
                <p:cNvSpPr txBox="1"/>
                <p:nvPr/>
              </p:nvSpPr>
              <p:spPr>
                <a:xfrm>
                  <a:off x="4299558" y="3426567"/>
                  <a:ext cx="1243661" cy="851297"/>
                </a:xfrm>
                <a:prstGeom prst="roundRect">
                  <a:avLst/>
                </a:prstGeom>
                <a:noFill/>
                <a:ln>
                  <a:solidFill>
                    <a:srgbClr val="C00000"/>
                  </a:solidFill>
                </a:ln>
              </p:spPr>
              <p:txBody>
                <a:bodyPr wrap="square" rtlCol="0">
                  <a:spAutoFit/>
                </a:bodyPr>
                <a:lstStyle/>
                <a:p>
                  <a:pPr algn="ctr"/>
                  <a:r>
                    <a:rPr lang="ar-MA" sz="4400" b="1" kern="0" dirty="0">
                      <a:solidFill>
                        <a:schemeClr val="accent1">
                          <a:lumMod val="50000"/>
                        </a:schemeClr>
                      </a:solidFill>
                      <a:latin typeface="Microsoft Uighur" panose="02000000000000000000" pitchFamily="2" charset="-78"/>
                      <a:ea typeface="Calibri"/>
                      <a:cs typeface="Microsoft Uighur" panose="02000000000000000000" pitchFamily="2" charset="-78"/>
                      <a:sym typeface="Calibri"/>
                    </a:rPr>
                    <a:t>مَزايا</a:t>
                  </a:r>
                  <a:endParaRPr lang="fr-FR" sz="4400" b="1" dirty="0">
                    <a:solidFill>
                      <a:schemeClr val="accent1">
                        <a:lumMod val="50000"/>
                      </a:schemeClr>
                    </a:solidFill>
                  </a:endParaRPr>
                </a:p>
              </p:txBody>
            </p:sp>
            <p:sp>
              <p:nvSpPr>
                <p:cNvPr id="43" name="ZoneTexte 42">
                  <a:extLst>
                    <a:ext uri="{FF2B5EF4-FFF2-40B4-BE49-F238E27FC236}">
                      <a16:creationId xmlns:a16="http://schemas.microsoft.com/office/drawing/2014/main" id="{32326039-1986-4307-1822-26F701613015}"/>
                    </a:ext>
                  </a:extLst>
                </p:cNvPr>
                <p:cNvSpPr txBox="1"/>
                <p:nvPr/>
              </p:nvSpPr>
              <p:spPr>
                <a:xfrm>
                  <a:off x="2956891" y="3397024"/>
                  <a:ext cx="1140962" cy="851297"/>
                </a:xfrm>
                <a:prstGeom prst="roundRect">
                  <a:avLst/>
                </a:prstGeom>
                <a:noFill/>
                <a:ln>
                  <a:solidFill>
                    <a:srgbClr val="C00000"/>
                  </a:solidFill>
                </a:ln>
              </p:spPr>
              <p:txBody>
                <a:bodyPr wrap="square" rtlCol="0">
                  <a:spAutoFit/>
                </a:bodyPr>
                <a:lstStyle/>
                <a:p>
                  <a:pPr algn="ctr"/>
                  <a:r>
                    <a:rPr lang="ar-MA" sz="4400" b="1" kern="0" dirty="0">
                      <a:solidFill>
                        <a:schemeClr val="accent1">
                          <a:lumMod val="50000"/>
                        </a:schemeClr>
                      </a:solidFill>
                      <a:latin typeface="Microsoft Uighur" panose="02000000000000000000" pitchFamily="2" charset="-78"/>
                      <a:ea typeface="Calibri"/>
                      <a:cs typeface="Microsoft Uighur" panose="02000000000000000000" pitchFamily="2" charset="-78"/>
                      <a:sym typeface="Calibri"/>
                    </a:rPr>
                    <a:t>عُيوبٌ</a:t>
                  </a:r>
                  <a:endParaRPr lang="fr-FR" sz="4400" b="1" dirty="0">
                    <a:solidFill>
                      <a:schemeClr val="accent1">
                        <a:lumMod val="50000"/>
                      </a:schemeClr>
                    </a:solidFill>
                  </a:endParaRPr>
                </a:p>
              </p:txBody>
            </p:sp>
            <p:sp>
              <p:nvSpPr>
                <p:cNvPr id="44" name="ZoneTexte 43">
                  <a:extLst>
                    <a:ext uri="{FF2B5EF4-FFF2-40B4-BE49-F238E27FC236}">
                      <a16:creationId xmlns:a16="http://schemas.microsoft.com/office/drawing/2014/main" id="{9331B3BD-CB8E-A373-BA1D-1DBBAE0F870C}"/>
                    </a:ext>
                  </a:extLst>
                </p:cNvPr>
                <p:cNvSpPr txBox="1"/>
                <p:nvPr/>
              </p:nvSpPr>
              <p:spPr>
                <a:xfrm>
                  <a:off x="7161250" y="4654974"/>
                  <a:ext cx="1226044" cy="851297"/>
                </a:xfrm>
                <a:prstGeom prst="roundRect">
                  <a:avLst/>
                </a:prstGeom>
                <a:noFill/>
                <a:ln>
                  <a:solidFill>
                    <a:srgbClr val="C00000"/>
                  </a:solidFill>
                </a:ln>
              </p:spPr>
              <p:txBody>
                <a:bodyPr wrap="square" rtlCol="0">
                  <a:spAutoFit/>
                </a:bodyPr>
                <a:lstStyle/>
                <a:p>
                  <a:pPr algn="ctr"/>
                  <a:r>
                    <a:rPr lang="ar-MA" sz="4400" b="1" kern="0" dirty="0" err="1">
                      <a:solidFill>
                        <a:schemeClr val="accent1">
                          <a:lumMod val="50000"/>
                        </a:schemeClr>
                      </a:solidFill>
                      <a:latin typeface="Microsoft Uighur" panose="02000000000000000000" pitchFamily="2" charset="-78"/>
                      <a:ea typeface="Calibri"/>
                      <a:cs typeface="Microsoft Uighur" panose="02000000000000000000" pitchFamily="2" charset="-78"/>
                      <a:sym typeface="Calibri"/>
                    </a:rPr>
                    <a:t>ٱلْمَهيبُ</a:t>
                  </a:r>
                  <a:endParaRPr lang="fr-FR" sz="4400" b="1" dirty="0">
                    <a:solidFill>
                      <a:schemeClr val="accent1">
                        <a:lumMod val="50000"/>
                      </a:schemeClr>
                    </a:solidFill>
                  </a:endParaRPr>
                </a:p>
              </p:txBody>
            </p:sp>
            <p:sp>
              <p:nvSpPr>
                <p:cNvPr id="45" name="ZoneTexte 44">
                  <a:extLst>
                    <a:ext uri="{FF2B5EF4-FFF2-40B4-BE49-F238E27FC236}">
                      <a16:creationId xmlns:a16="http://schemas.microsoft.com/office/drawing/2014/main" id="{79DC4000-EA46-16D4-D852-F88947D3C473}"/>
                    </a:ext>
                  </a:extLst>
                </p:cNvPr>
                <p:cNvSpPr txBox="1"/>
                <p:nvPr/>
              </p:nvSpPr>
              <p:spPr>
                <a:xfrm>
                  <a:off x="5790381" y="4645309"/>
                  <a:ext cx="1140962" cy="851297"/>
                </a:xfrm>
                <a:prstGeom prst="roundRect">
                  <a:avLst/>
                </a:prstGeom>
                <a:noFill/>
                <a:ln>
                  <a:solidFill>
                    <a:srgbClr val="C00000"/>
                  </a:solidFill>
                </a:ln>
              </p:spPr>
              <p:txBody>
                <a:bodyPr wrap="square" rtlCol="0">
                  <a:spAutoFit/>
                </a:bodyPr>
                <a:lstStyle/>
                <a:p>
                  <a:pPr algn="ctr"/>
                  <a:r>
                    <a:rPr lang="ar-MA" sz="4400" b="1" kern="0" dirty="0">
                      <a:solidFill>
                        <a:schemeClr val="accent1">
                          <a:lumMod val="50000"/>
                        </a:schemeClr>
                      </a:solidFill>
                      <a:latin typeface="Microsoft Uighur" panose="02000000000000000000" pitchFamily="2" charset="-78"/>
                      <a:ea typeface="Calibri"/>
                      <a:cs typeface="Microsoft Uighur" panose="02000000000000000000" pitchFamily="2" charset="-78"/>
                      <a:sym typeface="Calibri"/>
                    </a:rPr>
                    <a:t>مَآثِرُ</a:t>
                  </a:r>
                  <a:endParaRPr lang="fr-FR" sz="4400" b="1" dirty="0">
                    <a:solidFill>
                      <a:schemeClr val="accent1">
                        <a:lumMod val="50000"/>
                      </a:schemeClr>
                    </a:solidFill>
                  </a:endParaRPr>
                </a:p>
              </p:txBody>
            </p:sp>
            <p:sp>
              <p:nvSpPr>
                <p:cNvPr id="46" name="ZoneTexte 45">
                  <a:extLst>
                    <a:ext uri="{FF2B5EF4-FFF2-40B4-BE49-F238E27FC236}">
                      <a16:creationId xmlns:a16="http://schemas.microsoft.com/office/drawing/2014/main" id="{5B15571D-48CA-23A1-C10F-A5119B0667B9}"/>
                    </a:ext>
                  </a:extLst>
                </p:cNvPr>
                <p:cNvSpPr txBox="1"/>
                <p:nvPr/>
              </p:nvSpPr>
              <p:spPr>
                <a:xfrm>
                  <a:off x="4334430" y="4649120"/>
                  <a:ext cx="1226044" cy="851297"/>
                </a:xfrm>
                <a:prstGeom prst="roundRect">
                  <a:avLst/>
                </a:prstGeom>
                <a:noFill/>
                <a:ln>
                  <a:solidFill>
                    <a:srgbClr val="C00000"/>
                  </a:solidFill>
                </a:ln>
              </p:spPr>
              <p:txBody>
                <a:bodyPr wrap="square" rtlCol="0">
                  <a:spAutoFit/>
                </a:bodyPr>
                <a:lstStyle/>
                <a:p>
                  <a:pPr algn="ctr"/>
                  <a:r>
                    <a:rPr lang="ar-MA" sz="4400" b="1" kern="0" dirty="0">
                      <a:solidFill>
                        <a:schemeClr val="accent1">
                          <a:lumMod val="50000"/>
                        </a:schemeClr>
                      </a:solidFill>
                      <a:latin typeface="Microsoft Uighur" panose="02000000000000000000" pitchFamily="2" charset="-78"/>
                      <a:ea typeface="Calibri"/>
                      <a:cs typeface="Microsoft Uighur" panose="02000000000000000000" pitchFamily="2" charset="-78"/>
                      <a:sym typeface="Calibri"/>
                    </a:rPr>
                    <a:t>تَباشيرُ</a:t>
                  </a:r>
                  <a:endParaRPr lang="fr-FR" sz="4400" b="1" dirty="0">
                    <a:solidFill>
                      <a:schemeClr val="accent1">
                        <a:lumMod val="50000"/>
                      </a:schemeClr>
                    </a:solidFill>
                  </a:endParaRPr>
                </a:p>
              </p:txBody>
            </p:sp>
            <p:sp>
              <p:nvSpPr>
                <p:cNvPr id="47" name="ZoneTexte 46">
                  <a:extLst>
                    <a:ext uri="{FF2B5EF4-FFF2-40B4-BE49-F238E27FC236}">
                      <a16:creationId xmlns:a16="http://schemas.microsoft.com/office/drawing/2014/main" id="{FC5BD175-FBAB-3752-DB8F-ED03A24D6595}"/>
                    </a:ext>
                  </a:extLst>
                </p:cNvPr>
                <p:cNvSpPr txBox="1"/>
                <p:nvPr/>
              </p:nvSpPr>
              <p:spPr>
                <a:xfrm>
                  <a:off x="2986980" y="4654974"/>
                  <a:ext cx="1140962" cy="851297"/>
                </a:xfrm>
                <a:prstGeom prst="roundRect">
                  <a:avLst/>
                </a:prstGeom>
                <a:noFill/>
                <a:ln>
                  <a:solidFill>
                    <a:srgbClr val="C00000"/>
                  </a:solidFill>
                </a:ln>
              </p:spPr>
              <p:txBody>
                <a:bodyPr wrap="square" rtlCol="0">
                  <a:spAutoFit/>
                </a:bodyPr>
                <a:lstStyle/>
                <a:p>
                  <a:pPr algn="ctr"/>
                  <a:r>
                    <a:rPr lang="ar-MA" sz="4400" b="1" kern="0" dirty="0">
                      <a:solidFill>
                        <a:schemeClr val="accent1">
                          <a:lumMod val="50000"/>
                        </a:schemeClr>
                      </a:solidFill>
                      <a:latin typeface="Microsoft Uighur" panose="02000000000000000000" pitchFamily="2" charset="-78"/>
                      <a:ea typeface="Calibri"/>
                      <a:cs typeface="Microsoft Uighur" panose="02000000000000000000" pitchFamily="2" charset="-78"/>
                      <a:sym typeface="Calibri"/>
                    </a:rPr>
                    <a:t>أَخّاذٌ</a:t>
                  </a:r>
                  <a:endParaRPr lang="fr-FR" sz="4400" b="1" dirty="0">
                    <a:solidFill>
                      <a:schemeClr val="accent1">
                        <a:lumMod val="50000"/>
                      </a:schemeClr>
                    </a:solidFill>
                  </a:endParaRPr>
                </a:p>
              </p:txBody>
            </p:sp>
          </p:grpSp>
          <p:sp>
            <p:nvSpPr>
              <p:cNvPr id="32" name="ZoneTexte 31">
                <a:extLst>
                  <a:ext uri="{FF2B5EF4-FFF2-40B4-BE49-F238E27FC236}">
                    <a16:creationId xmlns:a16="http://schemas.microsoft.com/office/drawing/2014/main" id="{77F8C652-CDE1-3C9D-F617-60D48E552E16}"/>
                  </a:ext>
                </a:extLst>
              </p:cNvPr>
              <p:cNvSpPr txBox="1"/>
              <p:nvPr/>
            </p:nvSpPr>
            <p:spPr>
              <a:xfrm>
                <a:off x="4603873" y="5186643"/>
                <a:ext cx="1704193" cy="783193"/>
              </a:xfrm>
              <a:prstGeom prst="roundRect">
                <a:avLst/>
              </a:prstGeom>
              <a:noFill/>
              <a:ln>
                <a:solidFill>
                  <a:srgbClr val="C00000"/>
                </a:solidFill>
              </a:ln>
            </p:spPr>
            <p:txBody>
              <a:bodyPr wrap="square" rtlCol="0">
                <a:spAutoFit/>
              </a:bodyPr>
              <a:lstStyle/>
              <a:p>
                <a:pPr lvl="0" algn="ctr" defTabSz="914400" rtl="1">
                  <a:spcBef>
                    <a:spcPts val="600"/>
                  </a:spcBef>
                  <a:buClr>
                    <a:srgbClr val="000000"/>
                  </a:buClr>
                  <a:buSzPts val="4400"/>
                  <a:defRPr/>
                </a:pPr>
                <a:r>
                  <a:rPr lang="ar-MA" sz="4000" b="1" kern="0" dirty="0">
                    <a:solidFill>
                      <a:schemeClr val="accent1">
                        <a:lumMod val="50000"/>
                      </a:schemeClr>
                    </a:solidFill>
                    <a:latin typeface="Microsoft Uighur" panose="02000000000000000000" pitchFamily="2" charset="-78"/>
                    <a:ea typeface="Calibri"/>
                    <a:cs typeface="Microsoft Uighur" panose="02000000000000000000" pitchFamily="2" charset="-78"/>
                    <a:sym typeface="Calibri"/>
                  </a:rPr>
                  <a:t>عَرَّجَ بِالْمَكانِ </a:t>
                </a:r>
              </a:p>
            </p:txBody>
          </p:sp>
          <p:sp>
            <p:nvSpPr>
              <p:cNvPr id="33" name="ZoneTexte 32">
                <a:extLst>
                  <a:ext uri="{FF2B5EF4-FFF2-40B4-BE49-F238E27FC236}">
                    <a16:creationId xmlns:a16="http://schemas.microsoft.com/office/drawing/2014/main" id="{EDB481E9-FE2C-D561-5F37-352A8C1F44B7}"/>
                  </a:ext>
                </a:extLst>
              </p:cNvPr>
              <p:cNvSpPr txBox="1"/>
              <p:nvPr/>
            </p:nvSpPr>
            <p:spPr>
              <a:xfrm>
                <a:off x="3006141" y="5186643"/>
                <a:ext cx="1530220" cy="783193"/>
              </a:xfrm>
              <a:prstGeom prst="roundRect">
                <a:avLst/>
              </a:prstGeom>
              <a:noFill/>
              <a:ln>
                <a:solidFill>
                  <a:srgbClr val="C00000"/>
                </a:solidFill>
              </a:ln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ar-MA" sz="4000" b="1" kern="0" dirty="0">
                    <a:solidFill>
                      <a:schemeClr val="accent1">
                        <a:lumMod val="50000"/>
                      </a:schemeClr>
                    </a:solidFill>
                    <a:latin typeface="Microsoft Uighur" panose="02000000000000000000" pitchFamily="2" charset="-78"/>
                    <a:ea typeface="Calibri"/>
                    <a:cs typeface="Microsoft Uighur" panose="02000000000000000000" pitchFamily="2" charset="-78"/>
                    <a:sym typeface="Calibri"/>
                  </a:rPr>
                  <a:t>غَمَرَ/ يَغْمُرُ</a:t>
                </a:r>
                <a:endParaRPr lang="fr-FR" sz="4000" b="1" dirty="0">
                  <a:solidFill>
                    <a:schemeClr val="accent1">
                      <a:lumMod val="50000"/>
                    </a:schemeClr>
                  </a:solidFill>
                </a:endParaRPr>
              </a:p>
            </p:txBody>
          </p:sp>
          <p:sp>
            <p:nvSpPr>
              <p:cNvPr id="34" name="ZoneTexte 33">
                <a:extLst>
                  <a:ext uri="{FF2B5EF4-FFF2-40B4-BE49-F238E27FC236}">
                    <a16:creationId xmlns:a16="http://schemas.microsoft.com/office/drawing/2014/main" id="{D877B4BA-BE78-CC66-3011-D162B28EBFC0}"/>
                  </a:ext>
                </a:extLst>
              </p:cNvPr>
              <p:cNvSpPr txBox="1"/>
              <p:nvPr/>
            </p:nvSpPr>
            <p:spPr>
              <a:xfrm>
                <a:off x="1137820" y="5224322"/>
                <a:ext cx="1800808" cy="783193"/>
              </a:xfrm>
              <a:prstGeom prst="roundRect">
                <a:avLst/>
              </a:prstGeom>
              <a:noFill/>
              <a:ln>
                <a:solidFill>
                  <a:srgbClr val="C00000"/>
                </a:solidFill>
              </a:ln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ar-MA" sz="4000" b="1" kern="0" dirty="0">
                    <a:solidFill>
                      <a:schemeClr val="accent1">
                        <a:lumMod val="50000"/>
                      </a:schemeClr>
                    </a:solidFill>
                    <a:latin typeface="Microsoft Uighur" panose="02000000000000000000" pitchFamily="2" charset="-78"/>
                    <a:ea typeface="Calibri"/>
                    <a:cs typeface="Microsoft Uighur" panose="02000000000000000000" pitchFamily="2" charset="-78"/>
                    <a:sym typeface="Calibri"/>
                  </a:rPr>
                  <a:t>خَلَبَ/ يَخْلُبُ</a:t>
                </a:r>
                <a:endParaRPr lang="fr-FR" sz="4000" b="1" dirty="0">
                  <a:solidFill>
                    <a:schemeClr val="accent1">
                      <a:lumMod val="50000"/>
                    </a:schemeClr>
                  </a:solidFill>
                </a:endParaRPr>
              </a:p>
            </p:txBody>
          </p:sp>
          <p:sp>
            <p:nvSpPr>
              <p:cNvPr id="35" name="ZoneTexte 34">
                <a:extLst>
                  <a:ext uri="{FF2B5EF4-FFF2-40B4-BE49-F238E27FC236}">
                    <a16:creationId xmlns:a16="http://schemas.microsoft.com/office/drawing/2014/main" id="{028416E0-F1E1-97D2-B097-0E48A45734DC}"/>
                  </a:ext>
                </a:extLst>
              </p:cNvPr>
              <p:cNvSpPr txBox="1"/>
              <p:nvPr/>
            </p:nvSpPr>
            <p:spPr>
              <a:xfrm>
                <a:off x="-781742" y="5181779"/>
                <a:ext cx="1800808" cy="851297"/>
              </a:xfrm>
              <a:prstGeom prst="roundRect">
                <a:avLst/>
              </a:prstGeom>
              <a:noFill/>
              <a:ln>
                <a:solidFill>
                  <a:srgbClr val="C00000"/>
                </a:solidFill>
              </a:ln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ar-MA" sz="4400" b="1" kern="0" dirty="0">
                    <a:solidFill>
                      <a:schemeClr val="accent1">
                        <a:lumMod val="50000"/>
                      </a:schemeClr>
                    </a:solidFill>
                    <a:latin typeface="Microsoft Uighur" panose="02000000000000000000" pitchFamily="2" charset="-78"/>
                    <a:ea typeface="Calibri"/>
                    <a:cs typeface="Microsoft Uighur" panose="02000000000000000000" pitchFamily="2" charset="-78"/>
                    <a:sym typeface="Calibri"/>
                  </a:rPr>
                  <a:t>أَلَحَّ/ يُلِحُّ</a:t>
                </a:r>
              </a:p>
            </p:txBody>
          </p:sp>
        </p:grpSp>
        <p:sp>
          <p:nvSpPr>
            <p:cNvPr id="28" name="ZoneTexte 27">
              <a:extLst>
                <a:ext uri="{FF2B5EF4-FFF2-40B4-BE49-F238E27FC236}">
                  <a16:creationId xmlns:a16="http://schemas.microsoft.com/office/drawing/2014/main" id="{A516538E-31A2-A4EE-5F20-4DA66ED16A0C}"/>
                </a:ext>
              </a:extLst>
            </p:cNvPr>
            <p:cNvSpPr txBox="1"/>
            <p:nvPr/>
          </p:nvSpPr>
          <p:spPr>
            <a:xfrm>
              <a:off x="725402" y="1625258"/>
              <a:ext cx="1294621" cy="851297"/>
            </a:xfrm>
            <a:prstGeom prst="roundRect">
              <a:avLst/>
            </a:prstGeom>
            <a:noFill/>
            <a:ln>
              <a:solidFill>
                <a:srgbClr val="C00000"/>
              </a:solidFill>
            </a:ln>
          </p:spPr>
          <p:txBody>
            <a:bodyPr wrap="square" rtlCol="0">
              <a:spAutoFit/>
            </a:bodyPr>
            <a:lstStyle/>
            <a:p>
              <a:pPr algn="ctr"/>
              <a:r>
                <a:rPr lang="ar-MA" sz="4400" b="1" kern="0" dirty="0">
                  <a:solidFill>
                    <a:schemeClr val="accent1">
                      <a:lumMod val="50000"/>
                    </a:schemeClr>
                  </a:solidFill>
                  <a:latin typeface="Microsoft Uighur" panose="02000000000000000000" pitchFamily="2" charset="-78"/>
                  <a:ea typeface="Calibri"/>
                  <a:cs typeface="Microsoft Uighur" panose="02000000000000000000" pitchFamily="2" charset="-78"/>
                  <a:sym typeface="Calibri"/>
                </a:rPr>
                <a:t>مُزَرْكَشٌ</a:t>
              </a:r>
              <a:endParaRPr lang="fr-FR" sz="4400" b="1" dirty="0">
                <a:solidFill>
                  <a:schemeClr val="accent1">
                    <a:lumMod val="50000"/>
                  </a:schemeClr>
                </a:solidFill>
              </a:endParaRPr>
            </a:p>
          </p:txBody>
        </p:sp>
        <p:sp>
          <p:nvSpPr>
            <p:cNvPr id="29" name="ZoneTexte 28">
              <a:extLst>
                <a:ext uri="{FF2B5EF4-FFF2-40B4-BE49-F238E27FC236}">
                  <a16:creationId xmlns:a16="http://schemas.microsoft.com/office/drawing/2014/main" id="{D22E856E-3CF0-A061-4D21-0DE4C4FD29F0}"/>
                </a:ext>
              </a:extLst>
            </p:cNvPr>
            <p:cNvSpPr txBox="1"/>
            <p:nvPr/>
          </p:nvSpPr>
          <p:spPr>
            <a:xfrm>
              <a:off x="565492" y="4062293"/>
              <a:ext cx="1391162" cy="851297"/>
            </a:xfrm>
            <a:prstGeom prst="roundRect">
              <a:avLst/>
            </a:prstGeom>
            <a:noFill/>
            <a:ln>
              <a:solidFill>
                <a:srgbClr val="C00000"/>
              </a:solidFill>
            </a:ln>
          </p:spPr>
          <p:txBody>
            <a:bodyPr wrap="square" rtlCol="0">
              <a:spAutoFit/>
            </a:bodyPr>
            <a:lstStyle/>
            <a:p>
              <a:pPr algn="ctr"/>
              <a:r>
                <a:rPr lang="ar-MA" sz="4400" b="1" kern="0" dirty="0">
                  <a:solidFill>
                    <a:schemeClr val="accent1">
                      <a:lumMod val="50000"/>
                    </a:schemeClr>
                  </a:solidFill>
                  <a:latin typeface="Microsoft Uighur" panose="02000000000000000000" pitchFamily="2" charset="-78"/>
                  <a:ea typeface="Calibri"/>
                  <a:cs typeface="Microsoft Uighur" panose="02000000000000000000" pitchFamily="2" charset="-78"/>
                  <a:sym typeface="Calibri"/>
                </a:rPr>
                <a:t>رَبَّتَ</a:t>
              </a:r>
              <a:endParaRPr lang="fr-FR" sz="4400" b="1" dirty="0">
                <a:solidFill>
                  <a:schemeClr val="accent1">
                    <a:lumMod val="50000"/>
                  </a:schemeClr>
                </a:solidFill>
              </a:endParaRPr>
            </a:p>
          </p:txBody>
        </p:sp>
        <p:sp>
          <p:nvSpPr>
            <p:cNvPr id="30" name="ZoneTexte 29">
              <a:extLst>
                <a:ext uri="{FF2B5EF4-FFF2-40B4-BE49-F238E27FC236}">
                  <a16:creationId xmlns:a16="http://schemas.microsoft.com/office/drawing/2014/main" id="{A1D02F74-9F59-57B4-51B2-7D2EE756049A}"/>
                </a:ext>
              </a:extLst>
            </p:cNvPr>
            <p:cNvSpPr txBox="1"/>
            <p:nvPr/>
          </p:nvSpPr>
          <p:spPr>
            <a:xfrm>
              <a:off x="362254" y="2833740"/>
              <a:ext cx="1692949" cy="851297"/>
            </a:xfrm>
            <a:prstGeom prst="roundRect">
              <a:avLst/>
            </a:prstGeom>
            <a:noFill/>
            <a:ln>
              <a:solidFill>
                <a:srgbClr val="C00000"/>
              </a:solidFill>
            </a:ln>
          </p:spPr>
          <p:txBody>
            <a:bodyPr wrap="square" rtlCol="0">
              <a:spAutoFit/>
            </a:bodyPr>
            <a:lstStyle/>
            <a:p>
              <a:pPr algn="ctr"/>
              <a:r>
                <a:rPr lang="ar-MA" sz="4400" b="1" kern="0" dirty="0">
                  <a:solidFill>
                    <a:schemeClr val="accent1">
                      <a:lumMod val="50000"/>
                    </a:schemeClr>
                  </a:solidFill>
                  <a:latin typeface="Microsoft Uighur" panose="02000000000000000000" pitchFamily="2" charset="-78"/>
                  <a:ea typeface="Calibri"/>
                  <a:cs typeface="Microsoft Uighur" panose="02000000000000000000" pitchFamily="2" charset="-78"/>
                  <a:sym typeface="Calibri"/>
                </a:rPr>
                <a:t>مِياهٌ عَذْبَةٌ</a:t>
              </a:r>
              <a:endParaRPr lang="fr-FR" sz="4400" b="1" dirty="0">
                <a:solidFill>
                  <a:schemeClr val="accent1">
                    <a:lumMod val="50000"/>
                  </a:schemeClr>
                </a:solidFill>
              </a:endParaRPr>
            </a:p>
          </p:txBody>
        </p:sp>
      </p:grpSp>
      <p:pic>
        <p:nvPicPr>
          <p:cNvPr id="51" name="Espace réservé pour une image  50">
            <a:extLst>
              <a:ext uri="{FF2B5EF4-FFF2-40B4-BE49-F238E27FC236}">
                <a16:creationId xmlns:a16="http://schemas.microsoft.com/office/drawing/2014/main" id="{2F36CBB7-FE08-E5EA-6BC1-3CE03A4B73AC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/>
      </p:pic>
      <p:pic>
        <p:nvPicPr>
          <p:cNvPr id="54" name="Image 53">
            <a:extLst>
              <a:ext uri="{FF2B5EF4-FFF2-40B4-BE49-F238E27FC236}">
                <a16:creationId xmlns:a16="http://schemas.microsoft.com/office/drawing/2014/main" id="{532B1E09-5992-E770-ADF1-854BF3B81C73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870183" y="136738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55" name="Rectangle 54">
            <a:extLst>
              <a:ext uri="{FF2B5EF4-FFF2-40B4-BE49-F238E27FC236}">
                <a16:creationId xmlns:a16="http://schemas.microsoft.com/office/drawing/2014/main" id="{CF8B1B50-6217-3927-22B8-4FC20138FAE5}"/>
              </a:ext>
            </a:extLst>
          </p:cNvPr>
          <p:cNvSpPr>
            <a:spLocks/>
          </p:cNvSpPr>
          <p:nvPr/>
        </p:nvSpPr>
        <p:spPr>
          <a:xfrm>
            <a:off x="6610183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lang="ar-MA" sz="2000" b="1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افتتاح الحصة</a:t>
            </a:r>
          </a:p>
        </p:txBody>
      </p:sp>
      <p:grpSp>
        <p:nvGrpSpPr>
          <p:cNvPr id="3" name="Groupe 2">
            <a:extLst>
              <a:ext uri="{FF2B5EF4-FFF2-40B4-BE49-F238E27FC236}">
                <a16:creationId xmlns:a16="http://schemas.microsoft.com/office/drawing/2014/main" id="{B01B5721-82A6-20E6-49E0-50F06943C6B4}"/>
              </a:ext>
            </a:extLst>
          </p:cNvPr>
          <p:cNvGrpSpPr/>
          <p:nvPr/>
        </p:nvGrpSpPr>
        <p:grpSpPr>
          <a:xfrm>
            <a:off x="1878674" y="131773"/>
            <a:ext cx="4453440" cy="288000"/>
            <a:chOff x="1878674" y="131773"/>
            <a:chExt cx="4453440" cy="288000"/>
          </a:xfrm>
        </p:grpSpPr>
        <p:pic>
          <p:nvPicPr>
            <p:cNvPr id="4" name="Image 3">
              <a:extLst>
                <a:ext uri="{FF2B5EF4-FFF2-40B4-BE49-F238E27FC236}">
                  <a16:creationId xmlns:a16="http://schemas.microsoft.com/office/drawing/2014/main" id="{80DCBAAD-BD7A-EBE9-A232-15079D19D9A1}"/>
                </a:ext>
              </a:extLst>
            </p:cNvPr>
            <p:cNvPicPr>
              <a:picLocks noChangeAspect="1"/>
            </p:cNvPicPr>
            <p:nvPr/>
          </p:nvPicPr>
          <p:blipFill>
            <a:blip r:embed="rId5">
              <a:alphaModFix amt="20000"/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/>
          </p:blipFill>
          <p:spPr>
            <a:xfrm>
              <a:off x="1878674" y="136738"/>
              <a:ext cx="278069" cy="278069"/>
            </a:xfrm>
            <a:prstGeom prst="rect">
              <a:avLst/>
            </a:prstGeom>
            <a:ln>
              <a:noFill/>
            </a:ln>
          </p:spPr>
        </p:pic>
        <p:grpSp>
          <p:nvGrpSpPr>
            <p:cNvPr id="6" name="Groupe 5">
              <a:extLst>
                <a:ext uri="{FF2B5EF4-FFF2-40B4-BE49-F238E27FC236}">
                  <a16:creationId xmlns:a16="http://schemas.microsoft.com/office/drawing/2014/main" id="{159228F3-5312-3C2F-053B-121B7329DF7D}"/>
                </a:ext>
              </a:extLst>
            </p:cNvPr>
            <p:cNvGrpSpPr/>
            <p:nvPr/>
          </p:nvGrpSpPr>
          <p:grpSpPr>
            <a:xfrm>
              <a:off x="2815306" y="131773"/>
              <a:ext cx="3516808" cy="288000"/>
              <a:chOff x="2815306" y="131773"/>
              <a:chExt cx="3516808" cy="288000"/>
            </a:xfrm>
          </p:grpSpPr>
          <p:pic>
            <p:nvPicPr>
              <p:cNvPr id="8" name="Image 7">
                <a:extLst>
                  <a:ext uri="{FF2B5EF4-FFF2-40B4-BE49-F238E27FC236}">
                    <a16:creationId xmlns:a16="http://schemas.microsoft.com/office/drawing/2014/main" id="{ED1176B5-DAA4-6BD3-B58E-1817EA9C1F1F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6">
                <a:alphaModFix/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/>
            </p:blipFill>
            <p:spPr>
              <a:xfrm>
                <a:off x="6054045" y="136738"/>
                <a:ext cx="278069" cy="278069"/>
              </a:xfrm>
              <a:prstGeom prst="rect">
                <a:avLst/>
              </a:prstGeom>
              <a:ln>
                <a:noFill/>
              </a:ln>
            </p:spPr>
          </p:pic>
          <p:pic>
            <p:nvPicPr>
              <p:cNvPr id="9" name="Image 8">
                <a:extLst>
                  <a:ext uri="{FF2B5EF4-FFF2-40B4-BE49-F238E27FC236}">
                    <a16:creationId xmlns:a16="http://schemas.microsoft.com/office/drawing/2014/main" id="{75A913F6-9395-B8B4-9521-3BFD9C6251E7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7">
                <a:alphaModFix amt="20000"/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/>
            </p:blipFill>
            <p:spPr>
              <a:xfrm>
                <a:off x="4052373" y="136738"/>
                <a:ext cx="278069" cy="278069"/>
              </a:xfrm>
              <a:prstGeom prst="rect">
                <a:avLst/>
              </a:prstGeom>
              <a:ln>
                <a:noFill/>
              </a:ln>
            </p:spPr>
          </p:pic>
          <p:sp>
            <p:nvSpPr>
              <p:cNvPr id="12" name="Rectangle 11">
                <a:extLst>
                  <a:ext uri="{FF2B5EF4-FFF2-40B4-BE49-F238E27FC236}">
                    <a16:creationId xmlns:a16="http://schemas.microsoft.com/office/drawing/2014/main" id="{247C646A-3950-22F1-06AA-E7D3032BB61A}"/>
                  </a:ext>
                </a:extLst>
              </p:cNvPr>
              <p:cNvSpPr>
                <a:spLocks/>
              </p:cNvSpPr>
              <p:nvPr/>
            </p:nvSpPr>
            <p:spPr>
              <a:xfrm>
                <a:off x="2815306" y="131773"/>
                <a:ext cx="1260000" cy="288000"/>
              </a:xfrm>
              <a:prstGeom prst="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1" eaLnBrk="1" fontAlgn="auto" latinLnBrk="0" hangingPunct="1">
                  <a:spcBef>
                    <a:spcPts val="0"/>
                  </a:spcBef>
                  <a:buClrTx/>
                  <a:buSzTx/>
                  <a:buFontTx/>
                  <a:buNone/>
                  <a:tabLst/>
                  <a:defRPr/>
                </a:pPr>
                <a:r>
                  <a:rPr kumimoji="0" lang="ar-MA" sz="2000" b="1" i="0" u="none" strike="noStrike" kern="1200" cap="none" spc="0" normalizeH="0" baseline="0" noProof="0" dirty="0">
                    <a:ln>
                      <a:noFill/>
                    </a:ln>
                    <a:solidFill>
                      <a:srgbClr val="565F88">
                        <a:alpha val="20000"/>
                      </a:srgbClr>
                    </a:solidFill>
                    <a:effectLst/>
                    <a:uLnTx/>
                    <a:uFillTx/>
                    <a:latin typeface="Microsoft Uighur" panose="02000000000000000000" pitchFamily="2" charset="-78"/>
                    <a:cs typeface="Microsoft Uighur" panose="02000000000000000000" pitchFamily="2" charset="-78"/>
                  </a:rPr>
                  <a:t>استـماع وتحدث</a:t>
                </a:r>
              </a:p>
            </p:txBody>
          </p:sp>
          <p:sp>
            <p:nvSpPr>
              <p:cNvPr id="15" name="Rectangle 14">
                <a:extLst>
                  <a:ext uri="{FF2B5EF4-FFF2-40B4-BE49-F238E27FC236}">
                    <a16:creationId xmlns:a16="http://schemas.microsoft.com/office/drawing/2014/main" id="{CBD33DC9-99BA-15B0-9C16-FC91143BC51C}"/>
                  </a:ext>
                </a:extLst>
              </p:cNvPr>
              <p:cNvSpPr>
                <a:spLocks/>
              </p:cNvSpPr>
              <p:nvPr/>
            </p:nvSpPr>
            <p:spPr>
              <a:xfrm>
                <a:off x="5072114" y="131773"/>
                <a:ext cx="1260000" cy="288000"/>
              </a:xfrm>
              <a:prstGeom prst="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1" eaLnBrk="1" fontAlgn="auto" latinLnBrk="0" hangingPunct="1">
                  <a:spcBef>
                    <a:spcPts val="0"/>
                  </a:spcBef>
                  <a:buClrTx/>
                  <a:buSzTx/>
                  <a:buFontTx/>
                  <a:buNone/>
                  <a:tabLst/>
                  <a:defRPr/>
                </a:pPr>
                <a:r>
                  <a:rPr lang="ar-MA" sz="2000" b="1" dirty="0">
                    <a:solidFill>
                      <a:schemeClr val="accent1">
                        <a:lumMod val="50000"/>
                      </a:schemeClr>
                    </a:solidFill>
                    <a:latin typeface="Microsoft Uighur" panose="02000000000000000000" pitchFamily="2" charset="-78"/>
                    <a:cs typeface="Microsoft Uighur" panose="02000000000000000000" pitchFamily="2" charset="-78"/>
                  </a:rPr>
                  <a:t>معــــــــــجم</a:t>
                </a:r>
              </a:p>
            </p:txBody>
          </p:sp>
        </p:grpSp>
      </p:grpSp>
    </p:spTree>
    <p:extLst>
      <p:ext uri="{BB962C8B-B14F-4D97-AF65-F5344CB8AC3E}">
        <p14:creationId xmlns:p14="http://schemas.microsoft.com/office/powerpoint/2010/main" val="663685344"/>
      </p:ext>
    </p:extLst>
  </p:cSld>
  <p:clrMapOvr>
    <a:masterClrMapping/>
  </p:clrMapOvr>
  <p:transition spd="slow">
    <p:fade/>
  </p:transition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3CA99F1-7746-D1BF-3B51-E967623F188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1D9B06B8-1E5E-4ED0-1632-8C4260058E0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lvl="0" defTabSz="457200">
              <a:lnSpc>
                <a:spcPct val="100000"/>
              </a:lnSpc>
              <a:spcBef>
                <a:spcPts val="0"/>
              </a:spcBef>
              <a:defRPr/>
            </a:pPr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cs typeface="Microsoft Uighur" panose="02000000000000000000" pitchFamily="2" charset="-78"/>
              </a:rPr>
              <a:t>هذه مفردات أخرى. سأعين من يقرأ؟ (دقيقتان)</a:t>
            </a:r>
            <a:endParaRPr lang="fr-FR" sz="2000" b="1" dirty="0"/>
          </a:p>
        </p:txBody>
      </p:sp>
      <p:pic>
        <p:nvPicPr>
          <p:cNvPr id="11" name="Image 10">
            <a:extLst>
              <a:ext uri="{FF2B5EF4-FFF2-40B4-BE49-F238E27FC236}">
                <a16:creationId xmlns:a16="http://schemas.microsoft.com/office/drawing/2014/main" id="{17FC0634-2457-E916-0CF2-F5EDC2BE7D66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668327" y="136738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14" name="Rectangle 13">
            <a:extLst>
              <a:ext uri="{FF2B5EF4-FFF2-40B4-BE49-F238E27FC236}">
                <a16:creationId xmlns:a16="http://schemas.microsoft.com/office/drawing/2014/main" id="{CF50A593-BCF4-42FE-1B51-B51F9E76BA49}"/>
              </a:ext>
            </a:extLst>
          </p:cNvPr>
          <p:cNvSpPr>
            <a:spLocks/>
          </p:cNvSpPr>
          <p:nvPr/>
        </p:nvSpPr>
        <p:spPr>
          <a:xfrm>
            <a:off x="398069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اختــتام الحــصة</a:t>
            </a:r>
          </a:p>
        </p:txBody>
      </p:sp>
      <p:pic>
        <p:nvPicPr>
          <p:cNvPr id="8" name="Espace réservé pour une image  28" descr="Une image contenant dessin humoristique, clipart, illustration, Dessin animé&#10;&#10;Le contenu généré par l’IA peut être incorrect.">
            <a:extLst>
              <a:ext uri="{FF2B5EF4-FFF2-40B4-BE49-F238E27FC236}">
                <a16:creationId xmlns:a16="http://schemas.microsoft.com/office/drawing/2014/main" id="{0A018631-6952-F56F-3E64-2675EA65470C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3"/>
          <a:srcRect/>
          <a:stretch/>
        </p:blipFill>
        <p:spPr>
          <a:xfrm>
            <a:off x="7915469" y="702876"/>
            <a:ext cx="828000" cy="827999"/>
          </a:xfrm>
        </p:spPr>
      </p:pic>
      <p:grpSp>
        <p:nvGrpSpPr>
          <p:cNvPr id="5" name="Groupe 4">
            <a:extLst>
              <a:ext uri="{FF2B5EF4-FFF2-40B4-BE49-F238E27FC236}">
                <a16:creationId xmlns:a16="http://schemas.microsoft.com/office/drawing/2014/main" id="{7FE3A0AD-D9A6-33B9-ED0F-EB718388E8A6}"/>
              </a:ext>
            </a:extLst>
          </p:cNvPr>
          <p:cNvGrpSpPr/>
          <p:nvPr/>
        </p:nvGrpSpPr>
        <p:grpSpPr>
          <a:xfrm>
            <a:off x="632373" y="1829931"/>
            <a:ext cx="8133879" cy="4325193"/>
            <a:chOff x="596558" y="1617425"/>
            <a:chExt cx="8133879" cy="4325193"/>
          </a:xfrm>
        </p:grpSpPr>
        <p:grpSp>
          <p:nvGrpSpPr>
            <p:cNvPr id="19" name="Groupe 18">
              <a:extLst>
                <a:ext uri="{FF2B5EF4-FFF2-40B4-BE49-F238E27FC236}">
                  <a16:creationId xmlns:a16="http://schemas.microsoft.com/office/drawing/2014/main" id="{35838985-A0C5-AA60-FE1B-B407FFFF54CC}"/>
                </a:ext>
              </a:extLst>
            </p:cNvPr>
            <p:cNvGrpSpPr/>
            <p:nvPr/>
          </p:nvGrpSpPr>
          <p:grpSpPr>
            <a:xfrm>
              <a:off x="685808" y="1617425"/>
              <a:ext cx="8044629" cy="4325193"/>
              <a:chOff x="-811492" y="1553364"/>
              <a:chExt cx="7089807" cy="4325193"/>
            </a:xfrm>
          </p:grpSpPr>
          <p:grpSp>
            <p:nvGrpSpPr>
              <p:cNvPr id="31" name="Groupe 30">
                <a:extLst>
                  <a:ext uri="{FF2B5EF4-FFF2-40B4-BE49-F238E27FC236}">
                    <a16:creationId xmlns:a16="http://schemas.microsoft.com/office/drawing/2014/main" id="{77619027-9960-B7BE-BCDD-FDBB412E5A5A}"/>
                  </a:ext>
                </a:extLst>
              </p:cNvPr>
              <p:cNvGrpSpPr/>
              <p:nvPr/>
            </p:nvGrpSpPr>
            <p:grpSpPr>
              <a:xfrm>
                <a:off x="485523" y="1553364"/>
                <a:ext cx="5718608" cy="3131094"/>
                <a:chOff x="2946193" y="2210106"/>
                <a:chExt cx="5718608" cy="3131094"/>
              </a:xfrm>
            </p:grpSpPr>
            <p:sp>
              <p:nvSpPr>
                <p:cNvPr id="36" name="ZoneTexte 35">
                  <a:extLst>
                    <a:ext uri="{FF2B5EF4-FFF2-40B4-BE49-F238E27FC236}">
                      <a16:creationId xmlns:a16="http://schemas.microsoft.com/office/drawing/2014/main" id="{D8266B97-01C6-5C82-D4EA-595E05999A8A}"/>
                    </a:ext>
                  </a:extLst>
                </p:cNvPr>
                <p:cNvSpPr txBox="1"/>
                <p:nvPr/>
              </p:nvSpPr>
              <p:spPr>
                <a:xfrm>
                  <a:off x="7305409" y="2210107"/>
                  <a:ext cx="1200637" cy="851297"/>
                </a:xfrm>
                <a:prstGeom prst="roundRect">
                  <a:avLst/>
                </a:prstGeom>
                <a:noFill/>
                <a:ln>
                  <a:solidFill>
                    <a:srgbClr val="C00000"/>
                  </a:solidFill>
                </a:ln>
              </p:spPr>
              <p:txBody>
                <a:bodyPr wrap="square" rtlCol="0">
                  <a:spAutoFit/>
                </a:bodyPr>
                <a:lstStyle/>
                <a:p>
                  <a:pPr algn="ctr"/>
                  <a:r>
                    <a:rPr lang="ar-MA" sz="4400" b="1" kern="0" dirty="0">
                      <a:solidFill>
                        <a:srgbClr val="424D7B"/>
                      </a:solidFill>
                      <a:latin typeface="Microsoft Uighur" panose="02000000000000000000" pitchFamily="2" charset="-78"/>
                      <a:ea typeface="Calibri"/>
                      <a:cs typeface="Microsoft Uighur" panose="02000000000000000000" pitchFamily="2" charset="-78"/>
                    </a:rPr>
                    <a:t>شَغَفٌ</a:t>
                  </a:r>
                  <a:endParaRPr lang="fr-FR" sz="4400" b="1" dirty="0">
                    <a:solidFill>
                      <a:schemeClr val="accent1">
                        <a:lumMod val="50000"/>
                      </a:schemeClr>
                    </a:solidFill>
                  </a:endParaRPr>
                </a:p>
              </p:txBody>
            </p:sp>
            <p:sp>
              <p:nvSpPr>
                <p:cNvPr id="37" name="ZoneTexte 36">
                  <a:extLst>
                    <a:ext uri="{FF2B5EF4-FFF2-40B4-BE49-F238E27FC236}">
                      <a16:creationId xmlns:a16="http://schemas.microsoft.com/office/drawing/2014/main" id="{5A2A3697-CD0D-78F6-7C29-B61C2F9FADA5}"/>
                    </a:ext>
                  </a:extLst>
                </p:cNvPr>
                <p:cNvSpPr txBox="1"/>
                <p:nvPr/>
              </p:nvSpPr>
              <p:spPr>
                <a:xfrm>
                  <a:off x="5440521" y="2217939"/>
                  <a:ext cx="1779541" cy="851297"/>
                </a:xfrm>
                <a:prstGeom prst="roundRect">
                  <a:avLst/>
                </a:prstGeom>
                <a:noFill/>
                <a:ln>
                  <a:solidFill>
                    <a:srgbClr val="C00000"/>
                  </a:solidFill>
                </a:ln>
              </p:spPr>
              <p:txBody>
                <a:bodyPr wrap="square" rtlCol="0">
                  <a:spAutoFit/>
                </a:bodyPr>
                <a:lstStyle/>
                <a:p>
                  <a:pPr algn="ctr"/>
                  <a:r>
                    <a:rPr lang="ar-MA" sz="4400" b="1" kern="0" dirty="0">
                      <a:solidFill>
                        <a:srgbClr val="424D7B"/>
                      </a:solidFill>
                      <a:latin typeface="Microsoft Uighur" panose="02000000000000000000" pitchFamily="2" charset="-78"/>
                      <a:ea typeface="Calibri"/>
                      <a:cs typeface="Microsoft Uighur" panose="02000000000000000000" pitchFamily="2" charset="-78"/>
                    </a:rPr>
                    <a:t>اِنْبِهارٌ(</a:t>
                  </a:r>
                  <a:r>
                    <a:rPr lang="ar-MA" sz="4000" b="1" kern="0" dirty="0">
                      <a:solidFill>
                        <a:srgbClr val="424D7B"/>
                      </a:solidFill>
                      <a:latin typeface="Microsoft Uighur" panose="02000000000000000000" pitchFamily="2" charset="-78"/>
                      <a:ea typeface="Calibri"/>
                      <a:cs typeface="Microsoft Uighur" panose="02000000000000000000" pitchFamily="2" charset="-78"/>
                    </a:rPr>
                    <a:t>اِنْبَهَرَ</a:t>
                  </a:r>
                  <a:r>
                    <a:rPr lang="ar-MA" sz="4400" b="1" kern="0" dirty="0">
                      <a:solidFill>
                        <a:srgbClr val="424D7B"/>
                      </a:solidFill>
                      <a:latin typeface="Microsoft Uighur" panose="02000000000000000000" pitchFamily="2" charset="-78"/>
                      <a:ea typeface="Calibri"/>
                      <a:cs typeface="Microsoft Uighur" panose="02000000000000000000" pitchFamily="2" charset="-78"/>
                    </a:rPr>
                    <a:t>)</a:t>
                  </a:r>
                  <a:endParaRPr lang="fr-FR" sz="4400" b="1" dirty="0">
                    <a:solidFill>
                      <a:schemeClr val="accent1">
                        <a:lumMod val="50000"/>
                      </a:schemeClr>
                    </a:solidFill>
                  </a:endParaRPr>
                </a:p>
              </p:txBody>
            </p:sp>
            <p:sp>
              <p:nvSpPr>
                <p:cNvPr id="38" name="ZoneTexte 37">
                  <a:extLst>
                    <a:ext uri="{FF2B5EF4-FFF2-40B4-BE49-F238E27FC236}">
                      <a16:creationId xmlns:a16="http://schemas.microsoft.com/office/drawing/2014/main" id="{6A572F69-B548-BB71-A467-3CF8948529C7}"/>
                    </a:ext>
                  </a:extLst>
                </p:cNvPr>
                <p:cNvSpPr txBox="1"/>
                <p:nvPr/>
              </p:nvSpPr>
              <p:spPr>
                <a:xfrm>
                  <a:off x="4228130" y="2210106"/>
                  <a:ext cx="1140962" cy="851297"/>
                </a:xfrm>
                <a:prstGeom prst="roundRect">
                  <a:avLst/>
                </a:prstGeom>
                <a:noFill/>
                <a:ln>
                  <a:solidFill>
                    <a:srgbClr val="C00000"/>
                  </a:solidFill>
                </a:ln>
              </p:spPr>
              <p:txBody>
                <a:bodyPr wrap="square" rtlCol="0">
                  <a:spAutoFit/>
                </a:bodyPr>
                <a:lstStyle/>
                <a:p>
                  <a:pPr algn="ctr"/>
                  <a:r>
                    <a:rPr lang="ar-MA" sz="4400" b="1" kern="0" dirty="0">
                      <a:solidFill>
                        <a:srgbClr val="424D7B"/>
                      </a:solidFill>
                      <a:latin typeface="Microsoft Uighur" panose="02000000000000000000" pitchFamily="2" charset="-78"/>
                      <a:ea typeface="Calibri"/>
                      <a:cs typeface="Microsoft Uighur" panose="02000000000000000000" pitchFamily="2" charset="-78"/>
                    </a:rPr>
                    <a:t>فُرْصَةٌ</a:t>
                  </a:r>
                  <a:endParaRPr lang="fr-FR" sz="4400" b="1" dirty="0">
                    <a:solidFill>
                      <a:schemeClr val="accent1">
                        <a:lumMod val="50000"/>
                      </a:schemeClr>
                    </a:solidFill>
                  </a:endParaRPr>
                </a:p>
              </p:txBody>
            </p:sp>
            <p:sp>
              <p:nvSpPr>
                <p:cNvPr id="39" name="ZoneTexte 38">
                  <a:extLst>
                    <a:ext uri="{FF2B5EF4-FFF2-40B4-BE49-F238E27FC236}">
                      <a16:creationId xmlns:a16="http://schemas.microsoft.com/office/drawing/2014/main" id="{EE650307-86D5-7B40-8EAF-351516106514}"/>
                    </a:ext>
                  </a:extLst>
                </p:cNvPr>
                <p:cNvSpPr txBox="1"/>
                <p:nvPr/>
              </p:nvSpPr>
              <p:spPr>
                <a:xfrm>
                  <a:off x="2956891" y="2213477"/>
                  <a:ext cx="1185891" cy="851297"/>
                </a:xfrm>
                <a:prstGeom prst="roundRect">
                  <a:avLst/>
                </a:prstGeom>
                <a:noFill/>
                <a:ln>
                  <a:solidFill>
                    <a:srgbClr val="C00000"/>
                  </a:solidFill>
                </a:ln>
              </p:spPr>
              <p:txBody>
                <a:bodyPr wrap="square" rtlCol="0">
                  <a:spAutoFit/>
                </a:bodyPr>
                <a:lstStyle/>
                <a:p>
                  <a:pPr algn="ctr"/>
                  <a:r>
                    <a:rPr lang="ar-MA" sz="4400" b="1" kern="0" dirty="0">
                      <a:solidFill>
                        <a:srgbClr val="424D7B"/>
                      </a:solidFill>
                      <a:latin typeface="Microsoft Uighur" panose="02000000000000000000" pitchFamily="2" charset="-78"/>
                      <a:ea typeface="Calibri"/>
                      <a:cs typeface="Microsoft Uighur" panose="02000000000000000000" pitchFamily="2" charset="-78"/>
                    </a:rPr>
                    <a:t>ذِكْرَياتٌ</a:t>
                  </a:r>
                  <a:endParaRPr lang="fr-FR" sz="4400" b="1" dirty="0">
                    <a:solidFill>
                      <a:schemeClr val="accent1">
                        <a:lumMod val="50000"/>
                      </a:schemeClr>
                    </a:solidFill>
                  </a:endParaRPr>
                </a:p>
              </p:txBody>
            </p:sp>
            <p:sp>
              <p:nvSpPr>
                <p:cNvPr id="40" name="ZoneTexte 39">
                  <a:extLst>
                    <a:ext uri="{FF2B5EF4-FFF2-40B4-BE49-F238E27FC236}">
                      <a16:creationId xmlns:a16="http://schemas.microsoft.com/office/drawing/2014/main" id="{74208C55-360E-3D85-A45C-8E82FEFC77B3}"/>
                    </a:ext>
                  </a:extLst>
                </p:cNvPr>
                <p:cNvSpPr txBox="1"/>
                <p:nvPr/>
              </p:nvSpPr>
              <p:spPr>
                <a:xfrm>
                  <a:off x="7280002" y="3295383"/>
                  <a:ext cx="1226044" cy="851297"/>
                </a:xfrm>
                <a:prstGeom prst="roundRect">
                  <a:avLst/>
                </a:prstGeom>
                <a:noFill/>
                <a:ln>
                  <a:solidFill>
                    <a:srgbClr val="C00000"/>
                  </a:solidFill>
                </a:ln>
              </p:spPr>
              <p:txBody>
                <a:bodyPr wrap="square" rtlCol="0">
                  <a:spAutoFit/>
                </a:bodyPr>
                <a:lstStyle/>
                <a:p>
                  <a:pPr algn="ctr"/>
                  <a:r>
                    <a:rPr lang="ar-MA" sz="4400" b="1" dirty="0">
                      <a:solidFill>
                        <a:srgbClr val="424D7B"/>
                      </a:solidFill>
                      <a:latin typeface="Microsoft Uighur" panose="02000000000000000000" pitchFamily="2" charset="-78"/>
                      <a:cs typeface="Microsoft Uighur" panose="02000000000000000000" pitchFamily="2" charset="-78"/>
                    </a:rPr>
                    <a:t>جَلَبَةٌ</a:t>
                  </a:r>
                  <a:endParaRPr lang="fr-FR" sz="4400" b="1" dirty="0">
                    <a:solidFill>
                      <a:schemeClr val="accent1">
                        <a:lumMod val="50000"/>
                      </a:schemeClr>
                    </a:solidFill>
                  </a:endParaRPr>
                </a:p>
              </p:txBody>
            </p:sp>
            <p:sp>
              <p:nvSpPr>
                <p:cNvPr id="41" name="ZoneTexte 40">
                  <a:extLst>
                    <a:ext uri="{FF2B5EF4-FFF2-40B4-BE49-F238E27FC236}">
                      <a16:creationId xmlns:a16="http://schemas.microsoft.com/office/drawing/2014/main" id="{516AC3BC-1018-CFDE-6733-57A826C2A4FF}"/>
                    </a:ext>
                  </a:extLst>
                </p:cNvPr>
                <p:cNvSpPr txBox="1"/>
                <p:nvPr/>
              </p:nvSpPr>
              <p:spPr>
                <a:xfrm>
                  <a:off x="5744783" y="3285347"/>
                  <a:ext cx="1171127" cy="851297"/>
                </a:xfrm>
                <a:prstGeom prst="roundRect">
                  <a:avLst/>
                </a:prstGeom>
                <a:noFill/>
                <a:ln>
                  <a:solidFill>
                    <a:srgbClr val="C00000"/>
                  </a:solidFill>
                </a:ln>
              </p:spPr>
              <p:txBody>
                <a:bodyPr wrap="square" rtlCol="0">
                  <a:spAutoFit/>
                </a:bodyPr>
                <a:lstStyle/>
                <a:p>
                  <a:pPr algn="ctr"/>
                  <a:r>
                    <a:rPr lang="ar-MA" sz="4400" b="1" dirty="0">
                      <a:solidFill>
                        <a:srgbClr val="424D7B"/>
                      </a:solidFill>
                      <a:latin typeface="Microsoft Uighur" panose="02000000000000000000" pitchFamily="2" charset="-78"/>
                      <a:cs typeface="Microsoft Uighur" panose="02000000000000000000" pitchFamily="2" charset="-78"/>
                    </a:rPr>
                    <a:t>هِجْرَةٌ</a:t>
                  </a:r>
                  <a:endParaRPr lang="fr-FR" sz="4400" b="1" dirty="0">
                    <a:solidFill>
                      <a:schemeClr val="accent1">
                        <a:lumMod val="50000"/>
                      </a:schemeClr>
                    </a:solidFill>
                  </a:endParaRPr>
                </a:p>
              </p:txBody>
            </p:sp>
            <p:sp>
              <p:nvSpPr>
                <p:cNvPr id="42" name="ZoneTexte 41">
                  <a:extLst>
                    <a:ext uri="{FF2B5EF4-FFF2-40B4-BE49-F238E27FC236}">
                      <a16:creationId xmlns:a16="http://schemas.microsoft.com/office/drawing/2014/main" id="{62A9CBA0-78B2-8FC4-8A0D-604313AFAA26}"/>
                    </a:ext>
                  </a:extLst>
                </p:cNvPr>
                <p:cNvSpPr txBox="1"/>
                <p:nvPr/>
              </p:nvSpPr>
              <p:spPr>
                <a:xfrm>
                  <a:off x="4299557" y="3285493"/>
                  <a:ext cx="1243661" cy="851297"/>
                </a:xfrm>
                <a:prstGeom prst="roundRect">
                  <a:avLst/>
                </a:prstGeom>
                <a:noFill/>
                <a:ln>
                  <a:solidFill>
                    <a:srgbClr val="C00000"/>
                  </a:solidFill>
                </a:ln>
              </p:spPr>
              <p:txBody>
                <a:bodyPr wrap="square" rtlCol="0">
                  <a:spAutoFit/>
                </a:bodyPr>
                <a:lstStyle/>
                <a:p>
                  <a:pPr algn="ctr"/>
                  <a:r>
                    <a:rPr lang="ar-MA" sz="4400" b="1" dirty="0">
                      <a:solidFill>
                        <a:srgbClr val="424D7B"/>
                      </a:solidFill>
                      <a:latin typeface="Microsoft Uighur" panose="02000000000000000000" pitchFamily="2" charset="-78"/>
                      <a:cs typeface="Microsoft Uighur" panose="02000000000000000000" pitchFamily="2" charset="-78"/>
                    </a:rPr>
                    <a:t>سِرْبٌ</a:t>
                  </a:r>
                  <a:endParaRPr lang="fr-FR" sz="4400" b="1" dirty="0">
                    <a:solidFill>
                      <a:schemeClr val="accent1">
                        <a:lumMod val="50000"/>
                      </a:schemeClr>
                    </a:solidFill>
                  </a:endParaRPr>
                </a:p>
              </p:txBody>
            </p:sp>
            <p:sp>
              <p:nvSpPr>
                <p:cNvPr id="43" name="ZoneTexte 42">
                  <a:extLst>
                    <a:ext uri="{FF2B5EF4-FFF2-40B4-BE49-F238E27FC236}">
                      <a16:creationId xmlns:a16="http://schemas.microsoft.com/office/drawing/2014/main" id="{52CC6DF2-D6DB-FEC0-B3BA-6A7858F5FCE0}"/>
                    </a:ext>
                  </a:extLst>
                </p:cNvPr>
                <p:cNvSpPr txBox="1"/>
                <p:nvPr/>
              </p:nvSpPr>
              <p:spPr>
                <a:xfrm>
                  <a:off x="2946193" y="3242452"/>
                  <a:ext cx="1140962" cy="851297"/>
                </a:xfrm>
                <a:prstGeom prst="roundRect">
                  <a:avLst/>
                </a:prstGeom>
                <a:noFill/>
                <a:ln>
                  <a:solidFill>
                    <a:srgbClr val="C00000"/>
                  </a:solidFill>
                </a:ln>
              </p:spPr>
              <p:txBody>
                <a:bodyPr wrap="square" rtlCol="0">
                  <a:spAutoFit/>
                </a:bodyPr>
                <a:lstStyle/>
                <a:p>
                  <a:pPr algn="ctr"/>
                  <a:r>
                    <a:rPr lang="ar-MA" sz="4400" b="1" dirty="0">
                      <a:solidFill>
                        <a:srgbClr val="424D7B"/>
                      </a:solidFill>
                      <a:latin typeface="Microsoft Uighur" panose="02000000000000000000" pitchFamily="2" charset="-78"/>
                      <a:cs typeface="Microsoft Uighur" panose="02000000000000000000" pitchFamily="2" charset="-78"/>
                    </a:rPr>
                    <a:t>دِرايَةٌ</a:t>
                  </a:r>
                  <a:endParaRPr lang="fr-FR" sz="4400" b="1" dirty="0">
                    <a:solidFill>
                      <a:schemeClr val="accent1">
                        <a:lumMod val="50000"/>
                      </a:schemeClr>
                    </a:solidFill>
                  </a:endParaRPr>
                </a:p>
              </p:txBody>
            </p:sp>
            <p:sp>
              <p:nvSpPr>
                <p:cNvPr id="44" name="ZoneTexte 43">
                  <a:extLst>
                    <a:ext uri="{FF2B5EF4-FFF2-40B4-BE49-F238E27FC236}">
                      <a16:creationId xmlns:a16="http://schemas.microsoft.com/office/drawing/2014/main" id="{31698BD1-38E3-1671-5269-189CBADE7BFF}"/>
                    </a:ext>
                  </a:extLst>
                </p:cNvPr>
                <p:cNvSpPr txBox="1"/>
                <p:nvPr/>
              </p:nvSpPr>
              <p:spPr>
                <a:xfrm>
                  <a:off x="7188628" y="4489903"/>
                  <a:ext cx="1476173" cy="851297"/>
                </a:xfrm>
                <a:prstGeom prst="roundRect">
                  <a:avLst/>
                </a:prstGeom>
                <a:noFill/>
                <a:ln>
                  <a:solidFill>
                    <a:srgbClr val="C00000"/>
                  </a:solidFill>
                </a:ln>
              </p:spPr>
              <p:txBody>
                <a:bodyPr wrap="square" rtlCol="0">
                  <a:spAutoFit/>
                </a:bodyPr>
                <a:lstStyle/>
                <a:p>
                  <a:pPr algn="ctr"/>
                  <a:r>
                    <a:rPr lang="ar-MA" sz="4400" b="1" dirty="0">
                      <a:solidFill>
                        <a:srgbClr val="424D7B"/>
                      </a:solidFill>
                      <a:latin typeface="Microsoft Uighur" panose="02000000000000000000" pitchFamily="2" charset="-78"/>
                      <a:cs typeface="Microsoft Uighur" panose="02000000000000000000" pitchFamily="2" charset="-78"/>
                    </a:rPr>
                    <a:t>اَلْحَصَواتُ</a:t>
                  </a:r>
                  <a:endParaRPr lang="fr-FR" sz="4400" b="1" dirty="0">
                    <a:solidFill>
                      <a:srgbClr val="424D7B"/>
                    </a:solidFill>
                    <a:latin typeface="Microsoft Uighur" panose="02000000000000000000" pitchFamily="2" charset="-78"/>
                    <a:cs typeface="Microsoft Uighur" panose="02000000000000000000" pitchFamily="2" charset="-78"/>
                  </a:endParaRPr>
                </a:p>
              </p:txBody>
            </p:sp>
            <p:sp>
              <p:nvSpPr>
                <p:cNvPr id="45" name="ZoneTexte 44">
                  <a:extLst>
                    <a:ext uri="{FF2B5EF4-FFF2-40B4-BE49-F238E27FC236}">
                      <a16:creationId xmlns:a16="http://schemas.microsoft.com/office/drawing/2014/main" id="{3CEAB818-C5E4-D27B-C4CA-8C83E6A4DAE9}"/>
                    </a:ext>
                  </a:extLst>
                </p:cNvPr>
                <p:cNvSpPr txBox="1"/>
                <p:nvPr/>
              </p:nvSpPr>
              <p:spPr>
                <a:xfrm>
                  <a:off x="5817760" y="4480238"/>
                  <a:ext cx="1140962" cy="851297"/>
                </a:xfrm>
                <a:prstGeom prst="roundRect">
                  <a:avLst/>
                </a:prstGeom>
                <a:noFill/>
                <a:ln>
                  <a:solidFill>
                    <a:srgbClr val="C00000"/>
                  </a:solidFill>
                </a:ln>
              </p:spPr>
              <p:txBody>
                <a:bodyPr wrap="square" rtlCol="0">
                  <a:spAutoFit/>
                </a:bodyPr>
                <a:lstStyle/>
                <a:p>
                  <a:pPr algn="ctr"/>
                  <a:r>
                    <a:rPr lang="ar-MA" sz="4400" b="1" dirty="0">
                      <a:solidFill>
                        <a:srgbClr val="424D7B"/>
                      </a:solidFill>
                      <a:latin typeface="Microsoft Uighur" panose="02000000000000000000" pitchFamily="2" charset="-78"/>
                      <a:cs typeface="Microsoft Uighur" panose="02000000000000000000" pitchFamily="2" charset="-78"/>
                    </a:rPr>
                    <a:t>نَقِيٌّ</a:t>
                  </a:r>
                  <a:endParaRPr lang="fr-FR" sz="4400" b="1" dirty="0">
                    <a:solidFill>
                      <a:schemeClr val="accent1">
                        <a:lumMod val="50000"/>
                      </a:schemeClr>
                    </a:solidFill>
                  </a:endParaRPr>
                </a:p>
              </p:txBody>
            </p:sp>
            <p:sp>
              <p:nvSpPr>
                <p:cNvPr id="46" name="ZoneTexte 45">
                  <a:extLst>
                    <a:ext uri="{FF2B5EF4-FFF2-40B4-BE49-F238E27FC236}">
                      <a16:creationId xmlns:a16="http://schemas.microsoft.com/office/drawing/2014/main" id="{14AC977F-BCFE-54E3-43BC-4F6EF236DB22}"/>
                    </a:ext>
                  </a:extLst>
                </p:cNvPr>
                <p:cNvSpPr txBox="1"/>
                <p:nvPr/>
              </p:nvSpPr>
              <p:spPr>
                <a:xfrm>
                  <a:off x="4274075" y="4484049"/>
                  <a:ext cx="1476173" cy="851297"/>
                </a:xfrm>
                <a:prstGeom prst="roundRect">
                  <a:avLst/>
                </a:prstGeom>
                <a:noFill/>
                <a:ln>
                  <a:solidFill>
                    <a:srgbClr val="C00000"/>
                  </a:solidFill>
                </a:ln>
              </p:spPr>
              <p:txBody>
                <a:bodyPr wrap="square" rtlCol="0">
                  <a:spAutoFit/>
                </a:bodyPr>
                <a:lstStyle/>
                <a:p>
                  <a:pPr algn="ctr"/>
                  <a:r>
                    <a:rPr lang="ar-MA" sz="4400" b="1" dirty="0">
                      <a:solidFill>
                        <a:srgbClr val="0070C0"/>
                      </a:solidFill>
                      <a:latin typeface="Microsoft Uighur" panose="02000000000000000000" pitchFamily="2" charset="-78"/>
                      <a:cs typeface="Microsoft Uighur" panose="02000000000000000000" pitchFamily="2" charset="-78"/>
                    </a:rPr>
                    <a:t>أَفْلَحَ</a:t>
                  </a:r>
                  <a:endParaRPr lang="fr-FR" sz="4400" b="1" dirty="0">
                    <a:solidFill>
                      <a:srgbClr val="0070C0"/>
                    </a:solidFill>
                    <a:latin typeface="Microsoft Uighur" panose="02000000000000000000" pitchFamily="2" charset="-78"/>
                    <a:cs typeface="Microsoft Uighur" panose="02000000000000000000" pitchFamily="2" charset="-78"/>
                  </a:endParaRPr>
                </a:p>
              </p:txBody>
            </p:sp>
            <p:sp>
              <p:nvSpPr>
                <p:cNvPr id="47" name="ZoneTexte 46">
                  <a:extLst>
                    <a:ext uri="{FF2B5EF4-FFF2-40B4-BE49-F238E27FC236}">
                      <a16:creationId xmlns:a16="http://schemas.microsoft.com/office/drawing/2014/main" id="{D32D1776-DCDD-A61C-059C-53253D9CF269}"/>
                    </a:ext>
                  </a:extLst>
                </p:cNvPr>
                <p:cNvSpPr txBox="1"/>
                <p:nvPr/>
              </p:nvSpPr>
              <p:spPr>
                <a:xfrm>
                  <a:off x="3014359" y="4489903"/>
                  <a:ext cx="1140962" cy="851297"/>
                </a:xfrm>
                <a:prstGeom prst="roundRect">
                  <a:avLst/>
                </a:prstGeom>
                <a:noFill/>
                <a:ln>
                  <a:solidFill>
                    <a:srgbClr val="C00000"/>
                  </a:solidFill>
                </a:ln>
              </p:spPr>
              <p:txBody>
                <a:bodyPr wrap="square" rtlCol="0">
                  <a:spAutoFit/>
                </a:bodyPr>
                <a:lstStyle/>
                <a:p>
                  <a:pPr algn="ctr"/>
                  <a:r>
                    <a:rPr lang="ar-MA" sz="4400" b="1" dirty="0">
                      <a:solidFill>
                        <a:srgbClr val="0070C0"/>
                      </a:solidFill>
                      <a:latin typeface="Microsoft Uighur" panose="02000000000000000000" pitchFamily="2" charset="-78"/>
                      <a:cs typeface="Microsoft Uighur" panose="02000000000000000000" pitchFamily="2" charset="-78"/>
                    </a:rPr>
                    <a:t>نَسَبَ</a:t>
                  </a:r>
                  <a:endParaRPr lang="fr-FR" sz="4400" b="1" dirty="0">
                    <a:solidFill>
                      <a:schemeClr val="accent1">
                        <a:lumMod val="50000"/>
                      </a:schemeClr>
                    </a:solidFill>
                  </a:endParaRPr>
                </a:p>
              </p:txBody>
            </p:sp>
          </p:grpSp>
          <p:sp>
            <p:nvSpPr>
              <p:cNvPr id="32" name="ZoneTexte 31">
                <a:extLst>
                  <a:ext uri="{FF2B5EF4-FFF2-40B4-BE49-F238E27FC236}">
                    <a16:creationId xmlns:a16="http://schemas.microsoft.com/office/drawing/2014/main" id="{C08D4252-C7E7-ACA1-B60F-97F00FCFBF8B}"/>
                  </a:ext>
                </a:extLst>
              </p:cNvPr>
              <p:cNvSpPr txBox="1"/>
              <p:nvPr/>
            </p:nvSpPr>
            <p:spPr>
              <a:xfrm>
                <a:off x="4574122" y="5032124"/>
                <a:ext cx="1704193" cy="783193"/>
              </a:xfrm>
              <a:prstGeom prst="roundRect">
                <a:avLst/>
              </a:prstGeom>
              <a:noFill/>
              <a:ln>
                <a:solidFill>
                  <a:srgbClr val="C00000"/>
                </a:solidFill>
              </a:ln>
            </p:spPr>
            <p:txBody>
              <a:bodyPr wrap="square" rtlCol="0">
                <a:spAutoFit/>
              </a:bodyPr>
              <a:lstStyle/>
              <a:p>
                <a:pPr algn="ctr" defTabSz="914400" rtl="1">
                  <a:spcBef>
                    <a:spcPts val="600"/>
                  </a:spcBef>
                  <a:buClr>
                    <a:srgbClr val="000000"/>
                  </a:buClr>
                  <a:buSzPts val="4400"/>
                  <a:defRPr/>
                </a:pPr>
                <a:r>
                  <a:rPr lang="ar-MA" sz="4000" b="1" dirty="0">
                    <a:solidFill>
                      <a:srgbClr val="0070C0"/>
                    </a:solidFill>
                    <a:latin typeface="Microsoft Uighur" panose="02000000000000000000" pitchFamily="2" charset="-78"/>
                    <a:cs typeface="Microsoft Uighur" panose="02000000000000000000" pitchFamily="2" charset="-78"/>
                  </a:rPr>
                  <a:t>هَوِيَ يَهْوى</a:t>
                </a:r>
                <a:endParaRPr lang="fr-FR" sz="4000" b="1" dirty="0">
                  <a:solidFill>
                    <a:srgbClr val="0070C0"/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endParaRPr>
              </a:p>
            </p:txBody>
          </p:sp>
          <p:sp>
            <p:nvSpPr>
              <p:cNvPr id="33" name="ZoneTexte 32">
                <a:extLst>
                  <a:ext uri="{FF2B5EF4-FFF2-40B4-BE49-F238E27FC236}">
                    <a16:creationId xmlns:a16="http://schemas.microsoft.com/office/drawing/2014/main" id="{8E1A2BE9-16FB-1D5F-834F-2D9E55135841}"/>
                  </a:ext>
                </a:extLst>
              </p:cNvPr>
              <p:cNvSpPr txBox="1"/>
              <p:nvPr/>
            </p:nvSpPr>
            <p:spPr>
              <a:xfrm>
                <a:off x="2976391" y="5032124"/>
                <a:ext cx="1530220" cy="783193"/>
              </a:xfrm>
              <a:prstGeom prst="roundRect">
                <a:avLst/>
              </a:prstGeom>
              <a:noFill/>
              <a:ln>
                <a:solidFill>
                  <a:srgbClr val="C00000"/>
                </a:solidFill>
              </a:ln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ar-MA" sz="4000" b="1" dirty="0">
                    <a:solidFill>
                      <a:srgbClr val="0070C0"/>
                    </a:solidFill>
                    <a:latin typeface="Microsoft Uighur" panose="02000000000000000000" pitchFamily="2" charset="-78"/>
                    <a:cs typeface="Microsoft Uighur" panose="02000000000000000000" pitchFamily="2" charset="-78"/>
                  </a:rPr>
                  <a:t>فَرَغَ</a:t>
                </a:r>
                <a:r>
                  <a:rPr lang="ar-MA" sz="4000" b="1" dirty="0">
                    <a:solidFill>
                      <a:srgbClr val="424D7B"/>
                    </a:solidFill>
                    <a:latin typeface="Microsoft Uighur" panose="02000000000000000000" pitchFamily="2" charset="-78"/>
                    <a:cs typeface="Microsoft Uighur" panose="02000000000000000000" pitchFamily="2" charset="-78"/>
                  </a:rPr>
                  <a:t> </a:t>
                </a:r>
                <a:r>
                  <a:rPr lang="ar-MA" sz="4000" b="1" dirty="0">
                    <a:solidFill>
                      <a:srgbClr val="0070C0"/>
                    </a:solidFill>
                    <a:latin typeface="Microsoft Uighur" panose="02000000000000000000" pitchFamily="2" charset="-78"/>
                    <a:cs typeface="Microsoft Uighur" panose="02000000000000000000" pitchFamily="2" charset="-78"/>
                  </a:rPr>
                  <a:t>يَفْرَغُ</a:t>
                </a:r>
                <a:endParaRPr lang="fr-FR" sz="4000" b="1" dirty="0">
                  <a:solidFill>
                    <a:schemeClr val="accent1">
                      <a:lumMod val="50000"/>
                    </a:schemeClr>
                  </a:solidFill>
                </a:endParaRPr>
              </a:p>
            </p:txBody>
          </p:sp>
          <p:sp>
            <p:nvSpPr>
              <p:cNvPr id="34" name="ZoneTexte 33">
                <a:extLst>
                  <a:ext uri="{FF2B5EF4-FFF2-40B4-BE49-F238E27FC236}">
                    <a16:creationId xmlns:a16="http://schemas.microsoft.com/office/drawing/2014/main" id="{EAA77100-3ECE-FD14-F9CF-7A1651B4862D}"/>
                  </a:ext>
                </a:extLst>
              </p:cNvPr>
              <p:cNvSpPr txBox="1"/>
              <p:nvPr/>
            </p:nvSpPr>
            <p:spPr>
              <a:xfrm>
                <a:off x="1108070" y="5069803"/>
                <a:ext cx="1800808" cy="783193"/>
              </a:xfrm>
              <a:prstGeom prst="roundRect">
                <a:avLst/>
              </a:prstGeom>
              <a:noFill/>
              <a:ln>
                <a:solidFill>
                  <a:srgbClr val="C00000"/>
                </a:solidFill>
              </a:ln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ar-MA" sz="4000" b="1" dirty="0">
                    <a:solidFill>
                      <a:srgbClr val="0070C0"/>
                    </a:solidFill>
                    <a:latin typeface="Microsoft Uighur" panose="02000000000000000000" pitchFamily="2" charset="-78"/>
                    <a:cs typeface="Microsoft Uighur" panose="02000000000000000000" pitchFamily="2" charset="-78"/>
                  </a:rPr>
                  <a:t>أَرْشَدَ  يُرْشِدُ</a:t>
                </a:r>
                <a:endParaRPr lang="fr-FR" sz="4000" b="1" dirty="0">
                  <a:solidFill>
                    <a:schemeClr val="accent1">
                      <a:lumMod val="50000"/>
                    </a:schemeClr>
                  </a:solidFill>
                </a:endParaRPr>
              </a:p>
            </p:txBody>
          </p:sp>
          <p:sp>
            <p:nvSpPr>
              <p:cNvPr id="35" name="ZoneTexte 34">
                <a:extLst>
                  <a:ext uri="{FF2B5EF4-FFF2-40B4-BE49-F238E27FC236}">
                    <a16:creationId xmlns:a16="http://schemas.microsoft.com/office/drawing/2014/main" id="{DC1E064B-E2A5-8AAD-A818-020852D422F0}"/>
                  </a:ext>
                </a:extLst>
              </p:cNvPr>
              <p:cNvSpPr txBox="1"/>
              <p:nvPr/>
            </p:nvSpPr>
            <p:spPr>
              <a:xfrm>
                <a:off x="-811492" y="5027260"/>
                <a:ext cx="1800808" cy="851297"/>
              </a:xfrm>
              <a:prstGeom prst="roundRect">
                <a:avLst/>
              </a:prstGeom>
              <a:noFill/>
              <a:ln>
                <a:solidFill>
                  <a:srgbClr val="C00000"/>
                </a:solidFill>
              </a:ln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ar-MA" sz="4400" b="1" dirty="0">
                    <a:solidFill>
                      <a:srgbClr val="0070C0"/>
                    </a:solidFill>
                    <a:latin typeface="Microsoft Uighur" panose="02000000000000000000" pitchFamily="2" charset="-78"/>
                    <a:cs typeface="Microsoft Uighur" panose="02000000000000000000" pitchFamily="2" charset="-78"/>
                  </a:rPr>
                  <a:t>فَخَرَ يَفْخَرُ</a:t>
                </a:r>
                <a:endParaRPr lang="ar-MA" sz="4400" b="1" kern="0" dirty="0">
                  <a:solidFill>
                    <a:schemeClr val="accent1">
                      <a:lumMod val="50000"/>
                    </a:schemeClr>
                  </a:solidFill>
                  <a:latin typeface="Microsoft Uighur" panose="02000000000000000000" pitchFamily="2" charset="-78"/>
                  <a:ea typeface="Calibri"/>
                  <a:cs typeface="Microsoft Uighur" panose="02000000000000000000" pitchFamily="2" charset="-78"/>
                  <a:sym typeface="Calibri"/>
                </a:endParaRPr>
              </a:p>
            </p:txBody>
          </p:sp>
        </p:grpSp>
        <p:sp>
          <p:nvSpPr>
            <p:cNvPr id="28" name="ZoneTexte 27">
              <a:extLst>
                <a:ext uri="{FF2B5EF4-FFF2-40B4-BE49-F238E27FC236}">
                  <a16:creationId xmlns:a16="http://schemas.microsoft.com/office/drawing/2014/main" id="{9F0AAC37-37FB-5B63-25C7-604F4A86EB90}"/>
                </a:ext>
              </a:extLst>
            </p:cNvPr>
            <p:cNvSpPr txBox="1"/>
            <p:nvPr/>
          </p:nvSpPr>
          <p:spPr>
            <a:xfrm>
              <a:off x="725402" y="1625258"/>
              <a:ext cx="1294621" cy="851297"/>
            </a:xfrm>
            <a:prstGeom prst="roundRect">
              <a:avLst/>
            </a:prstGeom>
            <a:noFill/>
            <a:ln>
              <a:solidFill>
                <a:srgbClr val="C00000"/>
              </a:solidFill>
            </a:ln>
          </p:spPr>
          <p:txBody>
            <a:bodyPr wrap="square" rtlCol="0">
              <a:spAutoFit/>
            </a:bodyPr>
            <a:lstStyle/>
            <a:p>
              <a:pPr algn="ctr"/>
              <a:r>
                <a:rPr lang="ar-MA" sz="4400" b="1" kern="0" dirty="0">
                  <a:solidFill>
                    <a:srgbClr val="424D7B"/>
                  </a:solidFill>
                  <a:latin typeface="Microsoft Uighur" panose="02000000000000000000" pitchFamily="2" charset="-78"/>
                  <a:ea typeface="Calibri"/>
                  <a:cs typeface="Microsoft Uighur" panose="02000000000000000000" pitchFamily="2" charset="-78"/>
                </a:rPr>
                <a:t>مَوْهِبَةٌ</a:t>
              </a:r>
              <a:endParaRPr lang="fr-FR" sz="4400" b="1" dirty="0">
                <a:solidFill>
                  <a:schemeClr val="accent1">
                    <a:lumMod val="50000"/>
                  </a:schemeClr>
                </a:solidFill>
              </a:endParaRPr>
            </a:p>
          </p:txBody>
        </p:sp>
        <p:sp>
          <p:nvSpPr>
            <p:cNvPr id="29" name="ZoneTexte 28">
              <a:extLst>
                <a:ext uri="{FF2B5EF4-FFF2-40B4-BE49-F238E27FC236}">
                  <a16:creationId xmlns:a16="http://schemas.microsoft.com/office/drawing/2014/main" id="{3E1DEC91-A18A-4093-2A08-D30DE42A973D}"/>
                </a:ext>
              </a:extLst>
            </p:cNvPr>
            <p:cNvSpPr txBox="1"/>
            <p:nvPr/>
          </p:nvSpPr>
          <p:spPr>
            <a:xfrm>
              <a:off x="596558" y="3897222"/>
              <a:ext cx="1391162" cy="851297"/>
            </a:xfrm>
            <a:prstGeom prst="roundRect">
              <a:avLst/>
            </a:prstGeom>
            <a:noFill/>
            <a:ln>
              <a:solidFill>
                <a:srgbClr val="C00000"/>
              </a:solidFill>
            </a:ln>
          </p:spPr>
          <p:txBody>
            <a:bodyPr wrap="square" rtlCol="0">
              <a:spAutoFit/>
            </a:bodyPr>
            <a:lstStyle/>
            <a:p>
              <a:pPr algn="ctr"/>
              <a:r>
                <a:rPr lang="ar-MA" sz="4400" b="1" dirty="0">
                  <a:solidFill>
                    <a:srgbClr val="0070C0"/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اِنْتابَ</a:t>
              </a:r>
              <a:endParaRPr lang="fr-FR" sz="4400" b="1" dirty="0">
                <a:solidFill>
                  <a:schemeClr val="accent1">
                    <a:lumMod val="50000"/>
                  </a:schemeClr>
                </a:solidFill>
              </a:endParaRPr>
            </a:p>
          </p:txBody>
        </p:sp>
        <p:sp>
          <p:nvSpPr>
            <p:cNvPr id="30" name="ZoneTexte 29">
              <a:extLst>
                <a:ext uri="{FF2B5EF4-FFF2-40B4-BE49-F238E27FC236}">
                  <a16:creationId xmlns:a16="http://schemas.microsoft.com/office/drawing/2014/main" id="{EC5771F3-DA35-2D64-6E00-54A612725DED}"/>
                </a:ext>
              </a:extLst>
            </p:cNvPr>
            <p:cNvSpPr txBox="1"/>
            <p:nvPr/>
          </p:nvSpPr>
          <p:spPr>
            <a:xfrm>
              <a:off x="719564" y="2692666"/>
              <a:ext cx="1294621" cy="851297"/>
            </a:xfrm>
            <a:prstGeom prst="roundRect">
              <a:avLst/>
            </a:prstGeom>
            <a:noFill/>
            <a:ln>
              <a:solidFill>
                <a:srgbClr val="C00000"/>
              </a:solidFill>
            </a:ln>
          </p:spPr>
          <p:txBody>
            <a:bodyPr wrap="square" rtlCol="0">
              <a:spAutoFit/>
            </a:bodyPr>
            <a:lstStyle/>
            <a:p>
              <a:pPr algn="ctr"/>
              <a:r>
                <a:rPr lang="ar-MA" sz="4400" b="1" dirty="0">
                  <a:solidFill>
                    <a:srgbClr val="424D7B"/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هَوىً</a:t>
              </a:r>
              <a:endParaRPr lang="fr-FR" sz="4400" b="1" dirty="0">
                <a:solidFill>
                  <a:schemeClr val="accent1">
                    <a:lumMod val="50000"/>
                  </a:schemeClr>
                </a:solidFill>
              </a:endParaRPr>
            </a:p>
          </p:txBody>
        </p:sp>
      </p:grpSp>
      <p:pic>
        <p:nvPicPr>
          <p:cNvPr id="53" name="Image 52">
            <a:extLst>
              <a:ext uri="{FF2B5EF4-FFF2-40B4-BE49-F238E27FC236}">
                <a16:creationId xmlns:a16="http://schemas.microsoft.com/office/drawing/2014/main" id="{6C54272C-306E-6C52-D29B-13373CE8AC8D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870183" y="136738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54" name="Rectangle 53">
            <a:extLst>
              <a:ext uri="{FF2B5EF4-FFF2-40B4-BE49-F238E27FC236}">
                <a16:creationId xmlns:a16="http://schemas.microsoft.com/office/drawing/2014/main" id="{A47A6807-B832-90D0-EE09-EEF4584A3FC8}"/>
              </a:ext>
            </a:extLst>
          </p:cNvPr>
          <p:cNvSpPr>
            <a:spLocks/>
          </p:cNvSpPr>
          <p:nvPr/>
        </p:nvSpPr>
        <p:spPr>
          <a:xfrm>
            <a:off x="6610183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lang="ar-MA" sz="2000" b="1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افتتاح الحصة</a:t>
            </a:r>
          </a:p>
        </p:txBody>
      </p:sp>
      <p:grpSp>
        <p:nvGrpSpPr>
          <p:cNvPr id="18" name="Groupe 17">
            <a:extLst>
              <a:ext uri="{FF2B5EF4-FFF2-40B4-BE49-F238E27FC236}">
                <a16:creationId xmlns:a16="http://schemas.microsoft.com/office/drawing/2014/main" id="{1BEA4A2D-EBD8-E5A0-7506-E3F4E3FB5064}"/>
              </a:ext>
            </a:extLst>
          </p:cNvPr>
          <p:cNvGrpSpPr/>
          <p:nvPr/>
        </p:nvGrpSpPr>
        <p:grpSpPr>
          <a:xfrm>
            <a:off x="1878674" y="131773"/>
            <a:ext cx="4453440" cy="288000"/>
            <a:chOff x="1878674" y="131773"/>
            <a:chExt cx="4453440" cy="288000"/>
          </a:xfrm>
        </p:grpSpPr>
        <p:sp>
          <p:nvSpPr>
            <p:cNvPr id="52" name="Rectangle 51">
              <a:extLst>
                <a:ext uri="{FF2B5EF4-FFF2-40B4-BE49-F238E27FC236}">
                  <a16:creationId xmlns:a16="http://schemas.microsoft.com/office/drawing/2014/main" id="{F3850415-1E46-0FED-690F-8D40813702E4}"/>
                </a:ext>
              </a:extLst>
            </p:cNvPr>
            <p:cNvSpPr>
              <a:spLocks/>
            </p:cNvSpPr>
            <p:nvPr/>
          </p:nvSpPr>
          <p:spPr>
            <a:xfrm>
              <a:off x="5072114" y="131773"/>
              <a:ext cx="1260000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spcBef>
                  <a:spcPts val="0"/>
                </a:spcBef>
                <a:buClrTx/>
                <a:buSzTx/>
                <a:buFontTx/>
                <a:buNone/>
                <a:tabLst/>
                <a:defRPr/>
              </a:pPr>
              <a:r>
                <a:rPr lang="ar-MA" sz="2000" b="1" dirty="0">
                  <a:solidFill>
                    <a:srgbClr val="565F88"/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معــــــــــجم</a:t>
              </a:r>
            </a:p>
          </p:txBody>
        </p:sp>
        <p:grpSp>
          <p:nvGrpSpPr>
            <p:cNvPr id="3" name="Groupe 2">
              <a:extLst>
                <a:ext uri="{FF2B5EF4-FFF2-40B4-BE49-F238E27FC236}">
                  <a16:creationId xmlns:a16="http://schemas.microsoft.com/office/drawing/2014/main" id="{5E5841C5-C484-C525-CAA3-C097B8941BAD}"/>
                </a:ext>
              </a:extLst>
            </p:cNvPr>
            <p:cNvGrpSpPr/>
            <p:nvPr/>
          </p:nvGrpSpPr>
          <p:grpSpPr>
            <a:xfrm>
              <a:off x="1878674" y="131773"/>
              <a:ext cx="4453440" cy="288000"/>
              <a:chOff x="1878674" y="131773"/>
              <a:chExt cx="4453440" cy="288000"/>
            </a:xfrm>
          </p:grpSpPr>
          <p:pic>
            <p:nvPicPr>
              <p:cNvPr id="4" name="Image 3">
                <a:extLst>
                  <a:ext uri="{FF2B5EF4-FFF2-40B4-BE49-F238E27FC236}">
                    <a16:creationId xmlns:a16="http://schemas.microsoft.com/office/drawing/2014/main" id="{10FBA66E-2692-6FBC-8878-98CF6F15F072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5">
                <a:alphaModFix amt="20000"/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/>
            </p:blipFill>
            <p:spPr>
              <a:xfrm>
                <a:off x="1878674" y="136738"/>
                <a:ext cx="278069" cy="278069"/>
              </a:xfrm>
              <a:prstGeom prst="rect">
                <a:avLst/>
              </a:prstGeom>
              <a:ln>
                <a:noFill/>
              </a:ln>
            </p:spPr>
          </p:pic>
          <p:grpSp>
            <p:nvGrpSpPr>
              <p:cNvPr id="6" name="Groupe 5">
                <a:extLst>
                  <a:ext uri="{FF2B5EF4-FFF2-40B4-BE49-F238E27FC236}">
                    <a16:creationId xmlns:a16="http://schemas.microsoft.com/office/drawing/2014/main" id="{2D412AFF-BA33-BAC3-B0A8-01E718065395}"/>
                  </a:ext>
                </a:extLst>
              </p:cNvPr>
              <p:cNvGrpSpPr/>
              <p:nvPr/>
            </p:nvGrpSpPr>
            <p:grpSpPr>
              <a:xfrm>
                <a:off x="2815306" y="131773"/>
                <a:ext cx="3516808" cy="288000"/>
                <a:chOff x="2815306" y="131773"/>
                <a:chExt cx="3516808" cy="288000"/>
              </a:xfrm>
            </p:grpSpPr>
            <p:pic>
              <p:nvPicPr>
                <p:cNvPr id="9" name="Image 8">
                  <a:extLst>
                    <a:ext uri="{FF2B5EF4-FFF2-40B4-BE49-F238E27FC236}">
                      <a16:creationId xmlns:a16="http://schemas.microsoft.com/office/drawing/2014/main" id="{D6E3D153-EE1C-9552-6D70-24A6735C1555}"/>
                    </a:ext>
                  </a:extLst>
                </p:cNvPr>
                <p:cNvPicPr>
                  <a:picLocks noChangeAspect="1"/>
                </p:cNvPicPr>
                <p:nvPr/>
              </p:nvPicPr>
              <p:blipFill>
                <a:blip r:embed="rId6">
                  <a:alphaModFix/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/>
              </p:blipFill>
              <p:spPr>
                <a:xfrm>
                  <a:off x="6054045" y="136738"/>
                  <a:ext cx="278069" cy="278069"/>
                </a:xfrm>
                <a:prstGeom prst="rect">
                  <a:avLst/>
                </a:prstGeom>
                <a:ln>
                  <a:noFill/>
                </a:ln>
              </p:spPr>
            </p:pic>
            <p:pic>
              <p:nvPicPr>
                <p:cNvPr id="12" name="Image 11">
                  <a:extLst>
                    <a:ext uri="{FF2B5EF4-FFF2-40B4-BE49-F238E27FC236}">
                      <a16:creationId xmlns:a16="http://schemas.microsoft.com/office/drawing/2014/main" id="{49C1601C-A0B6-7410-7D78-74EA859A8F6E}"/>
                    </a:ext>
                  </a:extLst>
                </p:cNvPr>
                <p:cNvPicPr>
                  <a:picLocks noChangeAspect="1"/>
                </p:cNvPicPr>
                <p:nvPr/>
              </p:nvPicPr>
              <p:blipFill>
                <a:blip r:embed="rId7">
                  <a:alphaModFix amt="20000"/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/>
              </p:blipFill>
              <p:spPr>
                <a:xfrm>
                  <a:off x="4052373" y="136738"/>
                  <a:ext cx="278069" cy="278069"/>
                </a:xfrm>
                <a:prstGeom prst="rect">
                  <a:avLst/>
                </a:prstGeom>
                <a:ln>
                  <a:noFill/>
                </a:ln>
              </p:spPr>
            </p:pic>
            <p:sp>
              <p:nvSpPr>
                <p:cNvPr id="15" name="Rectangle 14">
                  <a:extLst>
                    <a:ext uri="{FF2B5EF4-FFF2-40B4-BE49-F238E27FC236}">
                      <a16:creationId xmlns:a16="http://schemas.microsoft.com/office/drawing/2014/main" id="{0C706A86-FE0B-1570-D5A9-A97671414090}"/>
                    </a:ext>
                  </a:extLst>
                </p:cNvPr>
                <p:cNvSpPr>
                  <a:spLocks/>
                </p:cNvSpPr>
                <p:nvPr/>
              </p:nvSpPr>
              <p:spPr>
                <a:xfrm>
                  <a:off x="2815306" y="131773"/>
                  <a:ext cx="1260000" cy="288000"/>
                </a:xfrm>
                <a:prstGeom prst="rect">
                  <a:avLst/>
                </a:prstGeom>
                <a:noFill/>
                <a:ln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marL="0" marR="0" lvl="0" indent="0" algn="ctr" defTabSz="914400" rtl="1" eaLnBrk="1" fontAlgn="auto" latinLnBrk="0" hangingPunct="1">
                    <a:spcBef>
                      <a:spcPts val="0"/>
                    </a:spcBef>
                    <a:buClrTx/>
                    <a:buSzTx/>
                    <a:buFontTx/>
                    <a:buNone/>
                    <a:tabLst/>
                    <a:defRPr/>
                  </a:pPr>
                  <a:r>
                    <a:rPr kumimoji="0" lang="ar-MA" sz="2000" b="1" i="0" u="none" strike="noStrike" kern="1200" cap="none" spc="0" normalizeH="0" baseline="0" noProof="0" dirty="0">
                      <a:ln>
                        <a:noFill/>
                      </a:ln>
                      <a:solidFill>
                        <a:srgbClr val="565F88">
                          <a:alpha val="20000"/>
                        </a:srgbClr>
                      </a:solidFill>
                      <a:effectLst/>
                      <a:uLnTx/>
                      <a:uFillTx/>
                      <a:latin typeface="Microsoft Uighur" panose="02000000000000000000" pitchFamily="2" charset="-78"/>
                      <a:cs typeface="Microsoft Uighur" panose="02000000000000000000" pitchFamily="2" charset="-78"/>
                    </a:rPr>
                    <a:t>استـماع وتحدث</a:t>
                  </a:r>
                </a:p>
              </p:txBody>
            </p:sp>
          </p:grpSp>
        </p:grpSp>
      </p:grpSp>
    </p:spTree>
    <p:extLst>
      <p:ext uri="{BB962C8B-B14F-4D97-AF65-F5344CB8AC3E}">
        <p14:creationId xmlns:p14="http://schemas.microsoft.com/office/powerpoint/2010/main" val="2345464961"/>
      </p:ext>
    </p:extLst>
  </p:cSld>
  <p:clrMapOvr>
    <a:masterClrMapping/>
  </p:clrMapOvr>
  <p:transition spd="slow">
    <p:fade/>
  </p:transition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1C301F2-749A-D055-4F61-0A26B7BD7ED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C4520E86-A30F-8663-C34B-A44ECA0C126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lvl="0" defTabSz="457200">
              <a:lnSpc>
                <a:spcPct val="100000"/>
              </a:lnSpc>
              <a:spcBef>
                <a:spcPts val="0"/>
              </a:spcBef>
              <a:defRPr/>
            </a:pPr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cs typeface="Microsoft Uighur" panose="02000000000000000000" pitchFamily="2" charset="-78"/>
              </a:rPr>
              <a:t>نمر لتحدي الشرح. من يختار مفردة ويشرحها؟ (دقيقتان)</a:t>
            </a:r>
            <a:endParaRPr lang="fr-FR" sz="2000" b="1" dirty="0"/>
          </a:p>
        </p:txBody>
      </p:sp>
      <p:pic>
        <p:nvPicPr>
          <p:cNvPr id="11" name="Image 10">
            <a:extLst>
              <a:ext uri="{FF2B5EF4-FFF2-40B4-BE49-F238E27FC236}">
                <a16:creationId xmlns:a16="http://schemas.microsoft.com/office/drawing/2014/main" id="{A650D0F6-DB27-BAD0-3FAB-80E2BE210A52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668327" y="136738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14" name="Rectangle 13">
            <a:extLst>
              <a:ext uri="{FF2B5EF4-FFF2-40B4-BE49-F238E27FC236}">
                <a16:creationId xmlns:a16="http://schemas.microsoft.com/office/drawing/2014/main" id="{A4B1735E-DF2F-D21E-93A4-84CAE0DD01B6}"/>
              </a:ext>
            </a:extLst>
          </p:cNvPr>
          <p:cNvSpPr>
            <a:spLocks/>
          </p:cNvSpPr>
          <p:nvPr/>
        </p:nvSpPr>
        <p:spPr>
          <a:xfrm>
            <a:off x="398069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اختــتام الحــصة</a:t>
            </a:r>
          </a:p>
        </p:txBody>
      </p:sp>
      <p:pic>
        <p:nvPicPr>
          <p:cNvPr id="29" name="Espace réservé pour une image  28">
            <a:extLst>
              <a:ext uri="{FF2B5EF4-FFF2-40B4-BE49-F238E27FC236}">
                <a16:creationId xmlns:a16="http://schemas.microsoft.com/office/drawing/2014/main" id="{E182BC34-53EE-F621-B38F-3D306F97DACB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/>
      </p:pic>
      <p:grpSp>
        <p:nvGrpSpPr>
          <p:cNvPr id="30" name="Groupe 29">
            <a:extLst>
              <a:ext uri="{FF2B5EF4-FFF2-40B4-BE49-F238E27FC236}">
                <a16:creationId xmlns:a16="http://schemas.microsoft.com/office/drawing/2014/main" id="{74AEA7AF-F77F-B74C-7BB4-28852E73CCFF}"/>
              </a:ext>
            </a:extLst>
          </p:cNvPr>
          <p:cNvGrpSpPr/>
          <p:nvPr/>
        </p:nvGrpSpPr>
        <p:grpSpPr>
          <a:xfrm>
            <a:off x="632373" y="1829931"/>
            <a:ext cx="8133879" cy="4325193"/>
            <a:chOff x="596558" y="1617425"/>
            <a:chExt cx="8133879" cy="4325193"/>
          </a:xfrm>
        </p:grpSpPr>
        <p:grpSp>
          <p:nvGrpSpPr>
            <p:cNvPr id="31" name="Groupe 30">
              <a:extLst>
                <a:ext uri="{FF2B5EF4-FFF2-40B4-BE49-F238E27FC236}">
                  <a16:creationId xmlns:a16="http://schemas.microsoft.com/office/drawing/2014/main" id="{26CFDBCA-53A8-2AD0-0488-FF6622E0F3CC}"/>
                </a:ext>
              </a:extLst>
            </p:cNvPr>
            <p:cNvGrpSpPr/>
            <p:nvPr/>
          </p:nvGrpSpPr>
          <p:grpSpPr>
            <a:xfrm>
              <a:off x="685808" y="1617425"/>
              <a:ext cx="8044629" cy="4325193"/>
              <a:chOff x="-811492" y="1553364"/>
              <a:chExt cx="7089807" cy="4325193"/>
            </a:xfrm>
          </p:grpSpPr>
          <p:grpSp>
            <p:nvGrpSpPr>
              <p:cNvPr id="35" name="Groupe 34">
                <a:extLst>
                  <a:ext uri="{FF2B5EF4-FFF2-40B4-BE49-F238E27FC236}">
                    <a16:creationId xmlns:a16="http://schemas.microsoft.com/office/drawing/2014/main" id="{CCC84897-DAB6-8E71-5213-76080005A441}"/>
                  </a:ext>
                </a:extLst>
              </p:cNvPr>
              <p:cNvGrpSpPr/>
              <p:nvPr/>
            </p:nvGrpSpPr>
            <p:grpSpPr>
              <a:xfrm>
                <a:off x="485523" y="1553364"/>
                <a:ext cx="5718608" cy="3131094"/>
                <a:chOff x="2946193" y="2210106"/>
                <a:chExt cx="5718608" cy="3131094"/>
              </a:xfrm>
            </p:grpSpPr>
            <p:sp>
              <p:nvSpPr>
                <p:cNvPr id="40" name="ZoneTexte 39">
                  <a:extLst>
                    <a:ext uri="{FF2B5EF4-FFF2-40B4-BE49-F238E27FC236}">
                      <a16:creationId xmlns:a16="http://schemas.microsoft.com/office/drawing/2014/main" id="{C23CA310-9C02-F2C8-5AC8-2F3267C825E1}"/>
                    </a:ext>
                  </a:extLst>
                </p:cNvPr>
                <p:cNvSpPr txBox="1"/>
                <p:nvPr/>
              </p:nvSpPr>
              <p:spPr>
                <a:xfrm>
                  <a:off x="7305409" y="2210107"/>
                  <a:ext cx="1200637" cy="851297"/>
                </a:xfrm>
                <a:prstGeom prst="roundRect">
                  <a:avLst/>
                </a:prstGeom>
                <a:noFill/>
                <a:ln>
                  <a:solidFill>
                    <a:srgbClr val="C00000"/>
                  </a:solidFill>
                </a:ln>
              </p:spPr>
              <p:txBody>
                <a:bodyPr wrap="square" rtlCol="0">
                  <a:spAutoFit/>
                </a:bodyPr>
                <a:lstStyle/>
                <a:p>
                  <a:pPr algn="ctr"/>
                  <a:r>
                    <a:rPr lang="ar-MA" sz="4400" b="1" kern="0" dirty="0">
                      <a:solidFill>
                        <a:srgbClr val="424D7B"/>
                      </a:solidFill>
                      <a:latin typeface="Microsoft Uighur" panose="02000000000000000000" pitchFamily="2" charset="-78"/>
                      <a:ea typeface="Calibri"/>
                      <a:cs typeface="Microsoft Uighur" panose="02000000000000000000" pitchFamily="2" charset="-78"/>
                    </a:rPr>
                    <a:t>شَغَفٌ</a:t>
                  </a:r>
                  <a:endParaRPr lang="fr-FR" sz="4400" b="1" dirty="0">
                    <a:solidFill>
                      <a:schemeClr val="accent1">
                        <a:lumMod val="50000"/>
                      </a:schemeClr>
                    </a:solidFill>
                  </a:endParaRPr>
                </a:p>
              </p:txBody>
            </p:sp>
            <p:sp>
              <p:nvSpPr>
                <p:cNvPr id="41" name="ZoneTexte 40">
                  <a:extLst>
                    <a:ext uri="{FF2B5EF4-FFF2-40B4-BE49-F238E27FC236}">
                      <a16:creationId xmlns:a16="http://schemas.microsoft.com/office/drawing/2014/main" id="{7C4FF1E8-C6B5-34AB-5B52-7870BFA69300}"/>
                    </a:ext>
                  </a:extLst>
                </p:cNvPr>
                <p:cNvSpPr txBox="1"/>
                <p:nvPr/>
              </p:nvSpPr>
              <p:spPr>
                <a:xfrm>
                  <a:off x="5440521" y="2217939"/>
                  <a:ext cx="1779541" cy="851297"/>
                </a:xfrm>
                <a:prstGeom prst="roundRect">
                  <a:avLst/>
                </a:prstGeom>
                <a:noFill/>
                <a:ln>
                  <a:solidFill>
                    <a:srgbClr val="C00000"/>
                  </a:solidFill>
                </a:ln>
              </p:spPr>
              <p:txBody>
                <a:bodyPr wrap="square" rtlCol="0">
                  <a:spAutoFit/>
                </a:bodyPr>
                <a:lstStyle/>
                <a:p>
                  <a:pPr algn="ctr"/>
                  <a:r>
                    <a:rPr lang="ar-MA" sz="4400" b="1" kern="0" dirty="0">
                      <a:solidFill>
                        <a:srgbClr val="424D7B"/>
                      </a:solidFill>
                      <a:latin typeface="Microsoft Uighur" panose="02000000000000000000" pitchFamily="2" charset="-78"/>
                      <a:ea typeface="Calibri"/>
                      <a:cs typeface="Microsoft Uighur" panose="02000000000000000000" pitchFamily="2" charset="-78"/>
                    </a:rPr>
                    <a:t>اِنْبِهارٌ(</a:t>
                  </a:r>
                  <a:r>
                    <a:rPr lang="ar-MA" sz="4000" b="1" kern="0" dirty="0">
                      <a:solidFill>
                        <a:srgbClr val="424D7B"/>
                      </a:solidFill>
                      <a:latin typeface="Microsoft Uighur" panose="02000000000000000000" pitchFamily="2" charset="-78"/>
                      <a:ea typeface="Calibri"/>
                      <a:cs typeface="Microsoft Uighur" panose="02000000000000000000" pitchFamily="2" charset="-78"/>
                    </a:rPr>
                    <a:t>اِنْبَهَرَ</a:t>
                  </a:r>
                  <a:r>
                    <a:rPr lang="ar-MA" sz="4400" b="1" kern="0" dirty="0">
                      <a:solidFill>
                        <a:srgbClr val="424D7B"/>
                      </a:solidFill>
                      <a:latin typeface="Microsoft Uighur" panose="02000000000000000000" pitchFamily="2" charset="-78"/>
                      <a:ea typeface="Calibri"/>
                      <a:cs typeface="Microsoft Uighur" panose="02000000000000000000" pitchFamily="2" charset="-78"/>
                    </a:rPr>
                    <a:t>)</a:t>
                  </a:r>
                  <a:endParaRPr lang="fr-FR" sz="4400" b="1" dirty="0">
                    <a:solidFill>
                      <a:schemeClr val="accent1">
                        <a:lumMod val="50000"/>
                      </a:schemeClr>
                    </a:solidFill>
                  </a:endParaRPr>
                </a:p>
              </p:txBody>
            </p:sp>
            <p:sp>
              <p:nvSpPr>
                <p:cNvPr id="42" name="ZoneTexte 41">
                  <a:extLst>
                    <a:ext uri="{FF2B5EF4-FFF2-40B4-BE49-F238E27FC236}">
                      <a16:creationId xmlns:a16="http://schemas.microsoft.com/office/drawing/2014/main" id="{2967B5BD-0DB2-8400-1E2B-8C856FFDD0DD}"/>
                    </a:ext>
                  </a:extLst>
                </p:cNvPr>
                <p:cNvSpPr txBox="1"/>
                <p:nvPr/>
              </p:nvSpPr>
              <p:spPr>
                <a:xfrm>
                  <a:off x="4228130" y="2210106"/>
                  <a:ext cx="1140962" cy="851297"/>
                </a:xfrm>
                <a:prstGeom prst="roundRect">
                  <a:avLst/>
                </a:prstGeom>
                <a:noFill/>
                <a:ln>
                  <a:solidFill>
                    <a:srgbClr val="C00000"/>
                  </a:solidFill>
                </a:ln>
              </p:spPr>
              <p:txBody>
                <a:bodyPr wrap="square" rtlCol="0">
                  <a:spAutoFit/>
                </a:bodyPr>
                <a:lstStyle/>
                <a:p>
                  <a:pPr algn="ctr"/>
                  <a:r>
                    <a:rPr lang="ar-MA" sz="4400" b="1" kern="0" dirty="0">
                      <a:solidFill>
                        <a:srgbClr val="424D7B"/>
                      </a:solidFill>
                      <a:latin typeface="Microsoft Uighur" panose="02000000000000000000" pitchFamily="2" charset="-78"/>
                      <a:ea typeface="Calibri"/>
                      <a:cs typeface="Microsoft Uighur" panose="02000000000000000000" pitchFamily="2" charset="-78"/>
                    </a:rPr>
                    <a:t>فُرْصَةٌ</a:t>
                  </a:r>
                  <a:endParaRPr lang="fr-FR" sz="4400" b="1" dirty="0">
                    <a:solidFill>
                      <a:schemeClr val="accent1">
                        <a:lumMod val="50000"/>
                      </a:schemeClr>
                    </a:solidFill>
                  </a:endParaRPr>
                </a:p>
              </p:txBody>
            </p:sp>
            <p:sp>
              <p:nvSpPr>
                <p:cNvPr id="43" name="ZoneTexte 42">
                  <a:extLst>
                    <a:ext uri="{FF2B5EF4-FFF2-40B4-BE49-F238E27FC236}">
                      <a16:creationId xmlns:a16="http://schemas.microsoft.com/office/drawing/2014/main" id="{C679FABF-70DE-5392-4E96-F9C60CF446DD}"/>
                    </a:ext>
                  </a:extLst>
                </p:cNvPr>
                <p:cNvSpPr txBox="1"/>
                <p:nvPr/>
              </p:nvSpPr>
              <p:spPr>
                <a:xfrm>
                  <a:off x="2956891" y="2213477"/>
                  <a:ext cx="1185891" cy="851297"/>
                </a:xfrm>
                <a:prstGeom prst="roundRect">
                  <a:avLst/>
                </a:prstGeom>
                <a:noFill/>
                <a:ln>
                  <a:solidFill>
                    <a:srgbClr val="C00000"/>
                  </a:solidFill>
                </a:ln>
              </p:spPr>
              <p:txBody>
                <a:bodyPr wrap="square" rtlCol="0">
                  <a:spAutoFit/>
                </a:bodyPr>
                <a:lstStyle/>
                <a:p>
                  <a:pPr algn="ctr"/>
                  <a:r>
                    <a:rPr lang="ar-MA" sz="4400" b="1" kern="0" dirty="0">
                      <a:solidFill>
                        <a:srgbClr val="424D7B"/>
                      </a:solidFill>
                      <a:latin typeface="Microsoft Uighur" panose="02000000000000000000" pitchFamily="2" charset="-78"/>
                      <a:ea typeface="Calibri"/>
                      <a:cs typeface="Microsoft Uighur" panose="02000000000000000000" pitchFamily="2" charset="-78"/>
                    </a:rPr>
                    <a:t>ذِكْرَياتٌ</a:t>
                  </a:r>
                  <a:endParaRPr lang="fr-FR" sz="4400" b="1" dirty="0">
                    <a:solidFill>
                      <a:schemeClr val="accent1">
                        <a:lumMod val="50000"/>
                      </a:schemeClr>
                    </a:solidFill>
                  </a:endParaRPr>
                </a:p>
              </p:txBody>
            </p:sp>
            <p:sp>
              <p:nvSpPr>
                <p:cNvPr id="44" name="ZoneTexte 43">
                  <a:extLst>
                    <a:ext uri="{FF2B5EF4-FFF2-40B4-BE49-F238E27FC236}">
                      <a16:creationId xmlns:a16="http://schemas.microsoft.com/office/drawing/2014/main" id="{A934EEDF-711C-7170-9669-C94809B5684E}"/>
                    </a:ext>
                  </a:extLst>
                </p:cNvPr>
                <p:cNvSpPr txBox="1"/>
                <p:nvPr/>
              </p:nvSpPr>
              <p:spPr>
                <a:xfrm>
                  <a:off x="7280002" y="3295383"/>
                  <a:ext cx="1226044" cy="851297"/>
                </a:xfrm>
                <a:prstGeom prst="roundRect">
                  <a:avLst/>
                </a:prstGeom>
                <a:noFill/>
                <a:ln>
                  <a:solidFill>
                    <a:srgbClr val="C00000"/>
                  </a:solidFill>
                </a:ln>
              </p:spPr>
              <p:txBody>
                <a:bodyPr wrap="square" rtlCol="0">
                  <a:spAutoFit/>
                </a:bodyPr>
                <a:lstStyle/>
                <a:p>
                  <a:pPr algn="ctr"/>
                  <a:r>
                    <a:rPr lang="ar-MA" sz="4400" b="1" dirty="0">
                      <a:solidFill>
                        <a:srgbClr val="424D7B"/>
                      </a:solidFill>
                      <a:latin typeface="Microsoft Uighur" panose="02000000000000000000" pitchFamily="2" charset="-78"/>
                      <a:cs typeface="Microsoft Uighur" panose="02000000000000000000" pitchFamily="2" charset="-78"/>
                    </a:rPr>
                    <a:t>جَلَبَةٌ</a:t>
                  </a:r>
                  <a:endParaRPr lang="fr-FR" sz="4400" b="1" dirty="0">
                    <a:solidFill>
                      <a:schemeClr val="accent1">
                        <a:lumMod val="50000"/>
                      </a:schemeClr>
                    </a:solidFill>
                  </a:endParaRPr>
                </a:p>
              </p:txBody>
            </p:sp>
            <p:sp>
              <p:nvSpPr>
                <p:cNvPr id="45" name="ZoneTexte 44">
                  <a:extLst>
                    <a:ext uri="{FF2B5EF4-FFF2-40B4-BE49-F238E27FC236}">
                      <a16:creationId xmlns:a16="http://schemas.microsoft.com/office/drawing/2014/main" id="{A56F62CD-B3D8-336E-D7FA-196E19DCABFD}"/>
                    </a:ext>
                  </a:extLst>
                </p:cNvPr>
                <p:cNvSpPr txBox="1"/>
                <p:nvPr/>
              </p:nvSpPr>
              <p:spPr>
                <a:xfrm>
                  <a:off x="5744783" y="3285347"/>
                  <a:ext cx="1171127" cy="851297"/>
                </a:xfrm>
                <a:prstGeom prst="roundRect">
                  <a:avLst/>
                </a:prstGeom>
                <a:noFill/>
                <a:ln>
                  <a:solidFill>
                    <a:srgbClr val="C00000"/>
                  </a:solidFill>
                </a:ln>
              </p:spPr>
              <p:txBody>
                <a:bodyPr wrap="square" rtlCol="0">
                  <a:spAutoFit/>
                </a:bodyPr>
                <a:lstStyle/>
                <a:p>
                  <a:pPr algn="ctr"/>
                  <a:r>
                    <a:rPr lang="ar-MA" sz="4400" b="1" dirty="0">
                      <a:solidFill>
                        <a:srgbClr val="424D7B"/>
                      </a:solidFill>
                      <a:latin typeface="Microsoft Uighur" panose="02000000000000000000" pitchFamily="2" charset="-78"/>
                      <a:cs typeface="Microsoft Uighur" panose="02000000000000000000" pitchFamily="2" charset="-78"/>
                    </a:rPr>
                    <a:t>هِجْرَةٌ</a:t>
                  </a:r>
                  <a:endParaRPr lang="fr-FR" sz="4400" b="1" dirty="0">
                    <a:solidFill>
                      <a:schemeClr val="accent1">
                        <a:lumMod val="50000"/>
                      </a:schemeClr>
                    </a:solidFill>
                  </a:endParaRPr>
                </a:p>
              </p:txBody>
            </p:sp>
            <p:sp>
              <p:nvSpPr>
                <p:cNvPr id="46" name="ZoneTexte 45">
                  <a:extLst>
                    <a:ext uri="{FF2B5EF4-FFF2-40B4-BE49-F238E27FC236}">
                      <a16:creationId xmlns:a16="http://schemas.microsoft.com/office/drawing/2014/main" id="{F7F57F16-9368-95C6-CA90-A077D6B5BE04}"/>
                    </a:ext>
                  </a:extLst>
                </p:cNvPr>
                <p:cNvSpPr txBox="1"/>
                <p:nvPr/>
              </p:nvSpPr>
              <p:spPr>
                <a:xfrm>
                  <a:off x="4299557" y="3285493"/>
                  <a:ext cx="1243661" cy="851297"/>
                </a:xfrm>
                <a:prstGeom prst="roundRect">
                  <a:avLst/>
                </a:prstGeom>
                <a:noFill/>
                <a:ln>
                  <a:solidFill>
                    <a:srgbClr val="C00000"/>
                  </a:solidFill>
                </a:ln>
              </p:spPr>
              <p:txBody>
                <a:bodyPr wrap="square" rtlCol="0">
                  <a:spAutoFit/>
                </a:bodyPr>
                <a:lstStyle/>
                <a:p>
                  <a:pPr algn="ctr"/>
                  <a:r>
                    <a:rPr lang="ar-MA" sz="4400" b="1" dirty="0">
                      <a:solidFill>
                        <a:srgbClr val="424D7B"/>
                      </a:solidFill>
                      <a:latin typeface="Microsoft Uighur" panose="02000000000000000000" pitchFamily="2" charset="-78"/>
                      <a:cs typeface="Microsoft Uighur" panose="02000000000000000000" pitchFamily="2" charset="-78"/>
                    </a:rPr>
                    <a:t>سِرْبٌ</a:t>
                  </a:r>
                  <a:endParaRPr lang="fr-FR" sz="4400" b="1" dirty="0">
                    <a:solidFill>
                      <a:schemeClr val="accent1">
                        <a:lumMod val="50000"/>
                      </a:schemeClr>
                    </a:solidFill>
                  </a:endParaRPr>
                </a:p>
              </p:txBody>
            </p:sp>
            <p:sp>
              <p:nvSpPr>
                <p:cNvPr id="47" name="ZoneTexte 46">
                  <a:extLst>
                    <a:ext uri="{FF2B5EF4-FFF2-40B4-BE49-F238E27FC236}">
                      <a16:creationId xmlns:a16="http://schemas.microsoft.com/office/drawing/2014/main" id="{54A9274D-9263-C287-E48D-48805047CACE}"/>
                    </a:ext>
                  </a:extLst>
                </p:cNvPr>
                <p:cNvSpPr txBox="1"/>
                <p:nvPr/>
              </p:nvSpPr>
              <p:spPr>
                <a:xfrm>
                  <a:off x="2946193" y="3242452"/>
                  <a:ext cx="1140962" cy="851297"/>
                </a:xfrm>
                <a:prstGeom prst="roundRect">
                  <a:avLst/>
                </a:prstGeom>
                <a:noFill/>
                <a:ln>
                  <a:solidFill>
                    <a:srgbClr val="C00000"/>
                  </a:solidFill>
                </a:ln>
              </p:spPr>
              <p:txBody>
                <a:bodyPr wrap="square" rtlCol="0">
                  <a:spAutoFit/>
                </a:bodyPr>
                <a:lstStyle/>
                <a:p>
                  <a:pPr algn="ctr"/>
                  <a:r>
                    <a:rPr lang="ar-MA" sz="4400" b="1" dirty="0">
                      <a:solidFill>
                        <a:srgbClr val="424D7B"/>
                      </a:solidFill>
                      <a:latin typeface="Microsoft Uighur" panose="02000000000000000000" pitchFamily="2" charset="-78"/>
                      <a:cs typeface="Microsoft Uighur" panose="02000000000000000000" pitchFamily="2" charset="-78"/>
                    </a:rPr>
                    <a:t>دِرايَةٌ</a:t>
                  </a:r>
                  <a:endParaRPr lang="fr-FR" sz="4400" b="1" dirty="0">
                    <a:solidFill>
                      <a:schemeClr val="accent1">
                        <a:lumMod val="50000"/>
                      </a:schemeClr>
                    </a:solidFill>
                  </a:endParaRPr>
                </a:p>
              </p:txBody>
            </p:sp>
            <p:sp>
              <p:nvSpPr>
                <p:cNvPr id="48" name="ZoneTexte 47">
                  <a:extLst>
                    <a:ext uri="{FF2B5EF4-FFF2-40B4-BE49-F238E27FC236}">
                      <a16:creationId xmlns:a16="http://schemas.microsoft.com/office/drawing/2014/main" id="{497D726B-D48E-8C24-EEA7-A60199CD1E42}"/>
                    </a:ext>
                  </a:extLst>
                </p:cNvPr>
                <p:cNvSpPr txBox="1"/>
                <p:nvPr/>
              </p:nvSpPr>
              <p:spPr>
                <a:xfrm>
                  <a:off x="7188628" y="4489903"/>
                  <a:ext cx="1476173" cy="851297"/>
                </a:xfrm>
                <a:prstGeom prst="roundRect">
                  <a:avLst/>
                </a:prstGeom>
                <a:noFill/>
                <a:ln>
                  <a:solidFill>
                    <a:srgbClr val="C00000"/>
                  </a:solidFill>
                </a:ln>
              </p:spPr>
              <p:txBody>
                <a:bodyPr wrap="square" rtlCol="0">
                  <a:spAutoFit/>
                </a:bodyPr>
                <a:lstStyle/>
                <a:p>
                  <a:pPr algn="ctr"/>
                  <a:r>
                    <a:rPr lang="ar-MA" sz="4400" b="1" dirty="0">
                      <a:solidFill>
                        <a:srgbClr val="424D7B"/>
                      </a:solidFill>
                      <a:latin typeface="Microsoft Uighur" panose="02000000000000000000" pitchFamily="2" charset="-78"/>
                      <a:cs typeface="Microsoft Uighur" panose="02000000000000000000" pitchFamily="2" charset="-78"/>
                    </a:rPr>
                    <a:t>اَلْحَصَواتُ</a:t>
                  </a:r>
                  <a:endParaRPr lang="fr-FR" sz="4400" b="1" dirty="0">
                    <a:solidFill>
                      <a:srgbClr val="424D7B"/>
                    </a:solidFill>
                    <a:latin typeface="Microsoft Uighur" panose="02000000000000000000" pitchFamily="2" charset="-78"/>
                    <a:cs typeface="Microsoft Uighur" panose="02000000000000000000" pitchFamily="2" charset="-78"/>
                  </a:endParaRPr>
                </a:p>
              </p:txBody>
            </p:sp>
            <p:sp>
              <p:nvSpPr>
                <p:cNvPr id="49" name="ZoneTexte 48">
                  <a:extLst>
                    <a:ext uri="{FF2B5EF4-FFF2-40B4-BE49-F238E27FC236}">
                      <a16:creationId xmlns:a16="http://schemas.microsoft.com/office/drawing/2014/main" id="{13FAFFAF-676A-FF6E-4748-44B4A12E1C05}"/>
                    </a:ext>
                  </a:extLst>
                </p:cNvPr>
                <p:cNvSpPr txBox="1"/>
                <p:nvPr/>
              </p:nvSpPr>
              <p:spPr>
                <a:xfrm>
                  <a:off x="5817760" y="4480238"/>
                  <a:ext cx="1140962" cy="851297"/>
                </a:xfrm>
                <a:prstGeom prst="roundRect">
                  <a:avLst/>
                </a:prstGeom>
                <a:noFill/>
                <a:ln>
                  <a:solidFill>
                    <a:srgbClr val="C00000"/>
                  </a:solidFill>
                </a:ln>
              </p:spPr>
              <p:txBody>
                <a:bodyPr wrap="square" rtlCol="0">
                  <a:spAutoFit/>
                </a:bodyPr>
                <a:lstStyle/>
                <a:p>
                  <a:pPr algn="ctr"/>
                  <a:r>
                    <a:rPr lang="ar-MA" sz="4400" b="1" dirty="0">
                      <a:solidFill>
                        <a:srgbClr val="424D7B"/>
                      </a:solidFill>
                      <a:latin typeface="Microsoft Uighur" panose="02000000000000000000" pitchFamily="2" charset="-78"/>
                      <a:cs typeface="Microsoft Uighur" panose="02000000000000000000" pitchFamily="2" charset="-78"/>
                    </a:rPr>
                    <a:t>نَقِيٌّ</a:t>
                  </a:r>
                  <a:endParaRPr lang="fr-FR" sz="4400" b="1" dirty="0">
                    <a:solidFill>
                      <a:schemeClr val="accent1">
                        <a:lumMod val="50000"/>
                      </a:schemeClr>
                    </a:solidFill>
                  </a:endParaRPr>
                </a:p>
              </p:txBody>
            </p:sp>
            <p:sp>
              <p:nvSpPr>
                <p:cNvPr id="50" name="ZoneTexte 49">
                  <a:extLst>
                    <a:ext uri="{FF2B5EF4-FFF2-40B4-BE49-F238E27FC236}">
                      <a16:creationId xmlns:a16="http://schemas.microsoft.com/office/drawing/2014/main" id="{58A91BDC-467E-88E3-EF96-F9A7FD7A3516}"/>
                    </a:ext>
                  </a:extLst>
                </p:cNvPr>
                <p:cNvSpPr txBox="1"/>
                <p:nvPr/>
              </p:nvSpPr>
              <p:spPr>
                <a:xfrm>
                  <a:off x="4274075" y="4484049"/>
                  <a:ext cx="1476173" cy="851297"/>
                </a:xfrm>
                <a:prstGeom prst="roundRect">
                  <a:avLst/>
                </a:prstGeom>
                <a:noFill/>
                <a:ln>
                  <a:solidFill>
                    <a:srgbClr val="C00000"/>
                  </a:solidFill>
                </a:ln>
              </p:spPr>
              <p:txBody>
                <a:bodyPr wrap="square" rtlCol="0">
                  <a:spAutoFit/>
                </a:bodyPr>
                <a:lstStyle/>
                <a:p>
                  <a:pPr algn="ctr"/>
                  <a:r>
                    <a:rPr lang="ar-MA" sz="4400" b="1" dirty="0">
                      <a:solidFill>
                        <a:srgbClr val="0070C0"/>
                      </a:solidFill>
                      <a:latin typeface="Microsoft Uighur" panose="02000000000000000000" pitchFamily="2" charset="-78"/>
                      <a:cs typeface="Microsoft Uighur" panose="02000000000000000000" pitchFamily="2" charset="-78"/>
                    </a:rPr>
                    <a:t>أَفْلَحَ</a:t>
                  </a:r>
                  <a:endParaRPr lang="fr-FR" sz="4400" b="1" dirty="0">
                    <a:solidFill>
                      <a:srgbClr val="0070C0"/>
                    </a:solidFill>
                    <a:latin typeface="Microsoft Uighur" panose="02000000000000000000" pitchFamily="2" charset="-78"/>
                    <a:cs typeface="Microsoft Uighur" panose="02000000000000000000" pitchFamily="2" charset="-78"/>
                  </a:endParaRPr>
                </a:p>
              </p:txBody>
            </p:sp>
            <p:sp>
              <p:nvSpPr>
                <p:cNvPr id="51" name="ZoneTexte 50">
                  <a:extLst>
                    <a:ext uri="{FF2B5EF4-FFF2-40B4-BE49-F238E27FC236}">
                      <a16:creationId xmlns:a16="http://schemas.microsoft.com/office/drawing/2014/main" id="{C69C841E-FCC8-1543-72A3-55FBDE8E8269}"/>
                    </a:ext>
                  </a:extLst>
                </p:cNvPr>
                <p:cNvSpPr txBox="1"/>
                <p:nvPr/>
              </p:nvSpPr>
              <p:spPr>
                <a:xfrm>
                  <a:off x="3014359" y="4489903"/>
                  <a:ext cx="1140962" cy="851297"/>
                </a:xfrm>
                <a:prstGeom prst="roundRect">
                  <a:avLst/>
                </a:prstGeom>
                <a:noFill/>
                <a:ln>
                  <a:solidFill>
                    <a:srgbClr val="C00000"/>
                  </a:solidFill>
                </a:ln>
              </p:spPr>
              <p:txBody>
                <a:bodyPr wrap="square" rtlCol="0">
                  <a:spAutoFit/>
                </a:bodyPr>
                <a:lstStyle/>
                <a:p>
                  <a:pPr algn="ctr"/>
                  <a:r>
                    <a:rPr lang="ar-MA" sz="4400" b="1" dirty="0">
                      <a:solidFill>
                        <a:srgbClr val="0070C0"/>
                      </a:solidFill>
                      <a:latin typeface="Microsoft Uighur" panose="02000000000000000000" pitchFamily="2" charset="-78"/>
                      <a:cs typeface="Microsoft Uighur" panose="02000000000000000000" pitchFamily="2" charset="-78"/>
                    </a:rPr>
                    <a:t>نَسَبَ</a:t>
                  </a:r>
                  <a:endParaRPr lang="fr-FR" sz="4400" b="1" dirty="0">
                    <a:solidFill>
                      <a:schemeClr val="accent1">
                        <a:lumMod val="50000"/>
                      </a:schemeClr>
                    </a:solidFill>
                  </a:endParaRPr>
                </a:p>
              </p:txBody>
            </p:sp>
          </p:grpSp>
          <p:sp>
            <p:nvSpPr>
              <p:cNvPr id="36" name="ZoneTexte 35">
                <a:extLst>
                  <a:ext uri="{FF2B5EF4-FFF2-40B4-BE49-F238E27FC236}">
                    <a16:creationId xmlns:a16="http://schemas.microsoft.com/office/drawing/2014/main" id="{8E2C1F57-125E-9F88-D2DA-50EA9818088E}"/>
                  </a:ext>
                </a:extLst>
              </p:cNvPr>
              <p:cNvSpPr txBox="1"/>
              <p:nvPr/>
            </p:nvSpPr>
            <p:spPr>
              <a:xfrm>
                <a:off x="4574122" y="5032124"/>
                <a:ext cx="1704193" cy="783193"/>
              </a:xfrm>
              <a:prstGeom prst="roundRect">
                <a:avLst/>
              </a:prstGeom>
              <a:noFill/>
              <a:ln>
                <a:solidFill>
                  <a:srgbClr val="C00000"/>
                </a:solidFill>
              </a:ln>
            </p:spPr>
            <p:txBody>
              <a:bodyPr wrap="square" rtlCol="0">
                <a:spAutoFit/>
              </a:bodyPr>
              <a:lstStyle/>
              <a:p>
                <a:pPr algn="ctr" defTabSz="914400" rtl="1">
                  <a:spcBef>
                    <a:spcPts val="600"/>
                  </a:spcBef>
                  <a:buClr>
                    <a:srgbClr val="000000"/>
                  </a:buClr>
                  <a:buSzPts val="4400"/>
                  <a:defRPr/>
                </a:pPr>
                <a:r>
                  <a:rPr lang="ar-MA" sz="4000" b="1" dirty="0">
                    <a:solidFill>
                      <a:srgbClr val="0070C0"/>
                    </a:solidFill>
                    <a:latin typeface="Microsoft Uighur" panose="02000000000000000000" pitchFamily="2" charset="-78"/>
                    <a:cs typeface="Microsoft Uighur" panose="02000000000000000000" pitchFamily="2" charset="-78"/>
                  </a:rPr>
                  <a:t>هَوِيَ يَهْوى</a:t>
                </a:r>
                <a:endParaRPr lang="fr-FR" sz="4000" b="1" dirty="0">
                  <a:solidFill>
                    <a:srgbClr val="0070C0"/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endParaRPr>
              </a:p>
            </p:txBody>
          </p:sp>
          <p:sp>
            <p:nvSpPr>
              <p:cNvPr id="37" name="ZoneTexte 36">
                <a:extLst>
                  <a:ext uri="{FF2B5EF4-FFF2-40B4-BE49-F238E27FC236}">
                    <a16:creationId xmlns:a16="http://schemas.microsoft.com/office/drawing/2014/main" id="{6EC3C6EA-E020-5D4F-D7AF-EA0C6733C328}"/>
                  </a:ext>
                </a:extLst>
              </p:cNvPr>
              <p:cNvSpPr txBox="1"/>
              <p:nvPr/>
            </p:nvSpPr>
            <p:spPr>
              <a:xfrm>
                <a:off x="2976391" y="5032124"/>
                <a:ext cx="1530220" cy="783193"/>
              </a:xfrm>
              <a:prstGeom prst="roundRect">
                <a:avLst/>
              </a:prstGeom>
              <a:noFill/>
              <a:ln>
                <a:solidFill>
                  <a:srgbClr val="C00000"/>
                </a:solidFill>
              </a:ln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ar-MA" sz="4000" b="1" dirty="0">
                    <a:solidFill>
                      <a:srgbClr val="0070C0"/>
                    </a:solidFill>
                    <a:latin typeface="Microsoft Uighur" panose="02000000000000000000" pitchFamily="2" charset="-78"/>
                    <a:cs typeface="Microsoft Uighur" panose="02000000000000000000" pitchFamily="2" charset="-78"/>
                  </a:rPr>
                  <a:t>فَرَغَ</a:t>
                </a:r>
                <a:r>
                  <a:rPr lang="ar-MA" sz="4000" b="1" dirty="0">
                    <a:solidFill>
                      <a:srgbClr val="424D7B"/>
                    </a:solidFill>
                    <a:latin typeface="Microsoft Uighur" panose="02000000000000000000" pitchFamily="2" charset="-78"/>
                    <a:cs typeface="Microsoft Uighur" panose="02000000000000000000" pitchFamily="2" charset="-78"/>
                  </a:rPr>
                  <a:t> </a:t>
                </a:r>
                <a:r>
                  <a:rPr lang="ar-MA" sz="4000" b="1" dirty="0">
                    <a:solidFill>
                      <a:srgbClr val="0070C0"/>
                    </a:solidFill>
                    <a:latin typeface="Microsoft Uighur" panose="02000000000000000000" pitchFamily="2" charset="-78"/>
                    <a:cs typeface="Microsoft Uighur" panose="02000000000000000000" pitchFamily="2" charset="-78"/>
                  </a:rPr>
                  <a:t>يَفْرَغُ</a:t>
                </a:r>
                <a:endParaRPr lang="fr-FR" sz="4000" b="1" dirty="0">
                  <a:solidFill>
                    <a:schemeClr val="accent1">
                      <a:lumMod val="50000"/>
                    </a:schemeClr>
                  </a:solidFill>
                </a:endParaRPr>
              </a:p>
            </p:txBody>
          </p:sp>
          <p:sp>
            <p:nvSpPr>
              <p:cNvPr id="38" name="ZoneTexte 37">
                <a:extLst>
                  <a:ext uri="{FF2B5EF4-FFF2-40B4-BE49-F238E27FC236}">
                    <a16:creationId xmlns:a16="http://schemas.microsoft.com/office/drawing/2014/main" id="{27934202-EDE4-8449-6785-0089D3CFD3E7}"/>
                  </a:ext>
                </a:extLst>
              </p:cNvPr>
              <p:cNvSpPr txBox="1"/>
              <p:nvPr/>
            </p:nvSpPr>
            <p:spPr>
              <a:xfrm>
                <a:off x="1108070" y="5069803"/>
                <a:ext cx="1800808" cy="783193"/>
              </a:xfrm>
              <a:prstGeom prst="roundRect">
                <a:avLst/>
              </a:prstGeom>
              <a:noFill/>
              <a:ln>
                <a:solidFill>
                  <a:srgbClr val="C00000"/>
                </a:solidFill>
              </a:ln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ar-MA" sz="4000" b="1" dirty="0">
                    <a:solidFill>
                      <a:srgbClr val="0070C0"/>
                    </a:solidFill>
                    <a:latin typeface="Microsoft Uighur" panose="02000000000000000000" pitchFamily="2" charset="-78"/>
                    <a:cs typeface="Microsoft Uighur" panose="02000000000000000000" pitchFamily="2" charset="-78"/>
                  </a:rPr>
                  <a:t>أَرْشَدَ  يُرْشِدُ</a:t>
                </a:r>
                <a:endParaRPr lang="fr-FR" sz="4000" b="1" dirty="0">
                  <a:solidFill>
                    <a:schemeClr val="accent1">
                      <a:lumMod val="50000"/>
                    </a:schemeClr>
                  </a:solidFill>
                </a:endParaRPr>
              </a:p>
            </p:txBody>
          </p:sp>
          <p:sp>
            <p:nvSpPr>
              <p:cNvPr id="39" name="ZoneTexte 38">
                <a:extLst>
                  <a:ext uri="{FF2B5EF4-FFF2-40B4-BE49-F238E27FC236}">
                    <a16:creationId xmlns:a16="http://schemas.microsoft.com/office/drawing/2014/main" id="{7C1A6D5C-8B9C-AD29-4413-7D34869D73BE}"/>
                  </a:ext>
                </a:extLst>
              </p:cNvPr>
              <p:cNvSpPr txBox="1"/>
              <p:nvPr/>
            </p:nvSpPr>
            <p:spPr>
              <a:xfrm>
                <a:off x="-811492" y="5027260"/>
                <a:ext cx="1800808" cy="851297"/>
              </a:xfrm>
              <a:prstGeom prst="roundRect">
                <a:avLst/>
              </a:prstGeom>
              <a:noFill/>
              <a:ln>
                <a:solidFill>
                  <a:srgbClr val="C00000"/>
                </a:solidFill>
              </a:ln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ar-MA" sz="4400" b="1" dirty="0">
                    <a:solidFill>
                      <a:srgbClr val="0070C0"/>
                    </a:solidFill>
                    <a:latin typeface="Microsoft Uighur" panose="02000000000000000000" pitchFamily="2" charset="-78"/>
                    <a:cs typeface="Microsoft Uighur" panose="02000000000000000000" pitchFamily="2" charset="-78"/>
                  </a:rPr>
                  <a:t>فَخَرَ يَفْخَرُ</a:t>
                </a:r>
                <a:endParaRPr lang="ar-MA" sz="4400" b="1" kern="0" dirty="0">
                  <a:solidFill>
                    <a:schemeClr val="accent1">
                      <a:lumMod val="50000"/>
                    </a:schemeClr>
                  </a:solidFill>
                  <a:latin typeface="Microsoft Uighur" panose="02000000000000000000" pitchFamily="2" charset="-78"/>
                  <a:ea typeface="Calibri"/>
                  <a:cs typeface="Microsoft Uighur" panose="02000000000000000000" pitchFamily="2" charset="-78"/>
                  <a:sym typeface="Calibri"/>
                </a:endParaRPr>
              </a:p>
            </p:txBody>
          </p:sp>
        </p:grpSp>
        <p:sp>
          <p:nvSpPr>
            <p:cNvPr id="32" name="ZoneTexte 31">
              <a:extLst>
                <a:ext uri="{FF2B5EF4-FFF2-40B4-BE49-F238E27FC236}">
                  <a16:creationId xmlns:a16="http://schemas.microsoft.com/office/drawing/2014/main" id="{C6EF79DE-A2D2-48E3-E649-4061BB55F985}"/>
                </a:ext>
              </a:extLst>
            </p:cNvPr>
            <p:cNvSpPr txBox="1"/>
            <p:nvPr/>
          </p:nvSpPr>
          <p:spPr>
            <a:xfrm>
              <a:off x="725402" y="1625258"/>
              <a:ext cx="1294621" cy="851297"/>
            </a:xfrm>
            <a:prstGeom prst="roundRect">
              <a:avLst/>
            </a:prstGeom>
            <a:noFill/>
            <a:ln>
              <a:solidFill>
                <a:srgbClr val="C00000"/>
              </a:solidFill>
            </a:ln>
          </p:spPr>
          <p:txBody>
            <a:bodyPr wrap="square" rtlCol="0">
              <a:spAutoFit/>
            </a:bodyPr>
            <a:lstStyle/>
            <a:p>
              <a:pPr algn="ctr"/>
              <a:r>
                <a:rPr lang="ar-MA" sz="4400" b="1" kern="0" dirty="0">
                  <a:solidFill>
                    <a:srgbClr val="424D7B"/>
                  </a:solidFill>
                  <a:latin typeface="Microsoft Uighur" panose="02000000000000000000" pitchFamily="2" charset="-78"/>
                  <a:ea typeface="Calibri"/>
                  <a:cs typeface="Microsoft Uighur" panose="02000000000000000000" pitchFamily="2" charset="-78"/>
                </a:rPr>
                <a:t>مَوْهِبَةٌ</a:t>
              </a:r>
              <a:endParaRPr lang="fr-FR" sz="4400" b="1" dirty="0">
                <a:solidFill>
                  <a:schemeClr val="accent1">
                    <a:lumMod val="50000"/>
                  </a:schemeClr>
                </a:solidFill>
              </a:endParaRPr>
            </a:p>
          </p:txBody>
        </p:sp>
        <p:sp>
          <p:nvSpPr>
            <p:cNvPr id="33" name="ZoneTexte 32">
              <a:extLst>
                <a:ext uri="{FF2B5EF4-FFF2-40B4-BE49-F238E27FC236}">
                  <a16:creationId xmlns:a16="http://schemas.microsoft.com/office/drawing/2014/main" id="{7864EFA5-879E-7384-2249-B12F158ACEC6}"/>
                </a:ext>
              </a:extLst>
            </p:cNvPr>
            <p:cNvSpPr txBox="1"/>
            <p:nvPr/>
          </p:nvSpPr>
          <p:spPr>
            <a:xfrm>
              <a:off x="596558" y="3897222"/>
              <a:ext cx="1391162" cy="851297"/>
            </a:xfrm>
            <a:prstGeom prst="roundRect">
              <a:avLst/>
            </a:prstGeom>
            <a:noFill/>
            <a:ln>
              <a:solidFill>
                <a:srgbClr val="C00000"/>
              </a:solidFill>
            </a:ln>
          </p:spPr>
          <p:txBody>
            <a:bodyPr wrap="square" rtlCol="0">
              <a:spAutoFit/>
            </a:bodyPr>
            <a:lstStyle/>
            <a:p>
              <a:pPr algn="ctr"/>
              <a:r>
                <a:rPr lang="ar-MA" sz="4400" b="1" dirty="0">
                  <a:solidFill>
                    <a:srgbClr val="0070C0"/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اِنْتابَ</a:t>
              </a:r>
              <a:endParaRPr lang="fr-FR" sz="4400" b="1" dirty="0">
                <a:solidFill>
                  <a:schemeClr val="accent1">
                    <a:lumMod val="50000"/>
                  </a:schemeClr>
                </a:solidFill>
              </a:endParaRPr>
            </a:p>
          </p:txBody>
        </p:sp>
        <p:sp>
          <p:nvSpPr>
            <p:cNvPr id="34" name="ZoneTexte 33">
              <a:extLst>
                <a:ext uri="{FF2B5EF4-FFF2-40B4-BE49-F238E27FC236}">
                  <a16:creationId xmlns:a16="http://schemas.microsoft.com/office/drawing/2014/main" id="{3530BCB2-51E3-C74A-5719-99F470E81631}"/>
                </a:ext>
              </a:extLst>
            </p:cNvPr>
            <p:cNvSpPr txBox="1"/>
            <p:nvPr/>
          </p:nvSpPr>
          <p:spPr>
            <a:xfrm>
              <a:off x="719564" y="2692666"/>
              <a:ext cx="1294621" cy="851297"/>
            </a:xfrm>
            <a:prstGeom prst="roundRect">
              <a:avLst/>
            </a:prstGeom>
            <a:noFill/>
            <a:ln>
              <a:solidFill>
                <a:srgbClr val="C00000"/>
              </a:solidFill>
            </a:ln>
          </p:spPr>
          <p:txBody>
            <a:bodyPr wrap="square" rtlCol="0">
              <a:spAutoFit/>
            </a:bodyPr>
            <a:lstStyle/>
            <a:p>
              <a:pPr algn="ctr"/>
              <a:r>
                <a:rPr lang="ar-MA" sz="4400" b="1" dirty="0">
                  <a:solidFill>
                    <a:srgbClr val="424D7B"/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هَوىً</a:t>
              </a:r>
              <a:endParaRPr lang="fr-FR" sz="4400" b="1" dirty="0">
                <a:solidFill>
                  <a:schemeClr val="accent1">
                    <a:lumMod val="50000"/>
                  </a:schemeClr>
                </a:solidFill>
              </a:endParaRPr>
            </a:p>
          </p:txBody>
        </p:sp>
      </p:grpSp>
      <p:pic>
        <p:nvPicPr>
          <p:cNvPr id="54" name="Image 53">
            <a:extLst>
              <a:ext uri="{FF2B5EF4-FFF2-40B4-BE49-F238E27FC236}">
                <a16:creationId xmlns:a16="http://schemas.microsoft.com/office/drawing/2014/main" id="{D0B9B383-9C10-D718-6C2F-6980DB2D7882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870183" y="136738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55" name="Rectangle 54">
            <a:extLst>
              <a:ext uri="{FF2B5EF4-FFF2-40B4-BE49-F238E27FC236}">
                <a16:creationId xmlns:a16="http://schemas.microsoft.com/office/drawing/2014/main" id="{DAE35807-C7F1-5161-F1D6-0A3657887169}"/>
              </a:ext>
            </a:extLst>
          </p:cNvPr>
          <p:cNvSpPr>
            <a:spLocks/>
          </p:cNvSpPr>
          <p:nvPr/>
        </p:nvSpPr>
        <p:spPr>
          <a:xfrm>
            <a:off x="6610183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lang="ar-MA" sz="2000" b="1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افتتاح الحصة</a:t>
            </a:r>
          </a:p>
        </p:txBody>
      </p:sp>
      <p:grpSp>
        <p:nvGrpSpPr>
          <p:cNvPr id="3" name="Groupe 2">
            <a:extLst>
              <a:ext uri="{FF2B5EF4-FFF2-40B4-BE49-F238E27FC236}">
                <a16:creationId xmlns:a16="http://schemas.microsoft.com/office/drawing/2014/main" id="{8C7783F9-7FAC-0D75-6AA3-25C25782629D}"/>
              </a:ext>
            </a:extLst>
          </p:cNvPr>
          <p:cNvGrpSpPr/>
          <p:nvPr/>
        </p:nvGrpSpPr>
        <p:grpSpPr>
          <a:xfrm>
            <a:off x="1878674" y="131773"/>
            <a:ext cx="4453440" cy="288000"/>
            <a:chOff x="1878674" y="131773"/>
            <a:chExt cx="4453440" cy="288000"/>
          </a:xfrm>
        </p:grpSpPr>
        <p:sp>
          <p:nvSpPr>
            <p:cNvPr id="4" name="Rectangle 3">
              <a:extLst>
                <a:ext uri="{FF2B5EF4-FFF2-40B4-BE49-F238E27FC236}">
                  <a16:creationId xmlns:a16="http://schemas.microsoft.com/office/drawing/2014/main" id="{E3B3DB34-73E8-F872-54B6-42B840CC4658}"/>
                </a:ext>
              </a:extLst>
            </p:cNvPr>
            <p:cNvSpPr>
              <a:spLocks/>
            </p:cNvSpPr>
            <p:nvPr/>
          </p:nvSpPr>
          <p:spPr>
            <a:xfrm>
              <a:off x="5072114" y="131773"/>
              <a:ext cx="1260000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spcBef>
                  <a:spcPts val="0"/>
                </a:spcBef>
                <a:buClrTx/>
                <a:buSzTx/>
                <a:buFontTx/>
                <a:buNone/>
                <a:tabLst/>
                <a:defRPr/>
              </a:pPr>
              <a:r>
                <a:rPr lang="ar-MA" sz="2000" b="1" dirty="0">
                  <a:solidFill>
                    <a:srgbClr val="565F88"/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معــــــــــجم</a:t>
              </a:r>
            </a:p>
          </p:txBody>
        </p:sp>
        <p:grpSp>
          <p:nvGrpSpPr>
            <p:cNvPr id="5" name="Groupe 4">
              <a:extLst>
                <a:ext uri="{FF2B5EF4-FFF2-40B4-BE49-F238E27FC236}">
                  <a16:creationId xmlns:a16="http://schemas.microsoft.com/office/drawing/2014/main" id="{D596763E-F78C-53B1-E4C2-F6AD8A54A7A8}"/>
                </a:ext>
              </a:extLst>
            </p:cNvPr>
            <p:cNvGrpSpPr/>
            <p:nvPr/>
          </p:nvGrpSpPr>
          <p:grpSpPr>
            <a:xfrm>
              <a:off x="1878674" y="131773"/>
              <a:ext cx="4453440" cy="288000"/>
              <a:chOff x="1878674" y="131773"/>
              <a:chExt cx="4453440" cy="288000"/>
            </a:xfrm>
          </p:grpSpPr>
          <p:pic>
            <p:nvPicPr>
              <p:cNvPr id="6" name="Image 5">
                <a:extLst>
                  <a:ext uri="{FF2B5EF4-FFF2-40B4-BE49-F238E27FC236}">
                    <a16:creationId xmlns:a16="http://schemas.microsoft.com/office/drawing/2014/main" id="{7B670069-439E-A3EF-2C62-3F80631AAFE3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5">
                <a:alphaModFix amt="20000"/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/>
            </p:blipFill>
            <p:spPr>
              <a:xfrm>
                <a:off x="1878674" y="136738"/>
                <a:ext cx="278069" cy="278069"/>
              </a:xfrm>
              <a:prstGeom prst="rect">
                <a:avLst/>
              </a:prstGeom>
              <a:ln>
                <a:noFill/>
              </a:ln>
            </p:spPr>
          </p:pic>
          <p:grpSp>
            <p:nvGrpSpPr>
              <p:cNvPr id="8" name="Groupe 7">
                <a:extLst>
                  <a:ext uri="{FF2B5EF4-FFF2-40B4-BE49-F238E27FC236}">
                    <a16:creationId xmlns:a16="http://schemas.microsoft.com/office/drawing/2014/main" id="{16C51286-9F4C-C879-0AF5-7B2B35785EAD}"/>
                  </a:ext>
                </a:extLst>
              </p:cNvPr>
              <p:cNvGrpSpPr/>
              <p:nvPr/>
            </p:nvGrpSpPr>
            <p:grpSpPr>
              <a:xfrm>
                <a:off x="2815306" y="131773"/>
                <a:ext cx="3516808" cy="288000"/>
                <a:chOff x="2815306" y="131773"/>
                <a:chExt cx="3516808" cy="288000"/>
              </a:xfrm>
            </p:grpSpPr>
            <p:pic>
              <p:nvPicPr>
                <p:cNvPr id="9" name="Image 8">
                  <a:extLst>
                    <a:ext uri="{FF2B5EF4-FFF2-40B4-BE49-F238E27FC236}">
                      <a16:creationId xmlns:a16="http://schemas.microsoft.com/office/drawing/2014/main" id="{FE89EDD7-5CEB-111C-5D8A-B0305750F3D0}"/>
                    </a:ext>
                  </a:extLst>
                </p:cNvPr>
                <p:cNvPicPr>
                  <a:picLocks noChangeAspect="1"/>
                </p:cNvPicPr>
                <p:nvPr/>
              </p:nvPicPr>
              <p:blipFill>
                <a:blip r:embed="rId6">
                  <a:alphaModFix/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/>
              </p:blipFill>
              <p:spPr>
                <a:xfrm>
                  <a:off x="6054045" y="136738"/>
                  <a:ext cx="278069" cy="278069"/>
                </a:xfrm>
                <a:prstGeom prst="rect">
                  <a:avLst/>
                </a:prstGeom>
                <a:ln>
                  <a:noFill/>
                </a:ln>
              </p:spPr>
            </p:pic>
            <p:pic>
              <p:nvPicPr>
                <p:cNvPr id="12" name="Image 11">
                  <a:extLst>
                    <a:ext uri="{FF2B5EF4-FFF2-40B4-BE49-F238E27FC236}">
                      <a16:creationId xmlns:a16="http://schemas.microsoft.com/office/drawing/2014/main" id="{35A5C1FB-05FC-5D91-4711-1CA5FDDA0CE3}"/>
                    </a:ext>
                  </a:extLst>
                </p:cNvPr>
                <p:cNvPicPr>
                  <a:picLocks noChangeAspect="1"/>
                </p:cNvPicPr>
                <p:nvPr/>
              </p:nvPicPr>
              <p:blipFill>
                <a:blip r:embed="rId7">
                  <a:alphaModFix amt="20000"/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/>
              </p:blipFill>
              <p:spPr>
                <a:xfrm>
                  <a:off x="4052373" y="136738"/>
                  <a:ext cx="278069" cy="278069"/>
                </a:xfrm>
                <a:prstGeom prst="rect">
                  <a:avLst/>
                </a:prstGeom>
                <a:ln>
                  <a:noFill/>
                </a:ln>
              </p:spPr>
            </p:pic>
            <p:sp>
              <p:nvSpPr>
                <p:cNvPr id="15" name="Rectangle 14">
                  <a:extLst>
                    <a:ext uri="{FF2B5EF4-FFF2-40B4-BE49-F238E27FC236}">
                      <a16:creationId xmlns:a16="http://schemas.microsoft.com/office/drawing/2014/main" id="{18111328-228C-3FBC-1D5E-4EEA05F0BC63}"/>
                    </a:ext>
                  </a:extLst>
                </p:cNvPr>
                <p:cNvSpPr>
                  <a:spLocks/>
                </p:cNvSpPr>
                <p:nvPr/>
              </p:nvSpPr>
              <p:spPr>
                <a:xfrm>
                  <a:off x="2815306" y="131773"/>
                  <a:ext cx="1260000" cy="288000"/>
                </a:xfrm>
                <a:prstGeom prst="rect">
                  <a:avLst/>
                </a:prstGeom>
                <a:noFill/>
                <a:ln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marL="0" marR="0" lvl="0" indent="0" algn="ctr" defTabSz="914400" rtl="1" eaLnBrk="1" fontAlgn="auto" latinLnBrk="0" hangingPunct="1">
                    <a:spcBef>
                      <a:spcPts val="0"/>
                    </a:spcBef>
                    <a:buClrTx/>
                    <a:buSzTx/>
                    <a:buFontTx/>
                    <a:buNone/>
                    <a:tabLst/>
                    <a:defRPr/>
                  </a:pPr>
                  <a:r>
                    <a:rPr kumimoji="0" lang="ar-MA" sz="2000" b="1" i="0" u="none" strike="noStrike" kern="1200" cap="none" spc="0" normalizeH="0" baseline="0" noProof="0" dirty="0">
                      <a:ln>
                        <a:noFill/>
                      </a:ln>
                      <a:solidFill>
                        <a:srgbClr val="565F88">
                          <a:alpha val="20000"/>
                        </a:srgbClr>
                      </a:solidFill>
                      <a:effectLst/>
                      <a:uLnTx/>
                      <a:uFillTx/>
                      <a:latin typeface="Microsoft Uighur" panose="02000000000000000000" pitchFamily="2" charset="-78"/>
                      <a:cs typeface="Microsoft Uighur" panose="02000000000000000000" pitchFamily="2" charset="-78"/>
                    </a:rPr>
                    <a:t>استـماع وتحدث</a:t>
                  </a:r>
                </a:p>
              </p:txBody>
            </p:sp>
          </p:grpSp>
        </p:grpSp>
      </p:grpSp>
    </p:spTree>
    <p:extLst>
      <p:ext uri="{BB962C8B-B14F-4D97-AF65-F5344CB8AC3E}">
        <p14:creationId xmlns:p14="http://schemas.microsoft.com/office/powerpoint/2010/main" val="2951039203"/>
      </p:ext>
    </p:extLst>
  </p:cSld>
  <p:clrMapOvr>
    <a:masterClrMapping/>
  </p:clrMapOvr>
  <p:transition spd="slow">
    <p:fade/>
  </p:transition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881EF45-73E9-EC74-9919-95C720383A0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CC66E49F-FFDC-A250-7A6B-3AAB235B3BC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lvl="0" defTabSz="457200">
              <a:lnSpc>
                <a:spcPct val="100000"/>
              </a:lnSpc>
              <a:spcBef>
                <a:spcPts val="0"/>
              </a:spcBef>
              <a:defRPr/>
            </a:pPr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cs typeface="Microsoft Uighur" panose="02000000000000000000" pitchFamily="2" charset="-78"/>
              </a:rPr>
              <a:t>من يركّب جملا موظفا كلمات من بين الكلمات أمامكم؟ (أربع دقائق)</a:t>
            </a:r>
            <a:endParaRPr lang="fr-FR" sz="2000" b="1" dirty="0"/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E9AD284B-FA24-1313-F88E-22507BE07662}"/>
              </a:ext>
            </a:extLst>
          </p:cNvPr>
          <p:cNvSpPr>
            <a:spLocks/>
          </p:cNvSpPr>
          <p:nvPr/>
        </p:nvSpPr>
        <p:spPr>
          <a:xfrm>
            <a:off x="398069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اختــتام الحــصة</a:t>
            </a:r>
          </a:p>
        </p:txBody>
      </p:sp>
      <p:pic>
        <p:nvPicPr>
          <p:cNvPr id="29" name="Espace réservé pour une image  28">
            <a:extLst>
              <a:ext uri="{FF2B5EF4-FFF2-40B4-BE49-F238E27FC236}">
                <a16:creationId xmlns:a16="http://schemas.microsoft.com/office/drawing/2014/main" id="{5D6A8E2D-DBA8-9509-3B01-2982D878455B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/>
      </p:pic>
      <p:grpSp>
        <p:nvGrpSpPr>
          <p:cNvPr id="5" name="Groupe 4">
            <a:extLst>
              <a:ext uri="{FF2B5EF4-FFF2-40B4-BE49-F238E27FC236}">
                <a16:creationId xmlns:a16="http://schemas.microsoft.com/office/drawing/2014/main" id="{BA290C00-3C5D-4B26-C73E-6A9E228D3CF6}"/>
              </a:ext>
            </a:extLst>
          </p:cNvPr>
          <p:cNvGrpSpPr/>
          <p:nvPr/>
        </p:nvGrpSpPr>
        <p:grpSpPr>
          <a:xfrm>
            <a:off x="632373" y="1829931"/>
            <a:ext cx="8133879" cy="4325193"/>
            <a:chOff x="596558" y="1617425"/>
            <a:chExt cx="8133879" cy="4325193"/>
          </a:xfrm>
        </p:grpSpPr>
        <p:grpSp>
          <p:nvGrpSpPr>
            <p:cNvPr id="8" name="Groupe 7">
              <a:extLst>
                <a:ext uri="{FF2B5EF4-FFF2-40B4-BE49-F238E27FC236}">
                  <a16:creationId xmlns:a16="http://schemas.microsoft.com/office/drawing/2014/main" id="{252CF08E-418F-FE50-B68A-0F7681E5E55F}"/>
                </a:ext>
              </a:extLst>
            </p:cNvPr>
            <p:cNvGrpSpPr/>
            <p:nvPr/>
          </p:nvGrpSpPr>
          <p:grpSpPr>
            <a:xfrm>
              <a:off x="685808" y="1617425"/>
              <a:ext cx="8044629" cy="4325193"/>
              <a:chOff x="-811492" y="1553364"/>
              <a:chExt cx="7089807" cy="4325193"/>
            </a:xfrm>
          </p:grpSpPr>
          <p:grpSp>
            <p:nvGrpSpPr>
              <p:cNvPr id="31" name="Groupe 30">
                <a:extLst>
                  <a:ext uri="{FF2B5EF4-FFF2-40B4-BE49-F238E27FC236}">
                    <a16:creationId xmlns:a16="http://schemas.microsoft.com/office/drawing/2014/main" id="{E642540E-9767-AD2D-683D-0B8053A66E74}"/>
                  </a:ext>
                </a:extLst>
              </p:cNvPr>
              <p:cNvGrpSpPr/>
              <p:nvPr/>
            </p:nvGrpSpPr>
            <p:grpSpPr>
              <a:xfrm>
                <a:off x="485523" y="1553364"/>
                <a:ext cx="5718608" cy="3131094"/>
                <a:chOff x="2946193" y="2210106"/>
                <a:chExt cx="5718608" cy="3131094"/>
              </a:xfrm>
            </p:grpSpPr>
            <p:sp>
              <p:nvSpPr>
                <p:cNvPr id="36" name="ZoneTexte 35">
                  <a:extLst>
                    <a:ext uri="{FF2B5EF4-FFF2-40B4-BE49-F238E27FC236}">
                      <a16:creationId xmlns:a16="http://schemas.microsoft.com/office/drawing/2014/main" id="{5D51E4E5-A39D-2A6C-9579-B35B92FC740E}"/>
                    </a:ext>
                  </a:extLst>
                </p:cNvPr>
                <p:cNvSpPr txBox="1"/>
                <p:nvPr/>
              </p:nvSpPr>
              <p:spPr>
                <a:xfrm>
                  <a:off x="7305409" y="2210107"/>
                  <a:ext cx="1200637" cy="851297"/>
                </a:xfrm>
                <a:prstGeom prst="roundRect">
                  <a:avLst/>
                </a:prstGeom>
                <a:noFill/>
                <a:ln>
                  <a:solidFill>
                    <a:srgbClr val="C00000"/>
                  </a:solidFill>
                </a:ln>
              </p:spPr>
              <p:txBody>
                <a:bodyPr wrap="square" rtlCol="0">
                  <a:spAutoFit/>
                </a:bodyPr>
                <a:lstStyle/>
                <a:p>
                  <a:pPr algn="ctr"/>
                  <a:r>
                    <a:rPr lang="ar-MA" sz="4400" b="1" kern="0" dirty="0">
                      <a:solidFill>
                        <a:srgbClr val="424D7B"/>
                      </a:solidFill>
                      <a:latin typeface="Microsoft Uighur" panose="02000000000000000000" pitchFamily="2" charset="-78"/>
                      <a:ea typeface="Calibri"/>
                      <a:cs typeface="Microsoft Uighur" panose="02000000000000000000" pitchFamily="2" charset="-78"/>
                    </a:rPr>
                    <a:t>شَغَفٌ</a:t>
                  </a:r>
                  <a:endParaRPr lang="fr-FR" sz="4400" b="1" dirty="0">
                    <a:solidFill>
                      <a:schemeClr val="accent1">
                        <a:lumMod val="50000"/>
                      </a:schemeClr>
                    </a:solidFill>
                  </a:endParaRPr>
                </a:p>
              </p:txBody>
            </p:sp>
            <p:sp>
              <p:nvSpPr>
                <p:cNvPr id="37" name="ZoneTexte 36">
                  <a:extLst>
                    <a:ext uri="{FF2B5EF4-FFF2-40B4-BE49-F238E27FC236}">
                      <a16:creationId xmlns:a16="http://schemas.microsoft.com/office/drawing/2014/main" id="{01F9BC89-B7C5-4F9F-106F-D80AE48EB353}"/>
                    </a:ext>
                  </a:extLst>
                </p:cNvPr>
                <p:cNvSpPr txBox="1"/>
                <p:nvPr/>
              </p:nvSpPr>
              <p:spPr>
                <a:xfrm>
                  <a:off x="5440521" y="2217939"/>
                  <a:ext cx="1779541" cy="851297"/>
                </a:xfrm>
                <a:prstGeom prst="roundRect">
                  <a:avLst/>
                </a:prstGeom>
                <a:noFill/>
                <a:ln>
                  <a:solidFill>
                    <a:srgbClr val="C00000"/>
                  </a:solidFill>
                </a:ln>
              </p:spPr>
              <p:txBody>
                <a:bodyPr wrap="square" rtlCol="0">
                  <a:spAutoFit/>
                </a:bodyPr>
                <a:lstStyle/>
                <a:p>
                  <a:pPr algn="ctr"/>
                  <a:r>
                    <a:rPr lang="ar-MA" sz="4400" b="1" kern="0" dirty="0">
                      <a:solidFill>
                        <a:srgbClr val="424D7B"/>
                      </a:solidFill>
                      <a:latin typeface="Microsoft Uighur" panose="02000000000000000000" pitchFamily="2" charset="-78"/>
                      <a:ea typeface="Calibri"/>
                      <a:cs typeface="Microsoft Uighur" panose="02000000000000000000" pitchFamily="2" charset="-78"/>
                    </a:rPr>
                    <a:t>اِنْبِهارٌ(</a:t>
                  </a:r>
                  <a:r>
                    <a:rPr lang="ar-MA" sz="4000" b="1" kern="0" dirty="0">
                      <a:solidFill>
                        <a:srgbClr val="424D7B"/>
                      </a:solidFill>
                      <a:latin typeface="Microsoft Uighur" panose="02000000000000000000" pitchFamily="2" charset="-78"/>
                      <a:ea typeface="Calibri"/>
                      <a:cs typeface="Microsoft Uighur" panose="02000000000000000000" pitchFamily="2" charset="-78"/>
                    </a:rPr>
                    <a:t>اِنْبَهَرَ</a:t>
                  </a:r>
                  <a:r>
                    <a:rPr lang="ar-MA" sz="4400" b="1" kern="0" dirty="0">
                      <a:solidFill>
                        <a:srgbClr val="424D7B"/>
                      </a:solidFill>
                      <a:latin typeface="Microsoft Uighur" panose="02000000000000000000" pitchFamily="2" charset="-78"/>
                      <a:ea typeface="Calibri"/>
                      <a:cs typeface="Microsoft Uighur" panose="02000000000000000000" pitchFamily="2" charset="-78"/>
                    </a:rPr>
                    <a:t>)</a:t>
                  </a:r>
                  <a:endParaRPr lang="fr-FR" sz="4400" b="1" dirty="0">
                    <a:solidFill>
                      <a:schemeClr val="accent1">
                        <a:lumMod val="50000"/>
                      </a:schemeClr>
                    </a:solidFill>
                  </a:endParaRPr>
                </a:p>
              </p:txBody>
            </p:sp>
            <p:sp>
              <p:nvSpPr>
                <p:cNvPr id="38" name="ZoneTexte 37">
                  <a:extLst>
                    <a:ext uri="{FF2B5EF4-FFF2-40B4-BE49-F238E27FC236}">
                      <a16:creationId xmlns:a16="http://schemas.microsoft.com/office/drawing/2014/main" id="{A7EF55E5-9E77-6B24-29E6-DA73E15DA63F}"/>
                    </a:ext>
                  </a:extLst>
                </p:cNvPr>
                <p:cNvSpPr txBox="1"/>
                <p:nvPr/>
              </p:nvSpPr>
              <p:spPr>
                <a:xfrm>
                  <a:off x="4228130" y="2210106"/>
                  <a:ext cx="1140962" cy="851297"/>
                </a:xfrm>
                <a:prstGeom prst="roundRect">
                  <a:avLst/>
                </a:prstGeom>
                <a:noFill/>
                <a:ln>
                  <a:solidFill>
                    <a:srgbClr val="C00000"/>
                  </a:solidFill>
                </a:ln>
              </p:spPr>
              <p:txBody>
                <a:bodyPr wrap="square" rtlCol="0">
                  <a:spAutoFit/>
                </a:bodyPr>
                <a:lstStyle/>
                <a:p>
                  <a:pPr algn="ctr"/>
                  <a:r>
                    <a:rPr lang="ar-MA" sz="4400" b="1" kern="0" dirty="0">
                      <a:solidFill>
                        <a:srgbClr val="424D7B"/>
                      </a:solidFill>
                      <a:latin typeface="Microsoft Uighur" panose="02000000000000000000" pitchFamily="2" charset="-78"/>
                      <a:ea typeface="Calibri"/>
                      <a:cs typeface="Microsoft Uighur" panose="02000000000000000000" pitchFamily="2" charset="-78"/>
                    </a:rPr>
                    <a:t>فُرْصَةٌ</a:t>
                  </a:r>
                  <a:endParaRPr lang="fr-FR" sz="4400" b="1" dirty="0">
                    <a:solidFill>
                      <a:schemeClr val="accent1">
                        <a:lumMod val="50000"/>
                      </a:schemeClr>
                    </a:solidFill>
                  </a:endParaRPr>
                </a:p>
              </p:txBody>
            </p:sp>
            <p:sp>
              <p:nvSpPr>
                <p:cNvPr id="39" name="ZoneTexte 38">
                  <a:extLst>
                    <a:ext uri="{FF2B5EF4-FFF2-40B4-BE49-F238E27FC236}">
                      <a16:creationId xmlns:a16="http://schemas.microsoft.com/office/drawing/2014/main" id="{A47C6335-8976-75AF-0777-F77B80B1D4E0}"/>
                    </a:ext>
                  </a:extLst>
                </p:cNvPr>
                <p:cNvSpPr txBox="1"/>
                <p:nvPr/>
              </p:nvSpPr>
              <p:spPr>
                <a:xfrm>
                  <a:off x="2956891" y="2213477"/>
                  <a:ext cx="1185891" cy="851297"/>
                </a:xfrm>
                <a:prstGeom prst="roundRect">
                  <a:avLst/>
                </a:prstGeom>
                <a:noFill/>
                <a:ln>
                  <a:solidFill>
                    <a:srgbClr val="C00000"/>
                  </a:solidFill>
                </a:ln>
              </p:spPr>
              <p:txBody>
                <a:bodyPr wrap="square" rtlCol="0">
                  <a:spAutoFit/>
                </a:bodyPr>
                <a:lstStyle/>
                <a:p>
                  <a:pPr algn="ctr"/>
                  <a:r>
                    <a:rPr lang="ar-MA" sz="4400" b="1" kern="0" dirty="0">
                      <a:solidFill>
                        <a:srgbClr val="424D7B"/>
                      </a:solidFill>
                      <a:latin typeface="Microsoft Uighur" panose="02000000000000000000" pitchFamily="2" charset="-78"/>
                      <a:ea typeface="Calibri"/>
                      <a:cs typeface="Microsoft Uighur" panose="02000000000000000000" pitchFamily="2" charset="-78"/>
                    </a:rPr>
                    <a:t>ذِكْرَياتٌ</a:t>
                  </a:r>
                  <a:endParaRPr lang="fr-FR" sz="4400" b="1" dirty="0">
                    <a:solidFill>
                      <a:schemeClr val="accent1">
                        <a:lumMod val="50000"/>
                      </a:schemeClr>
                    </a:solidFill>
                  </a:endParaRPr>
                </a:p>
              </p:txBody>
            </p:sp>
            <p:sp>
              <p:nvSpPr>
                <p:cNvPr id="40" name="ZoneTexte 39">
                  <a:extLst>
                    <a:ext uri="{FF2B5EF4-FFF2-40B4-BE49-F238E27FC236}">
                      <a16:creationId xmlns:a16="http://schemas.microsoft.com/office/drawing/2014/main" id="{BE4006B6-3DF3-FFE1-E7FB-D1F60537DAC7}"/>
                    </a:ext>
                  </a:extLst>
                </p:cNvPr>
                <p:cNvSpPr txBox="1"/>
                <p:nvPr/>
              </p:nvSpPr>
              <p:spPr>
                <a:xfrm>
                  <a:off x="7280002" y="3295383"/>
                  <a:ext cx="1226044" cy="851297"/>
                </a:xfrm>
                <a:prstGeom prst="roundRect">
                  <a:avLst/>
                </a:prstGeom>
                <a:noFill/>
                <a:ln>
                  <a:solidFill>
                    <a:srgbClr val="C00000"/>
                  </a:solidFill>
                </a:ln>
              </p:spPr>
              <p:txBody>
                <a:bodyPr wrap="square" rtlCol="0">
                  <a:spAutoFit/>
                </a:bodyPr>
                <a:lstStyle/>
                <a:p>
                  <a:pPr algn="ctr"/>
                  <a:r>
                    <a:rPr lang="ar-MA" sz="4400" b="1" dirty="0">
                      <a:solidFill>
                        <a:srgbClr val="424D7B"/>
                      </a:solidFill>
                      <a:latin typeface="Microsoft Uighur" panose="02000000000000000000" pitchFamily="2" charset="-78"/>
                      <a:cs typeface="Microsoft Uighur" panose="02000000000000000000" pitchFamily="2" charset="-78"/>
                    </a:rPr>
                    <a:t>جَلَبَةٌ</a:t>
                  </a:r>
                  <a:endParaRPr lang="fr-FR" sz="4400" b="1" dirty="0">
                    <a:solidFill>
                      <a:schemeClr val="accent1">
                        <a:lumMod val="50000"/>
                      </a:schemeClr>
                    </a:solidFill>
                  </a:endParaRPr>
                </a:p>
              </p:txBody>
            </p:sp>
            <p:sp>
              <p:nvSpPr>
                <p:cNvPr id="41" name="ZoneTexte 40">
                  <a:extLst>
                    <a:ext uri="{FF2B5EF4-FFF2-40B4-BE49-F238E27FC236}">
                      <a16:creationId xmlns:a16="http://schemas.microsoft.com/office/drawing/2014/main" id="{888E21AE-861E-5EB5-FC9B-22A1A600AC8A}"/>
                    </a:ext>
                  </a:extLst>
                </p:cNvPr>
                <p:cNvSpPr txBox="1"/>
                <p:nvPr/>
              </p:nvSpPr>
              <p:spPr>
                <a:xfrm>
                  <a:off x="5744783" y="3285347"/>
                  <a:ext cx="1171127" cy="851297"/>
                </a:xfrm>
                <a:prstGeom prst="roundRect">
                  <a:avLst/>
                </a:prstGeom>
                <a:noFill/>
                <a:ln>
                  <a:solidFill>
                    <a:srgbClr val="C00000"/>
                  </a:solidFill>
                </a:ln>
              </p:spPr>
              <p:txBody>
                <a:bodyPr wrap="square" rtlCol="0">
                  <a:spAutoFit/>
                </a:bodyPr>
                <a:lstStyle/>
                <a:p>
                  <a:pPr algn="ctr"/>
                  <a:r>
                    <a:rPr lang="ar-MA" sz="4400" b="1" dirty="0">
                      <a:solidFill>
                        <a:srgbClr val="424D7B"/>
                      </a:solidFill>
                      <a:latin typeface="Microsoft Uighur" panose="02000000000000000000" pitchFamily="2" charset="-78"/>
                      <a:cs typeface="Microsoft Uighur" panose="02000000000000000000" pitchFamily="2" charset="-78"/>
                    </a:rPr>
                    <a:t>هِجْرَةٌ</a:t>
                  </a:r>
                  <a:endParaRPr lang="fr-FR" sz="4400" b="1" dirty="0">
                    <a:solidFill>
                      <a:schemeClr val="accent1">
                        <a:lumMod val="50000"/>
                      </a:schemeClr>
                    </a:solidFill>
                  </a:endParaRPr>
                </a:p>
              </p:txBody>
            </p:sp>
            <p:sp>
              <p:nvSpPr>
                <p:cNvPr id="42" name="ZoneTexte 41">
                  <a:extLst>
                    <a:ext uri="{FF2B5EF4-FFF2-40B4-BE49-F238E27FC236}">
                      <a16:creationId xmlns:a16="http://schemas.microsoft.com/office/drawing/2014/main" id="{EBBB8F18-809F-9404-612E-630D0D8EF687}"/>
                    </a:ext>
                  </a:extLst>
                </p:cNvPr>
                <p:cNvSpPr txBox="1"/>
                <p:nvPr/>
              </p:nvSpPr>
              <p:spPr>
                <a:xfrm>
                  <a:off x="4299557" y="3285493"/>
                  <a:ext cx="1243661" cy="851297"/>
                </a:xfrm>
                <a:prstGeom prst="roundRect">
                  <a:avLst/>
                </a:prstGeom>
                <a:noFill/>
                <a:ln>
                  <a:solidFill>
                    <a:srgbClr val="C00000"/>
                  </a:solidFill>
                </a:ln>
              </p:spPr>
              <p:txBody>
                <a:bodyPr wrap="square" rtlCol="0">
                  <a:spAutoFit/>
                </a:bodyPr>
                <a:lstStyle/>
                <a:p>
                  <a:pPr algn="ctr"/>
                  <a:r>
                    <a:rPr lang="ar-MA" sz="4400" b="1" dirty="0">
                      <a:solidFill>
                        <a:srgbClr val="424D7B"/>
                      </a:solidFill>
                      <a:latin typeface="Microsoft Uighur" panose="02000000000000000000" pitchFamily="2" charset="-78"/>
                      <a:cs typeface="Microsoft Uighur" panose="02000000000000000000" pitchFamily="2" charset="-78"/>
                    </a:rPr>
                    <a:t>سِرْبٌ</a:t>
                  </a:r>
                  <a:endParaRPr lang="fr-FR" sz="4400" b="1" dirty="0">
                    <a:solidFill>
                      <a:schemeClr val="accent1">
                        <a:lumMod val="50000"/>
                      </a:schemeClr>
                    </a:solidFill>
                  </a:endParaRPr>
                </a:p>
              </p:txBody>
            </p:sp>
            <p:sp>
              <p:nvSpPr>
                <p:cNvPr id="43" name="ZoneTexte 42">
                  <a:extLst>
                    <a:ext uri="{FF2B5EF4-FFF2-40B4-BE49-F238E27FC236}">
                      <a16:creationId xmlns:a16="http://schemas.microsoft.com/office/drawing/2014/main" id="{DD7EDEFB-3072-9F70-9990-5E951B7B73A1}"/>
                    </a:ext>
                  </a:extLst>
                </p:cNvPr>
                <p:cNvSpPr txBox="1"/>
                <p:nvPr/>
              </p:nvSpPr>
              <p:spPr>
                <a:xfrm>
                  <a:off x="2946193" y="3242452"/>
                  <a:ext cx="1140962" cy="851297"/>
                </a:xfrm>
                <a:prstGeom prst="roundRect">
                  <a:avLst/>
                </a:prstGeom>
                <a:noFill/>
                <a:ln>
                  <a:solidFill>
                    <a:srgbClr val="C00000"/>
                  </a:solidFill>
                </a:ln>
              </p:spPr>
              <p:txBody>
                <a:bodyPr wrap="square" rtlCol="0">
                  <a:spAutoFit/>
                </a:bodyPr>
                <a:lstStyle/>
                <a:p>
                  <a:pPr algn="ctr"/>
                  <a:r>
                    <a:rPr lang="ar-MA" sz="4400" b="1" dirty="0">
                      <a:solidFill>
                        <a:srgbClr val="424D7B"/>
                      </a:solidFill>
                      <a:latin typeface="Microsoft Uighur" panose="02000000000000000000" pitchFamily="2" charset="-78"/>
                      <a:cs typeface="Microsoft Uighur" panose="02000000000000000000" pitchFamily="2" charset="-78"/>
                    </a:rPr>
                    <a:t>دِرايَةٌ</a:t>
                  </a:r>
                  <a:endParaRPr lang="fr-FR" sz="4400" b="1" dirty="0">
                    <a:solidFill>
                      <a:schemeClr val="accent1">
                        <a:lumMod val="50000"/>
                      </a:schemeClr>
                    </a:solidFill>
                  </a:endParaRPr>
                </a:p>
              </p:txBody>
            </p:sp>
            <p:sp>
              <p:nvSpPr>
                <p:cNvPr id="44" name="ZoneTexte 43">
                  <a:extLst>
                    <a:ext uri="{FF2B5EF4-FFF2-40B4-BE49-F238E27FC236}">
                      <a16:creationId xmlns:a16="http://schemas.microsoft.com/office/drawing/2014/main" id="{F30CB8AD-41B5-9AEF-F7EF-1E18A16DD2D9}"/>
                    </a:ext>
                  </a:extLst>
                </p:cNvPr>
                <p:cNvSpPr txBox="1"/>
                <p:nvPr/>
              </p:nvSpPr>
              <p:spPr>
                <a:xfrm>
                  <a:off x="7188628" y="4489903"/>
                  <a:ext cx="1476173" cy="851297"/>
                </a:xfrm>
                <a:prstGeom prst="roundRect">
                  <a:avLst/>
                </a:prstGeom>
                <a:noFill/>
                <a:ln>
                  <a:solidFill>
                    <a:srgbClr val="C00000"/>
                  </a:solidFill>
                </a:ln>
              </p:spPr>
              <p:txBody>
                <a:bodyPr wrap="square" rtlCol="0">
                  <a:spAutoFit/>
                </a:bodyPr>
                <a:lstStyle/>
                <a:p>
                  <a:pPr algn="ctr"/>
                  <a:r>
                    <a:rPr lang="ar-MA" sz="4400" b="1" dirty="0">
                      <a:solidFill>
                        <a:srgbClr val="424D7B"/>
                      </a:solidFill>
                      <a:latin typeface="Microsoft Uighur" panose="02000000000000000000" pitchFamily="2" charset="-78"/>
                      <a:cs typeface="Microsoft Uighur" panose="02000000000000000000" pitchFamily="2" charset="-78"/>
                    </a:rPr>
                    <a:t>اَلْحَصَواتُ</a:t>
                  </a:r>
                  <a:endParaRPr lang="fr-FR" sz="4400" b="1" dirty="0">
                    <a:solidFill>
                      <a:srgbClr val="424D7B"/>
                    </a:solidFill>
                    <a:latin typeface="Microsoft Uighur" panose="02000000000000000000" pitchFamily="2" charset="-78"/>
                    <a:cs typeface="Microsoft Uighur" panose="02000000000000000000" pitchFamily="2" charset="-78"/>
                  </a:endParaRPr>
                </a:p>
              </p:txBody>
            </p:sp>
            <p:sp>
              <p:nvSpPr>
                <p:cNvPr id="45" name="ZoneTexte 44">
                  <a:extLst>
                    <a:ext uri="{FF2B5EF4-FFF2-40B4-BE49-F238E27FC236}">
                      <a16:creationId xmlns:a16="http://schemas.microsoft.com/office/drawing/2014/main" id="{36C2B71C-3889-DA26-173B-71A9CF5B82C7}"/>
                    </a:ext>
                  </a:extLst>
                </p:cNvPr>
                <p:cNvSpPr txBox="1"/>
                <p:nvPr/>
              </p:nvSpPr>
              <p:spPr>
                <a:xfrm>
                  <a:off x="5817760" y="4480238"/>
                  <a:ext cx="1140962" cy="851297"/>
                </a:xfrm>
                <a:prstGeom prst="roundRect">
                  <a:avLst/>
                </a:prstGeom>
                <a:noFill/>
                <a:ln>
                  <a:solidFill>
                    <a:srgbClr val="C00000"/>
                  </a:solidFill>
                </a:ln>
              </p:spPr>
              <p:txBody>
                <a:bodyPr wrap="square" rtlCol="0">
                  <a:spAutoFit/>
                </a:bodyPr>
                <a:lstStyle/>
                <a:p>
                  <a:pPr algn="ctr"/>
                  <a:r>
                    <a:rPr lang="ar-MA" sz="4400" b="1" dirty="0">
                      <a:solidFill>
                        <a:srgbClr val="424D7B"/>
                      </a:solidFill>
                      <a:latin typeface="Microsoft Uighur" panose="02000000000000000000" pitchFamily="2" charset="-78"/>
                      <a:cs typeface="Microsoft Uighur" panose="02000000000000000000" pitchFamily="2" charset="-78"/>
                    </a:rPr>
                    <a:t>نَقِيٌّ</a:t>
                  </a:r>
                  <a:endParaRPr lang="fr-FR" sz="4400" b="1" dirty="0">
                    <a:solidFill>
                      <a:schemeClr val="accent1">
                        <a:lumMod val="50000"/>
                      </a:schemeClr>
                    </a:solidFill>
                  </a:endParaRPr>
                </a:p>
              </p:txBody>
            </p:sp>
            <p:sp>
              <p:nvSpPr>
                <p:cNvPr id="46" name="ZoneTexte 45">
                  <a:extLst>
                    <a:ext uri="{FF2B5EF4-FFF2-40B4-BE49-F238E27FC236}">
                      <a16:creationId xmlns:a16="http://schemas.microsoft.com/office/drawing/2014/main" id="{CBC14E04-B22E-B867-A5C4-6164D9AFDD2B}"/>
                    </a:ext>
                  </a:extLst>
                </p:cNvPr>
                <p:cNvSpPr txBox="1"/>
                <p:nvPr/>
              </p:nvSpPr>
              <p:spPr>
                <a:xfrm>
                  <a:off x="4274075" y="4484049"/>
                  <a:ext cx="1476173" cy="851297"/>
                </a:xfrm>
                <a:prstGeom prst="roundRect">
                  <a:avLst/>
                </a:prstGeom>
                <a:noFill/>
                <a:ln>
                  <a:solidFill>
                    <a:srgbClr val="C00000"/>
                  </a:solidFill>
                </a:ln>
              </p:spPr>
              <p:txBody>
                <a:bodyPr wrap="square" rtlCol="0">
                  <a:spAutoFit/>
                </a:bodyPr>
                <a:lstStyle/>
                <a:p>
                  <a:pPr algn="ctr"/>
                  <a:r>
                    <a:rPr lang="ar-MA" sz="4400" b="1" dirty="0">
                      <a:solidFill>
                        <a:srgbClr val="0070C0"/>
                      </a:solidFill>
                      <a:latin typeface="Microsoft Uighur" panose="02000000000000000000" pitchFamily="2" charset="-78"/>
                      <a:cs typeface="Microsoft Uighur" panose="02000000000000000000" pitchFamily="2" charset="-78"/>
                    </a:rPr>
                    <a:t>أَفْلَحَ</a:t>
                  </a:r>
                  <a:endParaRPr lang="fr-FR" sz="4400" b="1" dirty="0">
                    <a:solidFill>
                      <a:srgbClr val="0070C0"/>
                    </a:solidFill>
                    <a:latin typeface="Microsoft Uighur" panose="02000000000000000000" pitchFamily="2" charset="-78"/>
                    <a:cs typeface="Microsoft Uighur" panose="02000000000000000000" pitchFamily="2" charset="-78"/>
                  </a:endParaRPr>
                </a:p>
              </p:txBody>
            </p:sp>
            <p:sp>
              <p:nvSpPr>
                <p:cNvPr id="47" name="ZoneTexte 46">
                  <a:extLst>
                    <a:ext uri="{FF2B5EF4-FFF2-40B4-BE49-F238E27FC236}">
                      <a16:creationId xmlns:a16="http://schemas.microsoft.com/office/drawing/2014/main" id="{4416A9A5-6B85-C6A3-C26B-9B3943E8FFF2}"/>
                    </a:ext>
                  </a:extLst>
                </p:cNvPr>
                <p:cNvSpPr txBox="1"/>
                <p:nvPr/>
              </p:nvSpPr>
              <p:spPr>
                <a:xfrm>
                  <a:off x="3014359" y="4489903"/>
                  <a:ext cx="1140962" cy="851297"/>
                </a:xfrm>
                <a:prstGeom prst="roundRect">
                  <a:avLst/>
                </a:prstGeom>
                <a:noFill/>
                <a:ln>
                  <a:solidFill>
                    <a:srgbClr val="C00000"/>
                  </a:solidFill>
                </a:ln>
              </p:spPr>
              <p:txBody>
                <a:bodyPr wrap="square" rtlCol="0">
                  <a:spAutoFit/>
                </a:bodyPr>
                <a:lstStyle/>
                <a:p>
                  <a:pPr algn="ctr"/>
                  <a:r>
                    <a:rPr lang="ar-MA" sz="4400" b="1" dirty="0">
                      <a:solidFill>
                        <a:srgbClr val="0070C0"/>
                      </a:solidFill>
                      <a:latin typeface="Microsoft Uighur" panose="02000000000000000000" pitchFamily="2" charset="-78"/>
                      <a:cs typeface="Microsoft Uighur" panose="02000000000000000000" pitchFamily="2" charset="-78"/>
                    </a:rPr>
                    <a:t>نَسَبَ</a:t>
                  </a:r>
                  <a:endParaRPr lang="fr-FR" sz="4400" b="1" dirty="0">
                    <a:solidFill>
                      <a:schemeClr val="accent1">
                        <a:lumMod val="50000"/>
                      </a:schemeClr>
                    </a:solidFill>
                  </a:endParaRPr>
                </a:p>
              </p:txBody>
            </p:sp>
          </p:grpSp>
          <p:sp>
            <p:nvSpPr>
              <p:cNvPr id="32" name="ZoneTexte 31">
                <a:extLst>
                  <a:ext uri="{FF2B5EF4-FFF2-40B4-BE49-F238E27FC236}">
                    <a16:creationId xmlns:a16="http://schemas.microsoft.com/office/drawing/2014/main" id="{0FB43278-37B2-5A3F-2A0D-C10E5C7DFB5A}"/>
                  </a:ext>
                </a:extLst>
              </p:cNvPr>
              <p:cNvSpPr txBox="1"/>
              <p:nvPr/>
            </p:nvSpPr>
            <p:spPr>
              <a:xfrm>
                <a:off x="4574122" y="5032124"/>
                <a:ext cx="1704193" cy="783193"/>
              </a:xfrm>
              <a:prstGeom prst="roundRect">
                <a:avLst/>
              </a:prstGeom>
              <a:noFill/>
              <a:ln>
                <a:solidFill>
                  <a:srgbClr val="C00000"/>
                </a:solidFill>
              </a:ln>
            </p:spPr>
            <p:txBody>
              <a:bodyPr wrap="square" rtlCol="0">
                <a:spAutoFit/>
              </a:bodyPr>
              <a:lstStyle/>
              <a:p>
                <a:pPr algn="ctr" defTabSz="914400" rtl="1">
                  <a:spcBef>
                    <a:spcPts val="600"/>
                  </a:spcBef>
                  <a:buClr>
                    <a:srgbClr val="000000"/>
                  </a:buClr>
                  <a:buSzPts val="4400"/>
                  <a:defRPr/>
                </a:pPr>
                <a:r>
                  <a:rPr lang="ar-MA" sz="4000" b="1" dirty="0">
                    <a:solidFill>
                      <a:srgbClr val="0070C0"/>
                    </a:solidFill>
                    <a:latin typeface="Microsoft Uighur" panose="02000000000000000000" pitchFamily="2" charset="-78"/>
                    <a:cs typeface="Microsoft Uighur" panose="02000000000000000000" pitchFamily="2" charset="-78"/>
                  </a:rPr>
                  <a:t>هَوِيَ يَهْوى</a:t>
                </a:r>
                <a:endParaRPr lang="fr-FR" sz="4000" b="1" dirty="0">
                  <a:solidFill>
                    <a:srgbClr val="0070C0"/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endParaRPr>
              </a:p>
            </p:txBody>
          </p:sp>
          <p:sp>
            <p:nvSpPr>
              <p:cNvPr id="33" name="ZoneTexte 32">
                <a:extLst>
                  <a:ext uri="{FF2B5EF4-FFF2-40B4-BE49-F238E27FC236}">
                    <a16:creationId xmlns:a16="http://schemas.microsoft.com/office/drawing/2014/main" id="{DB970984-5D52-8A21-F57B-B5BF8CC6D009}"/>
                  </a:ext>
                </a:extLst>
              </p:cNvPr>
              <p:cNvSpPr txBox="1"/>
              <p:nvPr/>
            </p:nvSpPr>
            <p:spPr>
              <a:xfrm>
                <a:off x="2976391" y="5032124"/>
                <a:ext cx="1530220" cy="783193"/>
              </a:xfrm>
              <a:prstGeom prst="roundRect">
                <a:avLst/>
              </a:prstGeom>
              <a:noFill/>
              <a:ln>
                <a:solidFill>
                  <a:srgbClr val="C00000"/>
                </a:solidFill>
              </a:ln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ar-MA" sz="4000" b="1" dirty="0">
                    <a:solidFill>
                      <a:srgbClr val="0070C0"/>
                    </a:solidFill>
                    <a:latin typeface="Microsoft Uighur" panose="02000000000000000000" pitchFamily="2" charset="-78"/>
                    <a:cs typeface="Microsoft Uighur" panose="02000000000000000000" pitchFamily="2" charset="-78"/>
                  </a:rPr>
                  <a:t>فَرَغَ</a:t>
                </a:r>
                <a:r>
                  <a:rPr lang="ar-MA" sz="4000" b="1" dirty="0">
                    <a:solidFill>
                      <a:srgbClr val="424D7B"/>
                    </a:solidFill>
                    <a:latin typeface="Microsoft Uighur" panose="02000000000000000000" pitchFamily="2" charset="-78"/>
                    <a:cs typeface="Microsoft Uighur" panose="02000000000000000000" pitchFamily="2" charset="-78"/>
                  </a:rPr>
                  <a:t> </a:t>
                </a:r>
                <a:r>
                  <a:rPr lang="ar-MA" sz="4000" b="1" dirty="0">
                    <a:solidFill>
                      <a:srgbClr val="0070C0"/>
                    </a:solidFill>
                    <a:latin typeface="Microsoft Uighur" panose="02000000000000000000" pitchFamily="2" charset="-78"/>
                    <a:cs typeface="Microsoft Uighur" panose="02000000000000000000" pitchFamily="2" charset="-78"/>
                  </a:rPr>
                  <a:t>يَفْرَغُ</a:t>
                </a:r>
                <a:endParaRPr lang="fr-FR" sz="4000" b="1" dirty="0">
                  <a:solidFill>
                    <a:schemeClr val="accent1">
                      <a:lumMod val="50000"/>
                    </a:schemeClr>
                  </a:solidFill>
                </a:endParaRPr>
              </a:p>
            </p:txBody>
          </p:sp>
          <p:sp>
            <p:nvSpPr>
              <p:cNvPr id="34" name="ZoneTexte 33">
                <a:extLst>
                  <a:ext uri="{FF2B5EF4-FFF2-40B4-BE49-F238E27FC236}">
                    <a16:creationId xmlns:a16="http://schemas.microsoft.com/office/drawing/2014/main" id="{E1CD690D-8E4D-CD5A-4FE8-90ACF83ABD0A}"/>
                  </a:ext>
                </a:extLst>
              </p:cNvPr>
              <p:cNvSpPr txBox="1"/>
              <p:nvPr/>
            </p:nvSpPr>
            <p:spPr>
              <a:xfrm>
                <a:off x="1108070" y="5069803"/>
                <a:ext cx="1800808" cy="783193"/>
              </a:xfrm>
              <a:prstGeom prst="roundRect">
                <a:avLst/>
              </a:prstGeom>
              <a:noFill/>
              <a:ln>
                <a:solidFill>
                  <a:srgbClr val="C00000"/>
                </a:solidFill>
              </a:ln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ar-MA" sz="4000" b="1" dirty="0">
                    <a:solidFill>
                      <a:srgbClr val="0070C0"/>
                    </a:solidFill>
                    <a:latin typeface="Microsoft Uighur" panose="02000000000000000000" pitchFamily="2" charset="-78"/>
                    <a:cs typeface="Microsoft Uighur" panose="02000000000000000000" pitchFamily="2" charset="-78"/>
                  </a:rPr>
                  <a:t>أَرْشَدَ  يُرْشِدُ</a:t>
                </a:r>
                <a:endParaRPr lang="fr-FR" sz="4000" b="1" dirty="0">
                  <a:solidFill>
                    <a:schemeClr val="accent1">
                      <a:lumMod val="50000"/>
                    </a:schemeClr>
                  </a:solidFill>
                </a:endParaRPr>
              </a:p>
            </p:txBody>
          </p:sp>
          <p:sp>
            <p:nvSpPr>
              <p:cNvPr id="35" name="ZoneTexte 34">
                <a:extLst>
                  <a:ext uri="{FF2B5EF4-FFF2-40B4-BE49-F238E27FC236}">
                    <a16:creationId xmlns:a16="http://schemas.microsoft.com/office/drawing/2014/main" id="{CCE1006F-2DF0-F5BA-06EC-F009066DB009}"/>
                  </a:ext>
                </a:extLst>
              </p:cNvPr>
              <p:cNvSpPr txBox="1"/>
              <p:nvPr/>
            </p:nvSpPr>
            <p:spPr>
              <a:xfrm>
                <a:off x="-811492" y="5027260"/>
                <a:ext cx="1800808" cy="851297"/>
              </a:xfrm>
              <a:prstGeom prst="roundRect">
                <a:avLst/>
              </a:prstGeom>
              <a:noFill/>
              <a:ln>
                <a:solidFill>
                  <a:srgbClr val="C00000"/>
                </a:solidFill>
              </a:ln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ar-MA" sz="4400" b="1" dirty="0">
                    <a:solidFill>
                      <a:srgbClr val="0070C0"/>
                    </a:solidFill>
                    <a:latin typeface="Microsoft Uighur" panose="02000000000000000000" pitchFamily="2" charset="-78"/>
                    <a:cs typeface="Microsoft Uighur" panose="02000000000000000000" pitchFamily="2" charset="-78"/>
                  </a:rPr>
                  <a:t>فَخَرَ يَفْخَرُ</a:t>
                </a:r>
                <a:endParaRPr lang="ar-MA" sz="4400" b="1" kern="0" dirty="0">
                  <a:solidFill>
                    <a:schemeClr val="accent1">
                      <a:lumMod val="50000"/>
                    </a:schemeClr>
                  </a:solidFill>
                  <a:latin typeface="Microsoft Uighur" panose="02000000000000000000" pitchFamily="2" charset="-78"/>
                  <a:ea typeface="Calibri"/>
                  <a:cs typeface="Microsoft Uighur" panose="02000000000000000000" pitchFamily="2" charset="-78"/>
                  <a:sym typeface="Calibri"/>
                </a:endParaRPr>
              </a:p>
            </p:txBody>
          </p:sp>
        </p:grpSp>
        <p:sp>
          <p:nvSpPr>
            <p:cNvPr id="19" name="ZoneTexte 18">
              <a:extLst>
                <a:ext uri="{FF2B5EF4-FFF2-40B4-BE49-F238E27FC236}">
                  <a16:creationId xmlns:a16="http://schemas.microsoft.com/office/drawing/2014/main" id="{CE22BC3F-5671-418B-7819-CFC1FFA23FB1}"/>
                </a:ext>
              </a:extLst>
            </p:cNvPr>
            <p:cNvSpPr txBox="1"/>
            <p:nvPr/>
          </p:nvSpPr>
          <p:spPr>
            <a:xfrm>
              <a:off x="725402" y="1625258"/>
              <a:ext cx="1294621" cy="851297"/>
            </a:xfrm>
            <a:prstGeom prst="roundRect">
              <a:avLst/>
            </a:prstGeom>
            <a:noFill/>
            <a:ln>
              <a:solidFill>
                <a:srgbClr val="C00000"/>
              </a:solidFill>
            </a:ln>
          </p:spPr>
          <p:txBody>
            <a:bodyPr wrap="square" rtlCol="0">
              <a:spAutoFit/>
            </a:bodyPr>
            <a:lstStyle/>
            <a:p>
              <a:pPr algn="ctr"/>
              <a:r>
                <a:rPr lang="ar-MA" sz="4400" b="1" kern="0" dirty="0">
                  <a:solidFill>
                    <a:srgbClr val="424D7B"/>
                  </a:solidFill>
                  <a:latin typeface="Microsoft Uighur" panose="02000000000000000000" pitchFamily="2" charset="-78"/>
                  <a:ea typeface="Calibri"/>
                  <a:cs typeface="Microsoft Uighur" panose="02000000000000000000" pitchFamily="2" charset="-78"/>
                </a:rPr>
                <a:t>مَوْهِبَةٌ</a:t>
              </a:r>
              <a:endParaRPr lang="fr-FR" sz="4400" b="1" dirty="0">
                <a:solidFill>
                  <a:schemeClr val="accent1">
                    <a:lumMod val="50000"/>
                  </a:schemeClr>
                </a:solidFill>
              </a:endParaRPr>
            </a:p>
          </p:txBody>
        </p:sp>
        <p:sp>
          <p:nvSpPr>
            <p:cNvPr id="28" name="ZoneTexte 27">
              <a:extLst>
                <a:ext uri="{FF2B5EF4-FFF2-40B4-BE49-F238E27FC236}">
                  <a16:creationId xmlns:a16="http://schemas.microsoft.com/office/drawing/2014/main" id="{70B55AB1-CD1E-1FC8-6072-0CBEBF410198}"/>
                </a:ext>
              </a:extLst>
            </p:cNvPr>
            <p:cNvSpPr txBox="1"/>
            <p:nvPr/>
          </p:nvSpPr>
          <p:spPr>
            <a:xfrm>
              <a:off x="596558" y="3897222"/>
              <a:ext cx="1391162" cy="851297"/>
            </a:xfrm>
            <a:prstGeom prst="roundRect">
              <a:avLst/>
            </a:prstGeom>
            <a:noFill/>
            <a:ln>
              <a:solidFill>
                <a:srgbClr val="C00000"/>
              </a:solidFill>
            </a:ln>
          </p:spPr>
          <p:txBody>
            <a:bodyPr wrap="square" rtlCol="0">
              <a:spAutoFit/>
            </a:bodyPr>
            <a:lstStyle/>
            <a:p>
              <a:pPr algn="ctr"/>
              <a:r>
                <a:rPr lang="ar-MA" sz="4400" b="1" dirty="0">
                  <a:solidFill>
                    <a:srgbClr val="0070C0"/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اِنْتابَ</a:t>
              </a:r>
              <a:endParaRPr lang="fr-FR" sz="4400" b="1" dirty="0">
                <a:solidFill>
                  <a:schemeClr val="accent1">
                    <a:lumMod val="50000"/>
                  </a:schemeClr>
                </a:solidFill>
              </a:endParaRPr>
            </a:p>
          </p:txBody>
        </p:sp>
        <p:sp>
          <p:nvSpPr>
            <p:cNvPr id="30" name="ZoneTexte 29">
              <a:extLst>
                <a:ext uri="{FF2B5EF4-FFF2-40B4-BE49-F238E27FC236}">
                  <a16:creationId xmlns:a16="http://schemas.microsoft.com/office/drawing/2014/main" id="{0ED8A981-46E9-6958-862B-31721D6DA633}"/>
                </a:ext>
              </a:extLst>
            </p:cNvPr>
            <p:cNvSpPr txBox="1"/>
            <p:nvPr/>
          </p:nvSpPr>
          <p:spPr>
            <a:xfrm>
              <a:off x="719564" y="2692666"/>
              <a:ext cx="1294621" cy="851297"/>
            </a:xfrm>
            <a:prstGeom prst="roundRect">
              <a:avLst/>
            </a:prstGeom>
            <a:noFill/>
            <a:ln>
              <a:solidFill>
                <a:srgbClr val="C00000"/>
              </a:solidFill>
            </a:ln>
          </p:spPr>
          <p:txBody>
            <a:bodyPr wrap="square" rtlCol="0">
              <a:spAutoFit/>
            </a:bodyPr>
            <a:lstStyle/>
            <a:p>
              <a:pPr algn="ctr"/>
              <a:r>
                <a:rPr lang="ar-MA" sz="4400" b="1" dirty="0">
                  <a:solidFill>
                    <a:srgbClr val="424D7B"/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هَوىً</a:t>
              </a:r>
              <a:endParaRPr lang="fr-FR" sz="4400" b="1" dirty="0">
                <a:solidFill>
                  <a:schemeClr val="accent1">
                    <a:lumMod val="50000"/>
                  </a:schemeClr>
                </a:solidFill>
              </a:endParaRPr>
            </a:p>
          </p:txBody>
        </p:sp>
      </p:grpSp>
      <p:pic>
        <p:nvPicPr>
          <p:cNvPr id="50" name="Image 49">
            <a:extLst>
              <a:ext uri="{FF2B5EF4-FFF2-40B4-BE49-F238E27FC236}">
                <a16:creationId xmlns:a16="http://schemas.microsoft.com/office/drawing/2014/main" id="{4D9A5896-40D0-3C7F-9BC5-71038EFEC256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870183" y="136738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51" name="Rectangle 50">
            <a:extLst>
              <a:ext uri="{FF2B5EF4-FFF2-40B4-BE49-F238E27FC236}">
                <a16:creationId xmlns:a16="http://schemas.microsoft.com/office/drawing/2014/main" id="{3BF6B2A4-37DC-B26A-3ADB-CFF8F945CAC6}"/>
              </a:ext>
            </a:extLst>
          </p:cNvPr>
          <p:cNvSpPr>
            <a:spLocks/>
          </p:cNvSpPr>
          <p:nvPr/>
        </p:nvSpPr>
        <p:spPr>
          <a:xfrm>
            <a:off x="6610183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lang="ar-MA" sz="2000" b="1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افتتاح الحصة</a:t>
            </a:r>
          </a:p>
        </p:txBody>
      </p:sp>
      <p:grpSp>
        <p:nvGrpSpPr>
          <p:cNvPr id="3" name="Groupe 2">
            <a:extLst>
              <a:ext uri="{FF2B5EF4-FFF2-40B4-BE49-F238E27FC236}">
                <a16:creationId xmlns:a16="http://schemas.microsoft.com/office/drawing/2014/main" id="{366BEAA0-25AD-D111-A648-117E429DC2CD}"/>
              </a:ext>
            </a:extLst>
          </p:cNvPr>
          <p:cNvGrpSpPr/>
          <p:nvPr/>
        </p:nvGrpSpPr>
        <p:grpSpPr>
          <a:xfrm>
            <a:off x="1878674" y="131773"/>
            <a:ext cx="4453440" cy="288000"/>
            <a:chOff x="1878674" y="131773"/>
            <a:chExt cx="4453440" cy="288000"/>
          </a:xfrm>
        </p:grpSpPr>
        <p:sp>
          <p:nvSpPr>
            <p:cNvPr id="4" name="Rectangle 3">
              <a:extLst>
                <a:ext uri="{FF2B5EF4-FFF2-40B4-BE49-F238E27FC236}">
                  <a16:creationId xmlns:a16="http://schemas.microsoft.com/office/drawing/2014/main" id="{1F5C22CC-F84F-7C42-BB7D-149823C69086}"/>
                </a:ext>
              </a:extLst>
            </p:cNvPr>
            <p:cNvSpPr>
              <a:spLocks/>
            </p:cNvSpPr>
            <p:nvPr/>
          </p:nvSpPr>
          <p:spPr>
            <a:xfrm>
              <a:off x="5072114" y="131773"/>
              <a:ext cx="1260000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spcBef>
                  <a:spcPts val="0"/>
                </a:spcBef>
                <a:buClrTx/>
                <a:buSzTx/>
                <a:buFontTx/>
                <a:buNone/>
                <a:tabLst/>
                <a:defRPr/>
              </a:pPr>
              <a:r>
                <a:rPr lang="ar-MA" sz="2000" b="1" dirty="0">
                  <a:solidFill>
                    <a:srgbClr val="565F88"/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معــــــــــجم</a:t>
              </a:r>
            </a:p>
          </p:txBody>
        </p:sp>
        <p:grpSp>
          <p:nvGrpSpPr>
            <p:cNvPr id="6" name="Groupe 5">
              <a:extLst>
                <a:ext uri="{FF2B5EF4-FFF2-40B4-BE49-F238E27FC236}">
                  <a16:creationId xmlns:a16="http://schemas.microsoft.com/office/drawing/2014/main" id="{867BB2BD-4DE1-22C7-3284-E7B292C5BE2F}"/>
                </a:ext>
              </a:extLst>
            </p:cNvPr>
            <p:cNvGrpSpPr/>
            <p:nvPr/>
          </p:nvGrpSpPr>
          <p:grpSpPr>
            <a:xfrm>
              <a:off x="1878674" y="131773"/>
              <a:ext cx="4453440" cy="288000"/>
              <a:chOff x="1878674" y="131773"/>
              <a:chExt cx="4453440" cy="288000"/>
            </a:xfrm>
          </p:grpSpPr>
          <p:pic>
            <p:nvPicPr>
              <p:cNvPr id="9" name="Image 8">
                <a:extLst>
                  <a:ext uri="{FF2B5EF4-FFF2-40B4-BE49-F238E27FC236}">
                    <a16:creationId xmlns:a16="http://schemas.microsoft.com/office/drawing/2014/main" id="{783E6C15-9918-AECB-B8FE-215385B7B653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4">
                <a:alphaModFix amt="20000"/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/>
            </p:blipFill>
            <p:spPr>
              <a:xfrm>
                <a:off x="1878674" y="136738"/>
                <a:ext cx="278069" cy="278069"/>
              </a:xfrm>
              <a:prstGeom prst="rect">
                <a:avLst/>
              </a:prstGeom>
              <a:ln>
                <a:noFill/>
              </a:ln>
            </p:spPr>
          </p:pic>
          <p:grpSp>
            <p:nvGrpSpPr>
              <p:cNvPr id="12" name="Groupe 11">
                <a:extLst>
                  <a:ext uri="{FF2B5EF4-FFF2-40B4-BE49-F238E27FC236}">
                    <a16:creationId xmlns:a16="http://schemas.microsoft.com/office/drawing/2014/main" id="{9F97138D-4ABF-47D9-4A45-823A22327B9E}"/>
                  </a:ext>
                </a:extLst>
              </p:cNvPr>
              <p:cNvGrpSpPr/>
              <p:nvPr/>
            </p:nvGrpSpPr>
            <p:grpSpPr>
              <a:xfrm>
                <a:off x="2815306" y="131773"/>
                <a:ext cx="3516808" cy="288000"/>
                <a:chOff x="2815306" y="131773"/>
                <a:chExt cx="3516808" cy="288000"/>
              </a:xfrm>
            </p:grpSpPr>
            <p:pic>
              <p:nvPicPr>
                <p:cNvPr id="15" name="Image 14">
                  <a:extLst>
                    <a:ext uri="{FF2B5EF4-FFF2-40B4-BE49-F238E27FC236}">
                      <a16:creationId xmlns:a16="http://schemas.microsoft.com/office/drawing/2014/main" id="{53030289-DD93-C851-5986-1F73C2FDDC45}"/>
                    </a:ext>
                  </a:extLst>
                </p:cNvPr>
                <p:cNvPicPr>
                  <a:picLocks noChangeAspect="1"/>
                </p:cNvPicPr>
                <p:nvPr/>
              </p:nvPicPr>
              <p:blipFill>
                <a:blip r:embed="rId5">
                  <a:alphaModFix/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/>
              </p:blipFill>
              <p:spPr>
                <a:xfrm>
                  <a:off x="6054045" y="136738"/>
                  <a:ext cx="278069" cy="278069"/>
                </a:xfrm>
                <a:prstGeom prst="rect">
                  <a:avLst/>
                </a:prstGeom>
                <a:ln>
                  <a:noFill/>
                </a:ln>
              </p:spPr>
            </p:pic>
            <p:pic>
              <p:nvPicPr>
                <p:cNvPr id="17" name="Image 16">
                  <a:extLst>
                    <a:ext uri="{FF2B5EF4-FFF2-40B4-BE49-F238E27FC236}">
                      <a16:creationId xmlns:a16="http://schemas.microsoft.com/office/drawing/2014/main" id="{358EABDA-A33F-1803-88F8-05D031B63E09}"/>
                    </a:ext>
                  </a:extLst>
                </p:cNvPr>
                <p:cNvPicPr>
                  <a:picLocks noChangeAspect="1"/>
                </p:cNvPicPr>
                <p:nvPr/>
              </p:nvPicPr>
              <p:blipFill>
                <a:blip r:embed="rId6">
                  <a:alphaModFix amt="20000"/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/>
              </p:blipFill>
              <p:spPr>
                <a:xfrm>
                  <a:off x="4052373" y="136738"/>
                  <a:ext cx="278069" cy="278069"/>
                </a:xfrm>
                <a:prstGeom prst="rect">
                  <a:avLst/>
                </a:prstGeom>
                <a:ln>
                  <a:noFill/>
                </a:ln>
              </p:spPr>
            </p:pic>
            <p:sp>
              <p:nvSpPr>
                <p:cNvPr id="18" name="Rectangle 17">
                  <a:extLst>
                    <a:ext uri="{FF2B5EF4-FFF2-40B4-BE49-F238E27FC236}">
                      <a16:creationId xmlns:a16="http://schemas.microsoft.com/office/drawing/2014/main" id="{986E5F7E-6D12-85E1-127E-45CEA15D6F9B}"/>
                    </a:ext>
                  </a:extLst>
                </p:cNvPr>
                <p:cNvSpPr>
                  <a:spLocks/>
                </p:cNvSpPr>
                <p:nvPr/>
              </p:nvSpPr>
              <p:spPr>
                <a:xfrm>
                  <a:off x="2815306" y="131773"/>
                  <a:ext cx="1260000" cy="288000"/>
                </a:xfrm>
                <a:prstGeom prst="rect">
                  <a:avLst/>
                </a:prstGeom>
                <a:noFill/>
                <a:ln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marL="0" marR="0" lvl="0" indent="0" algn="ctr" defTabSz="914400" rtl="1" eaLnBrk="1" fontAlgn="auto" latinLnBrk="0" hangingPunct="1">
                    <a:spcBef>
                      <a:spcPts val="0"/>
                    </a:spcBef>
                    <a:buClrTx/>
                    <a:buSzTx/>
                    <a:buFontTx/>
                    <a:buNone/>
                    <a:tabLst/>
                    <a:defRPr/>
                  </a:pPr>
                  <a:r>
                    <a:rPr kumimoji="0" lang="ar-MA" sz="2000" b="1" i="0" u="none" strike="noStrike" kern="1200" cap="none" spc="0" normalizeH="0" baseline="0" noProof="0" dirty="0">
                      <a:ln>
                        <a:noFill/>
                      </a:ln>
                      <a:solidFill>
                        <a:srgbClr val="565F88">
                          <a:alpha val="20000"/>
                        </a:srgbClr>
                      </a:solidFill>
                      <a:effectLst/>
                      <a:uLnTx/>
                      <a:uFillTx/>
                      <a:latin typeface="Microsoft Uighur" panose="02000000000000000000" pitchFamily="2" charset="-78"/>
                      <a:cs typeface="Microsoft Uighur" panose="02000000000000000000" pitchFamily="2" charset="-78"/>
                    </a:rPr>
                    <a:t>استـماع وتحدث</a:t>
                  </a:r>
                </a:p>
              </p:txBody>
            </p:sp>
          </p:grpSp>
        </p:grpSp>
      </p:grpSp>
    </p:spTree>
    <p:extLst>
      <p:ext uri="{BB962C8B-B14F-4D97-AF65-F5344CB8AC3E}">
        <p14:creationId xmlns:p14="http://schemas.microsoft.com/office/powerpoint/2010/main" val="1313856585"/>
      </p:ext>
    </p:extLst>
  </p:cSld>
  <p:clrMapOvr>
    <a:masterClrMapping/>
  </p:clrMapOvr>
  <p:transition spd="slow">
    <p:fade/>
  </p:transition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B4F1EDE-9AED-D281-7613-26F81BF6029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00681D4A-17B3-6B66-1268-CBDEF732B38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lvl="0" defTabSz="457200">
              <a:lnSpc>
                <a:spcPct val="100000"/>
              </a:lnSpc>
              <a:spcBef>
                <a:spcPts val="0"/>
              </a:spcBef>
              <a:defRPr/>
            </a:pPr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cs typeface="Microsoft Uighur" panose="02000000000000000000" pitchFamily="2" charset="-78"/>
              </a:rPr>
              <a:t>من يذكرنا بالمقصود بعائلة الكلمة؟</a:t>
            </a:r>
            <a:endParaRPr lang="fr-FR" sz="2000" b="1" dirty="0"/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C71BACCA-AE5C-D57C-AA45-789E3AA6B214}"/>
              </a:ext>
            </a:extLst>
          </p:cNvPr>
          <p:cNvSpPr>
            <a:spLocks/>
          </p:cNvSpPr>
          <p:nvPr/>
        </p:nvSpPr>
        <p:spPr>
          <a:xfrm>
            <a:off x="398069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اختــتام الحــصة</a:t>
            </a:r>
          </a:p>
        </p:txBody>
      </p:sp>
      <p:pic>
        <p:nvPicPr>
          <p:cNvPr id="29" name="Espace réservé pour une image  28">
            <a:extLst>
              <a:ext uri="{FF2B5EF4-FFF2-40B4-BE49-F238E27FC236}">
                <a16:creationId xmlns:a16="http://schemas.microsoft.com/office/drawing/2014/main" id="{81A5292B-02FD-2333-8DD5-119E8FA951BD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/>
      </p:pic>
      <p:sp>
        <p:nvSpPr>
          <p:cNvPr id="5" name="ZoneTexte 4">
            <a:extLst>
              <a:ext uri="{FF2B5EF4-FFF2-40B4-BE49-F238E27FC236}">
                <a16:creationId xmlns:a16="http://schemas.microsoft.com/office/drawing/2014/main" id="{C0E65F23-ED94-A672-7E25-AA9F95E7848C}"/>
              </a:ext>
            </a:extLst>
          </p:cNvPr>
          <p:cNvSpPr txBox="1"/>
          <p:nvPr/>
        </p:nvSpPr>
        <p:spPr>
          <a:xfrm>
            <a:off x="3670116" y="2944187"/>
            <a:ext cx="2210246" cy="732115"/>
          </a:xfrm>
          <a:prstGeom prst="round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pPr algn="r">
              <a:lnSpc>
                <a:spcPts val="4000"/>
              </a:lnSpc>
            </a:pPr>
            <a:r>
              <a:rPr lang="ar-MA" sz="4800" b="1" dirty="0">
                <a:solidFill>
                  <a:schemeClr val="accent1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عائِلَةُ </a:t>
            </a:r>
            <a:r>
              <a:rPr lang="ar-MA" sz="4800" b="1" dirty="0" err="1">
                <a:solidFill>
                  <a:schemeClr val="accent1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ٱلْكَلِمَةِ</a:t>
            </a:r>
            <a:endParaRPr lang="fr-FR" sz="4800" b="1" dirty="0">
              <a:solidFill>
                <a:schemeClr val="accent1">
                  <a:lumMod val="50000"/>
                </a:schemeClr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pic>
        <p:nvPicPr>
          <p:cNvPr id="9" name="Image 8">
            <a:extLst>
              <a:ext uri="{FF2B5EF4-FFF2-40B4-BE49-F238E27FC236}">
                <a16:creationId xmlns:a16="http://schemas.microsoft.com/office/drawing/2014/main" id="{4E2BE8A9-5E09-BD80-C637-E6D63AF3E1DA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870183" y="136738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17" name="Rectangle 16">
            <a:extLst>
              <a:ext uri="{FF2B5EF4-FFF2-40B4-BE49-F238E27FC236}">
                <a16:creationId xmlns:a16="http://schemas.microsoft.com/office/drawing/2014/main" id="{80E70191-BABC-BDB1-6E00-9B83BA669DC0}"/>
              </a:ext>
            </a:extLst>
          </p:cNvPr>
          <p:cNvSpPr>
            <a:spLocks/>
          </p:cNvSpPr>
          <p:nvPr/>
        </p:nvSpPr>
        <p:spPr>
          <a:xfrm>
            <a:off x="6610183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lang="ar-MA" sz="2000" b="1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افتتاح الحصة</a:t>
            </a:r>
          </a:p>
        </p:txBody>
      </p:sp>
      <p:grpSp>
        <p:nvGrpSpPr>
          <p:cNvPr id="3" name="Groupe 2">
            <a:extLst>
              <a:ext uri="{FF2B5EF4-FFF2-40B4-BE49-F238E27FC236}">
                <a16:creationId xmlns:a16="http://schemas.microsoft.com/office/drawing/2014/main" id="{FCDCBA92-3500-FF65-50B5-075D1BD51D74}"/>
              </a:ext>
            </a:extLst>
          </p:cNvPr>
          <p:cNvGrpSpPr/>
          <p:nvPr/>
        </p:nvGrpSpPr>
        <p:grpSpPr>
          <a:xfrm>
            <a:off x="1878674" y="131773"/>
            <a:ext cx="4453440" cy="288000"/>
            <a:chOff x="1878674" y="131773"/>
            <a:chExt cx="4453440" cy="288000"/>
          </a:xfrm>
        </p:grpSpPr>
        <p:sp>
          <p:nvSpPr>
            <p:cNvPr id="6" name="Rectangle 5">
              <a:extLst>
                <a:ext uri="{FF2B5EF4-FFF2-40B4-BE49-F238E27FC236}">
                  <a16:creationId xmlns:a16="http://schemas.microsoft.com/office/drawing/2014/main" id="{7C12EA5E-6FE5-7C20-CC91-11D4213D4CC3}"/>
                </a:ext>
              </a:extLst>
            </p:cNvPr>
            <p:cNvSpPr>
              <a:spLocks/>
            </p:cNvSpPr>
            <p:nvPr/>
          </p:nvSpPr>
          <p:spPr>
            <a:xfrm>
              <a:off x="5072114" y="131773"/>
              <a:ext cx="1260000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spcBef>
                  <a:spcPts val="0"/>
                </a:spcBef>
                <a:buClrTx/>
                <a:buSzTx/>
                <a:buFontTx/>
                <a:buNone/>
                <a:tabLst/>
                <a:defRPr/>
              </a:pPr>
              <a:r>
                <a:rPr lang="ar-MA" sz="2000" b="1" dirty="0">
                  <a:solidFill>
                    <a:srgbClr val="565F88"/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معــــــــــجم</a:t>
              </a:r>
            </a:p>
          </p:txBody>
        </p:sp>
        <p:grpSp>
          <p:nvGrpSpPr>
            <p:cNvPr id="12" name="Groupe 11">
              <a:extLst>
                <a:ext uri="{FF2B5EF4-FFF2-40B4-BE49-F238E27FC236}">
                  <a16:creationId xmlns:a16="http://schemas.microsoft.com/office/drawing/2014/main" id="{184638DB-088C-FE3E-A72D-9DA52736B0EC}"/>
                </a:ext>
              </a:extLst>
            </p:cNvPr>
            <p:cNvGrpSpPr/>
            <p:nvPr/>
          </p:nvGrpSpPr>
          <p:grpSpPr>
            <a:xfrm>
              <a:off x="1878674" y="131773"/>
              <a:ext cx="4453440" cy="288000"/>
              <a:chOff x="1878674" y="131773"/>
              <a:chExt cx="4453440" cy="288000"/>
            </a:xfrm>
          </p:grpSpPr>
          <p:pic>
            <p:nvPicPr>
              <p:cNvPr id="15" name="Image 14">
                <a:extLst>
                  <a:ext uri="{FF2B5EF4-FFF2-40B4-BE49-F238E27FC236}">
                    <a16:creationId xmlns:a16="http://schemas.microsoft.com/office/drawing/2014/main" id="{1FD1A28C-FDAB-474A-661D-ED70816AAED9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4">
                <a:alphaModFix amt="20000"/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/>
            </p:blipFill>
            <p:spPr>
              <a:xfrm>
                <a:off x="1878674" y="136738"/>
                <a:ext cx="278069" cy="278069"/>
              </a:xfrm>
              <a:prstGeom prst="rect">
                <a:avLst/>
              </a:prstGeom>
              <a:ln>
                <a:noFill/>
              </a:ln>
            </p:spPr>
          </p:pic>
          <p:grpSp>
            <p:nvGrpSpPr>
              <p:cNvPr id="18" name="Groupe 17">
                <a:extLst>
                  <a:ext uri="{FF2B5EF4-FFF2-40B4-BE49-F238E27FC236}">
                    <a16:creationId xmlns:a16="http://schemas.microsoft.com/office/drawing/2014/main" id="{CB5670B7-5FC5-2154-16E8-95BF67CE3E2B}"/>
                  </a:ext>
                </a:extLst>
              </p:cNvPr>
              <p:cNvGrpSpPr/>
              <p:nvPr/>
            </p:nvGrpSpPr>
            <p:grpSpPr>
              <a:xfrm>
                <a:off x="2815306" y="131773"/>
                <a:ext cx="3516808" cy="288000"/>
                <a:chOff x="2815306" y="131773"/>
                <a:chExt cx="3516808" cy="288000"/>
              </a:xfrm>
            </p:grpSpPr>
            <p:pic>
              <p:nvPicPr>
                <p:cNvPr id="19" name="Image 18">
                  <a:extLst>
                    <a:ext uri="{FF2B5EF4-FFF2-40B4-BE49-F238E27FC236}">
                      <a16:creationId xmlns:a16="http://schemas.microsoft.com/office/drawing/2014/main" id="{28C4A515-8FF0-A831-1A13-0B106942B74E}"/>
                    </a:ext>
                  </a:extLst>
                </p:cNvPr>
                <p:cNvPicPr>
                  <a:picLocks noChangeAspect="1"/>
                </p:cNvPicPr>
                <p:nvPr/>
              </p:nvPicPr>
              <p:blipFill>
                <a:blip r:embed="rId5">
                  <a:alphaModFix/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/>
              </p:blipFill>
              <p:spPr>
                <a:xfrm>
                  <a:off x="6054045" y="136738"/>
                  <a:ext cx="278069" cy="278069"/>
                </a:xfrm>
                <a:prstGeom prst="rect">
                  <a:avLst/>
                </a:prstGeom>
                <a:ln>
                  <a:noFill/>
                </a:ln>
              </p:spPr>
            </p:pic>
            <p:pic>
              <p:nvPicPr>
                <p:cNvPr id="20" name="Image 19">
                  <a:extLst>
                    <a:ext uri="{FF2B5EF4-FFF2-40B4-BE49-F238E27FC236}">
                      <a16:creationId xmlns:a16="http://schemas.microsoft.com/office/drawing/2014/main" id="{60BBD4D1-2B10-3659-75C6-04A132EC548B}"/>
                    </a:ext>
                  </a:extLst>
                </p:cNvPr>
                <p:cNvPicPr>
                  <a:picLocks noChangeAspect="1"/>
                </p:cNvPicPr>
                <p:nvPr/>
              </p:nvPicPr>
              <p:blipFill>
                <a:blip r:embed="rId6">
                  <a:alphaModFix amt="20000"/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/>
              </p:blipFill>
              <p:spPr>
                <a:xfrm>
                  <a:off x="4052373" y="136738"/>
                  <a:ext cx="278069" cy="278069"/>
                </a:xfrm>
                <a:prstGeom prst="rect">
                  <a:avLst/>
                </a:prstGeom>
                <a:ln>
                  <a:noFill/>
                </a:ln>
              </p:spPr>
            </p:pic>
            <p:sp>
              <p:nvSpPr>
                <p:cNvPr id="21" name="Rectangle 20">
                  <a:extLst>
                    <a:ext uri="{FF2B5EF4-FFF2-40B4-BE49-F238E27FC236}">
                      <a16:creationId xmlns:a16="http://schemas.microsoft.com/office/drawing/2014/main" id="{134C8EB0-CAD0-7D82-3509-EF747751AE2A}"/>
                    </a:ext>
                  </a:extLst>
                </p:cNvPr>
                <p:cNvSpPr>
                  <a:spLocks/>
                </p:cNvSpPr>
                <p:nvPr/>
              </p:nvSpPr>
              <p:spPr>
                <a:xfrm>
                  <a:off x="2815306" y="131773"/>
                  <a:ext cx="1260000" cy="288000"/>
                </a:xfrm>
                <a:prstGeom prst="rect">
                  <a:avLst/>
                </a:prstGeom>
                <a:noFill/>
                <a:ln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marL="0" marR="0" lvl="0" indent="0" algn="ctr" defTabSz="914400" rtl="1" eaLnBrk="1" fontAlgn="auto" latinLnBrk="0" hangingPunct="1">
                    <a:spcBef>
                      <a:spcPts val="0"/>
                    </a:spcBef>
                    <a:buClrTx/>
                    <a:buSzTx/>
                    <a:buFontTx/>
                    <a:buNone/>
                    <a:tabLst/>
                    <a:defRPr/>
                  </a:pPr>
                  <a:r>
                    <a:rPr kumimoji="0" lang="ar-MA" sz="2000" b="1" i="0" u="none" strike="noStrike" kern="1200" cap="none" spc="0" normalizeH="0" baseline="0" noProof="0" dirty="0">
                      <a:ln>
                        <a:noFill/>
                      </a:ln>
                      <a:solidFill>
                        <a:srgbClr val="565F88">
                          <a:alpha val="20000"/>
                        </a:srgbClr>
                      </a:solidFill>
                      <a:effectLst/>
                      <a:uLnTx/>
                      <a:uFillTx/>
                      <a:latin typeface="Microsoft Uighur" panose="02000000000000000000" pitchFamily="2" charset="-78"/>
                      <a:cs typeface="Microsoft Uighur" panose="02000000000000000000" pitchFamily="2" charset="-78"/>
                    </a:rPr>
                    <a:t>استـماع وتحدث</a:t>
                  </a:r>
                </a:p>
              </p:txBody>
            </p:sp>
          </p:grpSp>
        </p:grpSp>
      </p:grpSp>
    </p:spTree>
    <p:extLst>
      <p:ext uri="{BB962C8B-B14F-4D97-AF65-F5344CB8AC3E}">
        <p14:creationId xmlns:p14="http://schemas.microsoft.com/office/powerpoint/2010/main" val="3636243272"/>
      </p:ext>
    </p:extLst>
  </p:cSld>
  <p:clrMapOvr>
    <a:masterClrMapping/>
  </p:clrMapOvr>
  <p:transition spd="slow">
    <p:fade/>
  </p:transition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4466DFD-088C-64CB-6684-2B32102AE45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A436622C-A125-A6F7-5345-C3F55FCC27D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lvl="0" defTabSz="457200">
              <a:lnSpc>
                <a:spcPct val="100000"/>
              </a:lnSpc>
              <a:spcBef>
                <a:spcPts val="0"/>
              </a:spcBef>
              <a:defRPr/>
            </a:pPr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cs typeface="Microsoft Uighur" panose="02000000000000000000" pitchFamily="2" charset="-78"/>
              </a:rPr>
              <a:t>نتذكر.</a:t>
            </a:r>
            <a:endParaRPr lang="fr-FR" sz="2000" b="1" dirty="0"/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E48394BA-BDC0-3B40-6F61-6A9A28097688}"/>
              </a:ext>
            </a:extLst>
          </p:cNvPr>
          <p:cNvSpPr>
            <a:spLocks/>
          </p:cNvSpPr>
          <p:nvPr/>
        </p:nvSpPr>
        <p:spPr>
          <a:xfrm>
            <a:off x="398069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اختــتام الحــصة</a:t>
            </a:r>
          </a:p>
        </p:txBody>
      </p:sp>
      <p:pic>
        <p:nvPicPr>
          <p:cNvPr id="29" name="Espace réservé pour une image  28">
            <a:extLst>
              <a:ext uri="{FF2B5EF4-FFF2-40B4-BE49-F238E27FC236}">
                <a16:creationId xmlns:a16="http://schemas.microsoft.com/office/drawing/2014/main" id="{B6285A6B-35F1-2B8A-69A7-05A789DF0F39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/>
      </p:pic>
      <p:pic>
        <p:nvPicPr>
          <p:cNvPr id="4" name="Image 3">
            <a:extLst>
              <a:ext uri="{FF2B5EF4-FFF2-40B4-BE49-F238E27FC236}">
                <a16:creationId xmlns:a16="http://schemas.microsoft.com/office/drawing/2014/main" id="{C840F56E-BFF4-CAB7-0614-C09D75124622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21094" y="1963418"/>
            <a:ext cx="7327158" cy="3745653"/>
          </a:xfrm>
          <a:prstGeom prst="rect">
            <a:avLst/>
          </a:prstGeom>
          <a:ln>
            <a:solidFill>
              <a:schemeClr val="accent1">
                <a:lumMod val="75000"/>
              </a:schemeClr>
            </a:solidFill>
          </a:ln>
        </p:spPr>
      </p:pic>
      <p:pic>
        <p:nvPicPr>
          <p:cNvPr id="17" name="Image 16">
            <a:extLst>
              <a:ext uri="{FF2B5EF4-FFF2-40B4-BE49-F238E27FC236}">
                <a16:creationId xmlns:a16="http://schemas.microsoft.com/office/drawing/2014/main" id="{78B9430D-C76A-7897-C41B-49795F290F96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870183" y="136738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18" name="Rectangle 17">
            <a:extLst>
              <a:ext uri="{FF2B5EF4-FFF2-40B4-BE49-F238E27FC236}">
                <a16:creationId xmlns:a16="http://schemas.microsoft.com/office/drawing/2014/main" id="{C8E46B85-E06F-1ECA-54E4-8E9FB298D888}"/>
              </a:ext>
            </a:extLst>
          </p:cNvPr>
          <p:cNvSpPr>
            <a:spLocks/>
          </p:cNvSpPr>
          <p:nvPr/>
        </p:nvSpPr>
        <p:spPr>
          <a:xfrm>
            <a:off x="6610183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lang="ar-MA" sz="2000" b="1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افتتاح الحصة</a:t>
            </a:r>
          </a:p>
        </p:txBody>
      </p:sp>
      <p:grpSp>
        <p:nvGrpSpPr>
          <p:cNvPr id="3" name="Groupe 2">
            <a:extLst>
              <a:ext uri="{FF2B5EF4-FFF2-40B4-BE49-F238E27FC236}">
                <a16:creationId xmlns:a16="http://schemas.microsoft.com/office/drawing/2014/main" id="{ABC09A4F-5D73-CDA1-9DEE-BCB434757C85}"/>
              </a:ext>
            </a:extLst>
          </p:cNvPr>
          <p:cNvGrpSpPr/>
          <p:nvPr/>
        </p:nvGrpSpPr>
        <p:grpSpPr>
          <a:xfrm>
            <a:off x="1878674" y="131773"/>
            <a:ext cx="4453440" cy="288000"/>
            <a:chOff x="1878674" y="131773"/>
            <a:chExt cx="4453440" cy="288000"/>
          </a:xfrm>
        </p:grpSpPr>
        <p:sp>
          <p:nvSpPr>
            <p:cNvPr id="5" name="Rectangle 4">
              <a:extLst>
                <a:ext uri="{FF2B5EF4-FFF2-40B4-BE49-F238E27FC236}">
                  <a16:creationId xmlns:a16="http://schemas.microsoft.com/office/drawing/2014/main" id="{9AB31C61-7376-3452-DFD0-0AD2318BE797}"/>
                </a:ext>
              </a:extLst>
            </p:cNvPr>
            <p:cNvSpPr>
              <a:spLocks/>
            </p:cNvSpPr>
            <p:nvPr/>
          </p:nvSpPr>
          <p:spPr>
            <a:xfrm>
              <a:off x="5072114" y="131773"/>
              <a:ext cx="1260000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spcBef>
                  <a:spcPts val="0"/>
                </a:spcBef>
                <a:buClrTx/>
                <a:buSzTx/>
                <a:buFontTx/>
                <a:buNone/>
                <a:tabLst/>
                <a:defRPr/>
              </a:pPr>
              <a:r>
                <a:rPr lang="ar-MA" sz="2000" b="1" dirty="0">
                  <a:solidFill>
                    <a:srgbClr val="565F88"/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معــــــــــجم</a:t>
              </a:r>
            </a:p>
          </p:txBody>
        </p:sp>
        <p:grpSp>
          <p:nvGrpSpPr>
            <p:cNvPr id="6" name="Groupe 5">
              <a:extLst>
                <a:ext uri="{FF2B5EF4-FFF2-40B4-BE49-F238E27FC236}">
                  <a16:creationId xmlns:a16="http://schemas.microsoft.com/office/drawing/2014/main" id="{889BD344-0782-59F1-32CF-BBC5135D38FA}"/>
                </a:ext>
              </a:extLst>
            </p:cNvPr>
            <p:cNvGrpSpPr/>
            <p:nvPr/>
          </p:nvGrpSpPr>
          <p:grpSpPr>
            <a:xfrm>
              <a:off x="1878674" y="131773"/>
              <a:ext cx="4453440" cy="288000"/>
              <a:chOff x="1878674" y="131773"/>
              <a:chExt cx="4453440" cy="288000"/>
            </a:xfrm>
          </p:grpSpPr>
          <p:pic>
            <p:nvPicPr>
              <p:cNvPr id="12" name="Image 11">
                <a:extLst>
                  <a:ext uri="{FF2B5EF4-FFF2-40B4-BE49-F238E27FC236}">
                    <a16:creationId xmlns:a16="http://schemas.microsoft.com/office/drawing/2014/main" id="{147E5172-26AD-86FF-B4A8-FC31C67D4B68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5">
                <a:alphaModFix amt="20000"/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/>
            </p:blipFill>
            <p:spPr>
              <a:xfrm>
                <a:off x="1878674" y="136738"/>
                <a:ext cx="278069" cy="278069"/>
              </a:xfrm>
              <a:prstGeom prst="rect">
                <a:avLst/>
              </a:prstGeom>
              <a:ln>
                <a:noFill/>
              </a:ln>
            </p:spPr>
          </p:pic>
          <p:grpSp>
            <p:nvGrpSpPr>
              <p:cNvPr id="15" name="Groupe 14">
                <a:extLst>
                  <a:ext uri="{FF2B5EF4-FFF2-40B4-BE49-F238E27FC236}">
                    <a16:creationId xmlns:a16="http://schemas.microsoft.com/office/drawing/2014/main" id="{B70FFF24-FDE4-592F-FC1B-D47D430FCC42}"/>
                  </a:ext>
                </a:extLst>
              </p:cNvPr>
              <p:cNvGrpSpPr/>
              <p:nvPr/>
            </p:nvGrpSpPr>
            <p:grpSpPr>
              <a:xfrm>
                <a:off x="2815306" y="131773"/>
                <a:ext cx="3516808" cy="288000"/>
                <a:chOff x="2815306" y="131773"/>
                <a:chExt cx="3516808" cy="288000"/>
              </a:xfrm>
            </p:grpSpPr>
            <p:pic>
              <p:nvPicPr>
                <p:cNvPr id="19" name="Image 18">
                  <a:extLst>
                    <a:ext uri="{FF2B5EF4-FFF2-40B4-BE49-F238E27FC236}">
                      <a16:creationId xmlns:a16="http://schemas.microsoft.com/office/drawing/2014/main" id="{BB4B427B-B7D1-07A5-56C0-6BC3772D0705}"/>
                    </a:ext>
                  </a:extLst>
                </p:cNvPr>
                <p:cNvPicPr>
                  <a:picLocks noChangeAspect="1"/>
                </p:cNvPicPr>
                <p:nvPr/>
              </p:nvPicPr>
              <p:blipFill>
                <a:blip r:embed="rId6">
                  <a:alphaModFix/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/>
              </p:blipFill>
              <p:spPr>
                <a:xfrm>
                  <a:off x="6054045" y="136738"/>
                  <a:ext cx="278069" cy="278069"/>
                </a:xfrm>
                <a:prstGeom prst="rect">
                  <a:avLst/>
                </a:prstGeom>
                <a:ln>
                  <a:noFill/>
                </a:ln>
              </p:spPr>
            </p:pic>
            <p:pic>
              <p:nvPicPr>
                <p:cNvPr id="20" name="Image 19">
                  <a:extLst>
                    <a:ext uri="{FF2B5EF4-FFF2-40B4-BE49-F238E27FC236}">
                      <a16:creationId xmlns:a16="http://schemas.microsoft.com/office/drawing/2014/main" id="{60B468F1-3A7B-E78D-116F-B72933100362}"/>
                    </a:ext>
                  </a:extLst>
                </p:cNvPr>
                <p:cNvPicPr>
                  <a:picLocks noChangeAspect="1"/>
                </p:cNvPicPr>
                <p:nvPr/>
              </p:nvPicPr>
              <p:blipFill>
                <a:blip r:embed="rId7">
                  <a:alphaModFix amt="20000"/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/>
              </p:blipFill>
              <p:spPr>
                <a:xfrm>
                  <a:off x="4052373" y="136738"/>
                  <a:ext cx="278069" cy="278069"/>
                </a:xfrm>
                <a:prstGeom prst="rect">
                  <a:avLst/>
                </a:prstGeom>
                <a:ln>
                  <a:noFill/>
                </a:ln>
              </p:spPr>
            </p:pic>
            <p:sp>
              <p:nvSpPr>
                <p:cNvPr id="21" name="Rectangle 20">
                  <a:extLst>
                    <a:ext uri="{FF2B5EF4-FFF2-40B4-BE49-F238E27FC236}">
                      <a16:creationId xmlns:a16="http://schemas.microsoft.com/office/drawing/2014/main" id="{B3500F9E-0931-19CC-A690-DD89132590AF}"/>
                    </a:ext>
                  </a:extLst>
                </p:cNvPr>
                <p:cNvSpPr>
                  <a:spLocks/>
                </p:cNvSpPr>
                <p:nvPr/>
              </p:nvSpPr>
              <p:spPr>
                <a:xfrm>
                  <a:off x="2815306" y="131773"/>
                  <a:ext cx="1260000" cy="288000"/>
                </a:xfrm>
                <a:prstGeom prst="rect">
                  <a:avLst/>
                </a:prstGeom>
                <a:noFill/>
                <a:ln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marL="0" marR="0" lvl="0" indent="0" algn="ctr" defTabSz="914400" rtl="1" eaLnBrk="1" fontAlgn="auto" latinLnBrk="0" hangingPunct="1">
                    <a:spcBef>
                      <a:spcPts val="0"/>
                    </a:spcBef>
                    <a:buClrTx/>
                    <a:buSzTx/>
                    <a:buFontTx/>
                    <a:buNone/>
                    <a:tabLst/>
                    <a:defRPr/>
                  </a:pPr>
                  <a:r>
                    <a:rPr kumimoji="0" lang="ar-MA" sz="2000" b="1" i="0" u="none" strike="noStrike" kern="1200" cap="none" spc="0" normalizeH="0" baseline="0" noProof="0" dirty="0">
                      <a:ln>
                        <a:noFill/>
                      </a:ln>
                      <a:solidFill>
                        <a:srgbClr val="565F88">
                          <a:alpha val="20000"/>
                        </a:srgbClr>
                      </a:solidFill>
                      <a:effectLst/>
                      <a:uLnTx/>
                      <a:uFillTx/>
                      <a:latin typeface="Microsoft Uighur" panose="02000000000000000000" pitchFamily="2" charset="-78"/>
                      <a:cs typeface="Microsoft Uighur" panose="02000000000000000000" pitchFamily="2" charset="-78"/>
                    </a:rPr>
                    <a:t>استـماع وتحدث</a:t>
                  </a:r>
                </a:p>
              </p:txBody>
            </p:sp>
          </p:grpSp>
        </p:grpSp>
      </p:grpSp>
    </p:spTree>
    <p:extLst>
      <p:ext uri="{BB962C8B-B14F-4D97-AF65-F5344CB8AC3E}">
        <p14:creationId xmlns:p14="http://schemas.microsoft.com/office/powerpoint/2010/main" val="4257725163"/>
      </p:ext>
    </p:extLst>
  </p:cSld>
  <p:clrMapOvr>
    <a:masterClrMapping/>
  </p:clrMapOvr>
  <p:transition spd="slow">
    <p:fade/>
  </p:transition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E1D272E-43B5-B264-BABE-789704DCA46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5FC2548F-ECF3-5986-6B55-3755CCB1438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lvl="0" defTabSz="457200">
              <a:lnSpc>
                <a:spcPct val="100000"/>
              </a:lnSpc>
              <a:spcBef>
                <a:spcPts val="0"/>
              </a:spcBef>
              <a:defRPr/>
            </a:pPr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cs typeface="Microsoft Uighur" panose="02000000000000000000" pitchFamily="2" charset="-78"/>
              </a:rPr>
              <a:t>على دفاتر القسم، أنجزوا التمرين التالي. (6 دقائق)</a:t>
            </a:r>
            <a:endParaRPr lang="fr-FR" sz="2000" b="1" dirty="0"/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F2106269-6EEB-2F32-D42D-93371E190734}"/>
              </a:ext>
            </a:extLst>
          </p:cNvPr>
          <p:cNvSpPr>
            <a:spLocks/>
          </p:cNvSpPr>
          <p:nvPr/>
        </p:nvSpPr>
        <p:spPr>
          <a:xfrm>
            <a:off x="398069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اختــتام الحــصة</a:t>
            </a:r>
          </a:p>
        </p:txBody>
      </p:sp>
      <p:sp>
        <p:nvSpPr>
          <p:cNvPr id="5" name="ZoneTexte 4">
            <a:extLst>
              <a:ext uri="{FF2B5EF4-FFF2-40B4-BE49-F238E27FC236}">
                <a16:creationId xmlns:a16="http://schemas.microsoft.com/office/drawing/2014/main" id="{AF328D85-7F24-5F49-4389-1C527706A89C}"/>
              </a:ext>
            </a:extLst>
          </p:cNvPr>
          <p:cNvSpPr txBox="1"/>
          <p:nvPr/>
        </p:nvSpPr>
        <p:spPr>
          <a:xfrm>
            <a:off x="175064" y="1101055"/>
            <a:ext cx="7940350" cy="5725469"/>
          </a:xfrm>
          <a:prstGeom prst="round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pPr algn="r">
              <a:lnSpc>
                <a:spcPts val="4000"/>
              </a:lnSpc>
            </a:pPr>
            <a:r>
              <a:rPr lang="ar-MA" sz="2400" b="1" dirty="0">
                <a:solidFill>
                  <a:schemeClr val="accent1">
                    <a:lumMod val="50000"/>
                  </a:schemeClr>
                </a:solidFill>
              </a:rPr>
              <a:t>1- أَكْتُبُ مَكانَ </a:t>
            </a:r>
            <a:r>
              <a:rPr lang="ar-MA" sz="2400" b="1" dirty="0" err="1">
                <a:solidFill>
                  <a:schemeClr val="accent1">
                    <a:lumMod val="50000"/>
                  </a:schemeClr>
                </a:solidFill>
              </a:rPr>
              <a:t>ٱلنُّقَطِ</a:t>
            </a:r>
            <a:r>
              <a:rPr lang="ar-MA" sz="2400" b="1" dirty="0">
                <a:solidFill>
                  <a:schemeClr val="accent1">
                    <a:lumMod val="50000"/>
                  </a:schemeClr>
                </a:solidFill>
              </a:rPr>
              <a:t> </a:t>
            </a:r>
            <a:r>
              <a:rPr lang="ar-MA" sz="2400" b="1" dirty="0" err="1">
                <a:solidFill>
                  <a:schemeClr val="accent1">
                    <a:lumMod val="50000"/>
                  </a:schemeClr>
                </a:solidFill>
              </a:rPr>
              <a:t>ٱلْكَلِمَةَ</a:t>
            </a:r>
            <a:r>
              <a:rPr lang="ar-MA" sz="2400" b="1" dirty="0">
                <a:solidFill>
                  <a:schemeClr val="accent1">
                    <a:lumMod val="50000"/>
                  </a:schemeClr>
                </a:solidFill>
              </a:rPr>
              <a:t> </a:t>
            </a:r>
            <a:r>
              <a:rPr lang="ar-MA" sz="2400" b="1" dirty="0" err="1">
                <a:solidFill>
                  <a:schemeClr val="accent1">
                    <a:lumMod val="50000"/>
                  </a:schemeClr>
                </a:solidFill>
              </a:rPr>
              <a:t>ٱلْمُناسِبَةَ</a:t>
            </a:r>
            <a:r>
              <a:rPr lang="ar-MA" sz="2400" b="1" dirty="0">
                <a:solidFill>
                  <a:schemeClr val="accent1">
                    <a:lumMod val="50000"/>
                  </a:schemeClr>
                </a:solidFill>
              </a:rPr>
              <a:t> مِمّا يَلي:</a:t>
            </a:r>
          </a:p>
          <a:p>
            <a:pPr algn="r" rtl="1">
              <a:lnSpc>
                <a:spcPts val="4000"/>
              </a:lnSpc>
            </a:pPr>
            <a:r>
              <a:rPr lang="ar-MA" sz="3600" dirty="0">
                <a:solidFill>
                  <a:schemeClr val="accent1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مَآثِرُ – اِنْبَهَرَ – حَفاوَةٌ – أَرْشَدَ – ذِكْرَياتٌ – شَغوفٌ</a:t>
            </a:r>
          </a:p>
          <a:p>
            <a:pPr algn="r">
              <a:lnSpc>
                <a:spcPts val="4000"/>
              </a:lnSpc>
            </a:pPr>
            <a:r>
              <a:rPr lang="ar-MA" sz="2400" b="1" dirty="0">
                <a:solidFill>
                  <a:schemeClr val="accent1">
                    <a:lumMod val="50000"/>
                  </a:schemeClr>
                </a:solidFill>
              </a:rPr>
              <a:t>-</a:t>
            </a:r>
            <a:r>
              <a:rPr lang="ar-MA" sz="2400" dirty="0">
                <a:solidFill>
                  <a:schemeClr val="accent1">
                    <a:lumMod val="50000"/>
                  </a:schemeClr>
                </a:solidFill>
              </a:rPr>
              <a:t>.....................:</a:t>
            </a:r>
            <a:r>
              <a:rPr lang="ar-MA" sz="2400" b="1" dirty="0">
                <a:solidFill>
                  <a:schemeClr val="accent1">
                    <a:lumMod val="50000"/>
                  </a:schemeClr>
                </a:solidFill>
              </a:rPr>
              <a:t> أُعْجِبَ كَثيراً وَدُهِشَ.</a:t>
            </a:r>
          </a:p>
          <a:p>
            <a:pPr algn="r">
              <a:lnSpc>
                <a:spcPts val="4000"/>
              </a:lnSpc>
            </a:pPr>
            <a:r>
              <a:rPr lang="ar-MA" sz="2400" b="1" dirty="0">
                <a:solidFill>
                  <a:schemeClr val="accent1">
                    <a:lumMod val="50000"/>
                  </a:schemeClr>
                </a:solidFill>
              </a:rPr>
              <a:t>-</a:t>
            </a:r>
            <a:r>
              <a:rPr lang="ar-MA" sz="2400" dirty="0">
                <a:solidFill>
                  <a:schemeClr val="accent1">
                    <a:lumMod val="50000"/>
                  </a:schemeClr>
                </a:solidFill>
              </a:rPr>
              <a:t>.....................: </a:t>
            </a:r>
            <a:r>
              <a:rPr lang="ar-MA" sz="2400" b="1" dirty="0">
                <a:solidFill>
                  <a:schemeClr val="accent1">
                    <a:lumMod val="50000"/>
                  </a:schemeClr>
                </a:solidFill>
              </a:rPr>
              <a:t>دَلَّ عَلى الطَّريقِ.</a:t>
            </a:r>
          </a:p>
          <a:p>
            <a:pPr algn="r">
              <a:lnSpc>
                <a:spcPts val="4000"/>
              </a:lnSpc>
            </a:pPr>
            <a:r>
              <a:rPr lang="ar-MA" sz="2400" b="1" dirty="0">
                <a:solidFill>
                  <a:schemeClr val="accent1">
                    <a:lumMod val="50000"/>
                  </a:schemeClr>
                </a:solidFill>
              </a:rPr>
              <a:t>-</a:t>
            </a:r>
            <a:r>
              <a:rPr lang="ar-MA" sz="2400" dirty="0">
                <a:solidFill>
                  <a:schemeClr val="accent1">
                    <a:lumMod val="50000"/>
                  </a:schemeClr>
                </a:solidFill>
              </a:rPr>
              <a:t>.....................:</a:t>
            </a:r>
            <a:r>
              <a:rPr lang="ar-MA" sz="2400" b="1" dirty="0">
                <a:solidFill>
                  <a:schemeClr val="accent1">
                    <a:lumMod val="50000"/>
                  </a:schemeClr>
                </a:solidFill>
              </a:rPr>
              <a:t> اِسْتِقْبالٌ </a:t>
            </a:r>
            <a:r>
              <a:rPr lang="ar-MA" sz="2400" b="1" dirty="0" err="1">
                <a:solidFill>
                  <a:schemeClr val="accent1">
                    <a:lumMod val="50000"/>
                  </a:schemeClr>
                </a:solidFill>
              </a:rPr>
              <a:t>بِٱلتَّرْحيبِ</a:t>
            </a:r>
            <a:r>
              <a:rPr lang="ar-MA" sz="2400" b="1" dirty="0">
                <a:solidFill>
                  <a:schemeClr val="accent1">
                    <a:lumMod val="50000"/>
                  </a:schemeClr>
                </a:solidFill>
              </a:rPr>
              <a:t> </a:t>
            </a:r>
            <a:r>
              <a:rPr lang="ar-MA" sz="2400" b="1" dirty="0" err="1">
                <a:solidFill>
                  <a:schemeClr val="accent1">
                    <a:lumMod val="50000"/>
                  </a:schemeClr>
                </a:solidFill>
              </a:rPr>
              <a:t>وٱلْفَرَحِ</a:t>
            </a:r>
            <a:r>
              <a:rPr lang="ar-MA" sz="2400" b="1" dirty="0">
                <a:solidFill>
                  <a:schemeClr val="accent1">
                    <a:lumMod val="50000"/>
                  </a:schemeClr>
                </a:solidFill>
              </a:rPr>
              <a:t>.</a:t>
            </a:r>
          </a:p>
          <a:p>
            <a:pPr algn="r">
              <a:lnSpc>
                <a:spcPts val="4000"/>
              </a:lnSpc>
            </a:pPr>
            <a:r>
              <a:rPr lang="ar-MA" sz="2400" b="1" dirty="0">
                <a:solidFill>
                  <a:schemeClr val="accent1">
                    <a:lumMod val="50000"/>
                  </a:schemeClr>
                </a:solidFill>
              </a:rPr>
              <a:t>-</a:t>
            </a:r>
            <a:r>
              <a:rPr lang="ar-MA" sz="2400" dirty="0">
                <a:solidFill>
                  <a:schemeClr val="accent1">
                    <a:lumMod val="50000"/>
                  </a:schemeClr>
                </a:solidFill>
              </a:rPr>
              <a:t>.....................:</a:t>
            </a:r>
            <a:r>
              <a:rPr lang="ar-MA" sz="2400" b="1" dirty="0">
                <a:solidFill>
                  <a:schemeClr val="accent1">
                    <a:lumMod val="50000"/>
                  </a:schemeClr>
                </a:solidFill>
              </a:rPr>
              <a:t> أَحْداثٌ مَضَتْ وَلَمْ نَنْسَها.</a:t>
            </a:r>
          </a:p>
          <a:p>
            <a:pPr algn="r">
              <a:lnSpc>
                <a:spcPts val="4000"/>
              </a:lnSpc>
            </a:pPr>
            <a:r>
              <a:rPr lang="ar-MA" sz="2400" b="1" dirty="0">
                <a:solidFill>
                  <a:schemeClr val="accent1">
                    <a:lumMod val="50000"/>
                  </a:schemeClr>
                </a:solidFill>
              </a:rPr>
              <a:t>-</a:t>
            </a:r>
            <a:r>
              <a:rPr lang="ar-MA" sz="2400" dirty="0">
                <a:solidFill>
                  <a:schemeClr val="accent1">
                    <a:lumMod val="50000"/>
                  </a:schemeClr>
                </a:solidFill>
              </a:rPr>
              <a:t>.....................:</a:t>
            </a:r>
            <a:r>
              <a:rPr lang="ar-MA" sz="2400" b="1" dirty="0">
                <a:solidFill>
                  <a:schemeClr val="accent1">
                    <a:lumMod val="50000"/>
                  </a:schemeClr>
                </a:solidFill>
              </a:rPr>
              <a:t>  بَقايا بِناياتٍ تَرَكَها </a:t>
            </a:r>
            <a:r>
              <a:rPr lang="ar-MA" sz="2400" b="1" dirty="0" err="1">
                <a:solidFill>
                  <a:schemeClr val="accent1">
                    <a:lumMod val="50000"/>
                  </a:schemeClr>
                </a:solidFill>
              </a:rPr>
              <a:t>ٱلْأَجْدادُ</a:t>
            </a:r>
            <a:r>
              <a:rPr lang="ar-MA" sz="2400" b="1" dirty="0">
                <a:solidFill>
                  <a:schemeClr val="accent1">
                    <a:lumMod val="50000"/>
                  </a:schemeClr>
                </a:solidFill>
              </a:rPr>
              <a:t>.</a:t>
            </a:r>
          </a:p>
          <a:p>
            <a:pPr algn="r">
              <a:lnSpc>
                <a:spcPts val="4000"/>
              </a:lnSpc>
            </a:pPr>
            <a:r>
              <a:rPr lang="ar-MA" sz="2400" b="1" dirty="0">
                <a:solidFill>
                  <a:schemeClr val="accent1">
                    <a:lumMod val="50000"/>
                  </a:schemeClr>
                </a:solidFill>
              </a:rPr>
              <a:t>-</a:t>
            </a:r>
            <a:r>
              <a:rPr lang="ar-MA" sz="2400" dirty="0">
                <a:solidFill>
                  <a:schemeClr val="accent1">
                    <a:lumMod val="50000"/>
                  </a:schemeClr>
                </a:solidFill>
              </a:rPr>
              <a:t>.....................:</a:t>
            </a:r>
            <a:r>
              <a:rPr lang="ar-MA" sz="2400" b="1" dirty="0">
                <a:solidFill>
                  <a:schemeClr val="accent1">
                    <a:lumMod val="50000"/>
                  </a:schemeClr>
                </a:solidFill>
              </a:rPr>
              <a:t> صِفَةُ مَنْ يُحِبُّ بِشِدَّةٍ شَيْئاً ما.</a:t>
            </a:r>
          </a:p>
          <a:p>
            <a:pPr algn="r">
              <a:lnSpc>
                <a:spcPts val="4000"/>
              </a:lnSpc>
            </a:pPr>
            <a:r>
              <a:rPr lang="ar-MA" sz="2400" b="1" dirty="0">
                <a:solidFill>
                  <a:schemeClr val="accent1">
                    <a:lumMod val="50000"/>
                  </a:schemeClr>
                </a:solidFill>
              </a:rPr>
              <a:t>2- أَكْتُبُ مُرادِفَ: جَلَبَةٌ – أَفْلَحَ – عِشْقٌ.</a:t>
            </a:r>
          </a:p>
          <a:p>
            <a:pPr algn="r">
              <a:lnSpc>
                <a:spcPts val="4000"/>
              </a:lnSpc>
            </a:pPr>
            <a:r>
              <a:rPr lang="ar-MA" sz="2400" b="1" dirty="0">
                <a:solidFill>
                  <a:schemeClr val="accent1">
                    <a:lumMod val="50000"/>
                  </a:schemeClr>
                </a:solidFill>
              </a:rPr>
              <a:t>3- أَكْتُبُ أَرْبَعَ كَلِماتٍ تَنْتَمي لِعائِلَةِ </a:t>
            </a:r>
            <a:r>
              <a:rPr lang="ar-MA" sz="2400" b="1" dirty="0" err="1">
                <a:solidFill>
                  <a:schemeClr val="accent1">
                    <a:lumMod val="50000"/>
                  </a:schemeClr>
                </a:solidFill>
              </a:rPr>
              <a:t>ٱلْكَلِمَةِ</a:t>
            </a:r>
            <a:r>
              <a:rPr lang="ar-MA" sz="2400" b="1" dirty="0">
                <a:solidFill>
                  <a:schemeClr val="accent1">
                    <a:lumMod val="50000"/>
                  </a:schemeClr>
                </a:solidFill>
              </a:rPr>
              <a:t> (نَظَرَ).</a:t>
            </a:r>
            <a:endParaRPr lang="fr-FR" sz="2400" b="1" dirty="0">
              <a:solidFill>
                <a:schemeClr val="accent1">
                  <a:lumMod val="50000"/>
                </a:schemeClr>
              </a:solidFill>
            </a:endParaRPr>
          </a:p>
        </p:txBody>
      </p:sp>
      <p:pic>
        <p:nvPicPr>
          <p:cNvPr id="18" name="Espace réservé pour une image  17">
            <a:extLst>
              <a:ext uri="{FF2B5EF4-FFF2-40B4-BE49-F238E27FC236}">
                <a16:creationId xmlns:a16="http://schemas.microsoft.com/office/drawing/2014/main" id="{B27705C0-685E-E507-28C7-9E9BBEFE87B2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26" r="526"/>
          <a:stretch>
            <a:fillRect/>
          </a:stretch>
        </p:blipFill>
        <p:spPr/>
      </p:pic>
      <p:pic>
        <p:nvPicPr>
          <p:cNvPr id="21" name="Image 20">
            <a:extLst>
              <a:ext uri="{FF2B5EF4-FFF2-40B4-BE49-F238E27FC236}">
                <a16:creationId xmlns:a16="http://schemas.microsoft.com/office/drawing/2014/main" id="{7847F07F-B4D4-691E-FDE9-B61A84E4874C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870183" y="136738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22" name="Rectangle 21">
            <a:extLst>
              <a:ext uri="{FF2B5EF4-FFF2-40B4-BE49-F238E27FC236}">
                <a16:creationId xmlns:a16="http://schemas.microsoft.com/office/drawing/2014/main" id="{5C31C8DB-068B-4A24-F242-52D9C53C6EDE}"/>
              </a:ext>
            </a:extLst>
          </p:cNvPr>
          <p:cNvSpPr>
            <a:spLocks/>
          </p:cNvSpPr>
          <p:nvPr/>
        </p:nvSpPr>
        <p:spPr>
          <a:xfrm>
            <a:off x="6610183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lang="ar-MA" sz="2000" b="1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افتتاح الحصة</a:t>
            </a:r>
          </a:p>
        </p:txBody>
      </p:sp>
      <p:grpSp>
        <p:nvGrpSpPr>
          <p:cNvPr id="3" name="Groupe 2">
            <a:extLst>
              <a:ext uri="{FF2B5EF4-FFF2-40B4-BE49-F238E27FC236}">
                <a16:creationId xmlns:a16="http://schemas.microsoft.com/office/drawing/2014/main" id="{A8283D2B-B06E-50A4-604C-862E56A26B83}"/>
              </a:ext>
            </a:extLst>
          </p:cNvPr>
          <p:cNvGrpSpPr/>
          <p:nvPr/>
        </p:nvGrpSpPr>
        <p:grpSpPr>
          <a:xfrm>
            <a:off x="1878674" y="131773"/>
            <a:ext cx="4453440" cy="288000"/>
            <a:chOff x="1878674" y="131773"/>
            <a:chExt cx="4453440" cy="288000"/>
          </a:xfrm>
        </p:grpSpPr>
        <p:sp>
          <p:nvSpPr>
            <p:cNvPr id="4" name="Rectangle 3">
              <a:extLst>
                <a:ext uri="{FF2B5EF4-FFF2-40B4-BE49-F238E27FC236}">
                  <a16:creationId xmlns:a16="http://schemas.microsoft.com/office/drawing/2014/main" id="{A9ADF6F2-AAB5-33EF-07CF-A8182FED8A30}"/>
                </a:ext>
              </a:extLst>
            </p:cNvPr>
            <p:cNvSpPr>
              <a:spLocks/>
            </p:cNvSpPr>
            <p:nvPr/>
          </p:nvSpPr>
          <p:spPr>
            <a:xfrm>
              <a:off x="5072114" y="131773"/>
              <a:ext cx="1260000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spcBef>
                  <a:spcPts val="0"/>
                </a:spcBef>
                <a:buClrTx/>
                <a:buSzTx/>
                <a:buFontTx/>
                <a:buNone/>
                <a:tabLst/>
                <a:defRPr/>
              </a:pPr>
              <a:r>
                <a:rPr lang="ar-MA" sz="2000" b="1" dirty="0">
                  <a:solidFill>
                    <a:srgbClr val="565F88"/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معــــــــــجم</a:t>
              </a:r>
            </a:p>
          </p:txBody>
        </p:sp>
        <p:grpSp>
          <p:nvGrpSpPr>
            <p:cNvPr id="6" name="Groupe 5">
              <a:extLst>
                <a:ext uri="{FF2B5EF4-FFF2-40B4-BE49-F238E27FC236}">
                  <a16:creationId xmlns:a16="http://schemas.microsoft.com/office/drawing/2014/main" id="{53ACD5AC-B3B3-49D8-2A9F-126BB53FD7CF}"/>
                </a:ext>
              </a:extLst>
            </p:cNvPr>
            <p:cNvGrpSpPr/>
            <p:nvPr/>
          </p:nvGrpSpPr>
          <p:grpSpPr>
            <a:xfrm>
              <a:off x="1878674" y="131773"/>
              <a:ext cx="4453440" cy="288000"/>
              <a:chOff x="1878674" y="131773"/>
              <a:chExt cx="4453440" cy="288000"/>
            </a:xfrm>
          </p:grpSpPr>
          <p:pic>
            <p:nvPicPr>
              <p:cNvPr id="8" name="Image 7">
                <a:extLst>
                  <a:ext uri="{FF2B5EF4-FFF2-40B4-BE49-F238E27FC236}">
                    <a16:creationId xmlns:a16="http://schemas.microsoft.com/office/drawing/2014/main" id="{6A5B09F1-C028-8D32-5839-39477AD48F1A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4">
                <a:alphaModFix amt="20000"/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/>
            </p:blipFill>
            <p:spPr>
              <a:xfrm>
                <a:off x="1878674" y="136738"/>
                <a:ext cx="278069" cy="278069"/>
              </a:xfrm>
              <a:prstGeom prst="rect">
                <a:avLst/>
              </a:prstGeom>
              <a:ln>
                <a:noFill/>
              </a:ln>
            </p:spPr>
          </p:pic>
          <p:grpSp>
            <p:nvGrpSpPr>
              <p:cNvPr id="9" name="Groupe 8">
                <a:extLst>
                  <a:ext uri="{FF2B5EF4-FFF2-40B4-BE49-F238E27FC236}">
                    <a16:creationId xmlns:a16="http://schemas.microsoft.com/office/drawing/2014/main" id="{19D0FA2C-BC0E-1C4A-751B-9A83BEC99C29}"/>
                  </a:ext>
                </a:extLst>
              </p:cNvPr>
              <p:cNvGrpSpPr/>
              <p:nvPr/>
            </p:nvGrpSpPr>
            <p:grpSpPr>
              <a:xfrm>
                <a:off x="2815306" y="131773"/>
                <a:ext cx="3516808" cy="288000"/>
                <a:chOff x="2815306" y="131773"/>
                <a:chExt cx="3516808" cy="288000"/>
              </a:xfrm>
            </p:grpSpPr>
            <p:pic>
              <p:nvPicPr>
                <p:cNvPr id="12" name="Image 11">
                  <a:extLst>
                    <a:ext uri="{FF2B5EF4-FFF2-40B4-BE49-F238E27FC236}">
                      <a16:creationId xmlns:a16="http://schemas.microsoft.com/office/drawing/2014/main" id="{DA5F675A-98A7-A865-F449-46B81D36667C}"/>
                    </a:ext>
                  </a:extLst>
                </p:cNvPr>
                <p:cNvPicPr>
                  <a:picLocks noChangeAspect="1"/>
                </p:cNvPicPr>
                <p:nvPr/>
              </p:nvPicPr>
              <p:blipFill>
                <a:blip r:embed="rId5">
                  <a:alphaModFix/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/>
              </p:blipFill>
              <p:spPr>
                <a:xfrm>
                  <a:off x="6054045" y="136738"/>
                  <a:ext cx="278069" cy="278069"/>
                </a:xfrm>
                <a:prstGeom prst="rect">
                  <a:avLst/>
                </a:prstGeom>
                <a:ln>
                  <a:noFill/>
                </a:ln>
              </p:spPr>
            </p:pic>
            <p:pic>
              <p:nvPicPr>
                <p:cNvPr id="15" name="Image 14">
                  <a:extLst>
                    <a:ext uri="{FF2B5EF4-FFF2-40B4-BE49-F238E27FC236}">
                      <a16:creationId xmlns:a16="http://schemas.microsoft.com/office/drawing/2014/main" id="{1BD35B02-7381-440D-1106-BE704484D0FD}"/>
                    </a:ext>
                  </a:extLst>
                </p:cNvPr>
                <p:cNvPicPr>
                  <a:picLocks noChangeAspect="1"/>
                </p:cNvPicPr>
                <p:nvPr/>
              </p:nvPicPr>
              <p:blipFill>
                <a:blip r:embed="rId6">
                  <a:alphaModFix amt="20000"/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/>
              </p:blipFill>
              <p:spPr>
                <a:xfrm>
                  <a:off x="4052373" y="136738"/>
                  <a:ext cx="278069" cy="278069"/>
                </a:xfrm>
                <a:prstGeom prst="rect">
                  <a:avLst/>
                </a:prstGeom>
                <a:ln>
                  <a:noFill/>
                </a:ln>
              </p:spPr>
            </p:pic>
            <p:sp>
              <p:nvSpPr>
                <p:cNvPr id="17" name="Rectangle 16">
                  <a:extLst>
                    <a:ext uri="{FF2B5EF4-FFF2-40B4-BE49-F238E27FC236}">
                      <a16:creationId xmlns:a16="http://schemas.microsoft.com/office/drawing/2014/main" id="{C28296A5-E825-2EBD-C32D-24ED2E2684C1}"/>
                    </a:ext>
                  </a:extLst>
                </p:cNvPr>
                <p:cNvSpPr>
                  <a:spLocks/>
                </p:cNvSpPr>
                <p:nvPr/>
              </p:nvSpPr>
              <p:spPr>
                <a:xfrm>
                  <a:off x="2815306" y="131773"/>
                  <a:ext cx="1260000" cy="288000"/>
                </a:xfrm>
                <a:prstGeom prst="rect">
                  <a:avLst/>
                </a:prstGeom>
                <a:noFill/>
                <a:ln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marL="0" marR="0" lvl="0" indent="0" algn="ctr" defTabSz="914400" rtl="1" eaLnBrk="1" fontAlgn="auto" latinLnBrk="0" hangingPunct="1">
                    <a:spcBef>
                      <a:spcPts val="0"/>
                    </a:spcBef>
                    <a:buClrTx/>
                    <a:buSzTx/>
                    <a:buFontTx/>
                    <a:buNone/>
                    <a:tabLst/>
                    <a:defRPr/>
                  </a:pPr>
                  <a:r>
                    <a:rPr kumimoji="0" lang="ar-MA" sz="2000" b="1" i="0" u="none" strike="noStrike" kern="1200" cap="none" spc="0" normalizeH="0" baseline="0" noProof="0" dirty="0">
                      <a:ln>
                        <a:noFill/>
                      </a:ln>
                      <a:solidFill>
                        <a:srgbClr val="565F88">
                          <a:alpha val="20000"/>
                        </a:srgbClr>
                      </a:solidFill>
                      <a:effectLst/>
                      <a:uLnTx/>
                      <a:uFillTx/>
                      <a:latin typeface="Microsoft Uighur" panose="02000000000000000000" pitchFamily="2" charset="-78"/>
                      <a:cs typeface="Microsoft Uighur" panose="02000000000000000000" pitchFamily="2" charset="-78"/>
                    </a:rPr>
                    <a:t>استـماع وتحدث</a:t>
                  </a:r>
                </a:p>
              </p:txBody>
            </p:sp>
          </p:grpSp>
        </p:grpSp>
      </p:grpSp>
    </p:spTree>
    <p:extLst>
      <p:ext uri="{BB962C8B-B14F-4D97-AF65-F5344CB8AC3E}">
        <p14:creationId xmlns:p14="http://schemas.microsoft.com/office/powerpoint/2010/main" val="2691462376"/>
      </p:ext>
    </p:extLst>
  </p:cSld>
  <p:clrMapOvr>
    <a:masterClrMapping/>
  </p:clrMapOvr>
  <p:transition spd="slow">
    <p:fade/>
  </p:transition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E0A9B91-F8E1-6EE7-F811-5A4B437ECB0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ZoneTexte 4">
            <a:extLst>
              <a:ext uri="{FF2B5EF4-FFF2-40B4-BE49-F238E27FC236}">
                <a16:creationId xmlns:a16="http://schemas.microsoft.com/office/drawing/2014/main" id="{BBF6AD78-5CC8-319B-A841-0DA060D3480A}"/>
              </a:ext>
            </a:extLst>
          </p:cNvPr>
          <p:cNvSpPr txBox="1"/>
          <p:nvPr/>
        </p:nvSpPr>
        <p:spPr>
          <a:xfrm>
            <a:off x="175064" y="1101055"/>
            <a:ext cx="7940350" cy="5145522"/>
          </a:xfrm>
          <a:prstGeom prst="round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pPr algn="r">
              <a:lnSpc>
                <a:spcPts val="4000"/>
              </a:lnSpc>
            </a:pPr>
            <a:r>
              <a:rPr lang="ar-MA" sz="2400" b="1" dirty="0">
                <a:solidFill>
                  <a:schemeClr val="accent1">
                    <a:lumMod val="50000"/>
                  </a:schemeClr>
                </a:solidFill>
              </a:rPr>
              <a:t>1- أَكْتُبُ مَكانَ </a:t>
            </a:r>
            <a:r>
              <a:rPr lang="ar-MA" sz="2400" b="1" dirty="0" err="1">
                <a:solidFill>
                  <a:schemeClr val="accent1">
                    <a:lumMod val="50000"/>
                  </a:schemeClr>
                </a:solidFill>
              </a:rPr>
              <a:t>ٱلنُّقَطِ</a:t>
            </a:r>
            <a:r>
              <a:rPr lang="ar-MA" sz="2400" b="1" dirty="0">
                <a:solidFill>
                  <a:schemeClr val="accent1">
                    <a:lumMod val="50000"/>
                  </a:schemeClr>
                </a:solidFill>
              </a:rPr>
              <a:t> </a:t>
            </a:r>
            <a:r>
              <a:rPr lang="ar-MA" sz="2400" b="1" dirty="0" err="1">
                <a:solidFill>
                  <a:schemeClr val="accent1">
                    <a:lumMod val="50000"/>
                  </a:schemeClr>
                </a:solidFill>
              </a:rPr>
              <a:t>ٱلْكَلِمَةَ</a:t>
            </a:r>
            <a:r>
              <a:rPr lang="ar-MA" sz="2400" b="1" dirty="0">
                <a:solidFill>
                  <a:schemeClr val="accent1">
                    <a:lumMod val="50000"/>
                  </a:schemeClr>
                </a:solidFill>
              </a:rPr>
              <a:t> </a:t>
            </a:r>
            <a:r>
              <a:rPr lang="ar-MA" sz="2400" b="1" dirty="0" err="1">
                <a:solidFill>
                  <a:schemeClr val="accent1">
                    <a:lumMod val="50000"/>
                  </a:schemeClr>
                </a:solidFill>
              </a:rPr>
              <a:t>ٱلْمُناسِبَةَ</a:t>
            </a:r>
            <a:r>
              <a:rPr lang="ar-MA" sz="2400" b="1" dirty="0">
                <a:solidFill>
                  <a:schemeClr val="accent1">
                    <a:lumMod val="50000"/>
                  </a:schemeClr>
                </a:solidFill>
              </a:rPr>
              <a:t> مِمّا يَلي:</a:t>
            </a:r>
          </a:p>
          <a:p>
            <a:pPr algn="r" rtl="1">
              <a:lnSpc>
                <a:spcPts val="4000"/>
              </a:lnSpc>
            </a:pPr>
            <a:r>
              <a:rPr lang="ar-MA" sz="3600" dirty="0">
                <a:solidFill>
                  <a:schemeClr val="accent1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مَآثِرُ – اِنْبَهَرَ – حَفاوَةٌ – أَرْشَدَ – ذِكْرَياتٌ – شَغوفٌ</a:t>
            </a:r>
          </a:p>
          <a:p>
            <a:pPr algn="r">
              <a:lnSpc>
                <a:spcPts val="4000"/>
              </a:lnSpc>
            </a:pPr>
            <a:r>
              <a:rPr lang="ar-MA" sz="2400" b="1" dirty="0">
                <a:solidFill>
                  <a:schemeClr val="accent1">
                    <a:lumMod val="50000"/>
                  </a:schemeClr>
                </a:solidFill>
              </a:rPr>
              <a:t>-</a:t>
            </a:r>
            <a:r>
              <a:rPr lang="ar-MA" sz="2400" dirty="0">
                <a:solidFill>
                  <a:schemeClr val="accent1">
                    <a:lumMod val="50000"/>
                  </a:schemeClr>
                </a:solidFill>
              </a:rPr>
              <a:t>.....................:</a:t>
            </a:r>
            <a:r>
              <a:rPr lang="ar-MA" sz="2400" b="1" dirty="0">
                <a:solidFill>
                  <a:schemeClr val="accent1">
                    <a:lumMod val="50000"/>
                  </a:schemeClr>
                </a:solidFill>
              </a:rPr>
              <a:t> أُعْجِبَ كَثيراً وَدُهِشَ.</a:t>
            </a:r>
          </a:p>
          <a:p>
            <a:pPr algn="r">
              <a:lnSpc>
                <a:spcPts val="4000"/>
              </a:lnSpc>
            </a:pPr>
            <a:r>
              <a:rPr lang="ar-MA" sz="2400" b="1" dirty="0">
                <a:solidFill>
                  <a:schemeClr val="accent1">
                    <a:lumMod val="50000"/>
                  </a:schemeClr>
                </a:solidFill>
              </a:rPr>
              <a:t>-</a:t>
            </a:r>
            <a:r>
              <a:rPr lang="ar-MA" sz="2400" dirty="0">
                <a:solidFill>
                  <a:schemeClr val="accent1">
                    <a:lumMod val="50000"/>
                  </a:schemeClr>
                </a:solidFill>
              </a:rPr>
              <a:t>.....................: </a:t>
            </a:r>
            <a:r>
              <a:rPr lang="ar-MA" sz="2400" b="1" dirty="0">
                <a:solidFill>
                  <a:schemeClr val="accent1">
                    <a:lumMod val="50000"/>
                  </a:schemeClr>
                </a:solidFill>
              </a:rPr>
              <a:t>دَلَّ عَلى الطَّريقِ.</a:t>
            </a:r>
          </a:p>
          <a:p>
            <a:pPr algn="r">
              <a:lnSpc>
                <a:spcPts val="4000"/>
              </a:lnSpc>
            </a:pPr>
            <a:r>
              <a:rPr lang="ar-MA" sz="2400" b="1" dirty="0">
                <a:solidFill>
                  <a:schemeClr val="accent1">
                    <a:lumMod val="50000"/>
                  </a:schemeClr>
                </a:solidFill>
              </a:rPr>
              <a:t>-</a:t>
            </a:r>
            <a:r>
              <a:rPr lang="ar-MA" sz="2400" dirty="0">
                <a:solidFill>
                  <a:schemeClr val="accent1">
                    <a:lumMod val="50000"/>
                  </a:schemeClr>
                </a:solidFill>
              </a:rPr>
              <a:t>.....................:</a:t>
            </a:r>
            <a:r>
              <a:rPr lang="ar-MA" sz="2400" b="1" dirty="0">
                <a:solidFill>
                  <a:schemeClr val="accent1">
                    <a:lumMod val="50000"/>
                  </a:schemeClr>
                </a:solidFill>
              </a:rPr>
              <a:t> اِسْتِقْبالٌ </a:t>
            </a:r>
            <a:r>
              <a:rPr lang="ar-MA" sz="2400" b="1" dirty="0" err="1">
                <a:solidFill>
                  <a:schemeClr val="accent1">
                    <a:lumMod val="50000"/>
                  </a:schemeClr>
                </a:solidFill>
              </a:rPr>
              <a:t>بِٱلتَّرْحيبِ</a:t>
            </a:r>
            <a:r>
              <a:rPr lang="ar-MA" sz="2400" b="1" dirty="0">
                <a:solidFill>
                  <a:schemeClr val="accent1">
                    <a:lumMod val="50000"/>
                  </a:schemeClr>
                </a:solidFill>
              </a:rPr>
              <a:t> </a:t>
            </a:r>
            <a:r>
              <a:rPr lang="ar-MA" sz="2400" b="1" dirty="0" err="1">
                <a:solidFill>
                  <a:schemeClr val="accent1">
                    <a:lumMod val="50000"/>
                  </a:schemeClr>
                </a:solidFill>
              </a:rPr>
              <a:t>وٱلْفَرَحِ</a:t>
            </a:r>
            <a:r>
              <a:rPr lang="ar-MA" sz="2400" b="1" dirty="0">
                <a:solidFill>
                  <a:schemeClr val="accent1">
                    <a:lumMod val="50000"/>
                  </a:schemeClr>
                </a:solidFill>
              </a:rPr>
              <a:t>.</a:t>
            </a:r>
          </a:p>
          <a:p>
            <a:pPr algn="r">
              <a:lnSpc>
                <a:spcPts val="4000"/>
              </a:lnSpc>
            </a:pPr>
            <a:r>
              <a:rPr lang="ar-MA" sz="2400" b="1" dirty="0">
                <a:solidFill>
                  <a:schemeClr val="accent1">
                    <a:lumMod val="50000"/>
                  </a:schemeClr>
                </a:solidFill>
              </a:rPr>
              <a:t>-</a:t>
            </a:r>
            <a:r>
              <a:rPr lang="ar-MA" sz="2400" dirty="0">
                <a:solidFill>
                  <a:schemeClr val="accent1">
                    <a:lumMod val="50000"/>
                  </a:schemeClr>
                </a:solidFill>
              </a:rPr>
              <a:t>.....................:</a:t>
            </a:r>
            <a:r>
              <a:rPr lang="ar-MA" sz="2400" b="1" dirty="0">
                <a:solidFill>
                  <a:schemeClr val="accent1">
                    <a:lumMod val="50000"/>
                  </a:schemeClr>
                </a:solidFill>
              </a:rPr>
              <a:t> أَحْداثٌ مَضَتْ وَلَمْ نَنْسَها.</a:t>
            </a:r>
          </a:p>
          <a:p>
            <a:pPr algn="r">
              <a:lnSpc>
                <a:spcPts val="4000"/>
              </a:lnSpc>
            </a:pPr>
            <a:r>
              <a:rPr lang="ar-MA" sz="2400" b="1" dirty="0">
                <a:solidFill>
                  <a:schemeClr val="accent1">
                    <a:lumMod val="50000"/>
                  </a:schemeClr>
                </a:solidFill>
              </a:rPr>
              <a:t>-</a:t>
            </a:r>
            <a:r>
              <a:rPr lang="ar-MA" sz="2400" dirty="0">
                <a:solidFill>
                  <a:schemeClr val="accent1">
                    <a:lumMod val="50000"/>
                  </a:schemeClr>
                </a:solidFill>
              </a:rPr>
              <a:t>.....................:</a:t>
            </a:r>
            <a:r>
              <a:rPr lang="ar-MA" sz="2400" b="1" dirty="0">
                <a:solidFill>
                  <a:schemeClr val="accent1">
                    <a:lumMod val="50000"/>
                  </a:schemeClr>
                </a:solidFill>
              </a:rPr>
              <a:t>  بَقايا بِناياتٍ تَرَكَها </a:t>
            </a:r>
            <a:r>
              <a:rPr lang="ar-MA" sz="2400" b="1" dirty="0" err="1">
                <a:solidFill>
                  <a:schemeClr val="accent1">
                    <a:lumMod val="50000"/>
                  </a:schemeClr>
                </a:solidFill>
              </a:rPr>
              <a:t>ٱلْأَجْدادُ</a:t>
            </a:r>
            <a:r>
              <a:rPr lang="ar-MA" sz="2400" b="1" dirty="0">
                <a:solidFill>
                  <a:schemeClr val="accent1">
                    <a:lumMod val="50000"/>
                  </a:schemeClr>
                </a:solidFill>
              </a:rPr>
              <a:t>.</a:t>
            </a:r>
          </a:p>
          <a:p>
            <a:pPr algn="r">
              <a:lnSpc>
                <a:spcPts val="4000"/>
              </a:lnSpc>
            </a:pPr>
            <a:r>
              <a:rPr lang="ar-MA" sz="2400" b="1" dirty="0">
                <a:solidFill>
                  <a:schemeClr val="accent1">
                    <a:lumMod val="50000"/>
                  </a:schemeClr>
                </a:solidFill>
              </a:rPr>
              <a:t>-</a:t>
            </a:r>
            <a:r>
              <a:rPr lang="ar-MA" sz="2400" dirty="0">
                <a:solidFill>
                  <a:schemeClr val="accent1">
                    <a:lumMod val="50000"/>
                  </a:schemeClr>
                </a:solidFill>
              </a:rPr>
              <a:t>.....................:</a:t>
            </a:r>
            <a:r>
              <a:rPr lang="ar-MA" sz="2400" b="1" dirty="0">
                <a:solidFill>
                  <a:schemeClr val="accent1">
                    <a:lumMod val="50000"/>
                  </a:schemeClr>
                </a:solidFill>
              </a:rPr>
              <a:t> صِفَةُ مَنْ يُحِبُّ بِشِدَّةٍ شَيْئاً ما.</a:t>
            </a:r>
          </a:p>
          <a:p>
            <a:pPr algn="r">
              <a:lnSpc>
                <a:spcPts val="4000"/>
              </a:lnSpc>
            </a:pPr>
            <a:r>
              <a:rPr lang="ar-MA" sz="2400" b="1" dirty="0">
                <a:solidFill>
                  <a:schemeClr val="accent1">
                    <a:lumMod val="50000"/>
                  </a:schemeClr>
                </a:solidFill>
              </a:rPr>
              <a:t>2- مُرادِفُ:</a:t>
            </a:r>
          </a:p>
        </p:txBody>
      </p:sp>
      <p:sp>
        <p:nvSpPr>
          <p:cNvPr id="2" name="Titre 1">
            <a:extLst>
              <a:ext uri="{FF2B5EF4-FFF2-40B4-BE49-F238E27FC236}">
                <a16:creationId xmlns:a16="http://schemas.microsoft.com/office/drawing/2014/main" id="{F6566B38-861B-AD7C-C7DA-512AAE1A732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81913" y="828736"/>
            <a:ext cx="6840000" cy="389330"/>
          </a:xfrm>
        </p:spPr>
        <p:txBody>
          <a:bodyPr>
            <a:normAutofit fontScale="90000"/>
          </a:bodyPr>
          <a:lstStyle/>
          <a:p>
            <a:pPr lvl="0" defTabSz="457200">
              <a:lnSpc>
                <a:spcPct val="100000"/>
              </a:lnSpc>
              <a:spcBef>
                <a:spcPts val="0"/>
              </a:spcBef>
              <a:defRPr/>
            </a:pPr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cs typeface="Microsoft Uighur" panose="02000000000000000000" pitchFamily="2" charset="-78"/>
              </a:rPr>
              <a:t>انتهى الوقت. نصحح. من يقرأ التعريف الأول ويقدم الكلمة المناسبة؟ هل أنتم متفقون؟ (6 دقائق)</a:t>
            </a:r>
            <a:endParaRPr lang="fr-FR" sz="2000" b="1" dirty="0"/>
          </a:p>
        </p:txBody>
      </p:sp>
      <p:pic>
        <p:nvPicPr>
          <p:cNvPr id="3" name="Image 2">
            <a:extLst>
              <a:ext uri="{FF2B5EF4-FFF2-40B4-BE49-F238E27FC236}">
                <a16:creationId xmlns:a16="http://schemas.microsoft.com/office/drawing/2014/main" id="{2BB4D2A7-FF5B-3F10-B7F4-5EEEDFCEEBF9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870183" y="136738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14" name="Rectangle 13">
            <a:extLst>
              <a:ext uri="{FF2B5EF4-FFF2-40B4-BE49-F238E27FC236}">
                <a16:creationId xmlns:a16="http://schemas.microsoft.com/office/drawing/2014/main" id="{F9071436-07F6-C06F-D0A4-DB55D2B07A4F}"/>
              </a:ext>
            </a:extLst>
          </p:cNvPr>
          <p:cNvSpPr>
            <a:spLocks/>
          </p:cNvSpPr>
          <p:nvPr/>
        </p:nvSpPr>
        <p:spPr>
          <a:xfrm>
            <a:off x="398069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اختــتام الحــصة</a:t>
            </a:r>
          </a:p>
        </p:txBody>
      </p:sp>
      <p:sp>
        <p:nvSpPr>
          <p:cNvPr id="8" name="ZoneTexte 7">
            <a:extLst>
              <a:ext uri="{FF2B5EF4-FFF2-40B4-BE49-F238E27FC236}">
                <a16:creationId xmlns:a16="http://schemas.microsoft.com/office/drawing/2014/main" id="{486DBBF1-F674-7130-D689-3E949FB9149A}"/>
              </a:ext>
            </a:extLst>
          </p:cNvPr>
          <p:cNvSpPr txBox="1"/>
          <p:nvPr/>
        </p:nvSpPr>
        <p:spPr>
          <a:xfrm>
            <a:off x="6382761" y="2354944"/>
            <a:ext cx="1541488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ar-MA" sz="3600" b="1" dirty="0">
                <a:solidFill>
                  <a:srgbClr val="FF0000"/>
                </a:solidFill>
              </a:rPr>
              <a:t>اِنْبَهَرَ</a:t>
            </a:r>
            <a:endParaRPr lang="fr-FR" sz="3600" b="1" dirty="0">
              <a:solidFill>
                <a:srgbClr val="FF0000"/>
              </a:solidFill>
            </a:endParaRPr>
          </a:p>
        </p:txBody>
      </p:sp>
      <p:sp>
        <p:nvSpPr>
          <p:cNvPr id="9" name="ZoneTexte 8">
            <a:extLst>
              <a:ext uri="{FF2B5EF4-FFF2-40B4-BE49-F238E27FC236}">
                <a16:creationId xmlns:a16="http://schemas.microsoft.com/office/drawing/2014/main" id="{0E29FD24-BF68-1040-F340-DE1836B49731}"/>
              </a:ext>
            </a:extLst>
          </p:cNvPr>
          <p:cNvSpPr txBox="1"/>
          <p:nvPr/>
        </p:nvSpPr>
        <p:spPr>
          <a:xfrm>
            <a:off x="6338716" y="2951789"/>
            <a:ext cx="1541488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ar-MA" sz="3600" b="1" dirty="0">
                <a:solidFill>
                  <a:srgbClr val="FF0000"/>
                </a:solidFill>
              </a:rPr>
              <a:t>أَرْشَدَ</a:t>
            </a:r>
            <a:endParaRPr lang="fr-FR" sz="3600" b="1" dirty="0">
              <a:solidFill>
                <a:srgbClr val="FF0000"/>
              </a:solidFill>
            </a:endParaRPr>
          </a:p>
        </p:txBody>
      </p:sp>
      <p:sp>
        <p:nvSpPr>
          <p:cNvPr id="17" name="ZoneTexte 16">
            <a:extLst>
              <a:ext uri="{FF2B5EF4-FFF2-40B4-BE49-F238E27FC236}">
                <a16:creationId xmlns:a16="http://schemas.microsoft.com/office/drawing/2014/main" id="{F02907B1-122B-FE85-1B65-99100D52A8E6}"/>
              </a:ext>
            </a:extLst>
          </p:cNvPr>
          <p:cNvSpPr txBox="1"/>
          <p:nvPr/>
        </p:nvSpPr>
        <p:spPr>
          <a:xfrm>
            <a:off x="6307650" y="3424378"/>
            <a:ext cx="1541488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ar-MA" sz="3600" b="1" dirty="0">
                <a:solidFill>
                  <a:srgbClr val="FF0000"/>
                </a:solidFill>
              </a:rPr>
              <a:t>حَفاوَةٌ</a:t>
            </a:r>
            <a:endParaRPr lang="fr-FR" sz="3600" b="1" dirty="0">
              <a:solidFill>
                <a:srgbClr val="FF0000"/>
              </a:solidFill>
            </a:endParaRPr>
          </a:p>
        </p:txBody>
      </p:sp>
      <p:sp>
        <p:nvSpPr>
          <p:cNvPr id="18" name="ZoneTexte 17">
            <a:extLst>
              <a:ext uri="{FF2B5EF4-FFF2-40B4-BE49-F238E27FC236}">
                <a16:creationId xmlns:a16="http://schemas.microsoft.com/office/drawing/2014/main" id="{18095654-9E0B-D02A-AECC-5571E86AE983}"/>
              </a:ext>
            </a:extLst>
          </p:cNvPr>
          <p:cNvSpPr txBox="1"/>
          <p:nvPr/>
        </p:nvSpPr>
        <p:spPr>
          <a:xfrm>
            <a:off x="6276584" y="3979992"/>
            <a:ext cx="1541488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ar-MA" sz="3600" b="1" dirty="0">
                <a:solidFill>
                  <a:srgbClr val="FF0000"/>
                </a:solidFill>
              </a:rPr>
              <a:t>ذِكْرَياتٌ</a:t>
            </a:r>
            <a:endParaRPr lang="fr-FR" sz="3600" b="1" dirty="0">
              <a:solidFill>
                <a:srgbClr val="FF0000"/>
              </a:solidFill>
            </a:endParaRPr>
          </a:p>
        </p:txBody>
      </p:sp>
      <p:sp>
        <p:nvSpPr>
          <p:cNvPr id="19" name="ZoneTexte 18">
            <a:extLst>
              <a:ext uri="{FF2B5EF4-FFF2-40B4-BE49-F238E27FC236}">
                <a16:creationId xmlns:a16="http://schemas.microsoft.com/office/drawing/2014/main" id="{A4E7D841-D7A3-34B0-47F1-16517EA8738F}"/>
              </a:ext>
            </a:extLst>
          </p:cNvPr>
          <p:cNvSpPr txBox="1"/>
          <p:nvPr/>
        </p:nvSpPr>
        <p:spPr>
          <a:xfrm>
            <a:off x="6276226" y="4452581"/>
            <a:ext cx="1541488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ar-MA" sz="3600" b="1" dirty="0">
                <a:solidFill>
                  <a:srgbClr val="FF0000"/>
                </a:solidFill>
              </a:rPr>
              <a:t>مَآثِرُ</a:t>
            </a:r>
            <a:endParaRPr lang="fr-FR" sz="3600" b="1" dirty="0">
              <a:solidFill>
                <a:srgbClr val="FF0000"/>
              </a:solidFill>
            </a:endParaRPr>
          </a:p>
        </p:txBody>
      </p:sp>
      <p:sp>
        <p:nvSpPr>
          <p:cNvPr id="20" name="ZoneTexte 19">
            <a:extLst>
              <a:ext uri="{FF2B5EF4-FFF2-40B4-BE49-F238E27FC236}">
                <a16:creationId xmlns:a16="http://schemas.microsoft.com/office/drawing/2014/main" id="{B5C0CB9F-7752-752D-BA6F-E977C3E0C275}"/>
              </a:ext>
            </a:extLst>
          </p:cNvPr>
          <p:cNvSpPr txBox="1"/>
          <p:nvPr/>
        </p:nvSpPr>
        <p:spPr>
          <a:xfrm>
            <a:off x="6214094" y="4950396"/>
            <a:ext cx="1195789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ar-MA" sz="3600" b="1" dirty="0">
                <a:solidFill>
                  <a:srgbClr val="FF0000"/>
                </a:solidFill>
              </a:rPr>
              <a:t>شَغوفٌ</a:t>
            </a:r>
            <a:endParaRPr lang="fr-FR" sz="3600" b="1" dirty="0">
              <a:solidFill>
                <a:srgbClr val="FF0000"/>
              </a:solidFill>
            </a:endParaRPr>
          </a:p>
        </p:txBody>
      </p:sp>
      <p:sp>
        <p:nvSpPr>
          <p:cNvPr id="23" name="ZoneTexte 22">
            <a:extLst>
              <a:ext uri="{FF2B5EF4-FFF2-40B4-BE49-F238E27FC236}">
                <a16:creationId xmlns:a16="http://schemas.microsoft.com/office/drawing/2014/main" id="{31ADA610-13E0-624F-4AA5-3335B4CBA573}"/>
              </a:ext>
            </a:extLst>
          </p:cNvPr>
          <p:cNvSpPr txBox="1"/>
          <p:nvPr/>
        </p:nvSpPr>
        <p:spPr>
          <a:xfrm>
            <a:off x="4361190" y="5959652"/>
            <a:ext cx="3160723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ar-MA" sz="2800" b="1" dirty="0">
                <a:solidFill>
                  <a:srgbClr val="C00000"/>
                </a:solidFill>
              </a:rPr>
              <a:t> </a:t>
            </a:r>
            <a:r>
              <a:rPr lang="ar-MA" sz="2800" b="1" dirty="0">
                <a:solidFill>
                  <a:schemeClr val="accent1">
                    <a:lumMod val="50000"/>
                  </a:schemeClr>
                </a:solidFill>
              </a:rPr>
              <a:t>عِشْقٌ= </a:t>
            </a:r>
            <a:r>
              <a:rPr lang="ar-MA" sz="2800" b="1" dirty="0">
                <a:solidFill>
                  <a:srgbClr val="C00000"/>
                </a:solidFill>
              </a:rPr>
              <a:t>حَبٌّ</a:t>
            </a:r>
            <a:r>
              <a:rPr lang="ar-MA" sz="2800" b="1" dirty="0">
                <a:solidFill>
                  <a:schemeClr val="accent1">
                    <a:lumMod val="50000"/>
                  </a:schemeClr>
                </a:solidFill>
              </a:rPr>
              <a:t>، </a:t>
            </a:r>
            <a:r>
              <a:rPr lang="ar-MA" sz="2800" b="1" dirty="0">
                <a:solidFill>
                  <a:srgbClr val="C00000"/>
                </a:solidFill>
              </a:rPr>
              <a:t>شَغَفٌ</a:t>
            </a:r>
            <a:r>
              <a:rPr lang="ar-MA" sz="2800" b="1" dirty="0">
                <a:solidFill>
                  <a:schemeClr val="accent1">
                    <a:lumMod val="50000"/>
                  </a:schemeClr>
                </a:solidFill>
              </a:rPr>
              <a:t>.</a:t>
            </a:r>
            <a:endParaRPr lang="fr-FR" sz="2800" b="1" dirty="0">
              <a:solidFill>
                <a:schemeClr val="accent1">
                  <a:lumMod val="50000"/>
                </a:schemeClr>
              </a:solidFill>
            </a:endParaRPr>
          </a:p>
        </p:txBody>
      </p:sp>
      <p:sp>
        <p:nvSpPr>
          <p:cNvPr id="24" name="ZoneTexte 23">
            <a:extLst>
              <a:ext uri="{FF2B5EF4-FFF2-40B4-BE49-F238E27FC236}">
                <a16:creationId xmlns:a16="http://schemas.microsoft.com/office/drawing/2014/main" id="{3D370935-F65C-E616-EAE4-1D0E9426FEB0}"/>
              </a:ext>
            </a:extLst>
          </p:cNvPr>
          <p:cNvSpPr txBox="1"/>
          <p:nvPr/>
        </p:nvSpPr>
        <p:spPr>
          <a:xfrm>
            <a:off x="976430" y="5436432"/>
            <a:ext cx="1661861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ar-MA" sz="2800" b="1" dirty="0">
                <a:solidFill>
                  <a:srgbClr val="C00000"/>
                </a:solidFill>
              </a:rPr>
              <a:t> </a:t>
            </a:r>
            <a:r>
              <a:rPr lang="ar-MA" sz="2800" b="1" dirty="0">
                <a:solidFill>
                  <a:schemeClr val="accent1">
                    <a:lumMod val="50000"/>
                  </a:schemeClr>
                </a:solidFill>
              </a:rPr>
              <a:t>أَفْلَحَ = </a:t>
            </a:r>
            <a:r>
              <a:rPr lang="ar-MA" sz="2800" b="1" dirty="0">
                <a:solidFill>
                  <a:srgbClr val="C00000"/>
                </a:solidFill>
              </a:rPr>
              <a:t>نَجَحَ</a:t>
            </a:r>
          </a:p>
        </p:txBody>
      </p:sp>
      <p:pic>
        <p:nvPicPr>
          <p:cNvPr id="33" name="Espace réservé pour une image  32">
            <a:extLst>
              <a:ext uri="{FF2B5EF4-FFF2-40B4-BE49-F238E27FC236}">
                <a16:creationId xmlns:a16="http://schemas.microsoft.com/office/drawing/2014/main" id="{AB8A2EDC-F30F-11E2-C9AE-0CDBB588B94C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/>
      </p:pic>
      <p:pic>
        <p:nvPicPr>
          <p:cNvPr id="36" name="Image 35">
            <a:extLst>
              <a:ext uri="{FF2B5EF4-FFF2-40B4-BE49-F238E27FC236}">
                <a16:creationId xmlns:a16="http://schemas.microsoft.com/office/drawing/2014/main" id="{C72C608F-5269-6DEF-6291-DA2F5C3BC322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870183" y="136738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37" name="Rectangle 36">
            <a:extLst>
              <a:ext uri="{FF2B5EF4-FFF2-40B4-BE49-F238E27FC236}">
                <a16:creationId xmlns:a16="http://schemas.microsoft.com/office/drawing/2014/main" id="{C4141298-3AA5-68D8-62E1-26B74E1DAC25}"/>
              </a:ext>
            </a:extLst>
          </p:cNvPr>
          <p:cNvSpPr>
            <a:spLocks/>
          </p:cNvSpPr>
          <p:nvPr/>
        </p:nvSpPr>
        <p:spPr>
          <a:xfrm>
            <a:off x="6610183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lang="ar-MA" sz="2000" b="1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افتتاح الحصة</a:t>
            </a:r>
          </a:p>
        </p:txBody>
      </p:sp>
      <p:sp>
        <p:nvSpPr>
          <p:cNvPr id="4" name="ZoneTexte 3">
            <a:extLst>
              <a:ext uri="{FF2B5EF4-FFF2-40B4-BE49-F238E27FC236}">
                <a16:creationId xmlns:a16="http://schemas.microsoft.com/office/drawing/2014/main" id="{7720DAA9-052F-83FB-E7C9-74CB5345E018}"/>
              </a:ext>
            </a:extLst>
          </p:cNvPr>
          <p:cNvSpPr txBox="1"/>
          <p:nvPr/>
        </p:nvSpPr>
        <p:spPr>
          <a:xfrm>
            <a:off x="3736536" y="5480784"/>
            <a:ext cx="3055196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ar-MA" sz="2800" b="1" dirty="0">
                <a:solidFill>
                  <a:srgbClr val="C00000"/>
                </a:solidFill>
              </a:rPr>
              <a:t> </a:t>
            </a:r>
            <a:r>
              <a:rPr lang="ar-MA" sz="2800" b="1" dirty="0">
                <a:solidFill>
                  <a:schemeClr val="accent1">
                    <a:lumMod val="50000"/>
                  </a:schemeClr>
                </a:solidFill>
              </a:rPr>
              <a:t>جَلَبَةٌ = </a:t>
            </a:r>
            <a:r>
              <a:rPr lang="ar-MA" sz="2800" b="1" dirty="0">
                <a:solidFill>
                  <a:srgbClr val="C00000"/>
                </a:solidFill>
              </a:rPr>
              <a:t>ضَجيجٌ - صَخَبٌ</a:t>
            </a:r>
          </a:p>
        </p:txBody>
      </p:sp>
      <p:grpSp>
        <p:nvGrpSpPr>
          <p:cNvPr id="6" name="Groupe 5">
            <a:extLst>
              <a:ext uri="{FF2B5EF4-FFF2-40B4-BE49-F238E27FC236}">
                <a16:creationId xmlns:a16="http://schemas.microsoft.com/office/drawing/2014/main" id="{6EDBCA61-A7F3-59F0-4941-B31B5AA18982}"/>
              </a:ext>
            </a:extLst>
          </p:cNvPr>
          <p:cNvGrpSpPr/>
          <p:nvPr/>
        </p:nvGrpSpPr>
        <p:grpSpPr>
          <a:xfrm>
            <a:off x="1878674" y="131773"/>
            <a:ext cx="4453440" cy="288000"/>
            <a:chOff x="1878674" y="131773"/>
            <a:chExt cx="4453440" cy="288000"/>
          </a:xfrm>
        </p:grpSpPr>
        <p:sp>
          <p:nvSpPr>
            <p:cNvPr id="12" name="Rectangle 11">
              <a:extLst>
                <a:ext uri="{FF2B5EF4-FFF2-40B4-BE49-F238E27FC236}">
                  <a16:creationId xmlns:a16="http://schemas.microsoft.com/office/drawing/2014/main" id="{52B469CC-7978-15A0-4694-209CDEA218E5}"/>
                </a:ext>
              </a:extLst>
            </p:cNvPr>
            <p:cNvSpPr>
              <a:spLocks/>
            </p:cNvSpPr>
            <p:nvPr/>
          </p:nvSpPr>
          <p:spPr>
            <a:xfrm>
              <a:off x="5072114" y="131773"/>
              <a:ext cx="1260000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spcBef>
                  <a:spcPts val="0"/>
                </a:spcBef>
                <a:buClrTx/>
                <a:buSzTx/>
                <a:buFontTx/>
                <a:buNone/>
                <a:tabLst/>
                <a:defRPr/>
              </a:pPr>
              <a:r>
                <a:rPr lang="ar-MA" sz="2000" b="1" dirty="0">
                  <a:solidFill>
                    <a:srgbClr val="565F88"/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معــــــــــجم</a:t>
              </a:r>
            </a:p>
          </p:txBody>
        </p:sp>
        <p:grpSp>
          <p:nvGrpSpPr>
            <p:cNvPr id="15" name="Groupe 14">
              <a:extLst>
                <a:ext uri="{FF2B5EF4-FFF2-40B4-BE49-F238E27FC236}">
                  <a16:creationId xmlns:a16="http://schemas.microsoft.com/office/drawing/2014/main" id="{421B3579-8EB4-6415-0DEB-392902CC69F5}"/>
                </a:ext>
              </a:extLst>
            </p:cNvPr>
            <p:cNvGrpSpPr/>
            <p:nvPr/>
          </p:nvGrpSpPr>
          <p:grpSpPr>
            <a:xfrm>
              <a:off x="1878674" y="131773"/>
              <a:ext cx="4453440" cy="288000"/>
              <a:chOff x="1878674" y="131773"/>
              <a:chExt cx="4453440" cy="288000"/>
            </a:xfrm>
          </p:grpSpPr>
          <p:pic>
            <p:nvPicPr>
              <p:cNvPr id="21" name="Image 20">
                <a:extLst>
                  <a:ext uri="{FF2B5EF4-FFF2-40B4-BE49-F238E27FC236}">
                    <a16:creationId xmlns:a16="http://schemas.microsoft.com/office/drawing/2014/main" id="{FEAF9A21-F114-0D7D-8DC0-55D94576C66F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4">
                <a:alphaModFix amt="20000"/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/>
            </p:blipFill>
            <p:spPr>
              <a:xfrm>
                <a:off x="1878674" y="136738"/>
                <a:ext cx="278069" cy="278069"/>
              </a:xfrm>
              <a:prstGeom prst="rect">
                <a:avLst/>
              </a:prstGeom>
              <a:ln>
                <a:noFill/>
              </a:ln>
            </p:spPr>
          </p:pic>
          <p:grpSp>
            <p:nvGrpSpPr>
              <p:cNvPr id="22" name="Groupe 21">
                <a:extLst>
                  <a:ext uri="{FF2B5EF4-FFF2-40B4-BE49-F238E27FC236}">
                    <a16:creationId xmlns:a16="http://schemas.microsoft.com/office/drawing/2014/main" id="{A41A663D-0599-FB16-82FC-A03D7ABF0A21}"/>
                  </a:ext>
                </a:extLst>
              </p:cNvPr>
              <p:cNvGrpSpPr/>
              <p:nvPr/>
            </p:nvGrpSpPr>
            <p:grpSpPr>
              <a:xfrm>
                <a:off x="2815306" y="131773"/>
                <a:ext cx="3516808" cy="288000"/>
                <a:chOff x="2815306" y="131773"/>
                <a:chExt cx="3516808" cy="288000"/>
              </a:xfrm>
            </p:grpSpPr>
            <p:pic>
              <p:nvPicPr>
                <p:cNvPr id="25" name="Image 24">
                  <a:extLst>
                    <a:ext uri="{FF2B5EF4-FFF2-40B4-BE49-F238E27FC236}">
                      <a16:creationId xmlns:a16="http://schemas.microsoft.com/office/drawing/2014/main" id="{A18874FD-3383-761A-DB4C-6CDAC85906F4}"/>
                    </a:ext>
                  </a:extLst>
                </p:cNvPr>
                <p:cNvPicPr>
                  <a:picLocks noChangeAspect="1"/>
                </p:cNvPicPr>
                <p:nvPr/>
              </p:nvPicPr>
              <p:blipFill>
                <a:blip r:embed="rId5">
                  <a:alphaModFix/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/>
              </p:blipFill>
              <p:spPr>
                <a:xfrm>
                  <a:off x="6054045" y="136738"/>
                  <a:ext cx="278069" cy="278069"/>
                </a:xfrm>
                <a:prstGeom prst="rect">
                  <a:avLst/>
                </a:prstGeom>
                <a:ln>
                  <a:noFill/>
                </a:ln>
              </p:spPr>
            </p:pic>
            <p:pic>
              <p:nvPicPr>
                <p:cNvPr id="26" name="Image 25">
                  <a:extLst>
                    <a:ext uri="{FF2B5EF4-FFF2-40B4-BE49-F238E27FC236}">
                      <a16:creationId xmlns:a16="http://schemas.microsoft.com/office/drawing/2014/main" id="{6624C213-E8C8-B592-D68B-55E02797889A}"/>
                    </a:ext>
                  </a:extLst>
                </p:cNvPr>
                <p:cNvPicPr>
                  <a:picLocks noChangeAspect="1"/>
                </p:cNvPicPr>
                <p:nvPr/>
              </p:nvPicPr>
              <p:blipFill>
                <a:blip r:embed="rId6">
                  <a:alphaModFix amt="20000"/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/>
              </p:blipFill>
              <p:spPr>
                <a:xfrm>
                  <a:off x="4052373" y="136738"/>
                  <a:ext cx="278069" cy="278069"/>
                </a:xfrm>
                <a:prstGeom prst="rect">
                  <a:avLst/>
                </a:prstGeom>
                <a:ln>
                  <a:noFill/>
                </a:ln>
              </p:spPr>
            </p:pic>
            <p:sp>
              <p:nvSpPr>
                <p:cNvPr id="27" name="Rectangle 26">
                  <a:extLst>
                    <a:ext uri="{FF2B5EF4-FFF2-40B4-BE49-F238E27FC236}">
                      <a16:creationId xmlns:a16="http://schemas.microsoft.com/office/drawing/2014/main" id="{4120E7AB-58C3-0A11-9C94-8719DD015D47}"/>
                    </a:ext>
                  </a:extLst>
                </p:cNvPr>
                <p:cNvSpPr>
                  <a:spLocks/>
                </p:cNvSpPr>
                <p:nvPr/>
              </p:nvSpPr>
              <p:spPr>
                <a:xfrm>
                  <a:off x="2815306" y="131773"/>
                  <a:ext cx="1260000" cy="288000"/>
                </a:xfrm>
                <a:prstGeom prst="rect">
                  <a:avLst/>
                </a:prstGeom>
                <a:noFill/>
                <a:ln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marL="0" marR="0" lvl="0" indent="0" algn="ctr" defTabSz="914400" rtl="1" eaLnBrk="1" fontAlgn="auto" latinLnBrk="0" hangingPunct="1">
                    <a:spcBef>
                      <a:spcPts val="0"/>
                    </a:spcBef>
                    <a:buClrTx/>
                    <a:buSzTx/>
                    <a:buFontTx/>
                    <a:buNone/>
                    <a:tabLst/>
                    <a:defRPr/>
                  </a:pPr>
                  <a:r>
                    <a:rPr kumimoji="0" lang="ar-MA" sz="2000" b="1" i="0" u="none" strike="noStrike" kern="1200" cap="none" spc="0" normalizeH="0" baseline="0" noProof="0" dirty="0">
                      <a:ln>
                        <a:noFill/>
                      </a:ln>
                      <a:solidFill>
                        <a:srgbClr val="565F88">
                          <a:alpha val="20000"/>
                        </a:srgbClr>
                      </a:solidFill>
                      <a:effectLst/>
                      <a:uLnTx/>
                      <a:uFillTx/>
                      <a:latin typeface="Microsoft Uighur" panose="02000000000000000000" pitchFamily="2" charset="-78"/>
                      <a:cs typeface="Microsoft Uighur" panose="02000000000000000000" pitchFamily="2" charset="-78"/>
                    </a:rPr>
                    <a:t>استـماع وتحدث</a:t>
                  </a:r>
                </a:p>
              </p:txBody>
            </p:sp>
          </p:grpSp>
        </p:grpSp>
      </p:grpSp>
    </p:spTree>
    <p:extLst>
      <p:ext uri="{BB962C8B-B14F-4D97-AF65-F5344CB8AC3E}">
        <p14:creationId xmlns:p14="http://schemas.microsoft.com/office/powerpoint/2010/main" val="1081138452"/>
      </p:ext>
    </p:extLst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/>
      <p:bldP spid="9" grpId="0"/>
      <p:bldP spid="17" grpId="0"/>
      <p:bldP spid="18" grpId="0"/>
      <p:bldP spid="19" grpId="0"/>
      <p:bldP spid="20" grpId="0"/>
      <p:bldP spid="23" grpId="0"/>
      <p:bldP spid="24" grpId="0"/>
      <p:bldP spid="4" grpId="0"/>
    </p:bld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A9D6912-7317-94E3-D785-43F35EA91A7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18DD2BFA-331C-1777-C9A4-1B3C999E824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lvl="0" defTabSz="457200">
              <a:lnSpc>
                <a:spcPct val="100000"/>
              </a:lnSpc>
              <a:spcBef>
                <a:spcPts val="0"/>
              </a:spcBef>
              <a:defRPr/>
            </a:pPr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cs typeface="Microsoft Uighur" panose="02000000000000000000" pitchFamily="2" charset="-78"/>
              </a:rPr>
              <a:t>تصحيح التمرين الثالث. </a:t>
            </a:r>
            <a:r>
              <a:rPr lang="ar-MA" sz="2000" dirty="0">
                <a:solidFill>
                  <a:schemeClr val="bg1">
                    <a:lumMod val="50000"/>
                  </a:schemeClr>
                </a:solidFill>
                <a:cs typeface="Microsoft Uighur" panose="02000000000000000000" pitchFamily="2" charset="-78"/>
              </a:rPr>
              <a:t>(يكتفي كل تلميذ بأربع كلمات صحيحة)</a:t>
            </a:r>
            <a:endParaRPr lang="fr-FR" sz="2000" dirty="0"/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BFCFE86C-42A8-6A14-FE84-FBF326824E6A}"/>
              </a:ext>
            </a:extLst>
          </p:cNvPr>
          <p:cNvSpPr>
            <a:spLocks/>
          </p:cNvSpPr>
          <p:nvPr/>
        </p:nvSpPr>
        <p:spPr>
          <a:xfrm>
            <a:off x="398069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اختــتام الحــصة</a:t>
            </a:r>
          </a:p>
        </p:txBody>
      </p:sp>
      <p:sp>
        <p:nvSpPr>
          <p:cNvPr id="20" name="ZoneTexte 19">
            <a:extLst>
              <a:ext uri="{FF2B5EF4-FFF2-40B4-BE49-F238E27FC236}">
                <a16:creationId xmlns:a16="http://schemas.microsoft.com/office/drawing/2014/main" id="{AB09849C-7C6A-AB60-5755-83777840860E}"/>
              </a:ext>
            </a:extLst>
          </p:cNvPr>
          <p:cNvSpPr txBox="1"/>
          <p:nvPr/>
        </p:nvSpPr>
        <p:spPr>
          <a:xfrm>
            <a:off x="2043174" y="1514431"/>
            <a:ext cx="5762713" cy="698063"/>
          </a:xfrm>
          <a:prstGeom prst="round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pPr algn="r">
              <a:lnSpc>
                <a:spcPts val="4000"/>
              </a:lnSpc>
            </a:pPr>
            <a:r>
              <a:rPr lang="ar-MA" sz="4000" b="1" dirty="0">
                <a:solidFill>
                  <a:schemeClr val="accent1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3- عائِلَةُ </a:t>
            </a:r>
            <a:r>
              <a:rPr lang="ar-MA" sz="4000" b="1" dirty="0" err="1">
                <a:solidFill>
                  <a:schemeClr val="accent1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ٱلْكَلِمَةِ</a:t>
            </a:r>
            <a:r>
              <a:rPr lang="ar-MA" sz="4000" b="1" dirty="0">
                <a:solidFill>
                  <a:schemeClr val="accent1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(نَظَرَ):</a:t>
            </a:r>
            <a:endParaRPr lang="fr-FR" sz="4000" b="1" dirty="0">
              <a:solidFill>
                <a:schemeClr val="accent1">
                  <a:lumMod val="50000"/>
                </a:schemeClr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pic>
        <p:nvPicPr>
          <p:cNvPr id="24" name="Espace réservé pour une image  23">
            <a:extLst>
              <a:ext uri="{FF2B5EF4-FFF2-40B4-BE49-F238E27FC236}">
                <a16:creationId xmlns:a16="http://schemas.microsoft.com/office/drawing/2014/main" id="{E659433E-8E85-0A7A-22AF-CB8E6863BC7A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26" r="526"/>
          <a:stretch>
            <a:fillRect/>
          </a:stretch>
        </p:blipFill>
        <p:spPr/>
      </p:pic>
      <p:pic>
        <p:nvPicPr>
          <p:cNvPr id="27" name="Image 26">
            <a:extLst>
              <a:ext uri="{FF2B5EF4-FFF2-40B4-BE49-F238E27FC236}">
                <a16:creationId xmlns:a16="http://schemas.microsoft.com/office/drawing/2014/main" id="{41D85697-4765-7D96-BF26-F56F8953BFA4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870183" y="136738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28" name="Rectangle 27">
            <a:extLst>
              <a:ext uri="{FF2B5EF4-FFF2-40B4-BE49-F238E27FC236}">
                <a16:creationId xmlns:a16="http://schemas.microsoft.com/office/drawing/2014/main" id="{EE1F887E-2216-E0FE-2B2F-F01223D2F0C3}"/>
              </a:ext>
            </a:extLst>
          </p:cNvPr>
          <p:cNvSpPr>
            <a:spLocks/>
          </p:cNvSpPr>
          <p:nvPr/>
        </p:nvSpPr>
        <p:spPr>
          <a:xfrm>
            <a:off x="6610183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lang="ar-MA" sz="2000" b="1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افتتاح الحصة</a:t>
            </a:r>
          </a:p>
        </p:txBody>
      </p:sp>
      <p:sp>
        <p:nvSpPr>
          <p:cNvPr id="30" name="Connecteur droit 3">
            <a:extLst>
              <a:ext uri="{FF2B5EF4-FFF2-40B4-BE49-F238E27FC236}">
                <a16:creationId xmlns:a16="http://schemas.microsoft.com/office/drawing/2014/main" id="{84910991-8CFD-5911-52CD-817FEE98F585}"/>
              </a:ext>
            </a:extLst>
          </p:cNvPr>
          <p:cNvSpPr/>
          <p:nvPr/>
        </p:nvSpPr>
        <p:spPr>
          <a:xfrm>
            <a:off x="1265660" y="3285543"/>
            <a:ext cx="3306339" cy="286913"/>
          </a:xfrm>
          <a:custGeom>
            <a:avLst/>
            <a:gdLst/>
            <a:ahLst/>
            <a:cxnLst/>
            <a:rect l="0" t="0" r="0" b="0"/>
            <a:pathLst>
              <a:path>
                <a:moveTo>
                  <a:pt x="3306339" y="0"/>
                </a:moveTo>
                <a:lnTo>
                  <a:pt x="3306339" y="143456"/>
                </a:lnTo>
                <a:lnTo>
                  <a:pt x="0" y="143456"/>
                </a:lnTo>
                <a:lnTo>
                  <a:pt x="0" y="286913"/>
                </a:lnTo>
              </a:path>
            </a:pathLst>
          </a:custGeom>
          <a:noFill/>
        </p:spPr>
        <p:style>
          <a:lnRef idx="2">
            <a:schemeClr val="accent1">
              <a:shade val="60000"/>
              <a:hueOff val="0"/>
              <a:satOff val="0"/>
              <a:lumOff val="0"/>
              <a:alphaOff val="0"/>
            </a:schemeClr>
          </a:lnRef>
          <a:fillRef idx="0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tx1">
              <a:hueOff val="0"/>
              <a:satOff val="0"/>
              <a:lumOff val="0"/>
              <a:alphaOff val="0"/>
            </a:schemeClr>
          </a:fontRef>
        </p:style>
        <p:txBody>
          <a:bodyPr/>
          <a:lstStyle/>
          <a:p>
            <a:endParaRPr lang="fr-FR"/>
          </a:p>
        </p:txBody>
      </p:sp>
      <p:sp>
        <p:nvSpPr>
          <p:cNvPr id="31" name="Connecteur droit 4">
            <a:extLst>
              <a:ext uri="{FF2B5EF4-FFF2-40B4-BE49-F238E27FC236}">
                <a16:creationId xmlns:a16="http://schemas.microsoft.com/office/drawing/2014/main" id="{301BA88A-7A1C-B0A1-4A27-E316B4EED2E8}"/>
              </a:ext>
            </a:extLst>
          </p:cNvPr>
          <p:cNvSpPr/>
          <p:nvPr/>
        </p:nvSpPr>
        <p:spPr>
          <a:xfrm>
            <a:off x="4572000" y="3285543"/>
            <a:ext cx="3306339" cy="286913"/>
          </a:xfrm>
          <a:custGeom>
            <a:avLst/>
            <a:gdLst/>
            <a:ahLst/>
            <a:cxnLst/>
            <a:rect l="0" t="0" r="0" b="0"/>
            <a:pathLst>
              <a:path>
                <a:moveTo>
                  <a:pt x="0" y="0"/>
                </a:moveTo>
                <a:lnTo>
                  <a:pt x="0" y="143456"/>
                </a:lnTo>
                <a:lnTo>
                  <a:pt x="3306339" y="143456"/>
                </a:lnTo>
                <a:lnTo>
                  <a:pt x="3306339" y="286913"/>
                </a:lnTo>
              </a:path>
            </a:pathLst>
          </a:custGeom>
          <a:noFill/>
        </p:spPr>
        <p:style>
          <a:lnRef idx="2">
            <a:schemeClr val="accent1">
              <a:shade val="60000"/>
              <a:hueOff val="0"/>
              <a:satOff val="0"/>
              <a:lumOff val="0"/>
              <a:alphaOff val="0"/>
            </a:schemeClr>
          </a:lnRef>
          <a:fillRef idx="0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tx1">
              <a:hueOff val="0"/>
              <a:satOff val="0"/>
              <a:lumOff val="0"/>
              <a:alphaOff val="0"/>
            </a:schemeClr>
          </a:fontRef>
        </p:style>
        <p:txBody>
          <a:bodyPr/>
          <a:lstStyle/>
          <a:p>
            <a:endParaRPr lang="fr-FR"/>
          </a:p>
        </p:txBody>
      </p:sp>
      <p:grpSp>
        <p:nvGrpSpPr>
          <p:cNvPr id="32" name="Groupe 31">
            <a:extLst>
              <a:ext uri="{FF2B5EF4-FFF2-40B4-BE49-F238E27FC236}">
                <a16:creationId xmlns:a16="http://schemas.microsoft.com/office/drawing/2014/main" id="{A641EF84-C27A-7121-8C71-365F7B913514}"/>
              </a:ext>
            </a:extLst>
          </p:cNvPr>
          <p:cNvGrpSpPr/>
          <p:nvPr/>
        </p:nvGrpSpPr>
        <p:grpSpPr>
          <a:xfrm>
            <a:off x="3888872" y="2602415"/>
            <a:ext cx="1366256" cy="683128"/>
            <a:chOff x="3307021" y="1729027"/>
            <a:chExt cx="1366256" cy="683128"/>
          </a:xfrm>
        </p:grpSpPr>
        <p:sp>
          <p:nvSpPr>
            <p:cNvPr id="48" name="Rectangle : coins arrondis 47">
              <a:extLst>
                <a:ext uri="{FF2B5EF4-FFF2-40B4-BE49-F238E27FC236}">
                  <a16:creationId xmlns:a16="http://schemas.microsoft.com/office/drawing/2014/main" id="{9AFCB10E-38C3-B703-5809-642596E02E04}"/>
                </a:ext>
              </a:extLst>
            </p:cNvPr>
            <p:cNvSpPr/>
            <p:nvPr/>
          </p:nvSpPr>
          <p:spPr>
            <a:xfrm>
              <a:off x="3307021" y="1729027"/>
              <a:ext cx="1366256" cy="683128"/>
            </a:xfrm>
            <a:prstGeom prst="roundRect">
              <a:avLst/>
            </a:prstGeom>
            <a:solidFill>
              <a:srgbClr val="D6E9EA"/>
            </a:solidFill>
          </p:spPr>
          <p:style>
            <a:lnRef idx="2">
              <a:schemeClr val="lt1">
                <a:hueOff val="0"/>
                <a:satOff val="0"/>
                <a:lumOff val="0"/>
                <a:alphaOff val="0"/>
              </a:schemeClr>
            </a:lnRef>
            <a:fillRef idx="1">
              <a:scrgbClr r="0" g="0" b="0"/>
            </a:fillRef>
            <a:effectRef idx="0">
              <a:schemeClr val="accent1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  <p:txBody>
            <a:bodyPr/>
            <a:lstStyle/>
            <a:p>
              <a:endParaRPr lang="fr-FR"/>
            </a:p>
          </p:txBody>
        </p:sp>
        <p:sp>
          <p:nvSpPr>
            <p:cNvPr id="49" name="Rectangle : coins arrondis 6">
              <a:extLst>
                <a:ext uri="{FF2B5EF4-FFF2-40B4-BE49-F238E27FC236}">
                  <a16:creationId xmlns:a16="http://schemas.microsoft.com/office/drawing/2014/main" id="{459258A2-A0C2-1A91-CEC2-DBA43AC41ACF}"/>
                </a:ext>
              </a:extLst>
            </p:cNvPr>
            <p:cNvSpPr txBox="1"/>
            <p:nvPr/>
          </p:nvSpPr>
          <p:spPr>
            <a:xfrm>
              <a:off x="3340369" y="1762375"/>
              <a:ext cx="1299560" cy="616432"/>
            </a:xfrm>
            <a:prstGeom prst="rect">
              <a:avLst/>
            </a:prstGeom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spcFirstLastPara="0" vert="horz" wrap="square" lIns="24130" tIns="24130" rIns="24130" bIns="24130" numCol="1" spcCol="1270" anchor="ctr" anchorCtr="0">
              <a:noAutofit/>
            </a:bodyPr>
            <a:lstStyle/>
            <a:p>
              <a:pPr marL="0" lvl="0" indent="0" algn="ctr" defTabSz="168910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  <a:buNone/>
              </a:pPr>
              <a:r>
                <a:rPr lang="ar-MA" sz="3800" kern="1200" dirty="0">
                  <a:solidFill>
                    <a:schemeClr val="tx1">
                      <a:lumMod val="95000"/>
                      <a:lumOff val="5000"/>
                    </a:schemeClr>
                  </a:solidFill>
                  <a:latin typeface="Calibri" panose="020F0502020204030204"/>
                  <a:ea typeface="+mn-ea"/>
                  <a:cs typeface="Arial" panose="020B0604020202020204" pitchFamily="34" charset="0"/>
                </a:rPr>
                <a:t>نَظَرَ</a:t>
              </a:r>
              <a:endParaRPr lang="fr-FR" sz="3800" kern="1200" dirty="0">
                <a:solidFill>
                  <a:schemeClr val="tx1">
                    <a:lumMod val="95000"/>
                    <a:lumOff val="5000"/>
                  </a:schemeClr>
                </a:solidFill>
                <a:latin typeface="Calibri" panose="020F0502020204030204"/>
                <a:ea typeface="+mn-ea"/>
                <a:cs typeface="Arial" panose="020B0604020202020204" pitchFamily="34" charset="0"/>
              </a:endParaRPr>
            </a:p>
          </p:txBody>
        </p:sp>
      </p:grpSp>
      <p:grpSp>
        <p:nvGrpSpPr>
          <p:cNvPr id="33" name="Groupe 32">
            <a:extLst>
              <a:ext uri="{FF2B5EF4-FFF2-40B4-BE49-F238E27FC236}">
                <a16:creationId xmlns:a16="http://schemas.microsoft.com/office/drawing/2014/main" id="{793F85BC-DD20-E245-9DBA-7F35C882CF5F}"/>
              </a:ext>
            </a:extLst>
          </p:cNvPr>
          <p:cNvGrpSpPr/>
          <p:nvPr/>
        </p:nvGrpSpPr>
        <p:grpSpPr>
          <a:xfrm>
            <a:off x="7195212" y="3572457"/>
            <a:ext cx="1366256" cy="683128"/>
            <a:chOff x="6613361" y="2699069"/>
            <a:chExt cx="1366256" cy="683128"/>
          </a:xfrm>
        </p:grpSpPr>
        <p:sp>
          <p:nvSpPr>
            <p:cNvPr id="46" name="Rectangle : coins arrondis 45">
              <a:extLst>
                <a:ext uri="{FF2B5EF4-FFF2-40B4-BE49-F238E27FC236}">
                  <a16:creationId xmlns:a16="http://schemas.microsoft.com/office/drawing/2014/main" id="{C56B9C04-3678-1EC6-CDA8-B87E82CA6306}"/>
                </a:ext>
              </a:extLst>
            </p:cNvPr>
            <p:cNvSpPr/>
            <p:nvPr/>
          </p:nvSpPr>
          <p:spPr>
            <a:xfrm>
              <a:off x="6613361" y="2699069"/>
              <a:ext cx="1366256" cy="683128"/>
            </a:xfrm>
            <a:prstGeom prst="roundRect">
              <a:avLst/>
            </a:prstGeom>
            <a:solidFill>
              <a:srgbClr val="D6E9EA"/>
            </a:solidFill>
          </p:spPr>
          <p:style>
            <a:lnRef idx="2">
              <a:schemeClr val="lt1">
                <a:hueOff val="0"/>
                <a:satOff val="0"/>
                <a:lumOff val="0"/>
                <a:alphaOff val="0"/>
              </a:schemeClr>
            </a:lnRef>
            <a:fillRef idx="1">
              <a:scrgbClr r="0" g="0" b="0"/>
            </a:fillRef>
            <a:effectRef idx="0">
              <a:schemeClr val="accent1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  <p:txBody>
            <a:bodyPr/>
            <a:lstStyle/>
            <a:p>
              <a:endParaRPr lang="fr-FR"/>
            </a:p>
          </p:txBody>
        </p:sp>
        <p:sp>
          <p:nvSpPr>
            <p:cNvPr id="47" name="Rectangle : coins arrondis 8">
              <a:extLst>
                <a:ext uri="{FF2B5EF4-FFF2-40B4-BE49-F238E27FC236}">
                  <a16:creationId xmlns:a16="http://schemas.microsoft.com/office/drawing/2014/main" id="{48CE35F5-EA96-083F-98E8-78E54A62B7C1}"/>
                </a:ext>
              </a:extLst>
            </p:cNvPr>
            <p:cNvSpPr txBox="1"/>
            <p:nvPr/>
          </p:nvSpPr>
          <p:spPr>
            <a:xfrm>
              <a:off x="6646709" y="2732417"/>
              <a:ext cx="1299560" cy="616432"/>
            </a:xfrm>
            <a:prstGeom prst="rect">
              <a:avLst/>
            </a:prstGeom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spcFirstLastPara="0" vert="horz" wrap="square" lIns="25400" tIns="25400" rIns="25400" bIns="25400" numCol="1" spcCol="1270" anchor="ctr" anchorCtr="0">
              <a:noAutofit/>
            </a:bodyPr>
            <a:lstStyle/>
            <a:p>
              <a:pPr lvl="0" algn="ctr" defTabSz="177800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r>
                <a:rPr lang="ar-MA" sz="4000" b="1" kern="0" dirty="0">
                  <a:solidFill>
                    <a:srgbClr val="000000"/>
                  </a:solidFill>
                  <a:latin typeface="Microsoft Uighur" panose="02000000000000000000" pitchFamily="2" charset="-78"/>
                  <a:ea typeface="Calibri"/>
                  <a:cs typeface="Microsoft Uighur" panose="02000000000000000000" pitchFamily="2" charset="-78"/>
                  <a:sym typeface="Calibri"/>
                </a:rPr>
                <a:t>ن</a:t>
              </a:r>
              <a:r>
                <a:rPr lang="ar-MA" sz="4000" b="1" kern="0" dirty="0">
                  <a:solidFill>
                    <a:srgbClr val="FF0000"/>
                  </a:solidFill>
                  <a:latin typeface="Microsoft Uighur" panose="02000000000000000000" pitchFamily="2" charset="-78"/>
                  <a:ea typeface="Calibri"/>
                  <a:cs typeface="Microsoft Uighur" panose="02000000000000000000" pitchFamily="2" charset="-78"/>
                  <a:sym typeface="Calibri"/>
                </a:rPr>
                <a:t>ا</a:t>
              </a:r>
              <a:r>
                <a:rPr lang="ar-MA" sz="4000" b="1" kern="0" dirty="0">
                  <a:solidFill>
                    <a:srgbClr val="000000"/>
                  </a:solidFill>
                  <a:latin typeface="Microsoft Uighur" panose="02000000000000000000" pitchFamily="2" charset="-78"/>
                  <a:ea typeface="Calibri"/>
                  <a:cs typeface="Microsoft Uighur" panose="02000000000000000000" pitchFamily="2" charset="-78"/>
                  <a:sym typeface="Calibri"/>
                </a:rPr>
                <a:t>ظِرٌ</a:t>
              </a:r>
              <a:endParaRPr lang="fr-FR" sz="4000" kern="1200" dirty="0">
                <a:solidFill>
                  <a:srgbClr val="424D7C"/>
                </a:solidFill>
              </a:endParaRPr>
            </a:p>
          </p:txBody>
        </p:sp>
      </p:grpSp>
      <p:grpSp>
        <p:nvGrpSpPr>
          <p:cNvPr id="34" name="Groupe 33">
            <a:extLst>
              <a:ext uri="{FF2B5EF4-FFF2-40B4-BE49-F238E27FC236}">
                <a16:creationId xmlns:a16="http://schemas.microsoft.com/office/drawing/2014/main" id="{52E5F243-2CA2-2979-5B19-A726ED07ADF3}"/>
              </a:ext>
            </a:extLst>
          </p:cNvPr>
          <p:cNvGrpSpPr/>
          <p:nvPr/>
        </p:nvGrpSpPr>
        <p:grpSpPr>
          <a:xfrm>
            <a:off x="5542042" y="3572457"/>
            <a:ext cx="1366256" cy="683128"/>
            <a:chOff x="4960191" y="2699069"/>
            <a:chExt cx="1366256" cy="683128"/>
          </a:xfrm>
        </p:grpSpPr>
        <p:sp>
          <p:nvSpPr>
            <p:cNvPr id="44" name="Rectangle : coins arrondis 43">
              <a:extLst>
                <a:ext uri="{FF2B5EF4-FFF2-40B4-BE49-F238E27FC236}">
                  <a16:creationId xmlns:a16="http://schemas.microsoft.com/office/drawing/2014/main" id="{542A5C1F-D409-43AD-D3D6-2E0042F65A27}"/>
                </a:ext>
              </a:extLst>
            </p:cNvPr>
            <p:cNvSpPr/>
            <p:nvPr/>
          </p:nvSpPr>
          <p:spPr>
            <a:xfrm>
              <a:off x="4960191" y="2699069"/>
              <a:ext cx="1366256" cy="683128"/>
            </a:xfrm>
            <a:prstGeom prst="roundRect">
              <a:avLst/>
            </a:prstGeom>
            <a:solidFill>
              <a:srgbClr val="D6E9EA"/>
            </a:solidFill>
          </p:spPr>
          <p:style>
            <a:lnRef idx="2">
              <a:schemeClr val="lt1">
                <a:hueOff val="0"/>
                <a:satOff val="0"/>
                <a:lumOff val="0"/>
                <a:alphaOff val="0"/>
              </a:schemeClr>
            </a:lnRef>
            <a:fillRef idx="1">
              <a:scrgbClr r="0" g="0" b="0"/>
            </a:fillRef>
            <a:effectRef idx="0">
              <a:schemeClr val="accent1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  <p:txBody>
            <a:bodyPr/>
            <a:lstStyle/>
            <a:p>
              <a:endParaRPr lang="fr-FR"/>
            </a:p>
          </p:txBody>
        </p:sp>
        <p:sp>
          <p:nvSpPr>
            <p:cNvPr id="45" name="Rectangle : coins arrondis 10">
              <a:extLst>
                <a:ext uri="{FF2B5EF4-FFF2-40B4-BE49-F238E27FC236}">
                  <a16:creationId xmlns:a16="http://schemas.microsoft.com/office/drawing/2014/main" id="{EE90A17D-4958-176D-BB95-1E87AF7D3538}"/>
                </a:ext>
              </a:extLst>
            </p:cNvPr>
            <p:cNvSpPr txBox="1"/>
            <p:nvPr/>
          </p:nvSpPr>
          <p:spPr>
            <a:xfrm>
              <a:off x="4993539" y="2732417"/>
              <a:ext cx="1299560" cy="616432"/>
            </a:xfrm>
            <a:prstGeom prst="rect">
              <a:avLst/>
            </a:prstGeom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spcFirstLastPara="0" vert="horz" wrap="square" lIns="25400" tIns="25400" rIns="25400" bIns="25400" numCol="1" spcCol="1270" anchor="ctr" anchorCtr="0">
              <a:noAutofit/>
            </a:bodyPr>
            <a:lstStyle/>
            <a:p>
              <a:pPr lvl="0" algn="ctr" defTabSz="177800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r>
                <a:rPr lang="ar-MA" sz="4000" b="1" kern="0" dirty="0">
                  <a:solidFill>
                    <a:srgbClr val="FF0000"/>
                  </a:solidFill>
                  <a:latin typeface="Microsoft Uighur" panose="02000000000000000000" pitchFamily="2" charset="-78"/>
                  <a:ea typeface="Calibri"/>
                  <a:cs typeface="Microsoft Uighur" panose="02000000000000000000" pitchFamily="2" charset="-78"/>
                  <a:sym typeface="Calibri"/>
                </a:rPr>
                <a:t>م</a:t>
              </a:r>
              <a:r>
                <a:rPr lang="ar-MA" sz="4000" b="1" kern="0" dirty="0">
                  <a:solidFill>
                    <a:srgbClr val="002060"/>
                  </a:solidFill>
                  <a:latin typeface="Microsoft Uighur" panose="02000000000000000000" pitchFamily="2" charset="-78"/>
                  <a:ea typeface="Calibri"/>
                  <a:cs typeface="Microsoft Uighur" panose="02000000000000000000" pitchFamily="2" charset="-78"/>
                  <a:sym typeface="Calibri"/>
                </a:rPr>
                <a:t>َ</a:t>
              </a:r>
              <a:r>
                <a:rPr lang="ar-MA" sz="4000" b="1" kern="0" dirty="0">
                  <a:solidFill>
                    <a:srgbClr val="000000"/>
                  </a:solidFill>
                  <a:latin typeface="Microsoft Uighur" panose="02000000000000000000" pitchFamily="2" charset="-78"/>
                  <a:ea typeface="Calibri"/>
                  <a:cs typeface="Microsoft Uighur" panose="02000000000000000000" pitchFamily="2" charset="-78"/>
                  <a:sym typeface="Calibri"/>
                </a:rPr>
                <a:t>نْظ</a:t>
              </a:r>
              <a:r>
                <a:rPr lang="ar-MA" sz="4000" b="1" kern="0" dirty="0">
                  <a:solidFill>
                    <a:srgbClr val="FF0000"/>
                  </a:solidFill>
                  <a:latin typeface="Microsoft Uighur" panose="02000000000000000000" pitchFamily="2" charset="-78"/>
                  <a:ea typeface="Calibri"/>
                  <a:cs typeface="Microsoft Uighur" panose="02000000000000000000" pitchFamily="2" charset="-78"/>
                  <a:sym typeface="Calibri"/>
                </a:rPr>
                <a:t>و</a:t>
              </a:r>
              <a:r>
                <a:rPr lang="ar-MA" sz="4000" b="1" kern="0" dirty="0">
                  <a:solidFill>
                    <a:srgbClr val="000000"/>
                  </a:solidFill>
                  <a:latin typeface="Microsoft Uighur" panose="02000000000000000000" pitchFamily="2" charset="-78"/>
                  <a:ea typeface="Calibri"/>
                  <a:cs typeface="Microsoft Uighur" panose="02000000000000000000" pitchFamily="2" charset="-78"/>
                  <a:sym typeface="Calibri"/>
                </a:rPr>
                <a:t>رٌ</a:t>
              </a:r>
              <a:endParaRPr lang="fr-FR" sz="4000" kern="1200" dirty="0">
                <a:solidFill>
                  <a:srgbClr val="424D7C"/>
                </a:solidFill>
                <a:latin typeface="Calibri" panose="020F0502020204030204"/>
                <a:ea typeface="+mn-ea"/>
                <a:cs typeface="Arial" panose="020B0604020202020204" pitchFamily="34" charset="0"/>
              </a:endParaRPr>
            </a:p>
          </p:txBody>
        </p:sp>
      </p:grpSp>
      <p:grpSp>
        <p:nvGrpSpPr>
          <p:cNvPr id="35" name="Groupe 34">
            <a:extLst>
              <a:ext uri="{FF2B5EF4-FFF2-40B4-BE49-F238E27FC236}">
                <a16:creationId xmlns:a16="http://schemas.microsoft.com/office/drawing/2014/main" id="{D43274B2-8F8C-920B-FD8A-059137179F64}"/>
              </a:ext>
            </a:extLst>
          </p:cNvPr>
          <p:cNvGrpSpPr/>
          <p:nvPr/>
        </p:nvGrpSpPr>
        <p:grpSpPr>
          <a:xfrm>
            <a:off x="3888872" y="3572457"/>
            <a:ext cx="1366256" cy="683128"/>
            <a:chOff x="3307021" y="2699069"/>
            <a:chExt cx="1366256" cy="683128"/>
          </a:xfrm>
        </p:grpSpPr>
        <p:sp>
          <p:nvSpPr>
            <p:cNvPr id="42" name="Rectangle : coins arrondis 41">
              <a:extLst>
                <a:ext uri="{FF2B5EF4-FFF2-40B4-BE49-F238E27FC236}">
                  <a16:creationId xmlns:a16="http://schemas.microsoft.com/office/drawing/2014/main" id="{D08336B1-5E2C-FB0C-D2D7-BF86C99780AF}"/>
                </a:ext>
              </a:extLst>
            </p:cNvPr>
            <p:cNvSpPr/>
            <p:nvPr/>
          </p:nvSpPr>
          <p:spPr>
            <a:xfrm>
              <a:off x="3307021" y="2699069"/>
              <a:ext cx="1366256" cy="683128"/>
            </a:xfrm>
            <a:prstGeom prst="roundRect">
              <a:avLst/>
            </a:prstGeom>
            <a:solidFill>
              <a:srgbClr val="D6E9EA"/>
            </a:solidFill>
          </p:spPr>
          <p:style>
            <a:lnRef idx="2">
              <a:schemeClr val="lt1">
                <a:hueOff val="0"/>
                <a:satOff val="0"/>
                <a:lumOff val="0"/>
                <a:alphaOff val="0"/>
              </a:schemeClr>
            </a:lnRef>
            <a:fillRef idx="1">
              <a:scrgbClr r="0" g="0" b="0"/>
            </a:fillRef>
            <a:effectRef idx="0">
              <a:schemeClr val="accent1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  <p:txBody>
            <a:bodyPr/>
            <a:lstStyle/>
            <a:p>
              <a:endParaRPr lang="fr-FR"/>
            </a:p>
          </p:txBody>
        </p:sp>
        <p:sp>
          <p:nvSpPr>
            <p:cNvPr id="43" name="Rectangle : coins arrondis 12">
              <a:extLst>
                <a:ext uri="{FF2B5EF4-FFF2-40B4-BE49-F238E27FC236}">
                  <a16:creationId xmlns:a16="http://schemas.microsoft.com/office/drawing/2014/main" id="{8629361D-5AB1-5B77-25D9-8903C01D429F}"/>
                </a:ext>
              </a:extLst>
            </p:cNvPr>
            <p:cNvSpPr txBox="1"/>
            <p:nvPr/>
          </p:nvSpPr>
          <p:spPr>
            <a:xfrm>
              <a:off x="3340369" y="2732417"/>
              <a:ext cx="1299560" cy="616432"/>
            </a:xfrm>
            <a:prstGeom prst="rect">
              <a:avLst/>
            </a:prstGeom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spcFirstLastPara="0" vert="horz" wrap="square" lIns="25400" tIns="25400" rIns="25400" bIns="25400" numCol="1" spcCol="1270" anchor="ctr" anchorCtr="0">
              <a:noAutofit/>
            </a:bodyPr>
            <a:lstStyle/>
            <a:p>
              <a:pPr lvl="0" algn="ctr" defTabSz="177800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r>
                <a:rPr lang="ar-MA" sz="4000" b="1" kern="0" dirty="0">
                  <a:solidFill>
                    <a:schemeClr val="tx1">
                      <a:lumMod val="95000"/>
                      <a:lumOff val="5000"/>
                    </a:schemeClr>
                  </a:solidFill>
                  <a:latin typeface="Microsoft Uighur" panose="02000000000000000000" pitchFamily="2" charset="-78"/>
                  <a:ea typeface="Calibri"/>
                  <a:cs typeface="Microsoft Uighur" panose="02000000000000000000" pitchFamily="2" charset="-78"/>
                  <a:sym typeface="Calibri"/>
                </a:rPr>
                <a:t>نَظَرٌ</a:t>
              </a:r>
              <a:endParaRPr lang="fr-FR" sz="4000" kern="1200" dirty="0">
                <a:solidFill>
                  <a:srgbClr val="424D7C"/>
                </a:solidFill>
                <a:latin typeface="Calibri" panose="020F0502020204030204"/>
                <a:ea typeface="+mn-ea"/>
                <a:cs typeface="Arial" panose="020B0604020202020204" pitchFamily="34" charset="0"/>
              </a:endParaRPr>
            </a:p>
          </p:txBody>
        </p:sp>
      </p:grpSp>
      <p:grpSp>
        <p:nvGrpSpPr>
          <p:cNvPr id="36" name="Groupe 35">
            <a:extLst>
              <a:ext uri="{FF2B5EF4-FFF2-40B4-BE49-F238E27FC236}">
                <a16:creationId xmlns:a16="http://schemas.microsoft.com/office/drawing/2014/main" id="{CFFF00A0-8E5D-3E99-235C-D89703D664B8}"/>
              </a:ext>
            </a:extLst>
          </p:cNvPr>
          <p:cNvGrpSpPr/>
          <p:nvPr/>
        </p:nvGrpSpPr>
        <p:grpSpPr>
          <a:xfrm>
            <a:off x="2235702" y="3572457"/>
            <a:ext cx="1366256" cy="683128"/>
            <a:chOff x="1653851" y="2699069"/>
            <a:chExt cx="1366256" cy="683128"/>
          </a:xfrm>
        </p:grpSpPr>
        <p:sp>
          <p:nvSpPr>
            <p:cNvPr id="40" name="Rectangle : coins arrondis 39">
              <a:extLst>
                <a:ext uri="{FF2B5EF4-FFF2-40B4-BE49-F238E27FC236}">
                  <a16:creationId xmlns:a16="http://schemas.microsoft.com/office/drawing/2014/main" id="{65C0E4F9-4294-0480-2B11-999110A83D22}"/>
                </a:ext>
              </a:extLst>
            </p:cNvPr>
            <p:cNvSpPr/>
            <p:nvPr/>
          </p:nvSpPr>
          <p:spPr>
            <a:xfrm>
              <a:off x="1653851" y="2699069"/>
              <a:ext cx="1366256" cy="683128"/>
            </a:xfrm>
            <a:prstGeom prst="roundRect">
              <a:avLst/>
            </a:prstGeom>
            <a:solidFill>
              <a:srgbClr val="D6E9EA"/>
            </a:solidFill>
          </p:spPr>
          <p:style>
            <a:lnRef idx="2">
              <a:schemeClr val="lt1">
                <a:hueOff val="0"/>
                <a:satOff val="0"/>
                <a:lumOff val="0"/>
                <a:alphaOff val="0"/>
              </a:schemeClr>
            </a:lnRef>
            <a:fillRef idx="1">
              <a:scrgbClr r="0" g="0" b="0"/>
            </a:fillRef>
            <a:effectRef idx="0">
              <a:schemeClr val="accent1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  <p:txBody>
            <a:bodyPr/>
            <a:lstStyle/>
            <a:p>
              <a:endParaRPr lang="fr-FR"/>
            </a:p>
          </p:txBody>
        </p:sp>
        <p:sp>
          <p:nvSpPr>
            <p:cNvPr id="41" name="Rectangle : coins arrondis 14">
              <a:extLst>
                <a:ext uri="{FF2B5EF4-FFF2-40B4-BE49-F238E27FC236}">
                  <a16:creationId xmlns:a16="http://schemas.microsoft.com/office/drawing/2014/main" id="{C0829D1B-3B0D-D165-A7A2-4D027B2BA8C3}"/>
                </a:ext>
              </a:extLst>
            </p:cNvPr>
            <p:cNvSpPr txBox="1"/>
            <p:nvPr/>
          </p:nvSpPr>
          <p:spPr>
            <a:xfrm>
              <a:off x="1687199" y="2732417"/>
              <a:ext cx="1299560" cy="616432"/>
            </a:xfrm>
            <a:prstGeom prst="rect">
              <a:avLst/>
            </a:prstGeom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spcFirstLastPara="0" vert="horz" wrap="square" lIns="25400" tIns="25400" rIns="25400" bIns="25400" numCol="1" spcCol="1270" anchor="ctr" anchorCtr="0">
              <a:noAutofit/>
            </a:bodyPr>
            <a:lstStyle/>
            <a:p>
              <a:pPr lvl="0" algn="ctr" defTabSz="177800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r>
                <a:rPr lang="ar-MA" sz="4000" b="1" kern="0" dirty="0">
                  <a:solidFill>
                    <a:srgbClr val="FF0000"/>
                  </a:solidFill>
                  <a:latin typeface="Microsoft Uighur" panose="02000000000000000000" pitchFamily="2" charset="-78"/>
                  <a:ea typeface="Calibri"/>
                  <a:cs typeface="Microsoft Uighur" panose="02000000000000000000" pitchFamily="2" charset="-78"/>
                  <a:sym typeface="Calibri"/>
                </a:rPr>
                <a:t>مَـ</a:t>
              </a:r>
              <a:r>
                <a:rPr lang="ar-MA" sz="4000" b="1" kern="0" dirty="0">
                  <a:solidFill>
                    <a:schemeClr val="tx1">
                      <a:lumMod val="95000"/>
                      <a:lumOff val="5000"/>
                    </a:schemeClr>
                  </a:solidFill>
                  <a:latin typeface="Microsoft Uighur" panose="02000000000000000000" pitchFamily="2" charset="-78"/>
                  <a:ea typeface="Calibri"/>
                  <a:cs typeface="Microsoft Uighur" panose="02000000000000000000" pitchFamily="2" charset="-78"/>
                  <a:sym typeface="Calibri"/>
                </a:rPr>
                <a:t>ـنْظَر</a:t>
              </a:r>
              <a:r>
                <a:rPr lang="ar-MA" sz="4000" b="1" kern="0" dirty="0">
                  <a:solidFill>
                    <a:srgbClr val="FF0000"/>
                  </a:solidFill>
                  <a:latin typeface="Microsoft Uighur" panose="02000000000000000000" pitchFamily="2" charset="-78"/>
                  <a:ea typeface="Calibri"/>
                  <a:cs typeface="Microsoft Uighur" panose="02000000000000000000" pitchFamily="2" charset="-78"/>
                  <a:sym typeface="Calibri"/>
                </a:rPr>
                <a:t>ٌ</a:t>
              </a:r>
              <a:endParaRPr lang="fr-FR" sz="4000" kern="1200" dirty="0">
                <a:solidFill>
                  <a:srgbClr val="424D7C"/>
                </a:solidFill>
                <a:latin typeface="Calibri" panose="020F0502020204030204"/>
                <a:ea typeface="+mn-ea"/>
                <a:cs typeface="Arial" panose="020B0604020202020204" pitchFamily="34" charset="0"/>
              </a:endParaRPr>
            </a:p>
          </p:txBody>
        </p:sp>
      </p:grpSp>
      <p:grpSp>
        <p:nvGrpSpPr>
          <p:cNvPr id="37" name="Groupe 36">
            <a:extLst>
              <a:ext uri="{FF2B5EF4-FFF2-40B4-BE49-F238E27FC236}">
                <a16:creationId xmlns:a16="http://schemas.microsoft.com/office/drawing/2014/main" id="{7D8E496F-D7F4-8BA3-1B92-C85573DFE83C}"/>
              </a:ext>
            </a:extLst>
          </p:cNvPr>
          <p:cNvGrpSpPr/>
          <p:nvPr/>
        </p:nvGrpSpPr>
        <p:grpSpPr>
          <a:xfrm>
            <a:off x="582532" y="3572457"/>
            <a:ext cx="1366256" cy="683128"/>
            <a:chOff x="681" y="2699069"/>
            <a:chExt cx="1366256" cy="683128"/>
          </a:xfrm>
        </p:grpSpPr>
        <p:sp>
          <p:nvSpPr>
            <p:cNvPr id="38" name="Rectangle : coins arrondis 37">
              <a:extLst>
                <a:ext uri="{FF2B5EF4-FFF2-40B4-BE49-F238E27FC236}">
                  <a16:creationId xmlns:a16="http://schemas.microsoft.com/office/drawing/2014/main" id="{B7FC8FA5-FFA5-9C91-EE84-343A4CBE16FF}"/>
                </a:ext>
              </a:extLst>
            </p:cNvPr>
            <p:cNvSpPr/>
            <p:nvPr/>
          </p:nvSpPr>
          <p:spPr>
            <a:xfrm>
              <a:off x="681" y="2699069"/>
              <a:ext cx="1366256" cy="683128"/>
            </a:xfrm>
            <a:prstGeom prst="roundRect">
              <a:avLst/>
            </a:prstGeom>
            <a:solidFill>
              <a:srgbClr val="D6E9EA"/>
            </a:solidFill>
          </p:spPr>
          <p:style>
            <a:lnRef idx="2">
              <a:schemeClr val="lt1">
                <a:hueOff val="0"/>
                <a:satOff val="0"/>
                <a:lumOff val="0"/>
                <a:alphaOff val="0"/>
              </a:schemeClr>
            </a:lnRef>
            <a:fillRef idx="1">
              <a:scrgbClr r="0" g="0" b="0"/>
            </a:fillRef>
            <a:effectRef idx="0">
              <a:schemeClr val="accent1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  <p:txBody>
            <a:bodyPr/>
            <a:lstStyle/>
            <a:p>
              <a:endParaRPr lang="fr-FR"/>
            </a:p>
          </p:txBody>
        </p:sp>
        <p:sp>
          <p:nvSpPr>
            <p:cNvPr id="39" name="Rectangle : coins arrondis 16">
              <a:extLst>
                <a:ext uri="{FF2B5EF4-FFF2-40B4-BE49-F238E27FC236}">
                  <a16:creationId xmlns:a16="http://schemas.microsoft.com/office/drawing/2014/main" id="{4A13A541-DBB5-AB96-ED64-DDB6ACA7CE32}"/>
                </a:ext>
              </a:extLst>
            </p:cNvPr>
            <p:cNvSpPr txBox="1"/>
            <p:nvPr/>
          </p:nvSpPr>
          <p:spPr>
            <a:xfrm>
              <a:off x="34029" y="2732417"/>
              <a:ext cx="1299560" cy="616432"/>
            </a:xfrm>
            <a:prstGeom prst="rect">
              <a:avLst/>
            </a:prstGeom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spcFirstLastPara="0" vert="horz" wrap="square" lIns="25400" tIns="25400" rIns="25400" bIns="25400" numCol="1" spcCol="1270" anchor="ctr" anchorCtr="0">
              <a:noAutofit/>
            </a:bodyPr>
            <a:lstStyle/>
            <a:p>
              <a:pPr marL="0" lvl="0" indent="0" algn="ctr" defTabSz="177800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  <a:buNone/>
              </a:pPr>
              <a:r>
                <a:rPr lang="ar-MA" sz="4000" kern="1200" dirty="0">
                  <a:solidFill>
                    <a:srgbClr val="FF0000"/>
                  </a:solidFill>
                  <a:latin typeface="Calibri" panose="020F0502020204030204"/>
                  <a:ea typeface="+mn-ea"/>
                  <a:cs typeface="Arial" panose="020B0604020202020204" pitchFamily="34" charset="0"/>
                </a:rPr>
                <a:t>مِ</a:t>
              </a:r>
              <a:r>
                <a:rPr lang="ar-MA" sz="4000" kern="1200" dirty="0">
                  <a:solidFill>
                    <a:schemeClr val="tx1">
                      <a:lumMod val="95000"/>
                      <a:lumOff val="5000"/>
                    </a:schemeClr>
                  </a:solidFill>
                  <a:latin typeface="Calibri" panose="020F0502020204030204"/>
                  <a:ea typeface="+mn-ea"/>
                  <a:cs typeface="Arial" panose="020B0604020202020204" pitchFamily="34" charset="0"/>
                </a:rPr>
                <a:t>نْظ</a:t>
              </a:r>
              <a:r>
                <a:rPr lang="ar-MA" sz="4000" kern="1200" dirty="0">
                  <a:solidFill>
                    <a:srgbClr val="FF0000"/>
                  </a:solidFill>
                  <a:latin typeface="Calibri" panose="020F0502020204030204"/>
                  <a:ea typeface="+mn-ea"/>
                  <a:cs typeface="Arial" panose="020B0604020202020204" pitchFamily="34" charset="0"/>
                </a:rPr>
                <a:t>ا</a:t>
              </a:r>
              <a:r>
                <a:rPr lang="ar-MA" sz="4000" kern="1200" dirty="0">
                  <a:solidFill>
                    <a:schemeClr val="tx1">
                      <a:lumMod val="95000"/>
                      <a:lumOff val="5000"/>
                    </a:schemeClr>
                  </a:solidFill>
                  <a:latin typeface="Calibri" panose="020F0502020204030204"/>
                  <a:ea typeface="+mn-ea"/>
                  <a:cs typeface="Arial" panose="020B0604020202020204" pitchFamily="34" charset="0"/>
                </a:rPr>
                <a:t>رٌ</a:t>
              </a:r>
              <a:endParaRPr lang="fr-FR" sz="4000" kern="1200" dirty="0">
                <a:solidFill>
                  <a:schemeClr val="tx1">
                    <a:lumMod val="95000"/>
                    <a:lumOff val="5000"/>
                  </a:schemeClr>
                </a:solidFill>
                <a:latin typeface="Calibri" panose="020F0502020204030204"/>
                <a:ea typeface="+mn-ea"/>
                <a:cs typeface="Arial" panose="020B0604020202020204" pitchFamily="34" charset="0"/>
              </a:endParaRPr>
            </a:p>
          </p:txBody>
        </p:sp>
      </p:grpSp>
      <p:grpSp>
        <p:nvGrpSpPr>
          <p:cNvPr id="3" name="Groupe 2">
            <a:extLst>
              <a:ext uri="{FF2B5EF4-FFF2-40B4-BE49-F238E27FC236}">
                <a16:creationId xmlns:a16="http://schemas.microsoft.com/office/drawing/2014/main" id="{0412C703-7E2E-6442-E3A2-3F3134B2835E}"/>
              </a:ext>
            </a:extLst>
          </p:cNvPr>
          <p:cNvGrpSpPr/>
          <p:nvPr/>
        </p:nvGrpSpPr>
        <p:grpSpPr>
          <a:xfrm>
            <a:off x="1878674" y="131773"/>
            <a:ext cx="4453440" cy="288000"/>
            <a:chOff x="1878674" y="131773"/>
            <a:chExt cx="4453440" cy="288000"/>
          </a:xfrm>
        </p:grpSpPr>
        <p:sp>
          <p:nvSpPr>
            <p:cNvPr id="4" name="Rectangle 3">
              <a:extLst>
                <a:ext uri="{FF2B5EF4-FFF2-40B4-BE49-F238E27FC236}">
                  <a16:creationId xmlns:a16="http://schemas.microsoft.com/office/drawing/2014/main" id="{2BA64A17-095E-C239-75FF-7FB3E7D1DC18}"/>
                </a:ext>
              </a:extLst>
            </p:cNvPr>
            <p:cNvSpPr>
              <a:spLocks/>
            </p:cNvSpPr>
            <p:nvPr/>
          </p:nvSpPr>
          <p:spPr>
            <a:xfrm>
              <a:off x="5072114" y="131773"/>
              <a:ext cx="1260000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spcBef>
                  <a:spcPts val="0"/>
                </a:spcBef>
                <a:buClrTx/>
                <a:buSzTx/>
                <a:buFontTx/>
                <a:buNone/>
                <a:tabLst/>
                <a:defRPr/>
              </a:pPr>
              <a:r>
                <a:rPr lang="ar-MA" sz="2000" b="1" dirty="0">
                  <a:solidFill>
                    <a:srgbClr val="565F88"/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معــــــــــجم</a:t>
              </a:r>
            </a:p>
          </p:txBody>
        </p:sp>
        <p:grpSp>
          <p:nvGrpSpPr>
            <p:cNvPr id="5" name="Groupe 4">
              <a:extLst>
                <a:ext uri="{FF2B5EF4-FFF2-40B4-BE49-F238E27FC236}">
                  <a16:creationId xmlns:a16="http://schemas.microsoft.com/office/drawing/2014/main" id="{D46B6E3B-1084-338B-8F98-CF883E2B3636}"/>
                </a:ext>
              </a:extLst>
            </p:cNvPr>
            <p:cNvGrpSpPr/>
            <p:nvPr/>
          </p:nvGrpSpPr>
          <p:grpSpPr>
            <a:xfrm>
              <a:off x="1878674" y="131773"/>
              <a:ext cx="4453440" cy="288000"/>
              <a:chOff x="1878674" y="131773"/>
              <a:chExt cx="4453440" cy="288000"/>
            </a:xfrm>
          </p:grpSpPr>
          <p:pic>
            <p:nvPicPr>
              <p:cNvPr id="6" name="Image 5">
                <a:extLst>
                  <a:ext uri="{FF2B5EF4-FFF2-40B4-BE49-F238E27FC236}">
                    <a16:creationId xmlns:a16="http://schemas.microsoft.com/office/drawing/2014/main" id="{8DA279AC-952F-34C7-F2CC-BEA2BDF3EB67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4">
                <a:alphaModFix amt="20000"/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/>
            </p:blipFill>
            <p:spPr>
              <a:xfrm>
                <a:off x="1878674" y="136738"/>
                <a:ext cx="278069" cy="278069"/>
              </a:xfrm>
              <a:prstGeom prst="rect">
                <a:avLst/>
              </a:prstGeom>
              <a:ln>
                <a:noFill/>
              </a:ln>
            </p:spPr>
          </p:pic>
          <p:grpSp>
            <p:nvGrpSpPr>
              <p:cNvPr id="8" name="Groupe 7">
                <a:extLst>
                  <a:ext uri="{FF2B5EF4-FFF2-40B4-BE49-F238E27FC236}">
                    <a16:creationId xmlns:a16="http://schemas.microsoft.com/office/drawing/2014/main" id="{9C0945CF-CC03-CAA8-5DC9-AE89FC07FF25}"/>
                  </a:ext>
                </a:extLst>
              </p:cNvPr>
              <p:cNvGrpSpPr/>
              <p:nvPr/>
            </p:nvGrpSpPr>
            <p:grpSpPr>
              <a:xfrm>
                <a:off x="2815306" y="131773"/>
                <a:ext cx="3516808" cy="288000"/>
                <a:chOff x="2815306" y="131773"/>
                <a:chExt cx="3516808" cy="288000"/>
              </a:xfrm>
            </p:grpSpPr>
            <p:pic>
              <p:nvPicPr>
                <p:cNvPr id="9" name="Image 8">
                  <a:extLst>
                    <a:ext uri="{FF2B5EF4-FFF2-40B4-BE49-F238E27FC236}">
                      <a16:creationId xmlns:a16="http://schemas.microsoft.com/office/drawing/2014/main" id="{F5C56E01-8437-2DE0-90FC-C720492C92B5}"/>
                    </a:ext>
                  </a:extLst>
                </p:cNvPr>
                <p:cNvPicPr>
                  <a:picLocks noChangeAspect="1"/>
                </p:cNvPicPr>
                <p:nvPr/>
              </p:nvPicPr>
              <p:blipFill>
                <a:blip r:embed="rId5">
                  <a:alphaModFix/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/>
              </p:blipFill>
              <p:spPr>
                <a:xfrm>
                  <a:off x="6054045" y="136738"/>
                  <a:ext cx="278069" cy="278069"/>
                </a:xfrm>
                <a:prstGeom prst="rect">
                  <a:avLst/>
                </a:prstGeom>
                <a:ln>
                  <a:noFill/>
                </a:ln>
              </p:spPr>
            </p:pic>
            <p:pic>
              <p:nvPicPr>
                <p:cNvPr id="12" name="Image 11">
                  <a:extLst>
                    <a:ext uri="{FF2B5EF4-FFF2-40B4-BE49-F238E27FC236}">
                      <a16:creationId xmlns:a16="http://schemas.microsoft.com/office/drawing/2014/main" id="{DF7E3AB6-0D7C-027B-F303-F17B10941080}"/>
                    </a:ext>
                  </a:extLst>
                </p:cNvPr>
                <p:cNvPicPr>
                  <a:picLocks noChangeAspect="1"/>
                </p:cNvPicPr>
                <p:nvPr/>
              </p:nvPicPr>
              <p:blipFill>
                <a:blip r:embed="rId6">
                  <a:alphaModFix amt="20000"/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/>
              </p:blipFill>
              <p:spPr>
                <a:xfrm>
                  <a:off x="4052373" y="136738"/>
                  <a:ext cx="278069" cy="278069"/>
                </a:xfrm>
                <a:prstGeom prst="rect">
                  <a:avLst/>
                </a:prstGeom>
                <a:ln>
                  <a:noFill/>
                </a:ln>
              </p:spPr>
            </p:pic>
            <p:sp>
              <p:nvSpPr>
                <p:cNvPr id="15" name="Rectangle 14">
                  <a:extLst>
                    <a:ext uri="{FF2B5EF4-FFF2-40B4-BE49-F238E27FC236}">
                      <a16:creationId xmlns:a16="http://schemas.microsoft.com/office/drawing/2014/main" id="{90E754CD-E38D-EACB-8EDC-DA9132EA24AB}"/>
                    </a:ext>
                  </a:extLst>
                </p:cNvPr>
                <p:cNvSpPr>
                  <a:spLocks/>
                </p:cNvSpPr>
                <p:nvPr/>
              </p:nvSpPr>
              <p:spPr>
                <a:xfrm>
                  <a:off x="2815306" y="131773"/>
                  <a:ext cx="1260000" cy="288000"/>
                </a:xfrm>
                <a:prstGeom prst="rect">
                  <a:avLst/>
                </a:prstGeom>
                <a:noFill/>
                <a:ln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marL="0" marR="0" lvl="0" indent="0" algn="ctr" defTabSz="914400" rtl="1" eaLnBrk="1" fontAlgn="auto" latinLnBrk="0" hangingPunct="1">
                    <a:spcBef>
                      <a:spcPts val="0"/>
                    </a:spcBef>
                    <a:buClrTx/>
                    <a:buSzTx/>
                    <a:buFontTx/>
                    <a:buNone/>
                    <a:tabLst/>
                    <a:defRPr/>
                  </a:pPr>
                  <a:r>
                    <a:rPr kumimoji="0" lang="ar-MA" sz="2000" b="1" i="0" u="none" strike="noStrike" kern="1200" cap="none" spc="0" normalizeH="0" baseline="0" noProof="0" dirty="0">
                      <a:ln>
                        <a:noFill/>
                      </a:ln>
                      <a:solidFill>
                        <a:srgbClr val="565F88">
                          <a:alpha val="20000"/>
                        </a:srgbClr>
                      </a:solidFill>
                      <a:effectLst/>
                      <a:uLnTx/>
                      <a:uFillTx/>
                      <a:latin typeface="Microsoft Uighur" panose="02000000000000000000" pitchFamily="2" charset="-78"/>
                      <a:cs typeface="Microsoft Uighur" panose="02000000000000000000" pitchFamily="2" charset="-78"/>
                    </a:rPr>
                    <a:t>استـماع وتحدث</a:t>
                  </a:r>
                </a:p>
              </p:txBody>
            </p:sp>
          </p:grpSp>
        </p:grpSp>
      </p:grpSp>
    </p:spTree>
    <p:extLst>
      <p:ext uri="{BB962C8B-B14F-4D97-AF65-F5344CB8AC3E}">
        <p14:creationId xmlns:p14="http://schemas.microsoft.com/office/powerpoint/2010/main" val="2246066878"/>
      </p:ext>
    </p:extLst>
  </p:cSld>
  <p:clrMapOvr>
    <a:masterClrMapping/>
  </p:clrMapOvr>
  <p:transition spd="slow">
    <p:fade/>
  </p:transition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8E82B5E-A6B4-7049-E25A-C31D3001C52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Titre 3">
            <a:extLst>
              <a:ext uri="{FF2B5EF4-FFF2-40B4-BE49-F238E27FC236}">
                <a16:creationId xmlns:a16="http://schemas.microsoft.com/office/drawing/2014/main" id="{8F7798B6-99CE-1B88-0C9B-D887D602B1C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26807" y="874536"/>
            <a:ext cx="7886700" cy="720000"/>
          </a:xfrm>
        </p:spPr>
        <p:txBody>
          <a:bodyPr/>
          <a:lstStyle/>
          <a:p>
            <a:r>
              <a:rPr lang="ar-MA" sz="4000" dirty="0"/>
              <a:t>تحدث</a:t>
            </a:r>
            <a:endParaRPr lang="fr-MA" sz="4400" dirty="0"/>
          </a:p>
        </p:txBody>
      </p:sp>
      <p:pic>
        <p:nvPicPr>
          <p:cNvPr id="28" name="Image 27">
            <a:extLst>
              <a:ext uri="{FF2B5EF4-FFF2-40B4-BE49-F238E27FC236}">
                <a16:creationId xmlns:a16="http://schemas.microsoft.com/office/drawing/2014/main" id="{93D322E9-B7A2-782D-2725-1A2AD7AAF99E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5495" t="10740" r="-4368" b="1155"/>
          <a:stretch>
            <a:fillRect/>
          </a:stretch>
        </p:blipFill>
        <p:spPr>
          <a:xfrm>
            <a:off x="678137" y="1807373"/>
            <a:ext cx="7789894" cy="3394355"/>
          </a:xfrm>
          <a:prstGeom prst="rect">
            <a:avLst/>
          </a:prstGeom>
        </p:spPr>
      </p:pic>
      <p:sp>
        <p:nvSpPr>
          <p:cNvPr id="29" name="Espace réservé du texte 5">
            <a:extLst>
              <a:ext uri="{FF2B5EF4-FFF2-40B4-BE49-F238E27FC236}">
                <a16:creationId xmlns:a16="http://schemas.microsoft.com/office/drawing/2014/main" id="{4ADF11B8-FB63-590D-07A2-E107441F163F}"/>
              </a:ext>
            </a:extLst>
          </p:cNvPr>
          <p:cNvSpPr txBox="1">
            <a:spLocks/>
          </p:cNvSpPr>
          <p:nvPr/>
        </p:nvSpPr>
        <p:spPr>
          <a:xfrm>
            <a:off x="1863306" y="2690694"/>
            <a:ext cx="4958694" cy="684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l"/>
              <a:defRPr sz="1200" kern="1200">
                <a:solidFill>
                  <a:srgbClr val="424D7B"/>
                </a:solidFill>
                <a:latin typeface="Dosis SemiBold" pitchFamily="2" charset="0"/>
                <a:ea typeface="+mn-ea"/>
                <a:cs typeface="+mn-cs"/>
              </a:defRPr>
            </a:lvl1pPr>
            <a:lvl2pPr marL="457200" indent="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Arial" panose="020B0604020202020204" pitchFamily="34" charset="0"/>
              <a:buNone/>
              <a:defRPr sz="110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10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 rtl="1">
              <a:buClr>
                <a:srgbClr val="424D7B"/>
              </a:buClr>
            </a:pPr>
            <a:r>
              <a:rPr lang="ar-MA" sz="2800" b="1" dirty="0">
                <a:cs typeface="Microsoft Uighur" panose="02000000000000000000" pitchFamily="2" charset="-78"/>
              </a:rPr>
              <a:t>تحدث: سرد، توظيف الفعل الكلامي (أصف/أفضل)</a:t>
            </a:r>
          </a:p>
        </p:txBody>
      </p:sp>
      <p:sp>
        <p:nvSpPr>
          <p:cNvPr id="30" name="ZoneTexte 29">
            <a:extLst>
              <a:ext uri="{FF2B5EF4-FFF2-40B4-BE49-F238E27FC236}">
                <a16:creationId xmlns:a16="http://schemas.microsoft.com/office/drawing/2014/main" id="{3A9A3C60-1558-547F-4728-BB7982CFC14A}"/>
              </a:ext>
            </a:extLst>
          </p:cNvPr>
          <p:cNvSpPr txBox="1"/>
          <p:nvPr/>
        </p:nvSpPr>
        <p:spPr>
          <a:xfrm>
            <a:off x="6287640" y="1777877"/>
            <a:ext cx="883576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r" rtl="1"/>
            <a:r>
              <a:rPr lang="ar-MA" sz="3600" b="1" dirty="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تحدث</a:t>
            </a:r>
          </a:p>
        </p:txBody>
      </p:sp>
      <p:pic>
        <p:nvPicPr>
          <p:cNvPr id="31" name="Image 30">
            <a:extLst>
              <a:ext uri="{FF2B5EF4-FFF2-40B4-BE49-F238E27FC236}">
                <a16:creationId xmlns:a16="http://schemas.microsoft.com/office/drawing/2014/main" id="{6002F191-9607-D723-C63C-945068A6FDFC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262911" y="1970694"/>
            <a:ext cx="726603" cy="720000"/>
          </a:xfrm>
          <a:prstGeom prst="rect">
            <a:avLst/>
          </a:prstGeom>
        </p:spPr>
      </p:pic>
      <p:pic>
        <p:nvPicPr>
          <p:cNvPr id="4" name="Image 3">
            <a:extLst>
              <a:ext uri="{FF2B5EF4-FFF2-40B4-BE49-F238E27FC236}">
                <a16:creationId xmlns:a16="http://schemas.microsoft.com/office/drawing/2014/main" id="{F0BCE0CB-7520-137B-3356-5FB500E0D010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804158" y="1068981"/>
            <a:ext cx="355671" cy="355671"/>
          </a:xfrm>
          <a:prstGeom prst="rect">
            <a:avLst/>
          </a:prstGeom>
          <a:ln>
            <a:noFill/>
          </a:ln>
        </p:spPr>
      </p:pic>
      <p:pic>
        <p:nvPicPr>
          <p:cNvPr id="6" name="Image 5">
            <a:extLst>
              <a:ext uri="{FF2B5EF4-FFF2-40B4-BE49-F238E27FC236}">
                <a16:creationId xmlns:a16="http://schemas.microsoft.com/office/drawing/2014/main" id="{5EFBE56F-076B-F10F-C420-3FC47E465C69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54486" y="1732464"/>
            <a:ext cx="493159" cy="56772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68761028"/>
      </p:ext>
    </p:extLst>
  </p:cSld>
  <p:clrMapOvr>
    <a:masterClrMapping/>
  </p:clrMapOvr>
  <p:transition spd="slow">
    <p:fade/>
  </p:transition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E468EFA-A084-1CF2-E4AA-B9CE27B38EA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567F7E67-AB26-D684-DE4C-3DD5E5AE182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2373" y="850246"/>
            <a:ext cx="6840000" cy="389330"/>
          </a:xfrm>
        </p:spPr>
        <p:txBody>
          <a:bodyPr>
            <a:noAutofit/>
          </a:bodyPr>
          <a:lstStyle/>
          <a:p>
            <a:pPr lvl="0" defTabSz="457200">
              <a:lnSpc>
                <a:spcPct val="100000"/>
              </a:lnSpc>
              <a:spcBef>
                <a:spcPts val="0"/>
              </a:spcBef>
              <a:defRPr/>
            </a:pPr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لاحظوا الصور أمامكم. ما الحكاية التي تذكركم بها؟</a:t>
            </a:r>
            <a:r>
              <a:rPr lang="fr-FR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</a:t>
            </a:r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ما هي شخصياتها؟</a:t>
            </a:r>
          </a:p>
        </p:txBody>
      </p:sp>
      <p:pic>
        <p:nvPicPr>
          <p:cNvPr id="3" name="Image 2">
            <a:extLst>
              <a:ext uri="{FF2B5EF4-FFF2-40B4-BE49-F238E27FC236}">
                <a16:creationId xmlns:a16="http://schemas.microsoft.com/office/drawing/2014/main" id="{1FE83ADC-9799-650D-529D-7B55D8F5F600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870183" y="136738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12" name="Rectangle 11">
            <a:extLst>
              <a:ext uri="{FF2B5EF4-FFF2-40B4-BE49-F238E27FC236}">
                <a16:creationId xmlns:a16="http://schemas.microsoft.com/office/drawing/2014/main" id="{171E88AE-A3D3-9E35-CF71-25C6039206EC}"/>
              </a:ext>
            </a:extLst>
          </p:cNvPr>
          <p:cNvSpPr>
            <a:spLocks/>
          </p:cNvSpPr>
          <p:nvPr/>
        </p:nvSpPr>
        <p:spPr>
          <a:xfrm>
            <a:off x="6610183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lang="ar-MA" sz="2000" b="1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افتتاح الحصة</a:t>
            </a:r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B94E8625-8F19-192E-EC32-062F3CE3C449}"/>
              </a:ext>
            </a:extLst>
          </p:cNvPr>
          <p:cNvSpPr>
            <a:spLocks/>
          </p:cNvSpPr>
          <p:nvPr/>
        </p:nvSpPr>
        <p:spPr>
          <a:xfrm>
            <a:off x="398069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اختــتام الحــصة</a:t>
            </a:r>
          </a:p>
        </p:txBody>
      </p:sp>
      <p:pic>
        <p:nvPicPr>
          <p:cNvPr id="29" name="Espace réservé pour une image  28">
            <a:extLst>
              <a:ext uri="{FF2B5EF4-FFF2-40B4-BE49-F238E27FC236}">
                <a16:creationId xmlns:a16="http://schemas.microsoft.com/office/drawing/2014/main" id="{72D419B8-FAA0-3449-AB69-E54E67E10440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/>
      </p:pic>
      <p:pic>
        <p:nvPicPr>
          <p:cNvPr id="4" name="Image 3">
            <a:extLst>
              <a:ext uri="{FF2B5EF4-FFF2-40B4-BE49-F238E27FC236}">
                <a16:creationId xmlns:a16="http://schemas.microsoft.com/office/drawing/2014/main" id="{E259BC32-4F7E-8434-C8C4-B1DD9F2A2DE6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34861" y="2102638"/>
            <a:ext cx="1832868" cy="1326362"/>
          </a:xfrm>
          <a:prstGeom prst="roundRect">
            <a:avLst>
              <a:gd name="adj" fmla="val 15710"/>
            </a:avLst>
          </a:prstGeom>
        </p:spPr>
      </p:pic>
      <p:pic>
        <p:nvPicPr>
          <p:cNvPr id="5" name="Image 4">
            <a:extLst>
              <a:ext uri="{FF2B5EF4-FFF2-40B4-BE49-F238E27FC236}">
                <a16:creationId xmlns:a16="http://schemas.microsoft.com/office/drawing/2014/main" id="{4DE42B82-397B-45E1-476F-6A69C7833B4F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754484" y="2102638"/>
            <a:ext cx="1832869" cy="1326363"/>
          </a:xfrm>
          <a:prstGeom prst="roundRect">
            <a:avLst>
              <a:gd name="adj" fmla="val 15710"/>
            </a:avLst>
          </a:prstGeom>
        </p:spPr>
      </p:pic>
      <p:pic>
        <p:nvPicPr>
          <p:cNvPr id="8" name="Image 7">
            <a:extLst>
              <a:ext uri="{FF2B5EF4-FFF2-40B4-BE49-F238E27FC236}">
                <a16:creationId xmlns:a16="http://schemas.microsoft.com/office/drawing/2014/main" id="{9E30DEEB-476C-31A8-B60F-809C15000926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528266" y="2102638"/>
            <a:ext cx="1796866" cy="1326362"/>
          </a:xfrm>
          <a:prstGeom prst="roundRect">
            <a:avLst>
              <a:gd name="adj" fmla="val 15710"/>
            </a:avLst>
          </a:prstGeom>
        </p:spPr>
      </p:pic>
      <p:pic>
        <p:nvPicPr>
          <p:cNvPr id="9" name="Image 8">
            <a:extLst>
              <a:ext uri="{FF2B5EF4-FFF2-40B4-BE49-F238E27FC236}">
                <a16:creationId xmlns:a16="http://schemas.microsoft.com/office/drawing/2014/main" id="{5ABC501B-EAF4-CA08-A80C-FE72E47C2DE9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611887" y="2102638"/>
            <a:ext cx="1716757" cy="1326362"/>
          </a:xfrm>
          <a:prstGeom prst="roundRect">
            <a:avLst>
              <a:gd name="adj" fmla="val 15710"/>
            </a:avLst>
          </a:prstGeom>
        </p:spPr>
      </p:pic>
      <p:pic>
        <p:nvPicPr>
          <p:cNvPr id="17" name="Image 16" descr="Une image contenant véhicule, Véhicule terrestre, bus, transport&#10;&#10;Le contenu généré par l’IA peut être incorrect.">
            <a:extLst>
              <a:ext uri="{FF2B5EF4-FFF2-40B4-BE49-F238E27FC236}">
                <a16:creationId xmlns:a16="http://schemas.microsoft.com/office/drawing/2014/main" id="{5E14305C-CB9A-647B-6E37-211AD87ADC35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5603020" y="3831004"/>
            <a:ext cx="1832870" cy="1351359"/>
          </a:xfrm>
          <a:prstGeom prst="roundRect">
            <a:avLst>
              <a:gd name="adj" fmla="val 15710"/>
            </a:avLst>
          </a:prstGeom>
        </p:spPr>
      </p:pic>
      <p:pic>
        <p:nvPicPr>
          <p:cNvPr id="18" name="Image 17" descr="Une image contenant ciel, Zone métropolitaine, Métropole, Zone urbaine&#10;&#10;Le contenu généré par l’IA peut être incorrect.">
            <a:extLst>
              <a:ext uri="{FF2B5EF4-FFF2-40B4-BE49-F238E27FC236}">
                <a16:creationId xmlns:a16="http://schemas.microsoft.com/office/drawing/2014/main" id="{F9EEA80B-A5A3-66F2-D5C9-687F87B5AE84}"/>
              </a:ext>
            </a:extLst>
      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3483394" y="3831004"/>
            <a:ext cx="1832871" cy="1326362"/>
          </a:xfrm>
          <a:prstGeom prst="roundRect">
            <a:avLst>
              <a:gd name="adj" fmla="val 15710"/>
            </a:avLst>
          </a:prstGeom>
        </p:spPr>
      </p:pic>
      <p:pic>
        <p:nvPicPr>
          <p:cNvPr id="19" name="Image 18" descr="Une image contenant Véhicule terrestre, véhicule, voiture, croquis&#10;&#10;Le contenu généré par l’IA peut être incorrect.">
            <a:extLst>
              <a:ext uri="{FF2B5EF4-FFF2-40B4-BE49-F238E27FC236}">
                <a16:creationId xmlns:a16="http://schemas.microsoft.com/office/drawing/2014/main" id="{6A0182FC-0F7C-0BF7-9EFE-AB0F8CD1B1C4}"/>
              </a:ext>
            </a:extLst>
      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1460424" y="3831004"/>
            <a:ext cx="1802368" cy="1326362"/>
          </a:xfrm>
          <a:prstGeom prst="roundRect">
            <a:avLst>
              <a:gd name="adj" fmla="val 15710"/>
            </a:avLst>
          </a:prstGeom>
        </p:spPr>
      </p:pic>
      <p:grpSp>
        <p:nvGrpSpPr>
          <p:cNvPr id="20" name="Groupe 19">
            <a:extLst>
              <a:ext uri="{FF2B5EF4-FFF2-40B4-BE49-F238E27FC236}">
                <a16:creationId xmlns:a16="http://schemas.microsoft.com/office/drawing/2014/main" id="{956C8754-B1A8-7380-E2EE-C9CB26D015FE}"/>
              </a:ext>
            </a:extLst>
          </p:cNvPr>
          <p:cNvGrpSpPr/>
          <p:nvPr/>
        </p:nvGrpSpPr>
        <p:grpSpPr>
          <a:xfrm>
            <a:off x="1878674" y="131773"/>
            <a:ext cx="4453440" cy="288000"/>
            <a:chOff x="1878674" y="131773"/>
            <a:chExt cx="4453440" cy="288000"/>
          </a:xfrm>
        </p:grpSpPr>
        <p:sp>
          <p:nvSpPr>
            <p:cNvPr id="21" name="Rectangle 20">
              <a:extLst>
                <a:ext uri="{FF2B5EF4-FFF2-40B4-BE49-F238E27FC236}">
                  <a16:creationId xmlns:a16="http://schemas.microsoft.com/office/drawing/2014/main" id="{5D77EEB0-9F9D-EDAB-1DF9-F26554308642}"/>
                </a:ext>
              </a:extLst>
            </p:cNvPr>
            <p:cNvSpPr>
              <a:spLocks/>
            </p:cNvSpPr>
            <p:nvPr/>
          </p:nvSpPr>
          <p:spPr>
            <a:xfrm>
              <a:off x="5072114" y="131773"/>
              <a:ext cx="1260000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spcBef>
                  <a:spcPts val="0"/>
                </a:spcBef>
                <a:buClrTx/>
                <a:buSzTx/>
                <a:buFontTx/>
                <a:buNone/>
                <a:tabLst/>
                <a:defRPr/>
              </a:pPr>
              <a:r>
                <a:rPr lang="ar-MA" sz="2000" b="1" dirty="0">
                  <a:solidFill>
                    <a:srgbClr val="565F88">
                      <a:alpha val="20000"/>
                    </a:srgbClr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معــــــــــجم</a:t>
              </a:r>
            </a:p>
          </p:txBody>
        </p:sp>
        <p:grpSp>
          <p:nvGrpSpPr>
            <p:cNvPr id="22" name="Groupe 21">
              <a:extLst>
                <a:ext uri="{FF2B5EF4-FFF2-40B4-BE49-F238E27FC236}">
                  <a16:creationId xmlns:a16="http://schemas.microsoft.com/office/drawing/2014/main" id="{1415F3D6-AE5E-7B9C-FDCE-D33AE9B0A0C2}"/>
                </a:ext>
              </a:extLst>
            </p:cNvPr>
            <p:cNvGrpSpPr/>
            <p:nvPr/>
          </p:nvGrpSpPr>
          <p:grpSpPr>
            <a:xfrm>
              <a:off x="1878674" y="131773"/>
              <a:ext cx="4453440" cy="288000"/>
              <a:chOff x="1878674" y="131773"/>
              <a:chExt cx="4453440" cy="288000"/>
            </a:xfrm>
          </p:grpSpPr>
          <p:pic>
            <p:nvPicPr>
              <p:cNvPr id="23" name="Image 22">
                <a:extLst>
                  <a:ext uri="{FF2B5EF4-FFF2-40B4-BE49-F238E27FC236}">
                    <a16:creationId xmlns:a16="http://schemas.microsoft.com/office/drawing/2014/main" id="{12269604-6D44-DC28-0483-871710890474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11">
                <a:alphaModFix amt="20000"/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/>
            </p:blipFill>
            <p:spPr>
              <a:xfrm>
                <a:off x="1878674" y="136738"/>
                <a:ext cx="278069" cy="278069"/>
              </a:xfrm>
              <a:prstGeom prst="rect">
                <a:avLst/>
              </a:prstGeom>
              <a:ln>
                <a:noFill/>
              </a:ln>
            </p:spPr>
          </p:pic>
          <p:grpSp>
            <p:nvGrpSpPr>
              <p:cNvPr id="24" name="Groupe 23">
                <a:extLst>
                  <a:ext uri="{FF2B5EF4-FFF2-40B4-BE49-F238E27FC236}">
                    <a16:creationId xmlns:a16="http://schemas.microsoft.com/office/drawing/2014/main" id="{4DBFBE3C-D510-5E23-42E8-2EADBDFAF12D}"/>
                  </a:ext>
                </a:extLst>
              </p:cNvPr>
              <p:cNvGrpSpPr/>
              <p:nvPr/>
            </p:nvGrpSpPr>
            <p:grpSpPr>
              <a:xfrm>
                <a:off x="2815306" y="131773"/>
                <a:ext cx="3516808" cy="288000"/>
                <a:chOff x="2815306" y="131773"/>
                <a:chExt cx="3516808" cy="288000"/>
              </a:xfrm>
            </p:grpSpPr>
            <p:pic>
              <p:nvPicPr>
                <p:cNvPr id="25" name="Image 24">
                  <a:extLst>
                    <a:ext uri="{FF2B5EF4-FFF2-40B4-BE49-F238E27FC236}">
                      <a16:creationId xmlns:a16="http://schemas.microsoft.com/office/drawing/2014/main" id="{9357E9E9-35D1-F68B-5FE4-71A998AF9684}"/>
                    </a:ext>
                  </a:extLst>
                </p:cNvPr>
                <p:cNvPicPr>
                  <a:picLocks noChangeAspect="1"/>
                </p:cNvPicPr>
                <p:nvPr/>
              </p:nvPicPr>
              <p:blipFill>
                <a:blip r:embed="rId12">
                  <a:alphaModFix amt="20000"/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/>
              </p:blipFill>
              <p:spPr>
                <a:xfrm>
                  <a:off x="6054045" y="136738"/>
                  <a:ext cx="278069" cy="278069"/>
                </a:xfrm>
                <a:prstGeom prst="rect">
                  <a:avLst/>
                </a:prstGeom>
                <a:ln>
                  <a:noFill/>
                </a:ln>
              </p:spPr>
            </p:pic>
            <p:pic>
              <p:nvPicPr>
                <p:cNvPr id="26" name="Image 25">
                  <a:extLst>
                    <a:ext uri="{FF2B5EF4-FFF2-40B4-BE49-F238E27FC236}">
                      <a16:creationId xmlns:a16="http://schemas.microsoft.com/office/drawing/2014/main" id="{F35B5890-4922-F902-A30C-3461F27E46A9}"/>
                    </a:ext>
                  </a:extLst>
                </p:cNvPr>
                <p:cNvPicPr>
                  <a:picLocks noChangeAspect="1"/>
                </p:cNvPicPr>
                <p:nvPr/>
              </p:nvPicPr>
              <p:blipFill>
                <a:blip r:embed="rId13">
                  <a:alphaModFix/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/>
              </p:blipFill>
              <p:spPr>
                <a:xfrm>
                  <a:off x="4052373" y="136738"/>
                  <a:ext cx="278069" cy="278069"/>
                </a:xfrm>
                <a:prstGeom prst="rect">
                  <a:avLst/>
                </a:prstGeom>
                <a:ln>
                  <a:noFill/>
                </a:ln>
              </p:spPr>
            </p:pic>
            <p:sp>
              <p:nvSpPr>
                <p:cNvPr id="27" name="Rectangle 26">
                  <a:extLst>
                    <a:ext uri="{FF2B5EF4-FFF2-40B4-BE49-F238E27FC236}">
                      <a16:creationId xmlns:a16="http://schemas.microsoft.com/office/drawing/2014/main" id="{8958EEA0-6659-31DD-D99A-B9E553D1D6CC}"/>
                    </a:ext>
                  </a:extLst>
                </p:cNvPr>
                <p:cNvSpPr>
                  <a:spLocks/>
                </p:cNvSpPr>
                <p:nvPr/>
              </p:nvSpPr>
              <p:spPr>
                <a:xfrm>
                  <a:off x="2815306" y="131773"/>
                  <a:ext cx="1260000" cy="288000"/>
                </a:xfrm>
                <a:prstGeom prst="rect">
                  <a:avLst/>
                </a:prstGeom>
                <a:noFill/>
                <a:ln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marL="0" marR="0" lvl="0" indent="0" algn="ctr" defTabSz="914400" rtl="1" eaLnBrk="1" fontAlgn="auto" latinLnBrk="0" hangingPunct="1">
                    <a:spcBef>
                      <a:spcPts val="0"/>
                    </a:spcBef>
                    <a:buClrTx/>
                    <a:buSzTx/>
                    <a:buFontTx/>
                    <a:buNone/>
                    <a:tabLst/>
                    <a:defRPr/>
                  </a:pPr>
                  <a:r>
                    <a:rPr lang="ar-MA" sz="2000" b="1" dirty="0">
                      <a:solidFill>
                        <a:srgbClr val="565F88"/>
                      </a:solidFill>
                      <a:latin typeface="Microsoft Uighur" panose="02000000000000000000" pitchFamily="2" charset="-78"/>
                      <a:cs typeface="Microsoft Uighur" panose="02000000000000000000" pitchFamily="2" charset="-78"/>
                    </a:rPr>
                    <a:t>استـماع وتحدث</a:t>
                  </a:r>
                </a:p>
              </p:txBody>
            </p:sp>
          </p:grpSp>
        </p:grpSp>
      </p:grpSp>
    </p:spTree>
    <p:extLst>
      <p:ext uri="{BB962C8B-B14F-4D97-AF65-F5344CB8AC3E}">
        <p14:creationId xmlns:p14="http://schemas.microsoft.com/office/powerpoint/2010/main" val="1183150508"/>
      </p:ext>
    </p:extLst>
  </p:cSld>
  <p:clrMapOvr>
    <a:masterClrMapping/>
  </p:clrMapOvr>
  <p:transition spd="slow">
    <p:fade/>
  </p:transition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79645A4-E5E7-42B3-F605-A83BFAD060E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859E5C85-DEAF-7A79-CB1B-686FA2DCBD9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2373" y="850246"/>
            <a:ext cx="6840000" cy="389330"/>
          </a:xfrm>
        </p:spPr>
        <p:txBody>
          <a:bodyPr>
            <a:noAutofit/>
          </a:bodyPr>
          <a:lstStyle/>
          <a:p>
            <a:pPr lvl="0" defTabSz="457200">
              <a:lnSpc>
                <a:spcPct val="100000"/>
              </a:lnSpc>
              <a:spcBef>
                <a:spcPts val="0"/>
              </a:spcBef>
              <a:defRPr/>
            </a:pPr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من يأخذ الكلمة ويعيد سرد الحكاية انطلاقا من مشاهدها؟ </a:t>
            </a:r>
          </a:p>
        </p:txBody>
      </p:sp>
      <p:pic>
        <p:nvPicPr>
          <p:cNvPr id="3" name="Image 2">
            <a:extLst>
              <a:ext uri="{FF2B5EF4-FFF2-40B4-BE49-F238E27FC236}">
                <a16:creationId xmlns:a16="http://schemas.microsoft.com/office/drawing/2014/main" id="{9702C4B6-9E7E-A903-616A-D4B6552456A2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870183" y="136738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12" name="Rectangle 11">
            <a:extLst>
              <a:ext uri="{FF2B5EF4-FFF2-40B4-BE49-F238E27FC236}">
                <a16:creationId xmlns:a16="http://schemas.microsoft.com/office/drawing/2014/main" id="{B34F5E0B-16E6-AADD-861B-FB833C46E92B}"/>
              </a:ext>
            </a:extLst>
          </p:cNvPr>
          <p:cNvSpPr>
            <a:spLocks/>
          </p:cNvSpPr>
          <p:nvPr/>
        </p:nvSpPr>
        <p:spPr>
          <a:xfrm>
            <a:off x="6610183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lang="ar-MA" sz="2000" b="1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افتتاح الحصة</a:t>
            </a:r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17091406-22E5-4009-F7CF-7218D7A178B1}"/>
              </a:ext>
            </a:extLst>
          </p:cNvPr>
          <p:cNvSpPr>
            <a:spLocks/>
          </p:cNvSpPr>
          <p:nvPr/>
        </p:nvSpPr>
        <p:spPr>
          <a:xfrm>
            <a:off x="398069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اختــتام الحــصة</a:t>
            </a:r>
          </a:p>
        </p:txBody>
      </p:sp>
      <p:pic>
        <p:nvPicPr>
          <p:cNvPr id="29" name="Espace réservé pour une image  28">
            <a:extLst>
              <a:ext uri="{FF2B5EF4-FFF2-40B4-BE49-F238E27FC236}">
                <a16:creationId xmlns:a16="http://schemas.microsoft.com/office/drawing/2014/main" id="{484C0823-1530-7954-9151-9779333E9DF1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/>
      </p:pic>
      <p:pic>
        <p:nvPicPr>
          <p:cNvPr id="4" name="Image 3">
            <a:extLst>
              <a:ext uri="{FF2B5EF4-FFF2-40B4-BE49-F238E27FC236}">
                <a16:creationId xmlns:a16="http://schemas.microsoft.com/office/drawing/2014/main" id="{E259BC32-4F7E-8434-C8C4-B1DD9F2A2DE6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49051" y="1889138"/>
            <a:ext cx="1832868" cy="1326362"/>
          </a:xfrm>
          <a:prstGeom prst="roundRect">
            <a:avLst>
              <a:gd name="adj" fmla="val 15710"/>
            </a:avLst>
          </a:prstGeom>
        </p:spPr>
      </p:pic>
      <p:pic>
        <p:nvPicPr>
          <p:cNvPr id="5" name="Image 4">
            <a:extLst>
              <a:ext uri="{FF2B5EF4-FFF2-40B4-BE49-F238E27FC236}">
                <a16:creationId xmlns:a16="http://schemas.microsoft.com/office/drawing/2014/main" id="{4DE42B82-397B-45E1-476F-6A69C7833B4F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768674" y="1889138"/>
            <a:ext cx="1832869" cy="1326363"/>
          </a:xfrm>
          <a:prstGeom prst="roundRect">
            <a:avLst>
              <a:gd name="adj" fmla="val 15710"/>
            </a:avLst>
          </a:prstGeom>
        </p:spPr>
      </p:pic>
      <p:pic>
        <p:nvPicPr>
          <p:cNvPr id="8" name="Image 7">
            <a:extLst>
              <a:ext uri="{FF2B5EF4-FFF2-40B4-BE49-F238E27FC236}">
                <a16:creationId xmlns:a16="http://schemas.microsoft.com/office/drawing/2014/main" id="{9E30DEEB-476C-31A8-B60F-809C15000926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542456" y="1889138"/>
            <a:ext cx="1796866" cy="1326362"/>
          </a:xfrm>
          <a:prstGeom prst="roundRect">
            <a:avLst>
              <a:gd name="adj" fmla="val 15710"/>
            </a:avLst>
          </a:prstGeom>
        </p:spPr>
      </p:pic>
      <p:pic>
        <p:nvPicPr>
          <p:cNvPr id="9" name="Image 8">
            <a:extLst>
              <a:ext uri="{FF2B5EF4-FFF2-40B4-BE49-F238E27FC236}">
                <a16:creationId xmlns:a16="http://schemas.microsoft.com/office/drawing/2014/main" id="{5ABC501B-EAF4-CA08-A80C-FE72E47C2DE9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626077" y="1889138"/>
            <a:ext cx="1716757" cy="1326362"/>
          </a:xfrm>
          <a:prstGeom prst="roundRect">
            <a:avLst>
              <a:gd name="adj" fmla="val 15710"/>
            </a:avLst>
          </a:prstGeom>
        </p:spPr>
      </p:pic>
      <p:pic>
        <p:nvPicPr>
          <p:cNvPr id="17" name="Image 16" descr="Une image contenant véhicule, Véhicule terrestre, bus, transport&#10;&#10;Le contenu généré par l’IA peut être incorrect.">
            <a:extLst>
              <a:ext uri="{FF2B5EF4-FFF2-40B4-BE49-F238E27FC236}">
                <a16:creationId xmlns:a16="http://schemas.microsoft.com/office/drawing/2014/main" id="{5E14305C-CB9A-647B-6E37-211AD87ADC35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5617210" y="3617504"/>
            <a:ext cx="1832870" cy="1351359"/>
          </a:xfrm>
          <a:prstGeom prst="roundRect">
            <a:avLst>
              <a:gd name="adj" fmla="val 15710"/>
            </a:avLst>
          </a:prstGeom>
        </p:spPr>
      </p:pic>
      <p:pic>
        <p:nvPicPr>
          <p:cNvPr id="18" name="Image 17" descr="Une image contenant ciel, Zone métropolitaine, Métropole, Zone urbaine&#10;&#10;Le contenu généré par l’IA peut être incorrect.">
            <a:extLst>
              <a:ext uri="{FF2B5EF4-FFF2-40B4-BE49-F238E27FC236}">
                <a16:creationId xmlns:a16="http://schemas.microsoft.com/office/drawing/2014/main" id="{F9EEA80B-A5A3-66F2-D5C9-687F87B5AE84}"/>
              </a:ext>
            </a:extLst>
      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3497584" y="3617504"/>
            <a:ext cx="1832871" cy="1326362"/>
          </a:xfrm>
          <a:prstGeom prst="roundRect">
            <a:avLst>
              <a:gd name="adj" fmla="val 15710"/>
            </a:avLst>
          </a:prstGeom>
        </p:spPr>
      </p:pic>
      <p:pic>
        <p:nvPicPr>
          <p:cNvPr id="19" name="Image 18" descr="Une image contenant Véhicule terrestre, véhicule, voiture, croquis&#10;&#10;Le contenu généré par l’IA peut être incorrect.">
            <a:extLst>
              <a:ext uri="{FF2B5EF4-FFF2-40B4-BE49-F238E27FC236}">
                <a16:creationId xmlns:a16="http://schemas.microsoft.com/office/drawing/2014/main" id="{6A0182FC-0F7C-0BF7-9EFE-AB0F8CD1B1C4}"/>
              </a:ext>
            </a:extLst>
      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1474614" y="3617504"/>
            <a:ext cx="1802368" cy="1326362"/>
          </a:xfrm>
          <a:prstGeom prst="roundRect">
            <a:avLst>
              <a:gd name="adj" fmla="val 15710"/>
            </a:avLst>
          </a:prstGeom>
        </p:spPr>
      </p:pic>
      <p:grpSp>
        <p:nvGrpSpPr>
          <p:cNvPr id="20" name="Groupe 19">
            <a:extLst>
              <a:ext uri="{FF2B5EF4-FFF2-40B4-BE49-F238E27FC236}">
                <a16:creationId xmlns:a16="http://schemas.microsoft.com/office/drawing/2014/main" id="{9603231D-59B9-4EF1-76DA-F84FDBACA4CC}"/>
              </a:ext>
            </a:extLst>
          </p:cNvPr>
          <p:cNvGrpSpPr/>
          <p:nvPr/>
        </p:nvGrpSpPr>
        <p:grpSpPr>
          <a:xfrm>
            <a:off x="1878674" y="131773"/>
            <a:ext cx="4453440" cy="288000"/>
            <a:chOff x="1878674" y="131773"/>
            <a:chExt cx="4453440" cy="288000"/>
          </a:xfrm>
        </p:grpSpPr>
        <p:sp>
          <p:nvSpPr>
            <p:cNvPr id="21" name="Rectangle 20">
              <a:extLst>
                <a:ext uri="{FF2B5EF4-FFF2-40B4-BE49-F238E27FC236}">
                  <a16:creationId xmlns:a16="http://schemas.microsoft.com/office/drawing/2014/main" id="{6C68EB24-2735-2312-1335-5FE8E741A4E7}"/>
                </a:ext>
              </a:extLst>
            </p:cNvPr>
            <p:cNvSpPr>
              <a:spLocks/>
            </p:cNvSpPr>
            <p:nvPr/>
          </p:nvSpPr>
          <p:spPr>
            <a:xfrm>
              <a:off x="5072114" y="131773"/>
              <a:ext cx="1260000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spcBef>
                  <a:spcPts val="0"/>
                </a:spcBef>
                <a:buClrTx/>
                <a:buSzTx/>
                <a:buFontTx/>
                <a:buNone/>
                <a:tabLst/>
                <a:defRPr/>
              </a:pPr>
              <a:r>
                <a:rPr lang="ar-MA" sz="2000" b="1" dirty="0">
                  <a:solidFill>
                    <a:srgbClr val="565F88">
                      <a:alpha val="20000"/>
                    </a:srgbClr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معــــــــــجم</a:t>
              </a:r>
            </a:p>
          </p:txBody>
        </p:sp>
        <p:grpSp>
          <p:nvGrpSpPr>
            <p:cNvPr id="22" name="Groupe 21">
              <a:extLst>
                <a:ext uri="{FF2B5EF4-FFF2-40B4-BE49-F238E27FC236}">
                  <a16:creationId xmlns:a16="http://schemas.microsoft.com/office/drawing/2014/main" id="{8B869FD8-FE1F-BFA7-68FF-6537E802FA96}"/>
                </a:ext>
              </a:extLst>
            </p:cNvPr>
            <p:cNvGrpSpPr/>
            <p:nvPr/>
          </p:nvGrpSpPr>
          <p:grpSpPr>
            <a:xfrm>
              <a:off x="1878674" y="131773"/>
              <a:ext cx="4453440" cy="288000"/>
              <a:chOff x="1878674" y="131773"/>
              <a:chExt cx="4453440" cy="288000"/>
            </a:xfrm>
          </p:grpSpPr>
          <p:pic>
            <p:nvPicPr>
              <p:cNvPr id="23" name="Image 22">
                <a:extLst>
                  <a:ext uri="{FF2B5EF4-FFF2-40B4-BE49-F238E27FC236}">
                    <a16:creationId xmlns:a16="http://schemas.microsoft.com/office/drawing/2014/main" id="{44EA345C-0B83-D4EA-C0A4-253382297A38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11">
                <a:alphaModFix amt="20000"/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/>
            </p:blipFill>
            <p:spPr>
              <a:xfrm>
                <a:off x="1878674" y="136738"/>
                <a:ext cx="278069" cy="278069"/>
              </a:xfrm>
              <a:prstGeom prst="rect">
                <a:avLst/>
              </a:prstGeom>
              <a:ln>
                <a:noFill/>
              </a:ln>
            </p:spPr>
          </p:pic>
          <p:grpSp>
            <p:nvGrpSpPr>
              <p:cNvPr id="24" name="Groupe 23">
                <a:extLst>
                  <a:ext uri="{FF2B5EF4-FFF2-40B4-BE49-F238E27FC236}">
                    <a16:creationId xmlns:a16="http://schemas.microsoft.com/office/drawing/2014/main" id="{DBF610CC-F071-47FF-39BB-3A102CC8C0E2}"/>
                  </a:ext>
                </a:extLst>
              </p:cNvPr>
              <p:cNvGrpSpPr/>
              <p:nvPr/>
            </p:nvGrpSpPr>
            <p:grpSpPr>
              <a:xfrm>
                <a:off x="2815306" y="131773"/>
                <a:ext cx="3516808" cy="288000"/>
                <a:chOff x="2815306" y="131773"/>
                <a:chExt cx="3516808" cy="288000"/>
              </a:xfrm>
            </p:grpSpPr>
            <p:pic>
              <p:nvPicPr>
                <p:cNvPr id="25" name="Image 24">
                  <a:extLst>
                    <a:ext uri="{FF2B5EF4-FFF2-40B4-BE49-F238E27FC236}">
                      <a16:creationId xmlns:a16="http://schemas.microsoft.com/office/drawing/2014/main" id="{3C6F9FBA-660D-A78F-71E7-D80DD95B8A82}"/>
                    </a:ext>
                  </a:extLst>
                </p:cNvPr>
                <p:cNvPicPr>
                  <a:picLocks noChangeAspect="1"/>
                </p:cNvPicPr>
                <p:nvPr/>
              </p:nvPicPr>
              <p:blipFill>
                <a:blip r:embed="rId12">
                  <a:alphaModFix amt="20000"/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/>
              </p:blipFill>
              <p:spPr>
                <a:xfrm>
                  <a:off x="6054045" y="136738"/>
                  <a:ext cx="278069" cy="278069"/>
                </a:xfrm>
                <a:prstGeom prst="rect">
                  <a:avLst/>
                </a:prstGeom>
                <a:ln>
                  <a:noFill/>
                </a:ln>
              </p:spPr>
            </p:pic>
            <p:pic>
              <p:nvPicPr>
                <p:cNvPr id="26" name="Image 25">
                  <a:extLst>
                    <a:ext uri="{FF2B5EF4-FFF2-40B4-BE49-F238E27FC236}">
                      <a16:creationId xmlns:a16="http://schemas.microsoft.com/office/drawing/2014/main" id="{E3AD7ED3-C479-D15E-9B00-C4A3170D54AE}"/>
                    </a:ext>
                  </a:extLst>
                </p:cNvPr>
                <p:cNvPicPr>
                  <a:picLocks noChangeAspect="1"/>
                </p:cNvPicPr>
                <p:nvPr/>
              </p:nvPicPr>
              <p:blipFill>
                <a:blip r:embed="rId13">
                  <a:alphaModFix/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/>
              </p:blipFill>
              <p:spPr>
                <a:xfrm>
                  <a:off x="4052373" y="136738"/>
                  <a:ext cx="278069" cy="278069"/>
                </a:xfrm>
                <a:prstGeom prst="rect">
                  <a:avLst/>
                </a:prstGeom>
                <a:ln>
                  <a:noFill/>
                </a:ln>
              </p:spPr>
            </p:pic>
            <p:sp>
              <p:nvSpPr>
                <p:cNvPr id="27" name="Rectangle 26">
                  <a:extLst>
                    <a:ext uri="{FF2B5EF4-FFF2-40B4-BE49-F238E27FC236}">
                      <a16:creationId xmlns:a16="http://schemas.microsoft.com/office/drawing/2014/main" id="{109AEFA8-AB4E-1E4B-3CBC-A94D91E1E0AF}"/>
                    </a:ext>
                  </a:extLst>
                </p:cNvPr>
                <p:cNvSpPr>
                  <a:spLocks/>
                </p:cNvSpPr>
                <p:nvPr/>
              </p:nvSpPr>
              <p:spPr>
                <a:xfrm>
                  <a:off x="2815306" y="131773"/>
                  <a:ext cx="1260000" cy="288000"/>
                </a:xfrm>
                <a:prstGeom prst="rect">
                  <a:avLst/>
                </a:prstGeom>
                <a:noFill/>
                <a:ln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marL="0" marR="0" lvl="0" indent="0" algn="ctr" defTabSz="914400" rtl="1" eaLnBrk="1" fontAlgn="auto" latinLnBrk="0" hangingPunct="1">
                    <a:spcBef>
                      <a:spcPts val="0"/>
                    </a:spcBef>
                    <a:buClrTx/>
                    <a:buSzTx/>
                    <a:buFontTx/>
                    <a:buNone/>
                    <a:tabLst/>
                    <a:defRPr/>
                  </a:pPr>
                  <a:r>
                    <a:rPr lang="ar-MA" sz="2000" b="1" dirty="0">
                      <a:solidFill>
                        <a:srgbClr val="565F88"/>
                      </a:solidFill>
                      <a:latin typeface="Microsoft Uighur" panose="02000000000000000000" pitchFamily="2" charset="-78"/>
                      <a:cs typeface="Microsoft Uighur" panose="02000000000000000000" pitchFamily="2" charset="-78"/>
                    </a:rPr>
                    <a:t>استـماع وتحدث</a:t>
                  </a:r>
                </a:p>
              </p:txBody>
            </p:sp>
          </p:grpSp>
        </p:grpSp>
      </p:grpSp>
    </p:spTree>
    <p:extLst>
      <p:ext uri="{BB962C8B-B14F-4D97-AF65-F5344CB8AC3E}">
        <p14:creationId xmlns:p14="http://schemas.microsoft.com/office/powerpoint/2010/main" val="687489696"/>
      </p:ext>
    </p:extLst>
  </p:cSld>
  <p:clrMapOvr>
    <a:masterClrMapping/>
  </p:clrMapOvr>
  <p:transition spd="slow">
    <p:fade/>
  </p:transition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F85DFA0-432A-EC89-210E-64D4032BB7D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7748CC88-26CB-0B73-B912-F6BABF8B5AB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2373" y="850246"/>
            <a:ext cx="6840000" cy="389330"/>
          </a:xfrm>
        </p:spPr>
        <p:txBody>
          <a:bodyPr>
            <a:noAutofit/>
          </a:bodyPr>
          <a:lstStyle/>
          <a:p>
            <a:pPr lvl="0" defTabSz="457200">
              <a:lnSpc>
                <a:spcPct val="100000"/>
              </a:lnSpc>
              <a:spcBef>
                <a:spcPts val="0"/>
              </a:spcBef>
              <a:defRPr/>
            </a:pPr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وما الحكاية التي تذكركم بها هذه المشاهد؟ ما هي شخصياتها؟ </a:t>
            </a:r>
          </a:p>
        </p:txBody>
      </p:sp>
      <p:pic>
        <p:nvPicPr>
          <p:cNvPr id="3" name="Image 2">
            <a:extLst>
              <a:ext uri="{FF2B5EF4-FFF2-40B4-BE49-F238E27FC236}">
                <a16:creationId xmlns:a16="http://schemas.microsoft.com/office/drawing/2014/main" id="{0FD16C2F-E2B1-DA9A-AD33-63B57D0369CC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870183" y="136738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12" name="Rectangle 11">
            <a:extLst>
              <a:ext uri="{FF2B5EF4-FFF2-40B4-BE49-F238E27FC236}">
                <a16:creationId xmlns:a16="http://schemas.microsoft.com/office/drawing/2014/main" id="{FF29D77A-7746-CD5E-D21A-BD038EAB89A0}"/>
              </a:ext>
            </a:extLst>
          </p:cNvPr>
          <p:cNvSpPr>
            <a:spLocks/>
          </p:cNvSpPr>
          <p:nvPr/>
        </p:nvSpPr>
        <p:spPr>
          <a:xfrm>
            <a:off x="6610183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lang="ar-MA" sz="2000" b="1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افتتاح الحصة</a:t>
            </a:r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A6C86C1E-D728-7374-DEC0-DDEDE7BDC7A3}"/>
              </a:ext>
            </a:extLst>
          </p:cNvPr>
          <p:cNvSpPr>
            <a:spLocks/>
          </p:cNvSpPr>
          <p:nvPr/>
        </p:nvSpPr>
        <p:spPr>
          <a:xfrm>
            <a:off x="398069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اختــتام الحــصة</a:t>
            </a:r>
          </a:p>
        </p:txBody>
      </p:sp>
      <p:pic>
        <p:nvPicPr>
          <p:cNvPr id="29" name="Espace réservé pour une image  28">
            <a:extLst>
              <a:ext uri="{FF2B5EF4-FFF2-40B4-BE49-F238E27FC236}">
                <a16:creationId xmlns:a16="http://schemas.microsoft.com/office/drawing/2014/main" id="{3DE5F0BC-8361-A7E3-D4AF-9A9992A98D94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/>
      </p:pic>
      <p:grpSp>
        <p:nvGrpSpPr>
          <p:cNvPr id="27" name="Groupe 26">
            <a:extLst>
              <a:ext uri="{FF2B5EF4-FFF2-40B4-BE49-F238E27FC236}">
                <a16:creationId xmlns:a16="http://schemas.microsoft.com/office/drawing/2014/main" id="{6791DBE2-37F4-877A-4201-36E4551B5DCA}"/>
              </a:ext>
            </a:extLst>
          </p:cNvPr>
          <p:cNvGrpSpPr/>
          <p:nvPr/>
        </p:nvGrpSpPr>
        <p:grpSpPr>
          <a:xfrm>
            <a:off x="632042" y="1853193"/>
            <a:ext cx="7879916" cy="3883157"/>
            <a:chOff x="485875" y="1580267"/>
            <a:chExt cx="7879916" cy="3883157"/>
          </a:xfrm>
        </p:grpSpPr>
        <p:pic>
          <p:nvPicPr>
            <p:cNvPr id="9" name="Image 8" descr="Une image contenant nuage, plein air, ciel, oiseau&#10;&#10;Le contenu généré par l’IA peut être incorrect.">
              <a:extLst>
                <a:ext uri="{FF2B5EF4-FFF2-40B4-BE49-F238E27FC236}">
                  <a16:creationId xmlns:a16="http://schemas.microsoft.com/office/drawing/2014/main" id="{E7060D22-C34C-6735-2FC8-7986D2073C2C}"/>
                </a:ext>
              </a:extLst>
            </p:cNvPr>
            <p:cNvPicPr>
              <a:picLocks noChangeAspect="1"/>
            </p:cNvPicPr>
            <p:nvPr/>
          </p:nvPicPr>
          <p:blipFill>
            <a:blip r:embed="rId4"/>
            <a:stretch>
              <a:fillRect/>
            </a:stretch>
          </p:blipFill>
          <p:spPr>
            <a:xfrm>
              <a:off x="6012203" y="1684760"/>
              <a:ext cx="2347671" cy="1710960"/>
            </a:xfrm>
            <a:prstGeom prst="rect">
              <a:avLst/>
            </a:prstGeom>
          </p:spPr>
        </p:pic>
        <p:pic>
          <p:nvPicPr>
            <p:cNvPr id="17" name="Image 16" descr="Une image contenant ciel, plein air, oiseau, bâtiment&#10;&#10;Le contenu généré par l’IA peut être incorrect.">
              <a:extLst>
                <a:ext uri="{FF2B5EF4-FFF2-40B4-BE49-F238E27FC236}">
                  <a16:creationId xmlns:a16="http://schemas.microsoft.com/office/drawing/2014/main" id="{E6A48351-0403-8AAC-068D-E9065975A7F8}"/>
                </a:ext>
              </a:extLst>
            </p:cNvPr>
            <p:cNvPicPr>
              <a:picLocks noChangeAspect="1"/>
            </p:cNvPicPr>
            <p:nvPr/>
          </p:nvPicPr>
          <p:blipFill>
            <a:blip r:embed="rId5"/>
            <a:srcRect l="15471"/>
            <a:stretch>
              <a:fillRect/>
            </a:stretch>
          </p:blipFill>
          <p:spPr>
            <a:xfrm>
              <a:off x="6012203" y="3719183"/>
              <a:ext cx="2353588" cy="1710960"/>
            </a:xfrm>
            <a:prstGeom prst="rect">
              <a:avLst/>
            </a:prstGeom>
          </p:spPr>
        </p:pic>
        <p:pic>
          <p:nvPicPr>
            <p:cNvPr id="23" name="Image 22" descr="Une image contenant moineau, oiseau, arbre, bec&#10;&#10;Le contenu généré par l’IA peut être incorrect.">
              <a:extLst>
                <a:ext uri="{FF2B5EF4-FFF2-40B4-BE49-F238E27FC236}">
                  <a16:creationId xmlns:a16="http://schemas.microsoft.com/office/drawing/2014/main" id="{AEA8F075-AE27-992E-11CD-3A9FCD1C65D6}"/>
                </a:ext>
              </a:extLst>
            </p:cNvPr>
            <p:cNvPicPr>
              <a:picLocks noChangeAspect="1"/>
            </p:cNvPicPr>
            <p:nvPr/>
          </p:nvPicPr>
          <p:blipFill>
            <a:blip r:embed="rId6"/>
            <a:stretch>
              <a:fillRect/>
            </a:stretch>
          </p:blipFill>
          <p:spPr>
            <a:xfrm>
              <a:off x="926048" y="1684760"/>
              <a:ext cx="2439898" cy="1744240"/>
            </a:xfrm>
            <a:prstGeom prst="rect">
              <a:avLst/>
            </a:prstGeom>
          </p:spPr>
        </p:pic>
        <p:pic>
          <p:nvPicPr>
            <p:cNvPr id="24" name="Image 23">
              <a:extLst>
                <a:ext uri="{FF2B5EF4-FFF2-40B4-BE49-F238E27FC236}">
                  <a16:creationId xmlns:a16="http://schemas.microsoft.com/office/drawing/2014/main" id="{5D729294-61B8-6DE7-C8FE-55CF7164A46B}"/>
                </a:ext>
              </a:extLst>
            </p:cNvPr>
            <p:cNvPicPr>
              <a:picLocks noChangeAspect="1"/>
            </p:cNvPicPr>
            <p:nvPr/>
          </p:nvPicPr>
          <p:blipFill>
            <a:blip r:embed="rId7"/>
            <a:stretch>
              <a:fillRect/>
            </a:stretch>
          </p:blipFill>
          <p:spPr>
            <a:xfrm>
              <a:off x="3521156" y="1580267"/>
              <a:ext cx="2347671" cy="1744240"/>
            </a:xfrm>
            <a:prstGeom prst="rect">
              <a:avLst/>
            </a:prstGeom>
          </p:spPr>
        </p:pic>
        <p:pic>
          <p:nvPicPr>
            <p:cNvPr id="25" name="Image 24" descr="Une image contenant oiseau, bec, plein air, ciel&#10;&#10;Le contenu généré par l’IA peut être incorrect.">
              <a:extLst>
                <a:ext uri="{FF2B5EF4-FFF2-40B4-BE49-F238E27FC236}">
                  <a16:creationId xmlns:a16="http://schemas.microsoft.com/office/drawing/2014/main" id="{7A993ABA-B522-3F1B-6F8C-398AF91F6A13}"/>
                </a:ext>
              </a:extLst>
            </p:cNvPr>
            <p:cNvPicPr>
              <a:picLocks noChangeAspect="1"/>
            </p:cNvPicPr>
            <p:nvPr/>
          </p:nvPicPr>
          <p:blipFill>
            <a:blip r:embed="rId8">
              <a:extLst>
                <a:ext uri="{BEBA8EAE-BF5A-486C-A8C5-ECC9F3942E4B}">
                  <a14:imgProps xmlns:a14="http://schemas.microsoft.com/office/drawing/2010/main">
                    <a14:imgLayer r:embed="rId9">
                      <a14:imgEffect>
                        <a14:brightnessContrast bright="40000"/>
                      </a14:imgEffect>
                    </a14:imgLayer>
                  </a14:imgProps>
                </a:ext>
              </a:extLst>
            </a:blip>
            <a:stretch>
              <a:fillRect/>
            </a:stretch>
          </p:blipFill>
          <p:spPr>
            <a:xfrm>
              <a:off x="3308286" y="3719184"/>
              <a:ext cx="2560541" cy="1744240"/>
            </a:xfrm>
            <a:prstGeom prst="rect">
              <a:avLst/>
            </a:prstGeom>
          </p:spPr>
        </p:pic>
        <p:pic>
          <p:nvPicPr>
            <p:cNvPr id="26" name="Image 25" descr="Une image contenant ciel, aile, oiseau, plein air&#10;&#10;Le contenu généré par l’IA peut être incorrect.">
              <a:extLst>
                <a:ext uri="{FF2B5EF4-FFF2-40B4-BE49-F238E27FC236}">
                  <a16:creationId xmlns:a16="http://schemas.microsoft.com/office/drawing/2014/main" id="{E98D9F32-F822-17E8-970B-FE7E590D0F23}"/>
                </a:ext>
              </a:extLst>
            </p:cNvPr>
            <p:cNvPicPr>
              <a:picLocks noChangeAspect="1"/>
            </p:cNvPicPr>
            <p:nvPr/>
          </p:nvPicPr>
          <p:blipFill>
            <a:blip r:embed="rId10"/>
            <a:stretch>
              <a:fillRect/>
            </a:stretch>
          </p:blipFill>
          <p:spPr>
            <a:xfrm>
              <a:off x="485875" y="3719183"/>
              <a:ext cx="2657644" cy="1744240"/>
            </a:xfrm>
            <a:prstGeom prst="rect">
              <a:avLst/>
            </a:prstGeom>
          </p:spPr>
        </p:pic>
      </p:grpSp>
      <p:grpSp>
        <p:nvGrpSpPr>
          <p:cNvPr id="4" name="Groupe 3">
            <a:extLst>
              <a:ext uri="{FF2B5EF4-FFF2-40B4-BE49-F238E27FC236}">
                <a16:creationId xmlns:a16="http://schemas.microsoft.com/office/drawing/2014/main" id="{E1A90618-7ECB-73AE-263D-EDE30F295A3A}"/>
              </a:ext>
            </a:extLst>
          </p:cNvPr>
          <p:cNvGrpSpPr/>
          <p:nvPr/>
        </p:nvGrpSpPr>
        <p:grpSpPr>
          <a:xfrm>
            <a:off x="1878674" y="131773"/>
            <a:ext cx="4453440" cy="288000"/>
            <a:chOff x="1878674" y="131773"/>
            <a:chExt cx="4453440" cy="288000"/>
          </a:xfrm>
        </p:grpSpPr>
        <p:sp>
          <p:nvSpPr>
            <p:cNvPr id="5" name="Rectangle 4">
              <a:extLst>
                <a:ext uri="{FF2B5EF4-FFF2-40B4-BE49-F238E27FC236}">
                  <a16:creationId xmlns:a16="http://schemas.microsoft.com/office/drawing/2014/main" id="{4CD44258-7F61-733E-76C8-697057A783F9}"/>
                </a:ext>
              </a:extLst>
            </p:cNvPr>
            <p:cNvSpPr>
              <a:spLocks/>
            </p:cNvSpPr>
            <p:nvPr/>
          </p:nvSpPr>
          <p:spPr>
            <a:xfrm>
              <a:off x="5072114" y="131773"/>
              <a:ext cx="1260000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spcBef>
                  <a:spcPts val="0"/>
                </a:spcBef>
                <a:buClrTx/>
                <a:buSzTx/>
                <a:buFontTx/>
                <a:buNone/>
                <a:tabLst/>
                <a:defRPr/>
              </a:pPr>
              <a:r>
                <a:rPr lang="ar-MA" sz="2000" b="1" dirty="0">
                  <a:solidFill>
                    <a:srgbClr val="565F88">
                      <a:alpha val="20000"/>
                    </a:srgbClr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معــــــــــجم</a:t>
              </a:r>
            </a:p>
          </p:txBody>
        </p:sp>
        <p:grpSp>
          <p:nvGrpSpPr>
            <p:cNvPr id="8" name="Groupe 7">
              <a:extLst>
                <a:ext uri="{FF2B5EF4-FFF2-40B4-BE49-F238E27FC236}">
                  <a16:creationId xmlns:a16="http://schemas.microsoft.com/office/drawing/2014/main" id="{DD6EE775-3520-052C-3E15-CEFC561C9705}"/>
                </a:ext>
              </a:extLst>
            </p:cNvPr>
            <p:cNvGrpSpPr/>
            <p:nvPr/>
          </p:nvGrpSpPr>
          <p:grpSpPr>
            <a:xfrm>
              <a:off x="1878674" y="131773"/>
              <a:ext cx="4453440" cy="288000"/>
              <a:chOff x="1878674" y="131773"/>
              <a:chExt cx="4453440" cy="288000"/>
            </a:xfrm>
          </p:grpSpPr>
          <p:pic>
            <p:nvPicPr>
              <p:cNvPr id="18" name="Image 17">
                <a:extLst>
                  <a:ext uri="{FF2B5EF4-FFF2-40B4-BE49-F238E27FC236}">
                    <a16:creationId xmlns:a16="http://schemas.microsoft.com/office/drawing/2014/main" id="{A4C25CC3-BB37-B420-C820-E8391ED83BAD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11">
                <a:alphaModFix amt="20000"/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/>
            </p:blipFill>
            <p:spPr>
              <a:xfrm>
                <a:off x="1878674" y="136738"/>
                <a:ext cx="278069" cy="278069"/>
              </a:xfrm>
              <a:prstGeom prst="rect">
                <a:avLst/>
              </a:prstGeom>
              <a:ln>
                <a:noFill/>
              </a:ln>
            </p:spPr>
          </p:pic>
          <p:grpSp>
            <p:nvGrpSpPr>
              <p:cNvPr id="19" name="Groupe 18">
                <a:extLst>
                  <a:ext uri="{FF2B5EF4-FFF2-40B4-BE49-F238E27FC236}">
                    <a16:creationId xmlns:a16="http://schemas.microsoft.com/office/drawing/2014/main" id="{B632754F-DC21-B674-3B0A-2E80EB57CB06}"/>
                  </a:ext>
                </a:extLst>
              </p:cNvPr>
              <p:cNvGrpSpPr/>
              <p:nvPr/>
            </p:nvGrpSpPr>
            <p:grpSpPr>
              <a:xfrm>
                <a:off x="2815306" y="131773"/>
                <a:ext cx="3516808" cy="288000"/>
                <a:chOff x="2815306" y="131773"/>
                <a:chExt cx="3516808" cy="288000"/>
              </a:xfrm>
            </p:grpSpPr>
            <p:pic>
              <p:nvPicPr>
                <p:cNvPr id="20" name="Image 19">
                  <a:extLst>
                    <a:ext uri="{FF2B5EF4-FFF2-40B4-BE49-F238E27FC236}">
                      <a16:creationId xmlns:a16="http://schemas.microsoft.com/office/drawing/2014/main" id="{3B983128-7802-B360-D02B-A0169D73087E}"/>
                    </a:ext>
                  </a:extLst>
                </p:cNvPr>
                <p:cNvPicPr>
                  <a:picLocks noChangeAspect="1"/>
                </p:cNvPicPr>
                <p:nvPr/>
              </p:nvPicPr>
              <p:blipFill>
                <a:blip r:embed="rId12">
                  <a:alphaModFix amt="20000"/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/>
              </p:blipFill>
              <p:spPr>
                <a:xfrm>
                  <a:off x="6054045" y="136738"/>
                  <a:ext cx="278069" cy="278069"/>
                </a:xfrm>
                <a:prstGeom prst="rect">
                  <a:avLst/>
                </a:prstGeom>
                <a:ln>
                  <a:noFill/>
                </a:ln>
              </p:spPr>
            </p:pic>
            <p:pic>
              <p:nvPicPr>
                <p:cNvPr id="21" name="Image 20">
                  <a:extLst>
                    <a:ext uri="{FF2B5EF4-FFF2-40B4-BE49-F238E27FC236}">
                      <a16:creationId xmlns:a16="http://schemas.microsoft.com/office/drawing/2014/main" id="{FAFFB12B-5218-5034-D0C2-FD4F908456E5}"/>
                    </a:ext>
                  </a:extLst>
                </p:cNvPr>
                <p:cNvPicPr>
                  <a:picLocks noChangeAspect="1"/>
                </p:cNvPicPr>
                <p:nvPr/>
              </p:nvPicPr>
              <p:blipFill>
                <a:blip r:embed="rId13">
                  <a:alphaModFix/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/>
              </p:blipFill>
              <p:spPr>
                <a:xfrm>
                  <a:off x="4052373" y="136738"/>
                  <a:ext cx="278069" cy="278069"/>
                </a:xfrm>
                <a:prstGeom prst="rect">
                  <a:avLst/>
                </a:prstGeom>
                <a:ln>
                  <a:noFill/>
                </a:ln>
              </p:spPr>
            </p:pic>
            <p:sp>
              <p:nvSpPr>
                <p:cNvPr id="22" name="Rectangle 21">
                  <a:extLst>
                    <a:ext uri="{FF2B5EF4-FFF2-40B4-BE49-F238E27FC236}">
                      <a16:creationId xmlns:a16="http://schemas.microsoft.com/office/drawing/2014/main" id="{5E2397A1-D268-B460-E1EB-61CECE3FF2B4}"/>
                    </a:ext>
                  </a:extLst>
                </p:cNvPr>
                <p:cNvSpPr>
                  <a:spLocks/>
                </p:cNvSpPr>
                <p:nvPr/>
              </p:nvSpPr>
              <p:spPr>
                <a:xfrm>
                  <a:off x="2815306" y="131773"/>
                  <a:ext cx="1260000" cy="288000"/>
                </a:xfrm>
                <a:prstGeom prst="rect">
                  <a:avLst/>
                </a:prstGeom>
                <a:noFill/>
                <a:ln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marL="0" marR="0" lvl="0" indent="0" algn="ctr" defTabSz="914400" rtl="1" eaLnBrk="1" fontAlgn="auto" latinLnBrk="0" hangingPunct="1">
                    <a:spcBef>
                      <a:spcPts val="0"/>
                    </a:spcBef>
                    <a:buClrTx/>
                    <a:buSzTx/>
                    <a:buFontTx/>
                    <a:buNone/>
                    <a:tabLst/>
                    <a:defRPr/>
                  </a:pPr>
                  <a:r>
                    <a:rPr lang="ar-MA" sz="2000" b="1" dirty="0">
                      <a:solidFill>
                        <a:srgbClr val="565F88"/>
                      </a:solidFill>
                      <a:latin typeface="Microsoft Uighur" panose="02000000000000000000" pitchFamily="2" charset="-78"/>
                      <a:cs typeface="Microsoft Uighur" panose="02000000000000000000" pitchFamily="2" charset="-78"/>
                    </a:rPr>
                    <a:t>استـماع وتحدث</a:t>
                  </a:r>
                </a:p>
              </p:txBody>
            </p:sp>
          </p:grpSp>
        </p:grpSp>
      </p:grpSp>
    </p:spTree>
    <p:extLst>
      <p:ext uri="{BB962C8B-B14F-4D97-AF65-F5344CB8AC3E}">
        <p14:creationId xmlns:p14="http://schemas.microsoft.com/office/powerpoint/2010/main" val="2174996250"/>
      </p:ext>
    </p:extLst>
  </p:cSld>
  <p:clrMapOvr>
    <a:masterClrMapping/>
  </p:clrMapOvr>
  <p:transition spd="slow">
    <p:fade/>
  </p:transition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3CC3B28-08B7-E596-6586-FD5B8076B32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C50472A9-585A-9F5D-8BAB-6CE32530BDA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2373" y="850246"/>
            <a:ext cx="6840000" cy="389330"/>
          </a:xfrm>
        </p:spPr>
        <p:txBody>
          <a:bodyPr>
            <a:noAutofit/>
          </a:bodyPr>
          <a:lstStyle/>
          <a:p>
            <a:pPr lvl="0" defTabSz="457200">
              <a:lnSpc>
                <a:spcPct val="100000"/>
              </a:lnSpc>
              <a:spcBef>
                <a:spcPts val="0"/>
              </a:spcBef>
              <a:defRPr/>
            </a:pPr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من يأخذ الكلمة ويسرد الحكاية انطلاقا من مشاهدها؟ </a:t>
            </a:r>
          </a:p>
        </p:txBody>
      </p:sp>
      <p:pic>
        <p:nvPicPr>
          <p:cNvPr id="3" name="Image 2">
            <a:extLst>
              <a:ext uri="{FF2B5EF4-FFF2-40B4-BE49-F238E27FC236}">
                <a16:creationId xmlns:a16="http://schemas.microsoft.com/office/drawing/2014/main" id="{F77DDE46-8D71-2018-C69F-ED7A85D5B19D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870183" y="136738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12" name="Rectangle 11">
            <a:extLst>
              <a:ext uri="{FF2B5EF4-FFF2-40B4-BE49-F238E27FC236}">
                <a16:creationId xmlns:a16="http://schemas.microsoft.com/office/drawing/2014/main" id="{D5558EBF-DB98-B0AC-89EF-5BE259B6E003}"/>
              </a:ext>
            </a:extLst>
          </p:cNvPr>
          <p:cNvSpPr>
            <a:spLocks/>
          </p:cNvSpPr>
          <p:nvPr/>
        </p:nvSpPr>
        <p:spPr>
          <a:xfrm>
            <a:off x="6610183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lang="ar-MA" sz="2000" b="1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افتتاح الحصة</a:t>
            </a:r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FC35A6A5-C0CD-37F0-244E-EB35E1BD6188}"/>
              </a:ext>
            </a:extLst>
          </p:cNvPr>
          <p:cNvSpPr>
            <a:spLocks/>
          </p:cNvSpPr>
          <p:nvPr/>
        </p:nvSpPr>
        <p:spPr>
          <a:xfrm>
            <a:off x="398069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اختــتام الحــصة</a:t>
            </a:r>
          </a:p>
        </p:txBody>
      </p:sp>
      <p:pic>
        <p:nvPicPr>
          <p:cNvPr id="29" name="Espace réservé pour une image  28">
            <a:extLst>
              <a:ext uri="{FF2B5EF4-FFF2-40B4-BE49-F238E27FC236}">
                <a16:creationId xmlns:a16="http://schemas.microsoft.com/office/drawing/2014/main" id="{09134112-407D-E65D-E85C-B19AB7A64E00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/>
      </p:pic>
      <p:grpSp>
        <p:nvGrpSpPr>
          <p:cNvPr id="9" name="Groupe 8">
            <a:extLst>
              <a:ext uri="{FF2B5EF4-FFF2-40B4-BE49-F238E27FC236}">
                <a16:creationId xmlns:a16="http://schemas.microsoft.com/office/drawing/2014/main" id="{0AFF6052-3916-9D82-4E49-FBF758B6CC00}"/>
              </a:ext>
            </a:extLst>
          </p:cNvPr>
          <p:cNvGrpSpPr/>
          <p:nvPr/>
        </p:nvGrpSpPr>
        <p:grpSpPr>
          <a:xfrm>
            <a:off x="632042" y="1853193"/>
            <a:ext cx="7879916" cy="3883157"/>
            <a:chOff x="485875" y="1580267"/>
            <a:chExt cx="7879916" cy="3883157"/>
          </a:xfrm>
        </p:grpSpPr>
        <p:pic>
          <p:nvPicPr>
            <p:cNvPr id="17" name="Image 16" descr="Une image contenant nuage, plein air, ciel, oiseau&#10;&#10;Le contenu généré par l’IA peut être incorrect.">
              <a:extLst>
                <a:ext uri="{FF2B5EF4-FFF2-40B4-BE49-F238E27FC236}">
                  <a16:creationId xmlns:a16="http://schemas.microsoft.com/office/drawing/2014/main" id="{C1F46F18-D280-04E8-F343-CFED6CF63FDA}"/>
                </a:ext>
              </a:extLst>
            </p:cNvPr>
            <p:cNvPicPr>
              <a:picLocks noChangeAspect="1"/>
            </p:cNvPicPr>
            <p:nvPr/>
          </p:nvPicPr>
          <p:blipFill>
            <a:blip r:embed="rId4"/>
            <a:stretch>
              <a:fillRect/>
            </a:stretch>
          </p:blipFill>
          <p:spPr>
            <a:xfrm>
              <a:off x="6012203" y="1684760"/>
              <a:ext cx="2347671" cy="1710960"/>
            </a:xfrm>
            <a:prstGeom prst="rect">
              <a:avLst/>
            </a:prstGeom>
          </p:spPr>
        </p:pic>
        <p:pic>
          <p:nvPicPr>
            <p:cNvPr id="23" name="Image 22" descr="Une image contenant ciel, plein air, oiseau, bâtiment&#10;&#10;Le contenu généré par l’IA peut être incorrect.">
              <a:extLst>
                <a:ext uri="{FF2B5EF4-FFF2-40B4-BE49-F238E27FC236}">
                  <a16:creationId xmlns:a16="http://schemas.microsoft.com/office/drawing/2014/main" id="{58EB60B6-7A3B-7E50-A066-94524F8CCC37}"/>
                </a:ext>
              </a:extLst>
            </p:cNvPr>
            <p:cNvPicPr>
              <a:picLocks noChangeAspect="1"/>
            </p:cNvPicPr>
            <p:nvPr/>
          </p:nvPicPr>
          <p:blipFill>
            <a:blip r:embed="rId5"/>
            <a:srcRect l="15471"/>
            <a:stretch>
              <a:fillRect/>
            </a:stretch>
          </p:blipFill>
          <p:spPr>
            <a:xfrm>
              <a:off x="6012203" y="3719183"/>
              <a:ext cx="2353588" cy="1710960"/>
            </a:xfrm>
            <a:prstGeom prst="rect">
              <a:avLst/>
            </a:prstGeom>
          </p:spPr>
        </p:pic>
        <p:pic>
          <p:nvPicPr>
            <p:cNvPr id="24" name="Image 23" descr="Une image contenant moineau, oiseau, arbre, bec&#10;&#10;Le contenu généré par l’IA peut être incorrect.">
              <a:extLst>
                <a:ext uri="{FF2B5EF4-FFF2-40B4-BE49-F238E27FC236}">
                  <a16:creationId xmlns:a16="http://schemas.microsoft.com/office/drawing/2014/main" id="{3A089349-D3CF-F64C-B303-45950553804A}"/>
                </a:ext>
              </a:extLst>
            </p:cNvPr>
            <p:cNvPicPr>
              <a:picLocks noChangeAspect="1"/>
            </p:cNvPicPr>
            <p:nvPr/>
          </p:nvPicPr>
          <p:blipFill>
            <a:blip r:embed="rId6"/>
            <a:stretch>
              <a:fillRect/>
            </a:stretch>
          </p:blipFill>
          <p:spPr>
            <a:xfrm>
              <a:off x="926048" y="1684760"/>
              <a:ext cx="2439898" cy="1744240"/>
            </a:xfrm>
            <a:prstGeom prst="rect">
              <a:avLst/>
            </a:prstGeom>
          </p:spPr>
        </p:pic>
        <p:pic>
          <p:nvPicPr>
            <p:cNvPr id="25" name="Image 24">
              <a:extLst>
                <a:ext uri="{FF2B5EF4-FFF2-40B4-BE49-F238E27FC236}">
                  <a16:creationId xmlns:a16="http://schemas.microsoft.com/office/drawing/2014/main" id="{30B4E922-0CB2-3C3C-2D39-239278B23A6D}"/>
                </a:ext>
              </a:extLst>
            </p:cNvPr>
            <p:cNvPicPr>
              <a:picLocks noChangeAspect="1"/>
            </p:cNvPicPr>
            <p:nvPr/>
          </p:nvPicPr>
          <p:blipFill>
            <a:blip r:embed="rId7"/>
            <a:stretch>
              <a:fillRect/>
            </a:stretch>
          </p:blipFill>
          <p:spPr>
            <a:xfrm>
              <a:off x="3521156" y="1580267"/>
              <a:ext cx="2347671" cy="1744240"/>
            </a:xfrm>
            <a:prstGeom prst="rect">
              <a:avLst/>
            </a:prstGeom>
          </p:spPr>
        </p:pic>
        <p:pic>
          <p:nvPicPr>
            <p:cNvPr id="26" name="Image 25" descr="Une image contenant oiseau, bec, plein air, ciel&#10;&#10;Le contenu généré par l’IA peut être incorrect.">
              <a:extLst>
                <a:ext uri="{FF2B5EF4-FFF2-40B4-BE49-F238E27FC236}">
                  <a16:creationId xmlns:a16="http://schemas.microsoft.com/office/drawing/2014/main" id="{22D9C0A3-1510-D695-4307-484F7BE1EECA}"/>
                </a:ext>
              </a:extLst>
            </p:cNvPr>
            <p:cNvPicPr>
              <a:picLocks noChangeAspect="1"/>
            </p:cNvPicPr>
            <p:nvPr/>
          </p:nvPicPr>
          <p:blipFill>
            <a:blip r:embed="rId8">
              <a:extLst>
                <a:ext uri="{BEBA8EAE-BF5A-486C-A8C5-ECC9F3942E4B}">
                  <a14:imgProps xmlns:a14="http://schemas.microsoft.com/office/drawing/2010/main">
                    <a14:imgLayer r:embed="rId9">
                      <a14:imgEffect>
                        <a14:brightnessContrast bright="40000"/>
                      </a14:imgEffect>
                    </a14:imgLayer>
                  </a14:imgProps>
                </a:ext>
              </a:extLst>
            </a:blip>
            <a:stretch>
              <a:fillRect/>
            </a:stretch>
          </p:blipFill>
          <p:spPr>
            <a:xfrm>
              <a:off x="3308286" y="3719184"/>
              <a:ext cx="2560541" cy="1744240"/>
            </a:xfrm>
            <a:prstGeom prst="rect">
              <a:avLst/>
            </a:prstGeom>
          </p:spPr>
        </p:pic>
        <p:pic>
          <p:nvPicPr>
            <p:cNvPr id="27" name="Image 26" descr="Une image contenant ciel, aile, oiseau, plein air&#10;&#10;Le contenu généré par l’IA peut être incorrect.">
              <a:extLst>
                <a:ext uri="{FF2B5EF4-FFF2-40B4-BE49-F238E27FC236}">
                  <a16:creationId xmlns:a16="http://schemas.microsoft.com/office/drawing/2014/main" id="{A3FE4FB0-5910-F6E7-2DBE-9131EE05553F}"/>
                </a:ext>
              </a:extLst>
            </p:cNvPr>
            <p:cNvPicPr>
              <a:picLocks noChangeAspect="1"/>
            </p:cNvPicPr>
            <p:nvPr/>
          </p:nvPicPr>
          <p:blipFill>
            <a:blip r:embed="rId10"/>
            <a:stretch>
              <a:fillRect/>
            </a:stretch>
          </p:blipFill>
          <p:spPr>
            <a:xfrm>
              <a:off x="485875" y="3719183"/>
              <a:ext cx="2657644" cy="1744240"/>
            </a:xfrm>
            <a:prstGeom prst="rect">
              <a:avLst/>
            </a:prstGeom>
          </p:spPr>
        </p:pic>
      </p:grpSp>
      <p:grpSp>
        <p:nvGrpSpPr>
          <p:cNvPr id="4" name="Groupe 3">
            <a:extLst>
              <a:ext uri="{FF2B5EF4-FFF2-40B4-BE49-F238E27FC236}">
                <a16:creationId xmlns:a16="http://schemas.microsoft.com/office/drawing/2014/main" id="{DAC847E8-3627-9586-D7B8-34B3B0630BD5}"/>
              </a:ext>
            </a:extLst>
          </p:cNvPr>
          <p:cNvGrpSpPr/>
          <p:nvPr/>
        </p:nvGrpSpPr>
        <p:grpSpPr>
          <a:xfrm>
            <a:off x="1878674" y="131773"/>
            <a:ext cx="4453440" cy="288000"/>
            <a:chOff x="1878674" y="131773"/>
            <a:chExt cx="4453440" cy="288000"/>
          </a:xfrm>
        </p:grpSpPr>
        <p:sp>
          <p:nvSpPr>
            <p:cNvPr id="5" name="Rectangle 4">
              <a:extLst>
                <a:ext uri="{FF2B5EF4-FFF2-40B4-BE49-F238E27FC236}">
                  <a16:creationId xmlns:a16="http://schemas.microsoft.com/office/drawing/2014/main" id="{FD2A5539-A969-1AF5-57FB-5514A743D7F6}"/>
                </a:ext>
              </a:extLst>
            </p:cNvPr>
            <p:cNvSpPr>
              <a:spLocks/>
            </p:cNvSpPr>
            <p:nvPr/>
          </p:nvSpPr>
          <p:spPr>
            <a:xfrm>
              <a:off x="5072114" y="131773"/>
              <a:ext cx="1260000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spcBef>
                  <a:spcPts val="0"/>
                </a:spcBef>
                <a:buClrTx/>
                <a:buSzTx/>
                <a:buFontTx/>
                <a:buNone/>
                <a:tabLst/>
                <a:defRPr/>
              </a:pPr>
              <a:r>
                <a:rPr lang="ar-MA" sz="2000" b="1" dirty="0">
                  <a:solidFill>
                    <a:srgbClr val="565F88">
                      <a:alpha val="20000"/>
                    </a:srgbClr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معــــــــــجم</a:t>
              </a:r>
            </a:p>
          </p:txBody>
        </p:sp>
        <p:grpSp>
          <p:nvGrpSpPr>
            <p:cNvPr id="8" name="Groupe 7">
              <a:extLst>
                <a:ext uri="{FF2B5EF4-FFF2-40B4-BE49-F238E27FC236}">
                  <a16:creationId xmlns:a16="http://schemas.microsoft.com/office/drawing/2014/main" id="{E2481BB1-3D40-ED82-8023-915F820525D3}"/>
                </a:ext>
              </a:extLst>
            </p:cNvPr>
            <p:cNvGrpSpPr/>
            <p:nvPr/>
          </p:nvGrpSpPr>
          <p:grpSpPr>
            <a:xfrm>
              <a:off x="1878674" y="131773"/>
              <a:ext cx="4453440" cy="288000"/>
              <a:chOff x="1878674" y="131773"/>
              <a:chExt cx="4453440" cy="288000"/>
            </a:xfrm>
          </p:grpSpPr>
          <p:pic>
            <p:nvPicPr>
              <p:cNvPr id="18" name="Image 17">
                <a:extLst>
                  <a:ext uri="{FF2B5EF4-FFF2-40B4-BE49-F238E27FC236}">
                    <a16:creationId xmlns:a16="http://schemas.microsoft.com/office/drawing/2014/main" id="{B3ED3B53-325E-0866-A311-43D56A1CD054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11">
                <a:alphaModFix amt="20000"/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/>
            </p:blipFill>
            <p:spPr>
              <a:xfrm>
                <a:off x="1878674" y="136738"/>
                <a:ext cx="278069" cy="278069"/>
              </a:xfrm>
              <a:prstGeom prst="rect">
                <a:avLst/>
              </a:prstGeom>
              <a:ln>
                <a:noFill/>
              </a:ln>
            </p:spPr>
          </p:pic>
          <p:grpSp>
            <p:nvGrpSpPr>
              <p:cNvPr id="19" name="Groupe 18">
                <a:extLst>
                  <a:ext uri="{FF2B5EF4-FFF2-40B4-BE49-F238E27FC236}">
                    <a16:creationId xmlns:a16="http://schemas.microsoft.com/office/drawing/2014/main" id="{FB803E46-2670-666F-C0F0-270D06FC7439}"/>
                  </a:ext>
                </a:extLst>
              </p:cNvPr>
              <p:cNvGrpSpPr/>
              <p:nvPr/>
            </p:nvGrpSpPr>
            <p:grpSpPr>
              <a:xfrm>
                <a:off x="2815306" y="131773"/>
                <a:ext cx="3516808" cy="288000"/>
                <a:chOff x="2815306" y="131773"/>
                <a:chExt cx="3516808" cy="288000"/>
              </a:xfrm>
            </p:grpSpPr>
            <p:pic>
              <p:nvPicPr>
                <p:cNvPr id="20" name="Image 19">
                  <a:extLst>
                    <a:ext uri="{FF2B5EF4-FFF2-40B4-BE49-F238E27FC236}">
                      <a16:creationId xmlns:a16="http://schemas.microsoft.com/office/drawing/2014/main" id="{3E07DF91-DB87-D9F2-0F9C-E48E076EEE02}"/>
                    </a:ext>
                  </a:extLst>
                </p:cNvPr>
                <p:cNvPicPr>
                  <a:picLocks noChangeAspect="1"/>
                </p:cNvPicPr>
                <p:nvPr/>
              </p:nvPicPr>
              <p:blipFill>
                <a:blip r:embed="rId12">
                  <a:alphaModFix amt="20000"/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/>
              </p:blipFill>
              <p:spPr>
                <a:xfrm>
                  <a:off x="6054045" y="136738"/>
                  <a:ext cx="278069" cy="278069"/>
                </a:xfrm>
                <a:prstGeom prst="rect">
                  <a:avLst/>
                </a:prstGeom>
                <a:ln>
                  <a:noFill/>
                </a:ln>
              </p:spPr>
            </p:pic>
            <p:pic>
              <p:nvPicPr>
                <p:cNvPr id="21" name="Image 20">
                  <a:extLst>
                    <a:ext uri="{FF2B5EF4-FFF2-40B4-BE49-F238E27FC236}">
                      <a16:creationId xmlns:a16="http://schemas.microsoft.com/office/drawing/2014/main" id="{9F660951-18EA-67F7-3A7B-2C495DB1B65B}"/>
                    </a:ext>
                  </a:extLst>
                </p:cNvPr>
                <p:cNvPicPr>
                  <a:picLocks noChangeAspect="1"/>
                </p:cNvPicPr>
                <p:nvPr/>
              </p:nvPicPr>
              <p:blipFill>
                <a:blip r:embed="rId13">
                  <a:alphaModFix/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/>
              </p:blipFill>
              <p:spPr>
                <a:xfrm>
                  <a:off x="4052373" y="136738"/>
                  <a:ext cx="278069" cy="278069"/>
                </a:xfrm>
                <a:prstGeom prst="rect">
                  <a:avLst/>
                </a:prstGeom>
                <a:ln>
                  <a:noFill/>
                </a:ln>
              </p:spPr>
            </p:pic>
            <p:sp>
              <p:nvSpPr>
                <p:cNvPr id="22" name="Rectangle 21">
                  <a:extLst>
                    <a:ext uri="{FF2B5EF4-FFF2-40B4-BE49-F238E27FC236}">
                      <a16:creationId xmlns:a16="http://schemas.microsoft.com/office/drawing/2014/main" id="{09572ABD-591F-EE5A-0E10-A290423BB480}"/>
                    </a:ext>
                  </a:extLst>
                </p:cNvPr>
                <p:cNvSpPr>
                  <a:spLocks/>
                </p:cNvSpPr>
                <p:nvPr/>
              </p:nvSpPr>
              <p:spPr>
                <a:xfrm>
                  <a:off x="2815306" y="131773"/>
                  <a:ext cx="1260000" cy="288000"/>
                </a:xfrm>
                <a:prstGeom prst="rect">
                  <a:avLst/>
                </a:prstGeom>
                <a:noFill/>
                <a:ln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marL="0" marR="0" lvl="0" indent="0" algn="ctr" defTabSz="914400" rtl="1" eaLnBrk="1" fontAlgn="auto" latinLnBrk="0" hangingPunct="1">
                    <a:spcBef>
                      <a:spcPts val="0"/>
                    </a:spcBef>
                    <a:buClrTx/>
                    <a:buSzTx/>
                    <a:buFontTx/>
                    <a:buNone/>
                    <a:tabLst/>
                    <a:defRPr/>
                  </a:pPr>
                  <a:r>
                    <a:rPr lang="ar-MA" sz="2000" b="1" dirty="0">
                      <a:solidFill>
                        <a:srgbClr val="565F88"/>
                      </a:solidFill>
                      <a:latin typeface="Microsoft Uighur" panose="02000000000000000000" pitchFamily="2" charset="-78"/>
                      <a:cs typeface="Microsoft Uighur" panose="02000000000000000000" pitchFamily="2" charset="-78"/>
                    </a:rPr>
                    <a:t>استـماع وتحدث</a:t>
                  </a:r>
                </a:p>
              </p:txBody>
            </p:sp>
          </p:grpSp>
        </p:grpSp>
      </p:grpSp>
    </p:spTree>
    <p:extLst>
      <p:ext uri="{BB962C8B-B14F-4D97-AF65-F5344CB8AC3E}">
        <p14:creationId xmlns:p14="http://schemas.microsoft.com/office/powerpoint/2010/main" val="2179644255"/>
      </p:ext>
    </p:extLst>
  </p:cSld>
  <p:clrMapOvr>
    <a:masterClrMapping/>
  </p:clrMapOvr>
  <p:transition spd="slow">
    <p:fade/>
  </p:transition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0A9B604-178D-4A15-A1E5-AEB445A1412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D1338F70-2F57-8818-5283-9C8B8D13EF9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2373" y="850246"/>
            <a:ext cx="6840000" cy="389330"/>
          </a:xfrm>
        </p:spPr>
        <p:txBody>
          <a:bodyPr>
            <a:noAutofit/>
          </a:bodyPr>
          <a:lstStyle/>
          <a:p>
            <a:pPr lvl="0" defTabSz="457200">
              <a:lnSpc>
                <a:spcPct val="100000"/>
              </a:lnSpc>
              <a:spcBef>
                <a:spcPts val="0"/>
              </a:spcBef>
              <a:defRPr/>
            </a:pPr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نتذكر أساليب نستعملها للتعبير عما نفضله. من يقرأ؟ (دقيقة)</a:t>
            </a:r>
          </a:p>
        </p:txBody>
      </p:sp>
      <p:pic>
        <p:nvPicPr>
          <p:cNvPr id="3" name="Image 2">
            <a:extLst>
              <a:ext uri="{FF2B5EF4-FFF2-40B4-BE49-F238E27FC236}">
                <a16:creationId xmlns:a16="http://schemas.microsoft.com/office/drawing/2014/main" id="{2DAF1CA0-5F0A-AF7F-DB45-F5F8631B9634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870183" y="136738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12" name="Rectangle 11">
            <a:extLst>
              <a:ext uri="{FF2B5EF4-FFF2-40B4-BE49-F238E27FC236}">
                <a16:creationId xmlns:a16="http://schemas.microsoft.com/office/drawing/2014/main" id="{95AC9079-41C5-132F-DB15-E2449BD0BF42}"/>
              </a:ext>
            </a:extLst>
          </p:cNvPr>
          <p:cNvSpPr>
            <a:spLocks/>
          </p:cNvSpPr>
          <p:nvPr/>
        </p:nvSpPr>
        <p:spPr>
          <a:xfrm>
            <a:off x="6610183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lang="ar-MA" sz="2000" b="1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افتتاح الحصة</a:t>
            </a:r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79A444A6-526E-B53C-2BFC-7190F04F9A32}"/>
              </a:ext>
            </a:extLst>
          </p:cNvPr>
          <p:cNvSpPr>
            <a:spLocks/>
          </p:cNvSpPr>
          <p:nvPr/>
        </p:nvSpPr>
        <p:spPr>
          <a:xfrm>
            <a:off x="398069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اختــتام الحــصة</a:t>
            </a:r>
          </a:p>
        </p:txBody>
      </p:sp>
      <p:pic>
        <p:nvPicPr>
          <p:cNvPr id="29" name="Espace réservé pour une image  28">
            <a:extLst>
              <a:ext uri="{FF2B5EF4-FFF2-40B4-BE49-F238E27FC236}">
                <a16:creationId xmlns:a16="http://schemas.microsoft.com/office/drawing/2014/main" id="{F5FE5A4E-6F68-12C7-9EBC-216D017B70FD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/>
      </p:pic>
      <p:sp>
        <p:nvSpPr>
          <p:cNvPr id="9" name="ZoneTexte 8">
            <a:extLst>
              <a:ext uri="{FF2B5EF4-FFF2-40B4-BE49-F238E27FC236}">
                <a16:creationId xmlns:a16="http://schemas.microsoft.com/office/drawing/2014/main" id="{8AF81F81-777D-F673-8B01-2787A6AC94D9}"/>
              </a:ext>
            </a:extLst>
          </p:cNvPr>
          <p:cNvSpPr txBox="1"/>
          <p:nvPr/>
        </p:nvSpPr>
        <p:spPr>
          <a:xfrm>
            <a:off x="754264" y="2644170"/>
            <a:ext cx="7535721" cy="2308324"/>
          </a:xfrm>
          <a:prstGeom prst="rect">
            <a:avLst/>
          </a:prstGeom>
          <a:noFill/>
          <a:ln>
            <a:solidFill>
              <a:schemeClr val="accent1"/>
            </a:solidFill>
          </a:ln>
        </p:spPr>
        <p:txBody>
          <a:bodyPr wrap="square" rtlCol="0">
            <a:spAutoFit/>
          </a:bodyPr>
          <a:lstStyle/>
          <a:p>
            <a:pPr algn="just" rtl="1"/>
            <a:r>
              <a:rPr lang="ar-MA" sz="3600" b="1" dirty="0">
                <a:solidFill>
                  <a:schemeClr val="accent1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- يُفْرِحُني .................................، لكِنَّني أُفَضِّلُ ..........................</a:t>
            </a:r>
          </a:p>
          <a:p>
            <a:pPr algn="just" rtl="1"/>
            <a:r>
              <a:rPr lang="ar-MA" sz="3600" b="1" dirty="0">
                <a:solidFill>
                  <a:schemeClr val="accent1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- يُعْجِبُني ................................، إِلّا أَنَّني أُفَضِّلُ .........................</a:t>
            </a:r>
          </a:p>
          <a:p>
            <a:pPr algn="just" rtl="1"/>
            <a:r>
              <a:rPr lang="ar-MA" sz="3600" b="1" dirty="0">
                <a:solidFill>
                  <a:schemeClr val="accent1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- أُحِبُّ ...................................................................................</a:t>
            </a:r>
          </a:p>
          <a:p>
            <a:pPr algn="just" rtl="1"/>
            <a:r>
              <a:rPr lang="ar-MA" sz="3600" b="1" dirty="0">
                <a:solidFill>
                  <a:schemeClr val="accent1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- .......... هُوَ/هِيَ أَفْضَلُ /أَجْمَلُ / أَحْسَنُ .....................................</a:t>
            </a:r>
          </a:p>
        </p:txBody>
      </p:sp>
      <p:pic>
        <p:nvPicPr>
          <p:cNvPr id="18" name="Image 17" descr="Une image contenant horloge, cercle, Horloge murale&#10;&#10;Le contenu généré par l’IA peut être incorrect.">
            <a:extLst>
              <a:ext uri="{FF2B5EF4-FFF2-40B4-BE49-F238E27FC236}">
                <a16:creationId xmlns:a16="http://schemas.microsoft.com/office/drawing/2014/main" id="{2B4AEC00-B832-3E69-9452-0B98810F9B58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43324" y="1171643"/>
            <a:ext cx="621880" cy="715691"/>
          </a:xfrm>
          <a:prstGeom prst="rect">
            <a:avLst/>
          </a:prstGeom>
        </p:spPr>
      </p:pic>
      <p:grpSp>
        <p:nvGrpSpPr>
          <p:cNvPr id="4" name="Groupe 3">
            <a:extLst>
              <a:ext uri="{FF2B5EF4-FFF2-40B4-BE49-F238E27FC236}">
                <a16:creationId xmlns:a16="http://schemas.microsoft.com/office/drawing/2014/main" id="{853B1AA8-9365-7BA3-8717-F0FDEDD2EAE9}"/>
              </a:ext>
            </a:extLst>
          </p:cNvPr>
          <p:cNvGrpSpPr/>
          <p:nvPr/>
        </p:nvGrpSpPr>
        <p:grpSpPr>
          <a:xfrm>
            <a:off x="1878674" y="131773"/>
            <a:ext cx="4453440" cy="288000"/>
            <a:chOff x="1878674" y="131773"/>
            <a:chExt cx="4453440" cy="288000"/>
          </a:xfrm>
        </p:grpSpPr>
        <p:sp>
          <p:nvSpPr>
            <p:cNvPr id="5" name="Rectangle 4">
              <a:extLst>
                <a:ext uri="{FF2B5EF4-FFF2-40B4-BE49-F238E27FC236}">
                  <a16:creationId xmlns:a16="http://schemas.microsoft.com/office/drawing/2014/main" id="{BE587A16-54F9-406C-37C3-C45C7A3C9195}"/>
                </a:ext>
              </a:extLst>
            </p:cNvPr>
            <p:cNvSpPr>
              <a:spLocks/>
            </p:cNvSpPr>
            <p:nvPr/>
          </p:nvSpPr>
          <p:spPr>
            <a:xfrm>
              <a:off x="5072114" y="131773"/>
              <a:ext cx="1260000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spcBef>
                  <a:spcPts val="0"/>
                </a:spcBef>
                <a:buClrTx/>
                <a:buSzTx/>
                <a:buFontTx/>
                <a:buNone/>
                <a:tabLst/>
                <a:defRPr/>
              </a:pPr>
              <a:r>
                <a:rPr lang="ar-MA" sz="2000" b="1" dirty="0">
                  <a:solidFill>
                    <a:srgbClr val="565F88">
                      <a:alpha val="20000"/>
                    </a:srgbClr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معــــــــــجم</a:t>
              </a:r>
            </a:p>
          </p:txBody>
        </p:sp>
        <p:grpSp>
          <p:nvGrpSpPr>
            <p:cNvPr id="8" name="Groupe 7">
              <a:extLst>
                <a:ext uri="{FF2B5EF4-FFF2-40B4-BE49-F238E27FC236}">
                  <a16:creationId xmlns:a16="http://schemas.microsoft.com/office/drawing/2014/main" id="{578599FD-7AFA-2873-F213-58DB6591117E}"/>
                </a:ext>
              </a:extLst>
            </p:cNvPr>
            <p:cNvGrpSpPr/>
            <p:nvPr/>
          </p:nvGrpSpPr>
          <p:grpSpPr>
            <a:xfrm>
              <a:off x="1878674" y="131773"/>
              <a:ext cx="4453440" cy="288000"/>
              <a:chOff x="1878674" y="131773"/>
              <a:chExt cx="4453440" cy="288000"/>
            </a:xfrm>
          </p:grpSpPr>
          <p:pic>
            <p:nvPicPr>
              <p:cNvPr id="17" name="Image 16">
                <a:extLst>
                  <a:ext uri="{FF2B5EF4-FFF2-40B4-BE49-F238E27FC236}">
                    <a16:creationId xmlns:a16="http://schemas.microsoft.com/office/drawing/2014/main" id="{5929BEE5-297B-64F8-17AC-DEC92891FC2A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5">
                <a:alphaModFix amt="20000"/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/>
            </p:blipFill>
            <p:spPr>
              <a:xfrm>
                <a:off x="1878674" y="136738"/>
                <a:ext cx="278069" cy="278069"/>
              </a:xfrm>
              <a:prstGeom prst="rect">
                <a:avLst/>
              </a:prstGeom>
              <a:ln>
                <a:noFill/>
              </a:ln>
            </p:spPr>
          </p:pic>
          <p:grpSp>
            <p:nvGrpSpPr>
              <p:cNvPr id="19" name="Groupe 18">
                <a:extLst>
                  <a:ext uri="{FF2B5EF4-FFF2-40B4-BE49-F238E27FC236}">
                    <a16:creationId xmlns:a16="http://schemas.microsoft.com/office/drawing/2014/main" id="{480BB2C0-337D-C701-BDEF-958B0AE757D8}"/>
                  </a:ext>
                </a:extLst>
              </p:cNvPr>
              <p:cNvGrpSpPr/>
              <p:nvPr/>
            </p:nvGrpSpPr>
            <p:grpSpPr>
              <a:xfrm>
                <a:off x="2815306" y="131773"/>
                <a:ext cx="3516808" cy="288000"/>
                <a:chOff x="2815306" y="131773"/>
                <a:chExt cx="3516808" cy="288000"/>
              </a:xfrm>
            </p:grpSpPr>
            <p:pic>
              <p:nvPicPr>
                <p:cNvPr id="20" name="Image 19">
                  <a:extLst>
                    <a:ext uri="{FF2B5EF4-FFF2-40B4-BE49-F238E27FC236}">
                      <a16:creationId xmlns:a16="http://schemas.microsoft.com/office/drawing/2014/main" id="{3C822080-4638-048A-A94E-519D7D9B1169}"/>
                    </a:ext>
                  </a:extLst>
                </p:cNvPr>
                <p:cNvPicPr>
                  <a:picLocks noChangeAspect="1"/>
                </p:cNvPicPr>
                <p:nvPr/>
              </p:nvPicPr>
              <p:blipFill>
                <a:blip r:embed="rId6">
                  <a:alphaModFix amt="20000"/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/>
              </p:blipFill>
              <p:spPr>
                <a:xfrm>
                  <a:off x="6054045" y="136738"/>
                  <a:ext cx="278069" cy="278069"/>
                </a:xfrm>
                <a:prstGeom prst="rect">
                  <a:avLst/>
                </a:prstGeom>
                <a:ln>
                  <a:noFill/>
                </a:ln>
              </p:spPr>
            </p:pic>
            <p:pic>
              <p:nvPicPr>
                <p:cNvPr id="21" name="Image 20">
                  <a:extLst>
                    <a:ext uri="{FF2B5EF4-FFF2-40B4-BE49-F238E27FC236}">
                      <a16:creationId xmlns:a16="http://schemas.microsoft.com/office/drawing/2014/main" id="{BC3FF2A9-55B1-1F8F-B13A-55EC9DCA90DB}"/>
                    </a:ext>
                  </a:extLst>
                </p:cNvPr>
                <p:cNvPicPr>
                  <a:picLocks noChangeAspect="1"/>
                </p:cNvPicPr>
                <p:nvPr/>
              </p:nvPicPr>
              <p:blipFill>
                <a:blip r:embed="rId7">
                  <a:alphaModFix/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/>
              </p:blipFill>
              <p:spPr>
                <a:xfrm>
                  <a:off x="4052373" y="136738"/>
                  <a:ext cx="278069" cy="278069"/>
                </a:xfrm>
                <a:prstGeom prst="rect">
                  <a:avLst/>
                </a:prstGeom>
                <a:ln>
                  <a:noFill/>
                </a:ln>
              </p:spPr>
            </p:pic>
            <p:sp>
              <p:nvSpPr>
                <p:cNvPr id="22" name="Rectangle 21">
                  <a:extLst>
                    <a:ext uri="{FF2B5EF4-FFF2-40B4-BE49-F238E27FC236}">
                      <a16:creationId xmlns:a16="http://schemas.microsoft.com/office/drawing/2014/main" id="{ED861F87-9F8B-9607-780D-6E4705DDE9E6}"/>
                    </a:ext>
                  </a:extLst>
                </p:cNvPr>
                <p:cNvSpPr>
                  <a:spLocks/>
                </p:cNvSpPr>
                <p:nvPr/>
              </p:nvSpPr>
              <p:spPr>
                <a:xfrm>
                  <a:off x="2815306" y="131773"/>
                  <a:ext cx="1260000" cy="288000"/>
                </a:xfrm>
                <a:prstGeom prst="rect">
                  <a:avLst/>
                </a:prstGeom>
                <a:noFill/>
                <a:ln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marL="0" marR="0" lvl="0" indent="0" algn="ctr" defTabSz="914400" rtl="1" eaLnBrk="1" fontAlgn="auto" latinLnBrk="0" hangingPunct="1">
                    <a:spcBef>
                      <a:spcPts val="0"/>
                    </a:spcBef>
                    <a:buClrTx/>
                    <a:buSzTx/>
                    <a:buFontTx/>
                    <a:buNone/>
                    <a:tabLst/>
                    <a:defRPr/>
                  </a:pPr>
                  <a:r>
                    <a:rPr lang="ar-MA" sz="2000" b="1" dirty="0">
                      <a:solidFill>
                        <a:srgbClr val="565F88"/>
                      </a:solidFill>
                      <a:latin typeface="Microsoft Uighur" panose="02000000000000000000" pitchFamily="2" charset="-78"/>
                      <a:cs typeface="Microsoft Uighur" panose="02000000000000000000" pitchFamily="2" charset="-78"/>
                    </a:rPr>
                    <a:t>استـماع وتحدث</a:t>
                  </a:r>
                </a:p>
              </p:txBody>
            </p:sp>
          </p:grpSp>
        </p:grpSp>
      </p:grpSp>
    </p:spTree>
    <p:extLst>
      <p:ext uri="{BB962C8B-B14F-4D97-AF65-F5344CB8AC3E}">
        <p14:creationId xmlns:p14="http://schemas.microsoft.com/office/powerpoint/2010/main" val="3832614512"/>
      </p:ext>
    </p:extLst>
  </p:cSld>
  <p:clrMapOvr>
    <a:masterClrMapping/>
  </p:clrMapOvr>
  <p:transition spd="slow">
    <p:fade/>
  </p:transition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9F52592-0DDE-9FAE-9D2F-AE65C84188C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983ED808-C2F3-DF8D-6703-C8746CE4E61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2373" y="850246"/>
            <a:ext cx="6840000" cy="389330"/>
          </a:xfrm>
        </p:spPr>
        <p:txBody>
          <a:bodyPr>
            <a:noAutofit/>
          </a:bodyPr>
          <a:lstStyle/>
          <a:p>
            <a:pPr lvl="0" defTabSz="457200">
              <a:lnSpc>
                <a:spcPct val="100000"/>
              </a:lnSpc>
              <a:spcBef>
                <a:spcPts val="0"/>
              </a:spcBef>
              <a:defRPr/>
            </a:pPr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عندما نصف شيئا: مكانا أو شخصا، نوظف صفات وجمل. هذه أمثلة من يقرؤها؟ (دقيقة)</a:t>
            </a:r>
            <a:r>
              <a:rPr lang="fr-FR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.</a:t>
            </a:r>
            <a:endParaRPr lang="ar-MA" sz="2400" b="1" dirty="0">
              <a:solidFill>
                <a:schemeClr val="bg1">
                  <a:lumMod val="50000"/>
                </a:schemeClr>
              </a:solidFill>
              <a:latin typeface="Microsoft Uighur" panose="02000000000000000000" pitchFamily="2" charset="-78"/>
              <a:ea typeface="Calibri" panose="020F0502020204030204" pitchFamily="34" charset="0"/>
              <a:cs typeface="Microsoft Uighur" panose="02000000000000000000" pitchFamily="2" charset="-78"/>
            </a:endParaRPr>
          </a:p>
        </p:txBody>
      </p:sp>
      <p:pic>
        <p:nvPicPr>
          <p:cNvPr id="3" name="Image 2">
            <a:extLst>
              <a:ext uri="{FF2B5EF4-FFF2-40B4-BE49-F238E27FC236}">
                <a16:creationId xmlns:a16="http://schemas.microsoft.com/office/drawing/2014/main" id="{D274276B-0AE7-D871-E575-DB6B1FFB10C8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870183" y="136738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12" name="Rectangle 11">
            <a:extLst>
              <a:ext uri="{FF2B5EF4-FFF2-40B4-BE49-F238E27FC236}">
                <a16:creationId xmlns:a16="http://schemas.microsoft.com/office/drawing/2014/main" id="{4FBB3E8F-0E74-8616-0174-D726783BA42A}"/>
              </a:ext>
            </a:extLst>
          </p:cNvPr>
          <p:cNvSpPr>
            <a:spLocks/>
          </p:cNvSpPr>
          <p:nvPr/>
        </p:nvSpPr>
        <p:spPr>
          <a:xfrm>
            <a:off x="6610183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lang="ar-MA" sz="2000" b="1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افتتاح الحصة</a:t>
            </a:r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4CEA2114-A029-892C-BD27-9308BE9FA953}"/>
              </a:ext>
            </a:extLst>
          </p:cNvPr>
          <p:cNvSpPr>
            <a:spLocks/>
          </p:cNvSpPr>
          <p:nvPr/>
        </p:nvSpPr>
        <p:spPr>
          <a:xfrm>
            <a:off x="398069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اختــتام الحــصة</a:t>
            </a:r>
          </a:p>
        </p:txBody>
      </p:sp>
      <p:pic>
        <p:nvPicPr>
          <p:cNvPr id="29" name="Espace réservé pour une image  28">
            <a:extLst>
              <a:ext uri="{FF2B5EF4-FFF2-40B4-BE49-F238E27FC236}">
                <a16:creationId xmlns:a16="http://schemas.microsoft.com/office/drawing/2014/main" id="{15A80409-A97B-3C85-0B4C-57FC639DBDB9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/>
      </p:pic>
      <p:pic>
        <p:nvPicPr>
          <p:cNvPr id="4" name="Image 3" descr="Une image contenant horloge, cercle, Horloge murale&#10;&#10;Le contenu généré par l’IA peut être incorrect.">
            <a:extLst>
              <a:ext uri="{FF2B5EF4-FFF2-40B4-BE49-F238E27FC236}">
                <a16:creationId xmlns:a16="http://schemas.microsoft.com/office/drawing/2014/main" id="{77881DD5-4E8C-5994-8B94-4750F11B58D7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16807" y="1424579"/>
            <a:ext cx="782030" cy="900000"/>
          </a:xfrm>
          <a:prstGeom prst="rect">
            <a:avLst/>
          </a:prstGeom>
        </p:spPr>
      </p:pic>
      <p:sp>
        <p:nvSpPr>
          <p:cNvPr id="5" name="ZoneTexte 4">
            <a:extLst>
              <a:ext uri="{FF2B5EF4-FFF2-40B4-BE49-F238E27FC236}">
                <a16:creationId xmlns:a16="http://schemas.microsoft.com/office/drawing/2014/main" id="{3AE4AC01-FFBB-9839-4CCE-563FD0191832}"/>
              </a:ext>
            </a:extLst>
          </p:cNvPr>
          <p:cNvSpPr txBox="1"/>
          <p:nvPr/>
        </p:nvSpPr>
        <p:spPr>
          <a:xfrm>
            <a:off x="7054615" y="2339278"/>
            <a:ext cx="1221655" cy="715089"/>
          </a:xfrm>
          <a:prstGeom prst="roundRect">
            <a:avLst/>
          </a:prstGeom>
          <a:solidFill>
            <a:schemeClr val="accent1">
              <a:lumMod val="40000"/>
              <a:lumOff val="60000"/>
            </a:schemeClr>
          </a:solidFill>
          <a:ln>
            <a:solidFill>
              <a:srgbClr val="C00000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ar-MA" sz="3600" dirty="0">
                <a:latin typeface="Microsoft Uighur" panose="02000000000000000000" pitchFamily="2" charset="-78"/>
                <a:cs typeface="Microsoft Uighur" panose="02000000000000000000" pitchFamily="2" charset="-78"/>
              </a:rPr>
              <a:t>صَغيرٌ</a:t>
            </a:r>
            <a:endParaRPr lang="fr-FR" sz="3600" dirty="0"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9" name="ZoneTexte 8">
            <a:extLst>
              <a:ext uri="{FF2B5EF4-FFF2-40B4-BE49-F238E27FC236}">
                <a16:creationId xmlns:a16="http://schemas.microsoft.com/office/drawing/2014/main" id="{75C84941-2BD5-2099-2AAC-B8C23ED0FDCA}"/>
              </a:ext>
            </a:extLst>
          </p:cNvPr>
          <p:cNvSpPr txBox="1"/>
          <p:nvPr/>
        </p:nvSpPr>
        <p:spPr>
          <a:xfrm>
            <a:off x="5122349" y="2339278"/>
            <a:ext cx="1221655" cy="715089"/>
          </a:xfrm>
          <a:prstGeom prst="roundRect">
            <a:avLst/>
          </a:prstGeom>
          <a:solidFill>
            <a:schemeClr val="accent1">
              <a:lumMod val="40000"/>
              <a:lumOff val="60000"/>
            </a:schemeClr>
          </a:solidFill>
          <a:ln>
            <a:solidFill>
              <a:srgbClr val="C00000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ar-MA" sz="3600" dirty="0">
                <a:latin typeface="Microsoft Uighur" panose="02000000000000000000" pitchFamily="2" charset="-78"/>
                <a:cs typeface="Microsoft Uighur" panose="02000000000000000000" pitchFamily="2" charset="-78"/>
              </a:rPr>
              <a:t>جَميلَةٌ</a:t>
            </a:r>
            <a:endParaRPr lang="fr-FR" sz="3600" dirty="0"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17" name="ZoneTexte 16">
            <a:extLst>
              <a:ext uri="{FF2B5EF4-FFF2-40B4-BE49-F238E27FC236}">
                <a16:creationId xmlns:a16="http://schemas.microsoft.com/office/drawing/2014/main" id="{FD5893E3-1073-60C8-92CE-23A755789DA5}"/>
              </a:ext>
            </a:extLst>
          </p:cNvPr>
          <p:cNvSpPr txBox="1"/>
          <p:nvPr/>
        </p:nvSpPr>
        <p:spPr>
          <a:xfrm>
            <a:off x="3384810" y="2324579"/>
            <a:ext cx="1148248" cy="715089"/>
          </a:xfrm>
          <a:prstGeom prst="roundRect">
            <a:avLst/>
          </a:prstGeom>
          <a:solidFill>
            <a:schemeClr val="accent1">
              <a:lumMod val="40000"/>
              <a:lumOff val="60000"/>
            </a:schemeClr>
          </a:solidFill>
          <a:ln>
            <a:solidFill>
              <a:srgbClr val="C00000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ar-MA" sz="3600" dirty="0">
                <a:latin typeface="Microsoft Uighur" panose="02000000000000000000" pitchFamily="2" charset="-78"/>
                <a:cs typeface="Microsoft Uighur" panose="02000000000000000000" pitchFamily="2" charset="-78"/>
              </a:rPr>
              <a:t>عالِيَةٌٌ</a:t>
            </a:r>
            <a:endParaRPr lang="fr-FR" sz="3600" dirty="0"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18" name="ZoneTexte 17">
            <a:extLst>
              <a:ext uri="{FF2B5EF4-FFF2-40B4-BE49-F238E27FC236}">
                <a16:creationId xmlns:a16="http://schemas.microsoft.com/office/drawing/2014/main" id="{D0C044D1-5C5E-ED0F-CF37-4378A848CF16}"/>
              </a:ext>
            </a:extLst>
          </p:cNvPr>
          <p:cNvSpPr txBox="1"/>
          <p:nvPr/>
        </p:nvSpPr>
        <p:spPr>
          <a:xfrm>
            <a:off x="1452544" y="2339277"/>
            <a:ext cx="1221655" cy="715089"/>
          </a:xfrm>
          <a:prstGeom prst="roundRect">
            <a:avLst/>
          </a:prstGeom>
          <a:solidFill>
            <a:schemeClr val="accent1">
              <a:lumMod val="40000"/>
              <a:lumOff val="60000"/>
            </a:schemeClr>
          </a:solidFill>
          <a:ln>
            <a:solidFill>
              <a:srgbClr val="C00000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ar-MA" sz="3600" dirty="0">
                <a:latin typeface="Microsoft Uighur" panose="02000000000000000000" pitchFamily="2" charset="-78"/>
                <a:cs typeface="Microsoft Uighur" panose="02000000000000000000" pitchFamily="2" charset="-78"/>
              </a:rPr>
              <a:t>حَزينٌ</a:t>
            </a:r>
            <a:endParaRPr lang="fr-FR" sz="3600" dirty="0"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19" name="ZoneTexte 18">
            <a:extLst>
              <a:ext uri="{FF2B5EF4-FFF2-40B4-BE49-F238E27FC236}">
                <a16:creationId xmlns:a16="http://schemas.microsoft.com/office/drawing/2014/main" id="{67D6851A-7EAF-2300-762C-650F6569A1FE}"/>
              </a:ext>
            </a:extLst>
          </p:cNvPr>
          <p:cNvSpPr txBox="1"/>
          <p:nvPr/>
        </p:nvSpPr>
        <p:spPr>
          <a:xfrm>
            <a:off x="7130842" y="3376794"/>
            <a:ext cx="1145428" cy="715089"/>
          </a:xfrm>
          <a:prstGeom prst="roundRect">
            <a:avLst/>
          </a:prstGeom>
          <a:solidFill>
            <a:schemeClr val="accent1">
              <a:lumMod val="40000"/>
              <a:lumOff val="60000"/>
            </a:schemeClr>
          </a:solidFill>
          <a:ln>
            <a:solidFill>
              <a:srgbClr val="C00000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ar-MA" sz="3600" dirty="0">
                <a:latin typeface="Microsoft Uighur" panose="02000000000000000000" pitchFamily="2" charset="-78"/>
                <a:cs typeface="Microsoft Uighur" panose="02000000000000000000" pitchFamily="2" charset="-78"/>
              </a:rPr>
              <a:t>مُثْمِرَةٌ</a:t>
            </a:r>
            <a:endParaRPr lang="fr-FR" sz="3600" dirty="0"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20" name="ZoneTexte 19">
            <a:extLst>
              <a:ext uri="{FF2B5EF4-FFF2-40B4-BE49-F238E27FC236}">
                <a16:creationId xmlns:a16="http://schemas.microsoft.com/office/drawing/2014/main" id="{D3AC0DF6-F9B2-87D7-E3EB-03870AF18086}"/>
              </a:ext>
            </a:extLst>
          </p:cNvPr>
          <p:cNvSpPr txBox="1"/>
          <p:nvPr/>
        </p:nvSpPr>
        <p:spPr>
          <a:xfrm>
            <a:off x="5147685" y="3361458"/>
            <a:ext cx="1221655" cy="715089"/>
          </a:xfrm>
          <a:prstGeom prst="roundRect">
            <a:avLst/>
          </a:prstGeom>
          <a:solidFill>
            <a:schemeClr val="accent1">
              <a:lumMod val="40000"/>
              <a:lumOff val="60000"/>
            </a:schemeClr>
          </a:solidFill>
          <a:ln>
            <a:solidFill>
              <a:srgbClr val="C00000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ar-MA" sz="3600" dirty="0">
                <a:latin typeface="Microsoft Uighur" panose="02000000000000000000" pitchFamily="2" charset="-78"/>
                <a:cs typeface="Microsoft Uighur" panose="02000000000000000000" pitchFamily="2" charset="-78"/>
              </a:rPr>
              <a:t>واسِعٌ</a:t>
            </a:r>
            <a:endParaRPr lang="fr-FR" sz="3600" dirty="0"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21" name="ZoneTexte 20">
            <a:extLst>
              <a:ext uri="{FF2B5EF4-FFF2-40B4-BE49-F238E27FC236}">
                <a16:creationId xmlns:a16="http://schemas.microsoft.com/office/drawing/2014/main" id="{FD3520C6-AFC7-0DB4-BC78-2E83E2EE507B}"/>
              </a:ext>
            </a:extLst>
          </p:cNvPr>
          <p:cNvSpPr txBox="1"/>
          <p:nvPr/>
        </p:nvSpPr>
        <p:spPr>
          <a:xfrm>
            <a:off x="3384810" y="3361458"/>
            <a:ext cx="1148248" cy="715089"/>
          </a:xfrm>
          <a:prstGeom prst="roundRect">
            <a:avLst/>
          </a:prstGeom>
          <a:solidFill>
            <a:schemeClr val="accent1">
              <a:lumMod val="40000"/>
              <a:lumOff val="60000"/>
            </a:schemeClr>
          </a:solidFill>
          <a:ln>
            <a:solidFill>
              <a:srgbClr val="C00000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ar-MA" sz="3600" dirty="0">
                <a:latin typeface="Microsoft Uighur" panose="02000000000000000000" pitchFamily="2" charset="-78"/>
                <a:cs typeface="Microsoft Uighur" panose="02000000000000000000" pitchFamily="2" charset="-78"/>
              </a:rPr>
              <a:t>هادِئَةٌ</a:t>
            </a:r>
            <a:endParaRPr lang="fr-FR" sz="3600" dirty="0"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22" name="ZoneTexte 21">
            <a:extLst>
              <a:ext uri="{FF2B5EF4-FFF2-40B4-BE49-F238E27FC236}">
                <a16:creationId xmlns:a16="http://schemas.microsoft.com/office/drawing/2014/main" id="{F2D7B58A-4D04-BD5B-4FBD-A5C6CDED9B7E}"/>
              </a:ext>
            </a:extLst>
          </p:cNvPr>
          <p:cNvSpPr txBox="1"/>
          <p:nvPr/>
        </p:nvSpPr>
        <p:spPr>
          <a:xfrm>
            <a:off x="1467389" y="3361457"/>
            <a:ext cx="1221655" cy="715089"/>
          </a:xfrm>
          <a:prstGeom prst="roundRect">
            <a:avLst/>
          </a:prstGeom>
          <a:solidFill>
            <a:schemeClr val="accent1">
              <a:lumMod val="40000"/>
              <a:lumOff val="60000"/>
            </a:schemeClr>
          </a:solidFill>
          <a:ln>
            <a:solidFill>
              <a:srgbClr val="C00000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ar-MA" sz="3600" dirty="0">
                <a:latin typeface="Microsoft Uighur" panose="02000000000000000000" pitchFamily="2" charset="-78"/>
                <a:cs typeface="Microsoft Uighur" panose="02000000000000000000" pitchFamily="2" charset="-78"/>
              </a:rPr>
              <a:t>رائِعَةٌ</a:t>
            </a:r>
            <a:endParaRPr lang="fr-FR" sz="3600" dirty="0"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23" name="ZoneTexte 22">
            <a:extLst>
              <a:ext uri="{FF2B5EF4-FFF2-40B4-BE49-F238E27FC236}">
                <a16:creationId xmlns:a16="http://schemas.microsoft.com/office/drawing/2014/main" id="{E0BD8B73-67E6-3582-9EFE-0D5228700729}"/>
              </a:ext>
            </a:extLst>
          </p:cNvPr>
          <p:cNvSpPr txBox="1"/>
          <p:nvPr/>
        </p:nvSpPr>
        <p:spPr>
          <a:xfrm>
            <a:off x="6871610" y="4420609"/>
            <a:ext cx="1587664" cy="715089"/>
          </a:xfrm>
          <a:prstGeom prst="roundRect">
            <a:avLst/>
          </a:prstGeom>
          <a:solidFill>
            <a:schemeClr val="accent2">
              <a:lumMod val="20000"/>
              <a:lumOff val="80000"/>
            </a:schemeClr>
          </a:solidFill>
          <a:ln>
            <a:solidFill>
              <a:srgbClr val="C00000"/>
            </a:solidFill>
          </a:ln>
        </p:spPr>
        <p:txBody>
          <a:bodyPr wrap="square" rtlCol="0">
            <a:spAutoFit/>
          </a:bodyPr>
          <a:lstStyle/>
          <a:p>
            <a:r>
              <a:rPr lang="ar-MA" sz="3600" dirty="0">
                <a:latin typeface="Microsoft Uighur" panose="02000000000000000000" pitchFamily="2" charset="-78"/>
                <a:cs typeface="Microsoft Uighur" panose="02000000000000000000" pitchFamily="2" charset="-78"/>
              </a:rPr>
              <a:t>يَعْمَلونَ بِجِدٍّ</a:t>
            </a:r>
            <a:endParaRPr lang="fr-FR" sz="3600" dirty="0"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24" name="ZoneTexte 23">
            <a:extLst>
              <a:ext uri="{FF2B5EF4-FFF2-40B4-BE49-F238E27FC236}">
                <a16:creationId xmlns:a16="http://schemas.microsoft.com/office/drawing/2014/main" id="{6812132A-9E90-6E8A-C431-B4C9C875D2D7}"/>
              </a:ext>
            </a:extLst>
          </p:cNvPr>
          <p:cNvSpPr txBox="1"/>
          <p:nvPr/>
        </p:nvSpPr>
        <p:spPr>
          <a:xfrm>
            <a:off x="3361498" y="4426532"/>
            <a:ext cx="2941989" cy="715089"/>
          </a:xfrm>
          <a:prstGeom prst="roundRect">
            <a:avLst/>
          </a:prstGeom>
          <a:solidFill>
            <a:schemeClr val="accent2">
              <a:lumMod val="20000"/>
              <a:lumOff val="80000"/>
            </a:schemeClr>
          </a:solidFill>
          <a:ln>
            <a:solidFill>
              <a:srgbClr val="C00000"/>
            </a:solidFill>
          </a:ln>
        </p:spPr>
        <p:txBody>
          <a:bodyPr wrap="square" rtlCol="0">
            <a:spAutoFit/>
          </a:bodyPr>
          <a:lstStyle/>
          <a:p>
            <a:r>
              <a:rPr lang="ar-MA" sz="3600" dirty="0">
                <a:latin typeface="Microsoft Uighur" panose="02000000000000000000" pitchFamily="2" charset="-78"/>
                <a:cs typeface="Microsoft Uighur" panose="02000000000000000000" pitchFamily="2" charset="-78"/>
              </a:rPr>
              <a:t>تَلْمَعُ تَحْتَ أَشِعَّةِ الشَّمْسِ</a:t>
            </a:r>
            <a:endParaRPr lang="fr-FR" sz="3600" dirty="0"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25" name="ZoneTexte 24">
            <a:extLst>
              <a:ext uri="{FF2B5EF4-FFF2-40B4-BE49-F238E27FC236}">
                <a16:creationId xmlns:a16="http://schemas.microsoft.com/office/drawing/2014/main" id="{C589C1F0-74A8-A7ED-4B29-0CD566B3254C}"/>
              </a:ext>
            </a:extLst>
          </p:cNvPr>
          <p:cNvSpPr txBox="1"/>
          <p:nvPr/>
        </p:nvSpPr>
        <p:spPr>
          <a:xfrm>
            <a:off x="946976" y="4420608"/>
            <a:ext cx="1766377" cy="715089"/>
          </a:xfrm>
          <a:prstGeom prst="roundRect">
            <a:avLst/>
          </a:prstGeom>
          <a:solidFill>
            <a:schemeClr val="accent2">
              <a:lumMod val="20000"/>
              <a:lumOff val="80000"/>
            </a:schemeClr>
          </a:solidFill>
          <a:ln>
            <a:solidFill>
              <a:srgbClr val="C00000"/>
            </a:solidFill>
          </a:ln>
        </p:spPr>
        <p:txBody>
          <a:bodyPr wrap="square" rtlCol="0">
            <a:spAutoFit/>
          </a:bodyPr>
          <a:lstStyle/>
          <a:p>
            <a:r>
              <a:rPr lang="ar-MA" sz="3600" dirty="0">
                <a:latin typeface="Microsoft Uighur" panose="02000000000000000000" pitchFamily="2" charset="-78"/>
                <a:cs typeface="Microsoft Uighur" panose="02000000000000000000" pitchFamily="2" charset="-78"/>
              </a:rPr>
              <a:t>مَناظِرُها خَلّابَةٌ</a:t>
            </a:r>
            <a:endParaRPr lang="fr-FR" sz="3600" dirty="0"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26" name="ZoneTexte 25">
            <a:extLst>
              <a:ext uri="{FF2B5EF4-FFF2-40B4-BE49-F238E27FC236}">
                <a16:creationId xmlns:a16="http://schemas.microsoft.com/office/drawing/2014/main" id="{EDC5002B-52AF-D329-484B-56178BB62DB0}"/>
              </a:ext>
            </a:extLst>
          </p:cNvPr>
          <p:cNvSpPr txBox="1"/>
          <p:nvPr/>
        </p:nvSpPr>
        <p:spPr>
          <a:xfrm>
            <a:off x="3384810" y="5448712"/>
            <a:ext cx="2918678" cy="715089"/>
          </a:xfrm>
          <a:prstGeom prst="roundRect">
            <a:avLst/>
          </a:prstGeom>
          <a:solidFill>
            <a:schemeClr val="accent2">
              <a:lumMod val="20000"/>
              <a:lumOff val="80000"/>
            </a:schemeClr>
          </a:solidFill>
          <a:ln>
            <a:solidFill>
              <a:srgbClr val="C00000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ar-MA" sz="3600" dirty="0">
                <a:latin typeface="Microsoft Uighur" panose="02000000000000000000" pitchFamily="2" charset="-78"/>
                <a:cs typeface="Microsoft Uighur" panose="02000000000000000000" pitchFamily="2" charset="-78"/>
              </a:rPr>
              <a:t>...............................</a:t>
            </a:r>
            <a:endParaRPr lang="fr-FR" sz="3600" dirty="0"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grpSp>
        <p:nvGrpSpPr>
          <p:cNvPr id="8" name="Groupe 7">
            <a:extLst>
              <a:ext uri="{FF2B5EF4-FFF2-40B4-BE49-F238E27FC236}">
                <a16:creationId xmlns:a16="http://schemas.microsoft.com/office/drawing/2014/main" id="{82BB61A8-DBBD-494D-2D0B-4EB409DA3B8F}"/>
              </a:ext>
            </a:extLst>
          </p:cNvPr>
          <p:cNvGrpSpPr/>
          <p:nvPr/>
        </p:nvGrpSpPr>
        <p:grpSpPr>
          <a:xfrm>
            <a:off x="1878674" y="131773"/>
            <a:ext cx="4453440" cy="288000"/>
            <a:chOff x="1878674" y="131773"/>
            <a:chExt cx="4453440" cy="288000"/>
          </a:xfrm>
        </p:grpSpPr>
        <p:sp>
          <p:nvSpPr>
            <p:cNvPr id="27" name="Rectangle 26">
              <a:extLst>
                <a:ext uri="{FF2B5EF4-FFF2-40B4-BE49-F238E27FC236}">
                  <a16:creationId xmlns:a16="http://schemas.microsoft.com/office/drawing/2014/main" id="{2D7F7C3F-F871-4FDF-890A-28E475CD64A0}"/>
                </a:ext>
              </a:extLst>
            </p:cNvPr>
            <p:cNvSpPr>
              <a:spLocks/>
            </p:cNvSpPr>
            <p:nvPr/>
          </p:nvSpPr>
          <p:spPr>
            <a:xfrm>
              <a:off x="5072114" y="131773"/>
              <a:ext cx="1260000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spcBef>
                  <a:spcPts val="0"/>
                </a:spcBef>
                <a:buClrTx/>
                <a:buSzTx/>
                <a:buFontTx/>
                <a:buNone/>
                <a:tabLst/>
                <a:defRPr/>
              </a:pPr>
              <a:r>
                <a:rPr lang="ar-MA" sz="2000" b="1" dirty="0">
                  <a:solidFill>
                    <a:srgbClr val="565F88">
                      <a:alpha val="20000"/>
                    </a:srgbClr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معــــــــــجم</a:t>
              </a:r>
            </a:p>
          </p:txBody>
        </p:sp>
        <p:grpSp>
          <p:nvGrpSpPr>
            <p:cNvPr id="28" name="Groupe 27">
              <a:extLst>
                <a:ext uri="{FF2B5EF4-FFF2-40B4-BE49-F238E27FC236}">
                  <a16:creationId xmlns:a16="http://schemas.microsoft.com/office/drawing/2014/main" id="{D4F5FAC0-8928-96D0-127E-FFFAC8789B3B}"/>
                </a:ext>
              </a:extLst>
            </p:cNvPr>
            <p:cNvGrpSpPr/>
            <p:nvPr/>
          </p:nvGrpSpPr>
          <p:grpSpPr>
            <a:xfrm>
              <a:off x="1878674" y="131773"/>
              <a:ext cx="4453440" cy="288000"/>
              <a:chOff x="1878674" y="131773"/>
              <a:chExt cx="4453440" cy="288000"/>
            </a:xfrm>
          </p:grpSpPr>
          <p:pic>
            <p:nvPicPr>
              <p:cNvPr id="30" name="Image 29">
                <a:extLst>
                  <a:ext uri="{FF2B5EF4-FFF2-40B4-BE49-F238E27FC236}">
                    <a16:creationId xmlns:a16="http://schemas.microsoft.com/office/drawing/2014/main" id="{7A2249F5-C2DF-B3F8-B741-C686FC9B367D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5">
                <a:alphaModFix amt="20000"/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/>
            </p:blipFill>
            <p:spPr>
              <a:xfrm>
                <a:off x="1878674" y="136738"/>
                <a:ext cx="278069" cy="278069"/>
              </a:xfrm>
              <a:prstGeom prst="rect">
                <a:avLst/>
              </a:prstGeom>
              <a:ln>
                <a:noFill/>
              </a:ln>
            </p:spPr>
          </p:pic>
          <p:grpSp>
            <p:nvGrpSpPr>
              <p:cNvPr id="31" name="Groupe 30">
                <a:extLst>
                  <a:ext uri="{FF2B5EF4-FFF2-40B4-BE49-F238E27FC236}">
                    <a16:creationId xmlns:a16="http://schemas.microsoft.com/office/drawing/2014/main" id="{608FE415-CB21-3F91-3153-394399D84997}"/>
                  </a:ext>
                </a:extLst>
              </p:cNvPr>
              <p:cNvGrpSpPr/>
              <p:nvPr/>
            </p:nvGrpSpPr>
            <p:grpSpPr>
              <a:xfrm>
                <a:off x="2815306" y="131773"/>
                <a:ext cx="3516808" cy="288000"/>
                <a:chOff x="2815306" y="131773"/>
                <a:chExt cx="3516808" cy="288000"/>
              </a:xfrm>
            </p:grpSpPr>
            <p:pic>
              <p:nvPicPr>
                <p:cNvPr id="32" name="Image 31">
                  <a:extLst>
                    <a:ext uri="{FF2B5EF4-FFF2-40B4-BE49-F238E27FC236}">
                      <a16:creationId xmlns:a16="http://schemas.microsoft.com/office/drawing/2014/main" id="{8D847B8A-A0DE-4362-85EB-E1F1AC05EF0D}"/>
                    </a:ext>
                  </a:extLst>
                </p:cNvPr>
                <p:cNvPicPr>
                  <a:picLocks noChangeAspect="1"/>
                </p:cNvPicPr>
                <p:nvPr/>
              </p:nvPicPr>
              <p:blipFill>
                <a:blip r:embed="rId6">
                  <a:alphaModFix amt="20000"/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/>
              </p:blipFill>
              <p:spPr>
                <a:xfrm>
                  <a:off x="6054045" y="136738"/>
                  <a:ext cx="278069" cy="278069"/>
                </a:xfrm>
                <a:prstGeom prst="rect">
                  <a:avLst/>
                </a:prstGeom>
                <a:ln>
                  <a:noFill/>
                </a:ln>
              </p:spPr>
            </p:pic>
            <p:pic>
              <p:nvPicPr>
                <p:cNvPr id="33" name="Image 32">
                  <a:extLst>
                    <a:ext uri="{FF2B5EF4-FFF2-40B4-BE49-F238E27FC236}">
                      <a16:creationId xmlns:a16="http://schemas.microsoft.com/office/drawing/2014/main" id="{923A8C99-E409-7A80-0CF4-E7256A01A7C4}"/>
                    </a:ext>
                  </a:extLst>
                </p:cNvPr>
                <p:cNvPicPr>
                  <a:picLocks noChangeAspect="1"/>
                </p:cNvPicPr>
                <p:nvPr/>
              </p:nvPicPr>
              <p:blipFill>
                <a:blip r:embed="rId7">
                  <a:alphaModFix/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/>
              </p:blipFill>
              <p:spPr>
                <a:xfrm>
                  <a:off x="4052373" y="136738"/>
                  <a:ext cx="278069" cy="278069"/>
                </a:xfrm>
                <a:prstGeom prst="rect">
                  <a:avLst/>
                </a:prstGeom>
                <a:ln>
                  <a:noFill/>
                </a:ln>
              </p:spPr>
            </p:pic>
            <p:sp>
              <p:nvSpPr>
                <p:cNvPr id="34" name="Rectangle 33">
                  <a:extLst>
                    <a:ext uri="{FF2B5EF4-FFF2-40B4-BE49-F238E27FC236}">
                      <a16:creationId xmlns:a16="http://schemas.microsoft.com/office/drawing/2014/main" id="{9964F905-529A-1261-679D-382AFC752585}"/>
                    </a:ext>
                  </a:extLst>
                </p:cNvPr>
                <p:cNvSpPr>
                  <a:spLocks/>
                </p:cNvSpPr>
                <p:nvPr/>
              </p:nvSpPr>
              <p:spPr>
                <a:xfrm>
                  <a:off x="2815306" y="131773"/>
                  <a:ext cx="1260000" cy="288000"/>
                </a:xfrm>
                <a:prstGeom prst="rect">
                  <a:avLst/>
                </a:prstGeom>
                <a:noFill/>
                <a:ln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marL="0" marR="0" lvl="0" indent="0" algn="ctr" defTabSz="914400" rtl="1" eaLnBrk="1" fontAlgn="auto" latinLnBrk="0" hangingPunct="1">
                    <a:spcBef>
                      <a:spcPts val="0"/>
                    </a:spcBef>
                    <a:buClrTx/>
                    <a:buSzTx/>
                    <a:buFontTx/>
                    <a:buNone/>
                    <a:tabLst/>
                    <a:defRPr/>
                  </a:pPr>
                  <a:r>
                    <a:rPr lang="ar-MA" sz="2000" b="1" dirty="0">
                      <a:solidFill>
                        <a:srgbClr val="565F88"/>
                      </a:solidFill>
                      <a:latin typeface="Microsoft Uighur" panose="02000000000000000000" pitchFamily="2" charset="-78"/>
                      <a:cs typeface="Microsoft Uighur" panose="02000000000000000000" pitchFamily="2" charset="-78"/>
                    </a:rPr>
                    <a:t>استـماع وتحدث</a:t>
                  </a:r>
                </a:p>
              </p:txBody>
            </p:sp>
          </p:grpSp>
        </p:grpSp>
      </p:grpSp>
    </p:spTree>
    <p:extLst>
      <p:ext uri="{BB962C8B-B14F-4D97-AF65-F5344CB8AC3E}">
        <p14:creationId xmlns:p14="http://schemas.microsoft.com/office/powerpoint/2010/main" val="2058407344"/>
      </p:ext>
    </p:extLst>
  </p:cSld>
  <p:clrMapOvr>
    <a:masterClrMapping/>
  </p:clrMapOvr>
  <p:transition spd="slow">
    <p:fade/>
  </p:transition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5EDCB07-735B-77CF-5F73-54C2E3F7382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mage 4" descr="Une image contenant texte, ordinateur, capture d’écran, Page web&#10;&#10;Le contenu généré par l’IA peut être incorrect.">
            <a:extLst>
              <a:ext uri="{FF2B5EF4-FFF2-40B4-BE49-F238E27FC236}">
                <a16:creationId xmlns:a16="http://schemas.microsoft.com/office/drawing/2014/main" id="{87CA31F0-A225-3429-3D46-27B4C848BA9C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504981" y="2102850"/>
            <a:ext cx="2406929" cy="3475004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sp>
        <p:nvSpPr>
          <p:cNvPr id="2" name="Titre 1">
            <a:extLst>
              <a:ext uri="{FF2B5EF4-FFF2-40B4-BE49-F238E27FC236}">
                <a16:creationId xmlns:a16="http://schemas.microsoft.com/office/drawing/2014/main" id="{8104B291-FD1D-B348-5604-0577B7FB7FA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2373" y="850246"/>
            <a:ext cx="6840000" cy="389330"/>
          </a:xfrm>
        </p:spPr>
        <p:txBody>
          <a:bodyPr>
            <a:noAutofit/>
          </a:bodyPr>
          <a:lstStyle/>
          <a:p>
            <a:pPr lvl="0" defTabSz="457200">
              <a:lnSpc>
                <a:spcPct val="100000"/>
              </a:lnSpc>
              <a:spcBef>
                <a:spcPts val="0"/>
              </a:spcBef>
              <a:defRPr/>
            </a:pPr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خذوا كراساتكم على الصفحة 113. من يقرأ التعليمة 1؟</a:t>
            </a:r>
          </a:p>
        </p:txBody>
      </p:sp>
      <p:pic>
        <p:nvPicPr>
          <p:cNvPr id="3" name="Image 2">
            <a:extLst>
              <a:ext uri="{FF2B5EF4-FFF2-40B4-BE49-F238E27FC236}">
                <a16:creationId xmlns:a16="http://schemas.microsoft.com/office/drawing/2014/main" id="{6CB10A26-A227-30C0-7699-6C9FBF484D8A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870183" y="136738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12" name="Rectangle 11">
            <a:extLst>
              <a:ext uri="{FF2B5EF4-FFF2-40B4-BE49-F238E27FC236}">
                <a16:creationId xmlns:a16="http://schemas.microsoft.com/office/drawing/2014/main" id="{7E1150FE-C40F-AEAF-D1BC-7D84BDA7FC3B}"/>
              </a:ext>
            </a:extLst>
          </p:cNvPr>
          <p:cNvSpPr>
            <a:spLocks/>
          </p:cNvSpPr>
          <p:nvPr/>
        </p:nvSpPr>
        <p:spPr>
          <a:xfrm>
            <a:off x="6610183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lang="ar-MA" sz="2000" b="1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افتتاح الحصة</a:t>
            </a:r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FF4DB782-C153-220A-4E4F-91E680EE4B6C}"/>
              </a:ext>
            </a:extLst>
          </p:cNvPr>
          <p:cNvSpPr>
            <a:spLocks/>
          </p:cNvSpPr>
          <p:nvPr/>
        </p:nvSpPr>
        <p:spPr>
          <a:xfrm>
            <a:off x="398069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اختــتام الحــصة</a:t>
            </a:r>
          </a:p>
        </p:txBody>
      </p:sp>
      <p:pic>
        <p:nvPicPr>
          <p:cNvPr id="29" name="Espace réservé pour une image  28">
            <a:extLst>
              <a:ext uri="{FF2B5EF4-FFF2-40B4-BE49-F238E27FC236}">
                <a16:creationId xmlns:a16="http://schemas.microsoft.com/office/drawing/2014/main" id="{99AB3196-571D-DDF2-34AA-6B95F617F79D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/>
      </p:pic>
      <p:sp>
        <p:nvSpPr>
          <p:cNvPr id="23" name="Rectangle : coins arrondis 22">
            <a:extLst>
              <a:ext uri="{FF2B5EF4-FFF2-40B4-BE49-F238E27FC236}">
                <a16:creationId xmlns:a16="http://schemas.microsoft.com/office/drawing/2014/main" id="{22479422-93EA-3CC6-4E2A-1EE2A4CDDEC9}"/>
              </a:ext>
            </a:extLst>
          </p:cNvPr>
          <p:cNvSpPr/>
          <p:nvPr/>
        </p:nvSpPr>
        <p:spPr>
          <a:xfrm>
            <a:off x="3536429" y="2518083"/>
            <a:ext cx="2303654" cy="1406936"/>
          </a:xfrm>
          <a:prstGeom prst="roundRect">
            <a:avLst/>
          </a:prstGeom>
          <a:noFill/>
          <a:ln w="57150">
            <a:solidFill>
              <a:srgbClr val="FF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grpSp>
        <p:nvGrpSpPr>
          <p:cNvPr id="4" name="Groupe 3">
            <a:extLst>
              <a:ext uri="{FF2B5EF4-FFF2-40B4-BE49-F238E27FC236}">
                <a16:creationId xmlns:a16="http://schemas.microsoft.com/office/drawing/2014/main" id="{27A14FA4-238A-1061-EFF2-3B94F287FF5A}"/>
              </a:ext>
            </a:extLst>
          </p:cNvPr>
          <p:cNvGrpSpPr/>
          <p:nvPr/>
        </p:nvGrpSpPr>
        <p:grpSpPr>
          <a:xfrm>
            <a:off x="1878674" y="131773"/>
            <a:ext cx="4453440" cy="288000"/>
            <a:chOff x="1878674" y="131773"/>
            <a:chExt cx="4453440" cy="288000"/>
          </a:xfrm>
        </p:grpSpPr>
        <p:sp>
          <p:nvSpPr>
            <p:cNvPr id="8" name="Rectangle 7">
              <a:extLst>
                <a:ext uri="{FF2B5EF4-FFF2-40B4-BE49-F238E27FC236}">
                  <a16:creationId xmlns:a16="http://schemas.microsoft.com/office/drawing/2014/main" id="{44B65584-4DDD-81F5-859B-949440F53B79}"/>
                </a:ext>
              </a:extLst>
            </p:cNvPr>
            <p:cNvSpPr>
              <a:spLocks/>
            </p:cNvSpPr>
            <p:nvPr/>
          </p:nvSpPr>
          <p:spPr>
            <a:xfrm>
              <a:off x="5072114" y="131773"/>
              <a:ext cx="1260000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spcBef>
                  <a:spcPts val="0"/>
                </a:spcBef>
                <a:buClrTx/>
                <a:buSzTx/>
                <a:buFontTx/>
                <a:buNone/>
                <a:tabLst/>
                <a:defRPr/>
              </a:pPr>
              <a:r>
                <a:rPr lang="ar-MA" sz="2000" b="1" dirty="0">
                  <a:solidFill>
                    <a:srgbClr val="565F88">
                      <a:alpha val="20000"/>
                    </a:srgbClr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معــــــــــجم</a:t>
              </a:r>
            </a:p>
          </p:txBody>
        </p:sp>
        <p:grpSp>
          <p:nvGrpSpPr>
            <p:cNvPr id="9" name="Groupe 8">
              <a:extLst>
                <a:ext uri="{FF2B5EF4-FFF2-40B4-BE49-F238E27FC236}">
                  <a16:creationId xmlns:a16="http://schemas.microsoft.com/office/drawing/2014/main" id="{B3310A5B-5EE3-1504-153B-AC566D9F119A}"/>
                </a:ext>
              </a:extLst>
            </p:cNvPr>
            <p:cNvGrpSpPr/>
            <p:nvPr/>
          </p:nvGrpSpPr>
          <p:grpSpPr>
            <a:xfrm>
              <a:off x="1878674" y="131773"/>
              <a:ext cx="4453440" cy="288000"/>
              <a:chOff x="1878674" y="131773"/>
              <a:chExt cx="4453440" cy="288000"/>
            </a:xfrm>
          </p:grpSpPr>
          <p:pic>
            <p:nvPicPr>
              <p:cNvPr id="17" name="Image 16">
                <a:extLst>
                  <a:ext uri="{FF2B5EF4-FFF2-40B4-BE49-F238E27FC236}">
                    <a16:creationId xmlns:a16="http://schemas.microsoft.com/office/drawing/2014/main" id="{ABC86572-5EF2-080C-DA20-AABAAB94666F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5">
                <a:alphaModFix amt="20000"/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/>
            </p:blipFill>
            <p:spPr>
              <a:xfrm>
                <a:off x="1878674" y="136738"/>
                <a:ext cx="278069" cy="278069"/>
              </a:xfrm>
              <a:prstGeom prst="rect">
                <a:avLst/>
              </a:prstGeom>
              <a:ln>
                <a:noFill/>
              </a:ln>
            </p:spPr>
          </p:pic>
          <p:grpSp>
            <p:nvGrpSpPr>
              <p:cNvPr id="18" name="Groupe 17">
                <a:extLst>
                  <a:ext uri="{FF2B5EF4-FFF2-40B4-BE49-F238E27FC236}">
                    <a16:creationId xmlns:a16="http://schemas.microsoft.com/office/drawing/2014/main" id="{B0F30EA6-A12C-AFED-CCB2-5AE1CB8241D9}"/>
                  </a:ext>
                </a:extLst>
              </p:cNvPr>
              <p:cNvGrpSpPr/>
              <p:nvPr/>
            </p:nvGrpSpPr>
            <p:grpSpPr>
              <a:xfrm>
                <a:off x="2815306" y="131773"/>
                <a:ext cx="3516808" cy="288000"/>
                <a:chOff x="2815306" y="131773"/>
                <a:chExt cx="3516808" cy="288000"/>
              </a:xfrm>
            </p:grpSpPr>
            <p:pic>
              <p:nvPicPr>
                <p:cNvPr id="19" name="Image 18">
                  <a:extLst>
                    <a:ext uri="{FF2B5EF4-FFF2-40B4-BE49-F238E27FC236}">
                      <a16:creationId xmlns:a16="http://schemas.microsoft.com/office/drawing/2014/main" id="{2240BE51-96BE-6C8D-0572-B973FBD7F02D}"/>
                    </a:ext>
                  </a:extLst>
                </p:cNvPr>
                <p:cNvPicPr>
                  <a:picLocks noChangeAspect="1"/>
                </p:cNvPicPr>
                <p:nvPr/>
              </p:nvPicPr>
              <p:blipFill>
                <a:blip r:embed="rId6">
                  <a:alphaModFix amt="20000"/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/>
              </p:blipFill>
              <p:spPr>
                <a:xfrm>
                  <a:off x="6054045" y="136738"/>
                  <a:ext cx="278069" cy="278069"/>
                </a:xfrm>
                <a:prstGeom prst="rect">
                  <a:avLst/>
                </a:prstGeom>
                <a:ln>
                  <a:noFill/>
                </a:ln>
              </p:spPr>
            </p:pic>
            <p:pic>
              <p:nvPicPr>
                <p:cNvPr id="20" name="Image 19">
                  <a:extLst>
                    <a:ext uri="{FF2B5EF4-FFF2-40B4-BE49-F238E27FC236}">
                      <a16:creationId xmlns:a16="http://schemas.microsoft.com/office/drawing/2014/main" id="{750E5569-3121-A5CA-52F2-A1C69ED7C424}"/>
                    </a:ext>
                  </a:extLst>
                </p:cNvPr>
                <p:cNvPicPr>
                  <a:picLocks noChangeAspect="1"/>
                </p:cNvPicPr>
                <p:nvPr/>
              </p:nvPicPr>
              <p:blipFill>
                <a:blip r:embed="rId7">
                  <a:alphaModFix/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/>
              </p:blipFill>
              <p:spPr>
                <a:xfrm>
                  <a:off x="4052373" y="136738"/>
                  <a:ext cx="278069" cy="278069"/>
                </a:xfrm>
                <a:prstGeom prst="rect">
                  <a:avLst/>
                </a:prstGeom>
                <a:ln>
                  <a:noFill/>
                </a:ln>
              </p:spPr>
            </p:pic>
            <p:sp>
              <p:nvSpPr>
                <p:cNvPr id="21" name="Rectangle 20">
                  <a:extLst>
                    <a:ext uri="{FF2B5EF4-FFF2-40B4-BE49-F238E27FC236}">
                      <a16:creationId xmlns:a16="http://schemas.microsoft.com/office/drawing/2014/main" id="{08DCE1DB-7431-673A-0817-07C38F73608A}"/>
                    </a:ext>
                  </a:extLst>
                </p:cNvPr>
                <p:cNvSpPr>
                  <a:spLocks/>
                </p:cNvSpPr>
                <p:nvPr/>
              </p:nvSpPr>
              <p:spPr>
                <a:xfrm>
                  <a:off x="2815306" y="131773"/>
                  <a:ext cx="1260000" cy="288000"/>
                </a:xfrm>
                <a:prstGeom prst="rect">
                  <a:avLst/>
                </a:prstGeom>
                <a:noFill/>
                <a:ln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marL="0" marR="0" lvl="0" indent="0" algn="ctr" defTabSz="914400" rtl="1" eaLnBrk="1" fontAlgn="auto" latinLnBrk="0" hangingPunct="1">
                    <a:spcBef>
                      <a:spcPts val="0"/>
                    </a:spcBef>
                    <a:buClrTx/>
                    <a:buSzTx/>
                    <a:buFontTx/>
                    <a:buNone/>
                    <a:tabLst/>
                    <a:defRPr/>
                  </a:pPr>
                  <a:r>
                    <a:rPr lang="ar-MA" sz="2000" b="1" dirty="0">
                      <a:solidFill>
                        <a:srgbClr val="565F88"/>
                      </a:solidFill>
                      <a:latin typeface="Microsoft Uighur" panose="02000000000000000000" pitchFamily="2" charset="-78"/>
                      <a:cs typeface="Microsoft Uighur" panose="02000000000000000000" pitchFamily="2" charset="-78"/>
                    </a:rPr>
                    <a:t>استـماع وتحدث</a:t>
                  </a:r>
                </a:p>
              </p:txBody>
            </p:sp>
          </p:grpSp>
        </p:grpSp>
      </p:grpSp>
    </p:spTree>
    <p:extLst>
      <p:ext uri="{BB962C8B-B14F-4D97-AF65-F5344CB8AC3E}">
        <p14:creationId xmlns:p14="http://schemas.microsoft.com/office/powerpoint/2010/main" val="2980967875"/>
      </p:ext>
    </p:extLst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1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7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3" grpId="0" animBg="1"/>
    </p:bldLst>
  </p:timing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31653D2-028C-A1F3-AD49-D3DA978E03F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F6970A62-7028-1278-C305-11A7B1CFC27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2373" y="850246"/>
            <a:ext cx="6840000" cy="389330"/>
          </a:xfrm>
        </p:spPr>
        <p:txBody>
          <a:bodyPr>
            <a:noAutofit/>
          </a:bodyPr>
          <a:lstStyle/>
          <a:p>
            <a:pPr lvl="0" defTabSz="457200">
              <a:lnSpc>
                <a:spcPct val="100000"/>
              </a:lnSpc>
              <a:spcBef>
                <a:spcPts val="0"/>
              </a:spcBef>
              <a:defRPr/>
            </a:pPr>
            <a:r>
              <a:rPr lang="ar-MA" sz="20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لاحظوا المشهد ثم استعدوا في دقيقة للعب دور كل من محمد وعمران  باستعمال أساليب التفضيل.</a:t>
            </a:r>
          </a:p>
        </p:txBody>
      </p:sp>
      <p:pic>
        <p:nvPicPr>
          <p:cNvPr id="3" name="Image 2">
            <a:extLst>
              <a:ext uri="{FF2B5EF4-FFF2-40B4-BE49-F238E27FC236}">
                <a16:creationId xmlns:a16="http://schemas.microsoft.com/office/drawing/2014/main" id="{8D310340-6106-6AF2-D2B3-AB0188D7C915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870183" y="136738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12" name="Rectangle 11">
            <a:extLst>
              <a:ext uri="{FF2B5EF4-FFF2-40B4-BE49-F238E27FC236}">
                <a16:creationId xmlns:a16="http://schemas.microsoft.com/office/drawing/2014/main" id="{64922420-205A-B897-7B17-01EAB0BABE0B}"/>
              </a:ext>
            </a:extLst>
          </p:cNvPr>
          <p:cNvSpPr>
            <a:spLocks/>
          </p:cNvSpPr>
          <p:nvPr/>
        </p:nvSpPr>
        <p:spPr>
          <a:xfrm>
            <a:off x="6610183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lang="ar-MA" sz="2000" b="1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افتتاح الحصة</a:t>
            </a:r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CF11435B-2776-CA93-CC3C-16D1E5C386CA}"/>
              </a:ext>
            </a:extLst>
          </p:cNvPr>
          <p:cNvSpPr>
            <a:spLocks/>
          </p:cNvSpPr>
          <p:nvPr/>
        </p:nvSpPr>
        <p:spPr>
          <a:xfrm>
            <a:off x="398069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اختــتام الحــصة</a:t>
            </a:r>
          </a:p>
        </p:txBody>
      </p:sp>
      <p:pic>
        <p:nvPicPr>
          <p:cNvPr id="17" name="Image 16" descr="Une image contenant texte, habits, capture d’écran, personne&#10;&#10;Le contenu généré par l’IA peut être incorrect.">
            <a:extLst>
              <a:ext uri="{FF2B5EF4-FFF2-40B4-BE49-F238E27FC236}">
                <a16:creationId xmlns:a16="http://schemas.microsoft.com/office/drawing/2014/main" id="{822F2F91-094F-4D77-FC9C-3ABE1BC802A7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112808" y="2017068"/>
            <a:ext cx="6477092" cy="3375953"/>
          </a:xfrm>
          <a:prstGeom prst="rect">
            <a:avLst/>
          </a:prstGeom>
        </p:spPr>
      </p:pic>
      <p:pic>
        <p:nvPicPr>
          <p:cNvPr id="19" name="Image 18" descr="Une image contenant horloge, cercle, Horloge murale&#10;&#10;Le contenu généré par l’IA peut être incorrect.">
            <a:extLst>
              <a:ext uri="{FF2B5EF4-FFF2-40B4-BE49-F238E27FC236}">
                <a16:creationId xmlns:a16="http://schemas.microsoft.com/office/drawing/2014/main" id="{47CBA623-A87C-F208-6BC4-40B0D7CDC918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98069" y="1239576"/>
            <a:ext cx="483263" cy="556164"/>
          </a:xfrm>
          <a:prstGeom prst="rect">
            <a:avLst/>
          </a:prstGeom>
        </p:spPr>
      </p:pic>
      <p:pic>
        <p:nvPicPr>
          <p:cNvPr id="23" name="Espace réservé pour une image  22">
            <a:extLst>
              <a:ext uri="{FF2B5EF4-FFF2-40B4-BE49-F238E27FC236}">
                <a16:creationId xmlns:a16="http://schemas.microsoft.com/office/drawing/2014/main" id="{5ABCBBDA-A4C6-E7A0-BE41-C507FAC6DF8F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/>
      </p:pic>
      <p:grpSp>
        <p:nvGrpSpPr>
          <p:cNvPr id="4" name="Groupe 3">
            <a:extLst>
              <a:ext uri="{FF2B5EF4-FFF2-40B4-BE49-F238E27FC236}">
                <a16:creationId xmlns:a16="http://schemas.microsoft.com/office/drawing/2014/main" id="{B1541479-CDDF-A9AE-1209-99B88EBF2EC8}"/>
              </a:ext>
            </a:extLst>
          </p:cNvPr>
          <p:cNvGrpSpPr/>
          <p:nvPr/>
        </p:nvGrpSpPr>
        <p:grpSpPr>
          <a:xfrm>
            <a:off x="1878674" y="131773"/>
            <a:ext cx="4453440" cy="288000"/>
            <a:chOff x="1878674" y="131773"/>
            <a:chExt cx="4453440" cy="288000"/>
          </a:xfrm>
        </p:grpSpPr>
        <p:sp>
          <p:nvSpPr>
            <p:cNvPr id="5" name="Rectangle 4">
              <a:extLst>
                <a:ext uri="{FF2B5EF4-FFF2-40B4-BE49-F238E27FC236}">
                  <a16:creationId xmlns:a16="http://schemas.microsoft.com/office/drawing/2014/main" id="{B2B6289C-DB26-D7BC-7C5E-F0B6FE93AFC9}"/>
                </a:ext>
              </a:extLst>
            </p:cNvPr>
            <p:cNvSpPr>
              <a:spLocks/>
            </p:cNvSpPr>
            <p:nvPr/>
          </p:nvSpPr>
          <p:spPr>
            <a:xfrm>
              <a:off x="5072114" y="131773"/>
              <a:ext cx="1260000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spcBef>
                  <a:spcPts val="0"/>
                </a:spcBef>
                <a:buClrTx/>
                <a:buSzTx/>
                <a:buFontTx/>
                <a:buNone/>
                <a:tabLst/>
                <a:defRPr/>
              </a:pPr>
              <a:r>
                <a:rPr lang="ar-MA" sz="2000" b="1" dirty="0">
                  <a:solidFill>
                    <a:srgbClr val="565F88">
                      <a:alpha val="20000"/>
                    </a:srgbClr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معــــــــــجم</a:t>
              </a:r>
            </a:p>
          </p:txBody>
        </p:sp>
        <p:grpSp>
          <p:nvGrpSpPr>
            <p:cNvPr id="8" name="Groupe 7">
              <a:extLst>
                <a:ext uri="{FF2B5EF4-FFF2-40B4-BE49-F238E27FC236}">
                  <a16:creationId xmlns:a16="http://schemas.microsoft.com/office/drawing/2014/main" id="{11840B47-EB98-EAF0-3E4D-3C53CE282325}"/>
                </a:ext>
              </a:extLst>
            </p:cNvPr>
            <p:cNvGrpSpPr/>
            <p:nvPr/>
          </p:nvGrpSpPr>
          <p:grpSpPr>
            <a:xfrm>
              <a:off x="1878674" y="131773"/>
              <a:ext cx="4453440" cy="288000"/>
              <a:chOff x="1878674" y="131773"/>
              <a:chExt cx="4453440" cy="288000"/>
            </a:xfrm>
          </p:grpSpPr>
          <p:pic>
            <p:nvPicPr>
              <p:cNvPr id="9" name="Image 8">
                <a:extLst>
                  <a:ext uri="{FF2B5EF4-FFF2-40B4-BE49-F238E27FC236}">
                    <a16:creationId xmlns:a16="http://schemas.microsoft.com/office/drawing/2014/main" id="{3845483E-F2B0-C42A-1D4D-BBE4C9595BB5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6">
                <a:alphaModFix amt="20000"/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/>
            </p:blipFill>
            <p:spPr>
              <a:xfrm>
                <a:off x="1878674" y="136738"/>
                <a:ext cx="278069" cy="278069"/>
              </a:xfrm>
              <a:prstGeom prst="rect">
                <a:avLst/>
              </a:prstGeom>
              <a:ln>
                <a:noFill/>
              </a:ln>
            </p:spPr>
          </p:pic>
          <p:grpSp>
            <p:nvGrpSpPr>
              <p:cNvPr id="18" name="Groupe 17">
                <a:extLst>
                  <a:ext uri="{FF2B5EF4-FFF2-40B4-BE49-F238E27FC236}">
                    <a16:creationId xmlns:a16="http://schemas.microsoft.com/office/drawing/2014/main" id="{3D991BD8-9602-3212-D657-E4EB7E93F438}"/>
                  </a:ext>
                </a:extLst>
              </p:cNvPr>
              <p:cNvGrpSpPr/>
              <p:nvPr/>
            </p:nvGrpSpPr>
            <p:grpSpPr>
              <a:xfrm>
                <a:off x="2815306" y="131773"/>
                <a:ext cx="3516808" cy="288000"/>
                <a:chOff x="2815306" y="131773"/>
                <a:chExt cx="3516808" cy="288000"/>
              </a:xfrm>
            </p:grpSpPr>
            <p:pic>
              <p:nvPicPr>
                <p:cNvPr id="20" name="Image 19">
                  <a:extLst>
                    <a:ext uri="{FF2B5EF4-FFF2-40B4-BE49-F238E27FC236}">
                      <a16:creationId xmlns:a16="http://schemas.microsoft.com/office/drawing/2014/main" id="{2C04C643-A6E8-BBDE-C0CE-33D85598DE0B}"/>
                    </a:ext>
                  </a:extLst>
                </p:cNvPr>
                <p:cNvPicPr>
                  <a:picLocks noChangeAspect="1"/>
                </p:cNvPicPr>
                <p:nvPr/>
              </p:nvPicPr>
              <p:blipFill>
                <a:blip r:embed="rId7">
                  <a:alphaModFix amt="20000"/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/>
              </p:blipFill>
              <p:spPr>
                <a:xfrm>
                  <a:off x="6054045" y="136738"/>
                  <a:ext cx="278069" cy="278069"/>
                </a:xfrm>
                <a:prstGeom prst="rect">
                  <a:avLst/>
                </a:prstGeom>
                <a:ln>
                  <a:noFill/>
                </a:ln>
              </p:spPr>
            </p:pic>
            <p:pic>
              <p:nvPicPr>
                <p:cNvPr id="21" name="Image 20">
                  <a:extLst>
                    <a:ext uri="{FF2B5EF4-FFF2-40B4-BE49-F238E27FC236}">
                      <a16:creationId xmlns:a16="http://schemas.microsoft.com/office/drawing/2014/main" id="{60BC69C9-8B68-0ACA-01A2-796E0703BA80}"/>
                    </a:ext>
                  </a:extLst>
                </p:cNvPr>
                <p:cNvPicPr>
                  <a:picLocks noChangeAspect="1"/>
                </p:cNvPicPr>
                <p:nvPr/>
              </p:nvPicPr>
              <p:blipFill>
                <a:blip r:embed="rId8">
                  <a:alphaModFix/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/>
              </p:blipFill>
              <p:spPr>
                <a:xfrm>
                  <a:off x="4052373" y="136738"/>
                  <a:ext cx="278069" cy="278069"/>
                </a:xfrm>
                <a:prstGeom prst="rect">
                  <a:avLst/>
                </a:prstGeom>
                <a:ln>
                  <a:noFill/>
                </a:ln>
              </p:spPr>
            </p:pic>
            <p:sp>
              <p:nvSpPr>
                <p:cNvPr id="22" name="Rectangle 21">
                  <a:extLst>
                    <a:ext uri="{FF2B5EF4-FFF2-40B4-BE49-F238E27FC236}">
                      <a16:creationId xmlns:a16="http://schemas.microsoft.com/office/drawing/2014/main" id="{DD984212-AE0C-531A-1345-B5E2CBEC431C}"/>
                    </a:ext>
                  </a:extLst>
                </p:cNvPr>
                <p:cNvSpPr>
                  <a:spLocks/>
                </p:cNvSpPr>
                <p:nvPr/>
              </p:nvSpPr>
              <p:spPr>
                <a:xfrm>
                  <a:off x="2815306" y="131773"/>
                  <a:ext cx="1260000" cy="288000"/>
                </a:xfrm>
                <a:prstGeom prst="rect">
                  <a:avLst/>
                </a:prstGeom>
                <a:noFill/>
                <a:ln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marL="0" marR="0" lvl="0" indent="0" algn="ctr" defTabSz="914400" rtl="1" eaLnBrk="1" fontAlgn="auto" latinLnBrk="0" hangingPunct="1">
                    <a:spcBef>
                      <a:spcPts val="0"/>
                    </a:spcBef>
                    <a:buClrTx/>
                    <a:buSzTx/>
                    <a:buFontTx/>
                    <a:buNone/>
                    <a:tabLst/>
                    <a:defRPr/>
                  </a:pPr>
                  <a:r>
                    <a:rPr lang="ar-MA" sz="2000" b="1" dirty="0">
                      <a:solidFill>
                        <a:srgbClr val="565F88"/>
                      </a:solidFill>
                      <a:latin typeface="Microsoft Uighur" panose="02000000000000000000" pitchFamily="2" charset="-78"/>
                      <a:cs typeface="Microsoft Uighur" panose="02000000000000000000" pitchFamily="2" charset="-78"/>
                    </a:rPr>
                    <a:t>استـماع وتحدث</a:t>
                  </a:r>
                </a:p>
              </p:txBody>
            </p:sp>
          </p:grpSp>
        </p:grpSp>
      </p:grpSp>
    </p:spTree>
    <p:extLst>
      <p:ext uri="{BB962C8B-B14F-4D97-AF65-F5344CB8AC3E}">
        <p14:creationId xmlns:p14="http://schemas.microsoft.com/office/powerpoint/2010/main" val="2785344253"/>
      </p:ext>
    </p:extLst>
  </p:cSld>
  <p:clrMapOvr>
    <a:masterClrMapping/>
  </p:clrMapOvr>
  <p:transition spd="slow">
    <p:fade/>
  </p:transition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1CD5D69-B651-DF1F-DE23-A32B4475C8E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07AB47F5-AE18-4EEE-CA08-383299E994B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2373" y="850246"/>
            <a:ext cx="6840000" cy="389330"/>
          </a:xfrm>
        </p:spPr>
        <p:txBody>
          <a:bodyPr>
            <a:noAutofit/>
          </a:bodyPr>
          <a:lstStyle/>
          <a:p>
            <a:pPr lvl="0" defTabSz="457200">
              <a:lnSpc>
                <a:spcPct val="100000"/>
              </a:lnSpc>
              <a:spcBef>
                <a:spcPts val="0"/>
              </a:spcBef>
              <a:defRPr/>
            </a:pPr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أنا سألعب دور الأب. سأعين من يقوم بدور عمران ومن يقوم بدور محمد.  </a:t>
            </a:r>
          </a:p>
        </p:txBody>
      </p:sp>
      <p:pic>
        <p:nvPicPr>
          <p:cNvPr id="3" name="Image 2">
            <a:extLst>
              <a:ext uri="{FF2B5EF4-FFF2-40B4-BE49-F238E27FC236}">
                <a16:creationId xmlns:a16="http://schemas.microsoft.com/office/drawing/2014/main" id="{239F1657-0E82-8BCE-4EAB-88395EB73B19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870183" y="136738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12" name="Rectangle 11">
            <a:extLst>
              <a:ext uri="{FF2B5EF4-FFF2-40B4-BE49-F238E27FC236}">
                <a16:creationId xmlns:a16="http://schemas.microsoft.com/office/drawing/2014/main" id="{80FBD63F-F350-BD8B-2D2A-5554FF194DEF}"/>
              </a:ext>
            </a:extLst>
          </p:cNvPr>
          <p:cNvSpPr>
            <a:spLocks/>
          </p:cNvSpPr>
          <p:nvPr/>
        </p:nvSpPr>
        <p:spPr>
          <a:xfrm>
            <a:off x="6610183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lang="ar-MA" sz="2000" b="1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افتتاح الحصة</a:t>
            </a:r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CA10CEC4-D289-0CFC-4F5D-1620F713E5AB}"/>
              </a:ext>
            </a:extLst>
          </p:cNvPr>
          <p:cNvSpPr>
            <a:spLocks/>
          </p:cNvSpPr>
          <p:nvPr/>
        </p:nvSpPr>
        <p:spPr>
          <a:xfrm>
            <a:off x="398069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اختــتام الحــصة</a:t>
            </a:r>
          </a:p>
        </p:txBody>
      </p:sp>
      <p:pic>
        <p:nvPicPr>
          <p:cNvPr id="29" name="Espace réservé pour une image  28">
            <a:extLst>
              <a:ext uri="{FF2B5EF4-FFF2-40B4-BE49-F238E27FC236}">
                <a16:creationId xmlns:a16="http://schemas.microsoft.com/office/drawing/2014/main" id="{87F2794E-A7C1-75D6-F847-82A1D7BD2FF1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/>
      </p:pic>
      <p:pic>
        <p:nvPicPr>
          <p:cNvPr id="17" name="Image 16" descr="Une image contenant texte, habits, capture d’écran, personne&#10;&#10;Le contenu généré par l’IA peut être incorrect.">
            <a:extLst>
              <a:ext uri="{FF2B5EF4-FFF2-40B4-BE49-F238E27FC236}">
                <a16:creationId xmlns:a16="http://schemas.microsoft.com/office/drawing/2014/main" id="{21598EE3-10BC-43BF-DCB9-52C94A980D96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112808" y="2017068"/>
            <a:ext cx="6477092" cy="3375953"/>
          </a:xfrm>
          <a:prstGeom prst="rect">
            <a:avLst/>
          </a:prstGeom>
        </p:spPr>
      </p:pic>
      <p:grpSp>
        <p:nvGrpSpPr>
          <p:cNvPr id="4" name="Groupe 3">
            <a:extLst>
              <a:ext uri="{FF2B5EF4-FFF2-40B4-BE49-F238E27FC236}">
                <a16:creationId xmlns:a16="http://schemas.microsoft.com/office/drawing/2014/main" id="{D09F0717-11DC-828A-15AB-E739F04C62CF}"/>
              </a:ext>
            </a:extLst>
          </p:cNvPr>
          <p:cNvGrpSpPr/>
          <p:nvPr/>
        </p:nvGrpSpPr>
        <p:grpSpPr>
          <a:xfrm>
            <a:off x="1878674" y="131773"/>
            <a:ext cx="4453440" cy="288000"/>
            <a:chOff x="1878674" y="131773"/>
            <a:chExt cx="4453440" cy="288000"/>
          </a:xfrm>
        </p:grpSpPr>
        <p:sp>
          <p:nvSpPr>
            <p:cNvPr id="5" name="Rectangle 4">
              <a:extLst>
                <a:ext uri="{FF2B5EF4-FFF2-40B4-BE49-F238E27FC236}">
                  <a16:creationId xmlns:a16="http://schemas.microsoft.com/office/drawing/2014/main" id="{745C5307-78B7-02E2-616D-ABFF1E82FC10}"/>
                </a:ext>
              </a:extLst>
            </p:cNvPr>
            <p:cNvSpPr>
              <a:spLocks/>
            </p:cNvSpPr>
            <p:nvPr/>
          </p:nvSpPr>
          <p:spPr>
            <a:xfrm>
              <a:off x="5072114" y="131773"/>
              <a:ext cx="1260000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spcBef>
                  <a:spcPts val="0"/>
                </a:spcBef>
                <a:buClrTx/>
                <a:buSzTx/>
                <a:buFontTx/>
                <a:buNone/>
                <a:tabLst/>
                <a:defRPr/>
              </a:pPr>
              <a:r>
                <a:rPr lang="ar-MA" sz="2000" b="1" dirty="0">
                  <a:solidFill>
                    <a:srgbClr val="565F88">
                      <a:alpha val="20000"/>
                    </a:srgbClr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معــــــــــجم</a:t>
              </a:r>
            </a:p>
          </p:txBody>
        </p:sp>
        <p:grpSp>
          <p:nvGrpSpPr>
            <p:cNvPr id="8" name="Groupe 7">
              <a:extLst>
                <a:ext uri="{FF2B5EF4-FFF2-40B4-BE49-F238E27FC236}">
                  <a16:creationId xmlns:a16="http://schemas.microsoft.com/office/drawing/2014/main" id="{1C31B290-DA34-9A50-1B13-57B14D4940EF}"/>
                </a:ext>
              </a:extLst>
            </p:cNvPr>
            <p:cNvGrpSpPr/>
            <p:nvPr/>
          </p:nvGrpSpPr>
          <p:grpSpPr>
            <a:xfrm>
              <a:off x="1878674" y="131773"/>
              <a:ext cx="4453440" cy="288000"/>
              <a:chOff x="1878674" y="131773"/>
              <a:chExt cx="4453440" cy="288000"/>
            </a:xfrm>
          </p:grpSpPr>
          <p:pic>
            <p:nvPicPr>
              <p:cNvPr id="9" name="Image 8">
                <a:extLst>
                  <a:ext uri="{FF2B5EF4-FFF2-40B4-BE49-F238E27FC236}">
                    <a16:creationId xmlns:a16="http://schemas.microsoft.com/office/drawing/2014/main" id="{8921CF2A-BF90-6F87-F805-B97CCF0390C1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5">
                <a:alphaModFix amt="20000"/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/>
            </p:blipFill>
            <p:spPr>
              <a:xfrm>
                <a:off x="1878674" y="136738"/>
                <a:ext cx="278069" cy="278069"/>
              </a:xfrm>
              <a:prstGeom prst="rect">
                <a:avLst/>
              </a:prstGeom>
              <a:ln>
                <a:noFill/>
              </a:ln>
            </p:spPr>
          </p:pic>
          <p:grpSp>
            <p:nvGrpSpPr>
              <p:cNvPr id="18" name="Groupe 17">
                <a:extLst>
                  <a:ext uri="{FF2B5EF4-FFF2-40B4-BE49-F238E27FC236}">
                    <a16:creationId xmlns:a16="http://schemas.microsoft.com/office/drawing/2014/main" id="{7B305015-50A6-0587-C5CD-495E3414AE1A}"/>
                  </a:ext>
                </a:extLst>
              </p:cNvPr>
              <p:cNvGrpSpPr/>
              <p:nvPr/>
            </p:nvGrpSpPr>
            <p:grpSpPr>
              <a:xfrm>
                <a:off x="2815306" y="131773"/>
                <a:ext cx="3516808" cy="288000"/>
                <a:chOff x="2815306" y="131773"/>
                <a:chExt cx="3516808" cy="288000"/>
              </a:xfrm>
            </p:grpSpPr>
            <p:pic>
              <p:nvPicPr>
                <p:cNvPr id="19" name="Image 18">
                  <a:extLst>
                    <a:ext uri="{FF2B5EF4-FFF2-40B4-BE49-F238E27FC236}">
                      <a16:creationId xmlns:a16="http://schemas.microsoft.com/office/drawing/2014/main" id="{CBFE8924-A58C-97E7-9C2F-9EE4838DCE17}"/>
                    </a:ext>
                  </a:extLst>
                </p:cNvPr>
                <p:cNvPicPr>
                  <a:picLocks noChangeAspect="1"/>
                </p:cNvPicPr>
                <p:nvPr/>
              </p:nvPicPr>
              <p:blipFill>
                <a:blip r:embed="rId6">
                  <a:alphaModFix amt="20000"/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/>
              </p:blipFill>
              <p:spPr>
                <a:xfrm>
                  <a:off x="6054045" y="136738"/>
                  <a:ext cx="278069" cy="278069"/>
                </a:xfrm>
                <a:prstGeom prst="rect">
                  <a:avLst/>
                </a:prstGeom>
                <a:ln>
                  <a:noFill/>
                </a:ln>
              </p:spPr>
            </p:pic>
            <p:pic>
              <p:nvPicPr>
                <p:cNvPr id="20" name="Image 19">
                  <a:extLst>
                    <a:ext uri="{FF2B5EF4-FFF2-40B4-BE49-F238E27FC236}">
                      <a16:creationId xmlns:a16="http://schemas.microsoft.com/office/drawing/2014/main" id="{EBD23192-2A2A-684C-389D-3C64943FFA3D}"/>
                    </a:ext>
                  </a:extLst>
                </p:cNvPr>
                <p:cNvPicPr>
                  <a:picLocks noChangeAspect="1"/>
                </p:cNvPicPr>
                <p:nvPr/>
              </p:nvPicPr>
              <p:blipFill>
                <a:blip r:embed="rId7">
                  <a:alphaModFix/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/>
              </p:blipFill>
              <p:spPr>
                <a:xfrm>
                  <a:off x="4052373" y="136738"/>
                  <a:ext cx="278069" cy="278069"/>
                </a:xfrm>
                <a:prstGeom prst="rect">
                  <a:avLst/>
                </a:prstGeom>
                <a:ln>
                  <a:noFill/>
                </a:ln>
              </p:spPr>
            </p:pic>
            <p:sp>
              <p:nvSpPr>
                <p:cNvPr id="21" name="Rectangle 20">
                  <a:extLst>
                    <a:ext uri="{FF2B5EF4-FFF2-40B4-BE49-F238E27FC236}">
                      <a16:creationId xmlns:a16="http://schemas.microsoft.com/office/drawing/2014/main" id="{E8C8E26E-F7F2-9F6F-043F-7F5F9AE17D4A}"/>
                    </a:ext>
                  </a:extLst>
                </p:cNvPr>
                <p:cNvSpPr>
                  <a:spLocks/>
                </p:cNvSpPr>
                <p:nvPr/>
              </p:nvSpPr>
              <p:spPr>
                <a:xfrm>
                  <a:off x="2815306" y="131773"/>
                  <a:ext cx="1260000" cy="288000"/>
                </a:xfrm>
                <a:prstGeom prst="rect">
                  <a:avLst/>
                </a:prstGeom>
                <a:noFill/>
                <a:ln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marL="0" marR="0" lvl="0" indent="0" algn="ctr" defTabSz="914400" rtl="1" eaLnBrk="1" fontAlgn="auto" latinLnBrk="0" hangingPunct="1">
                    <a:spcBef>
                      <a:spcPts val="0"/>
                    </a:spcBef>
                    <a:buClrTx/>
                    <a:buSzTx/>
                    <a:buFontTx/>
                    <a:buNone/>
                    <a:tabLst/>
                    <a:defRPr/>
                  </a:pPr>
                  <a:r>
                    <a:rPr lang="ar-MA" sz="2000" b="1" dirty="0">
                      <a:solidFill>
                        <a:srgbClr val="565F88"/>
                      </a:solidFill>
                      <a:latin typeface="Microsoft Uighur" panose="02000000000000000000" pitchFamily="2" charset="-78"/>
                      <a:cs typeface="Microsoft Uighur" panose="02000000000000000000" pitchFamily="2" charset="-78"/>
                    </a:rPr>
                    <a:t>استـماع وتحدث</a:t>
                  </a:r>
                </a:p>
              </p:txBody>
            </p:sp>
          </p:grpSp>
        </p:grpSp>
      </p:grpSp>
    </p:spTree>
    <p:extLst>
      <p:ext uri="{BB962C8B-B14F-4D97-AF65-F5344CB8AC3E}">
        <p14:creationId xmlns:p14="http://schemas.microsoft.com/office/powerpoint/2010/main" val="1282370908"/>
      </p:ext>
    </p:extLst>
  </p:cSld>
  <p:clrMapOvr>
    <a:masterClrMapping/>
  </p:clrMapOvr>
  <p:transition spd="slow">
    <p:fade/>
  </p:transition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E05BD3D-F671-A047-1481-E79000F1129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2D48A6B1-9A46-A01A-84FA-142F3B2DD52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2373" y="850246"/>
            <a:ext cx="6840000" cy="389330"/>
          </a:xfrm>
        </p:spPr>
        <p:txBody>
          <a:bodyPr>
            <a:noAutofit/>
          </a:bodyPr>
          <a:lstStyle/>
          <a:p>
            <a:pPr lvl="0" defTabSz="457200">
              <a:lnSpc>
                <a:spcPct val="100000"/>
              </a:lnSpc>
              <a:spcBef>
                <a:spcPts val="0"/>
              </a:spcBef>
              <a:defRPr/>
            </a:pPr>
            <a:r>
              <a:rPr lang="ar-MA" sz="22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الآن لاحظوا في دقيقة المشاهد جيدا واستعدوا لوصف اللعبة التي اختارها كل طفل.</a:t>
            </a:r>
          </a:p>
        </p:txBody>
      </p:sp>
      <p:pic>
        <p:nvPicPr>
          <p:cNvPr id="3" name="Image 2">
            <a:extLst>
              <a:ext uri="{FF2B5EF4-FFF2-40B4-BE49-F238E27FC236}">
                <a16:creationId xmlns:a16="http://schemas.microsoft.com/office/drawing/2014/main" id="{42C49A78-954E-6B7E-B1EF-9FC686559929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870183" y="136738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12" name="Rectangle 11">
            <a:extLst>
              <a:ext uri="{FF2B5EF4-FFF2-40B4-BE49-F238E27FC236}">
                <a16:creationId xmlns:a16="http://schemas.microsoft.com/office/drawing/2014/main" id="{06E975AF-764A-10A0-A303-6C7306F2C9FA}"/>
              </a:ext>
            </a:extLst>
          </p:cNvPr>
          <p:cNvSpPr>
            <a:spLocks/>
          </p:cNvSpPr>
          <p:nvPr/>
        </p:nvSpPr>
        <p:spPr>
          <a:xfrm>
            <a:off x="6610183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lang="ar-MA" sz="2000" b="1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افتتاح الحصة</a:t>
            </a:r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0DF2B223-08E0-2FD2-5FFD-52DA97ED9990}"/>
              </a:ext>
            </a:extLst>
          </p:cNvPr>
          <p:cNvSpPr>
            <a:spLocks/>
          </p:cNvSpPr>
          <p:nvPr/>
        </p:nvSpPr>
        <p:spPr>
          <a:xfrm>
            <a:off x="398069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اختــتام الحــصة</a:t>
            </a:r>
          </a:p>
        </p:txBody>
      </p:sp>
      <p:pic>
        <p:nvPicPr>
          <p:cNvPr id="20" name="Espace réservé pour une image  19">
            <a:extLst>
              <a:ext uri="{FF2B5EF4-FFF2-40B4-BE49-F238E27FC236}">
                <a16:creationId xmlns:a16="http://schemas.microsoft.com/office/drawing/2014/main" id="{EECDB8F8-D465-BA1C-7D2A-B7DE9D3361C6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/>
      </p:pic>
      <p:pic>
        <p:nvPicPr>
          <p:cNvPr id="17" name="Image 16" descr="Une image contenant texte, roue, garçon, Visage humain&#10;&#10;Le contenu généré par l’IA peut être incorrect.">
            <a:extLst>
              <a:ext uri="{FF2B5EF4-FFF2-40B4-BE49-F238E27FC236}">
                <a16:creationId xmlns:a16="http://schemas.microsoft.com/office/drawing/2014/main" id="{753001C5-4007-D608-7E03-62AB7841BEA8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699963" y="1839253"/>
            <a:ext cx="5540220" cy="4168501"/>
          </a:xfrm>
          <a:prstGeom prst="rect">
            <a:avLst/>
          </a:prstGeom>
        </p:spPr>
      </p:pic>
      <p:pic>
        <p:nvPicPr>
          <p:cNvPr id="19" name="Image 18" descr="Une image contenant horloge, cercle, Horloge murale&#10;&#10;Le contenu généré par l’IA peut être incorrect.">
            <a:extLst>
              <a:ext uri="{FF2B5EF4-FFF2-40B4-BE49-F238E27FC236}">
                <a16:creationId xmlns:a16="http://schemas.microsoft.com/office/drawing/2014/main" id="{DDF5CA48-0B8C-112C-0EB5-63548DE10547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98069" y="1239576"/>
            <a:ext cx="483263" cy="556164"/>
          </a:xfrm>
          <a:prstGeom prst="rect">
            <a:avLst/>
          </a:prstGeom>
        </p:spPr>
      </p:pic>
      <p:grpSp>
        <p:nvGrpSpPr>
          <p:cNvPr id="4" name="Groupe 3">
            <a:extLst>
              <a:ext uri="{FF2B5EF4-FFF2-40B4-BE49-F238E27FC236}">
                <a16:creationId xmlns:a16="http://schemas.microsoft.com/office/drawing/2014/main" id="{C7708532-B547-5757-BF24-F2194B4947A8}"/>
              </a:ext>
            </a:extLst>
          </p:cNvPr>
          <p:cNvGrpSpPr/>
          <p:nvPr/>
        </p:nvGrpSpPr>
        <p:grpSpPr>
          <a:xfrm>
            <a:off x="1878674" y="131773"/>
            <a:ext cx="4453440" cy="288000"/>
            <a:chOff x="1878674" y="131773"/>
            <a:chExt cx="4453440" cy="288000"/>
          </a:xfrm>
        </p:grpSpPr>
        <p:sp>
          <p:nvSpPr>
            <p:cNvPr id="5" name="Rectangle 4">
              <a:extLst>
                <a:ext uri="{FF2B5EF4-FFF2-40B4-BE49-F238E27FC236}">
                  <a16:creationId xmlns:a16="http://schemas.microsoft.com/office/drawing/2014/main" id="{5D3540A0-0D05-244A-AAF8-2C90C0975459}"/>
                </a:ext>
              </a:extLst>
            </p:cNvPr>
            <p:cNvSpPr>
              <a:spLocks/>
            </p:cNvSpPr>
            <p:nvPr/>
          </p:nvSpPr>
          <p:spPr>
            <a:xfrm>
              <a:off x="5072114" y="131773"/>
              <a:ext cx="1260000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spcBef>
                  <a:spcPts val="0"/>
                </a:spcBef>
                <a:buClrTx/>
                <a:buSzTx/>
                <a:buFontTx/>
                <a:buNone/>
                <a:tabLst/>
                <a:defRPr/>
              </a:pPr>
              <a:r>
                <a:rPr lang="ar-MA" sz="2000" b="1" dirty="0">
                  <a:solidFill>
                    <a:srgbClr val="565F88">
                      <a:alpha val="20000"/>
                    </a:srgbClr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معــــــــــجم</a:t>
              </a:r>
            </a:p>
          </p:txBody>
        </p:sp>
        <p:grpSp>
          <p:nvGrpSpPr>
            <p:cNvPr id="8" name="Groupe 7">
              <a:extLst>
                <a:ext uri="{FF2B5EF4-FFF2-40B4-BE49-F238E27FC236}">
                  <a16:creationId xmlns:a16="http://schemas.microsoft.com/office/drawing/2014/main" id="{E9E6AC95-08E3-FEDB-2861-2092F3D81E99}"/>
                </a:ext>
              </a:extLst>
            </p:cNvPr>
            <p:cNvGrpSpPr/>
            <p:nvPr/>
          </p:nvGrpSpPr>
          <p:grpSpPr>
            <a:xfrm>
              <a:off x="1878674" y="131773"/>
              <a:ext cx="4453440" cy="288000"/>
              <a:chOff x="1878674" y="131773"/>
              <a:chExt cx="4453440" cy="288000"/>
            </a:xfrm>
          </p:grpSpPr>
          <p:pic>
            <p:nvPicPr>
              <p:cNvPr id="9" name="Image 8">
                <a:extLst>
                  <a:ext uri="{FF2B5EF4-FFF2-40B4-BE49-F238E27FC236}">
                    <a16:creationId xmlns:a16="http://schemas.microsoft.com/office/drawing/2014/main" id="{2213A37E-2026-9DA5-5576-9A2F90D52814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6">
                <a:alphaModFix amt="20000"/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/>
            </p:blipFill>
            <p:spPr>
              <a:xfrm>
                <a:off x="1878674" y="136738"/>
                <a:ext cx="278069" cy="278069"/>
              </a:xfrm>
              <a:prstGeom prst="rect">
                <a:avLst/>
              </a:prstGeom>
              <a:ln>
                <a:noFill/>
              </a:ln>
            </p:spPr>
          </p:pic>
          <p:grpSp>
            <p:nvGrpSpPr>
              <p:cNvPr id="18" name="Groupe 17">
                <a:extLst>
                  <a:ext uri="{FF2B5EF4-FFF2-40B4-BE49-F238E27FC236}">
                    <a16:creationId xmlns:a16="http://schemas.microsoft.com/office/drawing/2014/main" id="{62DA1743-5E60-F862-AF86-5C5964E15ED5}"/>
                  </a:ext>
                </a:extLst>
              </p:cNvPr>
              <p:cNvGrpSpPr/>
              <p:nvPr/>
            </p:nvGrpSpPr>
            <p:grpSpPr>
              <a:xfrm>
                <a:off x="2815306" y="131773"/>
                <a:ext cx="3516808" cy="288000"/>
                <a:chOff x="2815306" y="131773"/>
                <a:chExt cx="3516808" cy="288000"/>
              </a:xfrm>
            </p:grpSpPr>
            <p:pic>
              <p:nvPicPr>
                <p:cNvPr id="21" name="Image 20">
                  <a:extLst>
                    <a:ext uri="{FF2B5EF4-FFF2-40B4-BE49-F238E27FC236}">
                      <a16:creationId xmlns:a16="http://schemas.microsoft.com/office/drawing/2014/main" id="{B88984DF-C77B-2F6F-E5FC-82C0728598CF}"/>
                    </a:ext>
                  </a:extLst>
                </p:cNvPr>
                <p:cNvPicPr>
                  <a:picLocks noChangeAspect="1"/>
                </p:cNvPicPr>
                <p:nvPr/>
              </p:nvPicPr>
              <p:blipFill>
                <a:blip r:embed="rId7">
                  <a:alphaModFix amt="20000"/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/>
              </p:blipFill>
              <p:spPr>
                <a:xfrm>
                  <a:off x="6054045" y="136738"/>
                  <a:ext cx="278069" cy="278069"/>
                </a:xfrm>
                <a:prstGeom prst="rect">
                  <a:avLst/>
                </a:prstGeom>
                <a:ln>
                  <a:noFill/>
                </a:ln>
              </p:spPr>
            </p:pic>
            <p:pic>
              <p:nvPicPr>
                <p:cNvPr id="22" name="Image 21">
                  <a:extLst>
                    <a:ext uri="{FF2B5EF4-FFF2-40B4-BE49-F238E27FC236}">
                      <a16:creationId xmlns:a16="http://schemas.microsoft.com/office/drawing/2014/main" id="{830C587C-57E0-FC06-EF80-F928709BF2A3}"/>
                    </a:ext>
                  </a:extLst>
                </p:cNvPr>
                <p:cNvPicPr>
                  <a:picLocks noChangeAspect="1"/>
                </p:cNvPicPr>
                <p:nvPr/>
              </p:nvPicPr>
              <p:blipFill>
                <a:blip r:embed="rId8">
                  <a:alphaModFix/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/>
              </p:blipFill>
              <p:spPr>
                <a:xfrm>
                  <a:off x="4052373" y="136738"/>
                  <a:ext cx="278069" cy="278069"/>
                </a:xfrm>
                <a:prstGeom prst="rect">
                  <a:avLst/>
                </a:prstGeom>
                <a:ln>
                  <a:noFill/>
                </a:ln>
              </p:spPr>
            </p:pic>
            <p:sp>
              <p:nvSpPr>
                <p:cNvPr id="23" name="Rectangle 22">
                  <a:extLst>
                    <a:ext uri="{FF2B5EF4-FFF2-40B4-BE49-F238E27FC236}">
                      <a16:creationId xmlns:a16="http://schemas.microsoft.com/office/drawing/2014/main" id="{09517279-40F6-B40E-106D-9EC901A9AE05}"/>
                    </a:ext>
                  </a:extLst>
                </p:cNvPr>
                <p:cNvSpPr>
                  <a:spLocks/>
                </p:cNvSpPr>
                <p:nvPr/>
              </p:nvSpPr>
              <p:spPr>
                <a:xfrm>
                  <a:off x="2815306" y="131773"/>
                  <a:ext cx="1260000" cy="288000"/>
                </a:xfrm>
                <a:prstGeom prst="rect">
                  <a:avLst/>
                </a:prstGeom>
                <a:noFill/>
                <a:ln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marL="0" marR="0" lvl="0" indent="0" algn="ctr" defTabSz="914400" rtl="1" eaLnBrk="1" fontAlgn="auto" latinLnBrk="0" hangingPunct="1">
                    <a:spcBef>
                      <a:spcPts val="0"/>
                    </a:spcBef>
                    <a:buClrTx/>
                    <a:buSzTx/>
                    <a:buFontTx/>
                    <a:buNone/>
                    <a:tabLst/>
                    <a:defRPr/>
                  </a:pPr>
                  <a:r>
                    <a:rPr lang="ar-MA" sz="2000" b="1" dirty="0">
                      <a:solidFill>
                        <a:srgbClr val="565F88"/>
                      </a:solidFill>
                      <a:latin typeface="Microsoft Uighur" panose="02000000000000000000" pitchFamily="2" charset="-78"/>
                      <a:cs typeface="Microsoft Uighur" panose="02000000000000000000" pitchFamily="2" charset="-78"/>
                    </a:rPr>
                    <a:t>استـماع وتحدث</a:t>
                  </a:r>
                </a:p>
              </p:txBody>
            </p:sp>
          </p:grpSp>
        </p:grpSp>
      </p:grpSp>
    </p:spTree>
    <p:extLst>
      <p:ext uri="{BB962C8B-B14F-4D97-AF65-F5344CB8AC3E}">
        <p14:creationId xmlns:p14="http://schemas.microsoft.com/office/powerpoint/2010/main" val="3112955383"/>
      </p:ext>
    </p:extLst>
  </p:cSld>
  <p:clrMapOvr>
    <a:masterClrMapping/>
  </p:clrMapOvr>
  <p:transition spd="slow">
    <p:fade/>
  </p:transition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00BA9C1-64BE-8CF4-6155-A4AEDF5CA51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FEED8548-D8F9-C6C9-D72C-371B8B80E17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2373" y="850246"/>
            <a:ext cx="6840000" cy="389330"/>
          </a:xfrm>
        </p:spPr>
        <p:txBody>
          <a:bodyPr>
            <a:noAutofit/>
          </a:bodyPr>
          <a:lstStyle/>
          <a:p>
            <a:pPr lvl="0" defTabSz="457200">
              <a:lnSpc>
                <a:spcPct val="100000"/>
              </a:lnSpc>
              <a:spcBef>
                <a:spcPts val="0"/>
              </a:spcBef>
              <a:defRPr/>
            </a:pPr>
            <a:r>
              <a:rPr lang="ar-MA" sz="22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من يصف دراجة عمران؟ استمعوا جيدا.</a:t>
            </a:r>
            <a:br>
              <a:rPr lang="ar-MA" sz="22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</a:br>
            <a:r>
              <a:rPr lang="ar-MA" sz="2000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يساعد الأستاذ المتعلمين بأوصاف أخرى مناسبة</a:t>
            </a:r>
            <a:r>
              <a:rPr lang="ar-MA" sz="22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.</a:t>
            </a:r>
          </a:p>
        </p:txBody>
      </p:sp>
      <p:pic>
        <p:nvPicPr>
          <p:cNvPr id="3" name="Image 2">
            <a:extLst>
              <a:ext uri="{FF2B5EF4-FFF2-40B4-BE49-F238E27FC236}">
                <a16:creationId xmlns:a16="http://schemas.microsoft.com/office/drawing/2014/main" id="{2CF2EB73-BB1B-DD57-438C-4F9D89DCDEEA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870183" y="136738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12" name="Rectangle 11">
            <a:extLst>
              <a:ext uri="{FF2B5EF4-FFF2-40B4-BE49-F238E27FC236}">
                <a16:creationId xmlns:a16="http://schemas.microsoft.com/office/drawing/2014/main" id="{6CD90852-E208-5BC3-B8AF-037F3BE3E7A1}"/>
              </a:ext>
            </a:extLst>
          </p:cNvPr>
          <p:cNvSpPr>
            <a:spLocks/>
          </p:cNvSpPr>
          <p:nvPr/>
        </p:nvSpPr>
        <p:spPr>
          <a:xfrm>
            <a:off x="6610183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lang="ar-MA" sz="2000" b="1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افتتاح الحصة</a:t>
            </a:r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0F57D2D7-9393-5F09-AB39-9ED7FA2105C2}"/>
              </a:ext>
            </a:extLst>
          </p:cNvPr>
          <p:cNvSpPr>
            <a:spLocks/>
          </p:cNvSpPr>
          <p:nvPr/>
        </p:nvSpPr>
        <p:spPr>
          <a:xfrm>
            <a:off x="398069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اختــتام الحــصة</a:t>
            </a:r>
          </a:p>
        </p:txBody>
      </p:sp>
      <p:pic>
        <p:nvPicPr>
          <p:cNvPr id="25" name="Image 24" descr="Une image contenant roue, Roue de vélo, transport, Véhicule terrestre&#10;&#10;Le contenu généré par l’IA peut être incorrect.">
            <a:extLst>
              <a:ext uri="{FF2B5EF4-FFF2-40B4-BE49-F238E27FC236}">
                <a16:creationId xmlns:a16="http://schemas.microsoft.com/office/drawing/2014/main" id="{1ACC2779-5804-915E-55FF-A1792D7B12D1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639647" y="2163220"/>
            <a:ext cx="2981518" cy="2981518"/>
          </a:xfrm>
          <a:prstGeom prst="rect">
            <a:avLst/>
          </a:prstGeom>
        </p:spPr>
      </p:pic>
      <p:pic>
        <p:nvPicPr>
          <p:cNvPr id="27" name="Image 26" descr="Une image contenant texte, Police, écriture manuscrite, capture d’écran&#10;&#10;Le contenu généré par l’IA peut être incorrect.">
            <a:extLst>
              <a:ext uri="{FF2B5EF4-FFF2-40B4-BE49-F238E27FC236}">
                <a16:creationId xmlns:a16="http://schemas.microsoft.com/office/drawing/2014/main" id="{4182965F-FDCC-1EE7-5DB4-740CDB79BB45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22835" y="2399883"/>
            <a:ext cx="5174121" cy="2327393"/>
          </a:xfrm>
          <a:prstGeom prst="rect">
            <a:avLst/>
          </a:prstGeom>
        </p:spPr>
      </p:pic>
      <p:pic>
        <p:nvPicPr>
          <p:cNvPr id="31" name="Espace réservé pour une image  30">
            <a:extLst>
              <a:ext uri="{FF2B5EF4-FFF2-40B4-BE49-F238E27FC236}">
                <a16:creationId xmlns:a16="http://schemas.microsoft.com/office/drawing/2014/main" id="{FCFBB670-88FE-A0A2-7F43-4044E92F37A4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/>
      </p:pic>
      <p:grpSp>
        <p:nvGrpSpPr>
          <p:cNvPr id="4" name="Groupe 3">
            <a:extLst>
              <a:ext uri="{FF2B5EF4-FFF2-40B4-BE49-F238E27FC236}">
                <a16:creationId xmlns:a16="http://schemas.microsoft.com/office/drawing/2014/main" id="{3916BD56-C6AE-E111-2F3E-AFFB8B6AAB69}"/>
              </a:ext>
            </a:extLst>
          </p:cNvPr>
          <p:cNvGrpSpPr/>
          <p:nvPr/>
        </p:nvGrpSpPr>
        <p:grpSpPr>
          <a:xfrm>
            <a:off x="1878674" y="131773"/>
            <a:ext cx="4453440" cy="288000"/>
            <a:chOff x="1878674" y="131773"/>
            <a:chExt cx="4453440" cy="288000"/>
          </a:xfrm>
        </p:grpSpPr>
        <p:sp>
          <p:nvSpPr>
            <p:cNvPr id="5" name="Rectangle 4">
              <a:extLst>
                <a:ext uri="{FF2B5EF4-FFF2-40B4-BE49-F238E27FC236}">
                  <a16:creationId xmlns:a16="http://schemas.microsoft.com/office/drawing/2014/main" id="{E5F08A37-84A8-EDFB-85D4-91D6877264A8}"/>
                </a:ext>
              </a:extLst>
            </p:cNvPr>
            <p:cNvSpPr>
              <a:spLocks/>
            </p:cNvSpPr>
            <p:nvPr/>
          </p:nvSpPr>
          <p:spPr>
            <a:xfrm>
              <a:off x="5072114" y="131773"/>
              <a:ext cx="1260000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spcBef>
                  <a:spcPts val="0"/>
                </a:spcBef>
                <a:buClrTx/>
                <a:buSzTx/>
                <a:buFontTx/>
                <a:buNone/>
                <a:tabLst/>
                <a:defRPr/>
              </a:pPr>
              <a:r>
                <a:rPr lang="ar-MA" sz="2000" b="1" dirty="0">
                  <a:solidFill>
                    <a:srgbClr val="565F88">
                      <a:alpha val="20000"/>
                    </a:srgbClr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معــــــــــجم</a:t>
              </a:r>
            </a:p>
          </p:txBody>
        </p:sp>
        <p:grpSp>
          <p:nvGrpSpPr>
            <p:cNvPr id="8" name="Groupe 7">
              <a:extLst>
                <a:ext uri="{FF2B5EF4-FFF2-40B4-BE49-F238E27FC236}">
                  <a16:creationId xmlns:a16="http://schemas.microsoft.com/office/drawing/2014/main" id="{273E2F33-949D-BDEB-46F0-335647A4C751}"/>
                </a:ext>
              </a:extLst>
            </p:cNvPr>
            <p:cNvGrpSpPr/>
            <p:nvPr/>
          </p:nvGrpSpPr>
          <p:grpSpPr>
            <a:xfrm>
              <a:off x="1878674" y="131773"/>
              <a:ext cx="4453440" cy="288000"/>
              <a:chOff x="1878674" y="131773"/>
              <a:chExt cx="4453440" cy="288000"/>
            </a:xfrm>
          </p:grpSpPr>
          <p:pic>
            <p:nvPicPr>
              <p:cNvPr id="9" name="Image 8">
                <a:extLst>
                  <a:ext uri="{FF2B5EF4-FFF2-40B4-BE49-F238E27FC236}">
                    <a16:creationId xmlns:a16="http://schemas.microsoft.com/office/drawing/2014/main" id="{17D063D9-637E-DED0-3920-D07ECF505E5E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6">
                <a:alphaModFix amt="20000"/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/>
            </p:blipFill>
            <p:spPr>
              <a:xfrm>
                <a:off x="1878674" y="136738"/>
                <a:ext cx="278069" cy="278069"/>
              </a:xfrm>
              <a:prstGeom prst="rect">
                <a:avLst/>
              </a:prstGeom>
              <a:ln>
                <a:noFill/>
              </a:ln>
            </p:spPr>
          </p:pic>
          <p:grpSp>
            <p:nvGrpSpPr>
              <p:cNvPr id="17" name="Groupe 16">
                <a:extLst>
                  <a:ext uri="{FF2B5EF4-FFF2-40B4-BE49-F238E27FC236}">
                    <a16:creationId xmlns:a16="http://schemas.microsoft.com/office/drawing/2014/main" id="{7F072286-DFBC-20FF-0D64-3685BFC6404F}"/>
                  </a:ext>
                </a:extLst>
              </p:cNvPr>
              <p:cNvGrpSpPr/>
              <p:nvPr/>
            </p:nvGrpSpPr>
            <p:grpSpPr>
              <a:xfrm>
                <a:off x="2815306" y="131773"/>
                <a:ext cx="3516808" cy="288000"/>
                <a:chOff x="2815306" y="131773"/>
                <a:chExt cx="3516808" cy="288000"/>
              </a:xfrm>
            </p:grpSpPr>
            <p:pic>
              <p:nvPicPr>
                <p:cNvPr id="18" name="Image 17">
                  <a:extLst>
                    <a:ext uri="{FF2B5EF4-FFF2-40B4-BE49-F238E27FC236}">
                      <a16:creationId xmlns:a16="http://schemas.microsoft.com/office/drawing/2014/main" id="{B1F47529-5DB4-748D-C695-4FDE0A17255A}"/>
                    </a:ext>
                  </a:extLst>
                </p:cNvPr>
                <p:cNvPicPr>
                  <a:picLocks noChangeAspect="1"/>
                </p:cNvPicPr>
                <p:nvPr/>
              </p:nvPicPr>
              <p:blipFill>
                <a:blip r:embed="rId7">
                  <a:alphaModFix amt="20000"/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/>
              </p:blipFill>
              <p:spPr>
                <a:xfrm>
                  <a:off x="6054045" y="136738"/>
                  <a:ext cx="278069" cy="278069"/>
                </a:xfrm>
                <a:prstGeom prst="rect">
                  <a:avLst/>
                </a:prstGeom>
                <a:ln>
                  <a:noFill/>
                </a:ln>
              </p:spPr>
            </p:pic>
            <p:pic>
              <p:nvPicPr>
                <p:cNvPr id="19" name="Image 18">
                  <a:extLst>
                    <a:ext uri="{FF2B5EF4-FFF2-40B4-BE49-F238E27FC236}">
                      <a16:creationId xmlns:a16="http://schemas.microsoft.com/office/drawing/2014/main" id="{25AE6549-D474-34E6-EB4A-4CBAA17B6C9F}"/>
                    </a:ext>
                  </a:extLst>
                </p:cNvPr>
                <p:cNvPicPr>
                  <a:picLocks noChangeAspect="1"/>
                </p:cNvPicPr>
                <p:nvPr/>
              </p:nvPicPr>
              <p:blipFill>
                <a:blip r:embed="rId8">
                  <a:alphaModFix/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/>
              </p:blipFill>
              <p:spPr>
                <a:xfrm>
                  <a:off x="4052373" y="136738"/>
                  <a:ext cx="278069" cy="278069"/>
                </a:xfrm>
                <a:prstGeom prst="rect">
                  <a:avLst/>
                </a:prstGeom>
                <a:ln>
                  <a:noFill/>
                </a:ln>
              </p:spPr>
            </p:pic>
            <p:sp>
              <p:nvSpPr>
                <p:cNvPr id="20" name="Rectangle 19">
                  <a:extLst>
                    <a:ext uri="{FF2B5EF4-FFF2-40B4-BE49-F238E27FC236}">
                      <a16:creationId xmlns:a16="http://schemas.microsoft.com/office/drawing/2014/main" id="{96D5E6FB-3963-9FA0-E357-C66214D4E1D5}"/>
                    </a:ext>
                  </a:extLst>
                </p:cNvPr>
                <p:cNvSpPr>
                  <a:spLocks/>
                </p:cNvSpPr>
                <p:nvPr/>
              </p:nvSpPr>
              <p:spPr>
                <a:xfrm>
                  <a:off x="2815306" y="131773"/>
                  <a:ext cx="1260000" cy="288000"/>
                </a:xfrm>
                <a:prstGeom prst="rect">
                  <a:avLst/>
                </a:prstGeom>
                <a:noFill/>
                <a:ln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marL="0" marR="0" lvl="0" indent="0" algn="ctr" defTabSz="914400" rtl="1" eaLnBrk="1" fontAlgn="auto" latinLnBrk="0" hangingPunct="1">
                    <a:spcBef>
                      <a:spcPts val="0"/>
                    </a:spcBef>
                    <a:buClrTx/>
                    <a:buSzTx/>
                    <a:buFontTx/>
                    <a:buNone/>
                    <a:tabLst/>
                    <a:defRPr/>
                  </a:pPr>
                  <a:r>
                    <a:rPr lang="ar-MA" sz="2000" b="1" dirty="0">
                      <a:solidFill>
                        <a:srgbClr val="565F88"/>
                      </a:solidFill>
                      <a:latin typeface="Microsoft Uighur" panose="02000000000000000000" pitchFamily="2" charset="-78"/>
                      <a:cs typeface="Microsoft Uighur" panose="02000000000000000000" pitchFamily="2" charset="-78"/>
                    </a:rPr>
                    <a:t>استـماع وتحدث</a:t>
                  </a:r>
                </a:p>
              </p:txBody>
            </p:sp>
          </p:grpSp>
        </p:grpSp>
      </p:grpSp>
    </p:spTree>
    <p:extLst>
      <p:ext uri="{BB962C8B-B14F-4D97-AF65-F5344CB8AC3E}">
        <p14:creationId xmlns:p14="http://schemas.microsoft.com/office/powerpoint/2010/main" val="819492651"/>
      </p:ext>
    </p:extLst>
  </p:cSld>
  <p:clrMapOvr>
    <a:masterClrMapping/>
  </p:clrMapOvr>
  <p:transition spd="slow">
    <p:fade/>
  </p:transition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A00C8F2-A746-FC23-17D5-E216076FDDC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1515F554-607D-80A3-A210-87CAAB3CE64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2373" y="850246"/>
            <a:ext cx="6840000" cy="389330"/>
          </a:xfrm>
        </p:spPr>
        <p:txBody>
          <a:bodyPr>
            <a:noAutofit/>
          </a:bodyPr>
          <a:lstStyle/>
          <a:p>
            <a:pPr lvl="0" defTabSz="457200">
              <a:lnSpc>
                <a:spcPct val="100000"/>
              </a:lnSpc>
              <a:spcBef>
                <a:spcPts val="0"/>
              </a:spcBef>
              <a:defRPr/>
            </a:pPr>
            <a:r>
              <a:rPr lang="ar-MA" sz="22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هذا وصف آخر. من يقرؤُه؟</a:t>
            </a:r>
          </a:p>
        </p:txBody>
      </p:sp>
      <p:pic>
        <p:nvPicPr>
          <p:cNvPr id="3" name="Image 2">
            <a:extLst>
              <a:ext uri="{FF2B5EF4-FFF2-40B4-BE49-F238E27FC236}">
                <a16:creationId xmlns:a16="http://schemas.microsoft.com/office/drawing/2014/main" id="{BD0A9D25-278F-03EB-4D27-CDE6C2F596A5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870183" y="136738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12" name="Rectangle 11">
            <a:extLst>
              <a:ext uri="{FF2B5EF4-FFF2-40B4-BE49-F238E27FC236}">
                <a16:creationId xmlns:a16="http://schemas.microsoft.com/office/drawing/2014/main" id="{889E5952-4C68-A81E-66E6-83343865EF3E}"/>
              </a:ext>
            </a:extLst>
          </p:cNvPr>
          <p:cNvSpPr>
            <a:spLocks/>
          </p:cNvSpPr>
          <p:nvPr/>
        </p:nvSpPr>
        <p:spPr>
          <a:xfrm>
            <a:off x="6610183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lang="ar-MA" sz="2000" b="1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افتتاح الحصة</a:t>
            </a:r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93783BCD-93E5-4B64-86AA-B7935B6528E9}"/>
              </a:ext>
            </a:extLst>
          </p:cNvPr>
          <p:cNvSpPr>
            <a:spLocks/>
          </p:cNvSpPr>
          <p:nvPr/>
        </p:nvSpPr>
        <p:spPr>
          <a:xfrm>
            <a:off x="398069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اختــتام الحــصة</a:t>
            </a:r>
          </a:p>
        </p:txBody>
      </p:sp>
      <p:pic>
        <p:nvPicPr>
          <p:cNvPr id="25" name="Image 24" descr="Une image contenant roue, Roue de vélo, transport, Véhicule terrestre&#10;&#10;Le contenu généré par l’IA peut être incorrect.">
            <a:extLst>
              <a:ext uri="{FF2B5EF4-FFF2-40B4-BE49-F238E27FC236}">
                <a16:creationId xmlns:a16="http://schemas.microsoft.com/office/drawing/2014/main" id="{5CD8695C-B3C6-4CFF-E328-8DC186CC957E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639647" y="2163220"/>
            <a:ext cx="2981518" cy="2981518"/>
          </a:xfrm>
          <a:prstGeom prst="rect">
            <a:avLst/>
          </a:prstGeom>
        </p:spPr>
      </p:pic>
      <p:pic>
        <p:nvPicPr>
          <p:cNvPr id="27" name="Image 26" descr="Une image contenant texte, Police, écriture manuscrite, capture d’écran&#10;&#10;Le contenu généré par l’IA peut être incorrect.">
            <a:extLst>
              <a:ext uri="{FF2B5EF4-FFF2-40B4-BE49-F238E27FC236}">
                <a16:creationId xmlns:a16="http://schemas.microsoft.com/office/drawing/2014/main" id="{8D1F7C8F-2F17-80CC-A124-CCE613917F3A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65526" y="2382630"/>
            <a:ext cx="5174121" cy="2327393"/>
          </a:xfrm>
          <a:prstGeom prst="rect">
            <a:avLst/>
          </a:prstGeom>
        </p:spPr>
      </p:pic>
      <p:pic>
        <p:nvPicPr>
          <p:cNvPr id="31" name="Espace réservé pour une image  30">
            <a:extLst>
              <a:ext uri="{FF2B5EF4-FFF2-40B4-BE49-F238E27FC236}">
                <a16:creationId xmlns:a16="http://schemas.microsoft.com/office/drawing/2014/main" id="{F0DB648A-A197-A6EA-AAAF-40AE0E1DAED3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/>
      </p:pic>
      <p:sp>
        <p:nvSpPr>
          <p:cNvPr id="4" name="ZoneTexte 3">
            <a:extLst>
              <a:ext uri="{FF2B5EF4-FFF2-40B4-BE49-F238E27FC236}">
                <a16:creationId xmlns:a16="http://schemas.microsoft.com/office/drawing/2014/main" id="{396B3D66-602F-A8D6-E273-D84481F6380B}"/>
              </a:ext>
            </a:extLst>
          </p:cNvPr>
          <p:cNvSpPr txBox="1"/>
          <p:nvPr/>
        </p:nvSpPr>
        <p:spPr>
          <a:xfrm>
            <a:off x="339752" y="3148826"/>
            <a:ext cx="5174121" cy="15611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 rtl="1">
              <a:lnSpc>
                <a:spcPct val="150000"/>
              </a:lnSpc>
            </a:pPr>
            <a:r>
              <a:rPr lang="ar-MA" sz="2200" b="1" dirty="0" err="1">
                <a:solidFill>
                  <a:srgbClr val="FF0000"/>
                </a:solidFill>
              </a:rPr>
              <a:t>ٱلْحَجْمِ</a:t>
            </a:r>
            <a:r>
              <a:rPr lang="ar-MA" sz="2200" b="1" dirty="0">
                <a:solidFill>
                  <a:srgbClr val="FF0000"/>
                </a:solidFill>
              </a:rPr>
              <a:t> تُناسِبُ عُمْرَهُ وَمُزَوَّدَةٌ بِعَجَلَتَيْنِ مَتينَتَيْنِ وَمَقْعَدٍ </a:t>
            </a:r>
          </a:p>
          <a:p>
            <a:pPr algn="just" rtl="1">
              <a:lnSpc>
                <a:spcPct val="150000"/>
              </a:lnSpc>
            </a:pPr>
            <a:r>
              <a:rPr lang="ar-MA" sz="2200" b="1" dirty="0">
                <a:solidFill>
                  <a:srgbClr val="FF0000"/>
                </a:solidFill>
              </a:rPr>
              <a:t>مُريحٍ. مِقْوَدُها سَهْلُ </a:t>
            </a:r>
            <a:r>
              <a:rPr lang="ar-MA" sz="2200" b="1" dirty="0" err="1">
                <a:solidFill>
                  <a:srgbClr val="FF0000"/>
                </a:solidFill>
              </a:rPr>
              <a:t>ٱلتَّحَكُّمِ</a:t>
            </a:r>
            <a:r>
              <a:rPr lang="ar-MA" sz="2200" b="1" dirty="0">
                <a:solidFill>
                  <a:srgbClr val="FF0000"/>
                </a:solidFill>
              </a:rPr>
              <a:t>. إِنَّها دَرّاجَةٌ سَتُساعِدُ عِمْرانَ عَلى </a:t>
            </a:r>
            <a:r>
              <a:rPr lang="ar-MA" sz="2200" b="1" dirty="0" err="1">
                <a:solidFill>
                  <a:srgbClr val="FF0000"/>
                </a:solidFill>
              </a:rPr>
              <a:t>ٱللَّعِبِ</a:t>
            </a:r>
            <a:r>
              <a:rPr lang="ar-MA" sz="2200" b="1" dirty="0">
                <a:solidFill>
                  <a:srgbClr val="FF0000"/>
                </a:solidFill>
              </a:rPr>
              <a:t> </a:t>
            </a:r>
            <a:r>
              <a:rPr lang="ar-MA" sz="2200" b="1" dirty="0" err="1">
                <a:solidFill>
                  <a:srgbClr val="FF0000"/>
                </a:solidFill>
              </a:rPr>
              <a:t>وَٱلْحَرَكَةِ</a:t>
            </a:r>
            <a:r>
              <a:rPr lang="ar-MA" sz="2200" b="1" dirty="0">
                <a:solidFill>
                  <a:srgbClr val="FF0000"/>
                </a:solidFill>
              </a:rPr>
              <a:t> بِسُهولَةٍ في </a:t>
            </a:r>
            <a:r>
              <a:rPr lang="ar-MA" sz="2200" b="1" dirty="0" err="1">
                <a:solidFill>
                  <a:srgbClr val="FF0000"/>
                </a:solidFill>
              </a:rPr>
              <a:t>ٱلْحَيِّ</a:t>
            </a:r>
            <a:r>
              <a:rPr lang="ar-MA" sz="2200" b="1" dirty="0">
                <a:solidFill>
                  <a:srgbClr val="FF0000"/>
                </a:solidFill>
              </a:rPr>
              <a:t>.</a:t>
            </a:r>
            <a:endParaRPr lang="fr-FR" sz="2200" dirty="0">
              <a:solidFill>
                <a:srgbClr val="FF0000"/>
              </a:solidFill>
            </a:endParaRPr>
          </a:p>
        </p:txBody>
      </p:sp>
      <p:sp>
        <p:nvSpPr>
          <p:cNvPr id="5" name="ZoneTexte 4">
            <a:extLst>
              <a:ext uri="{FF2B5EF4-FFF2-40B4-BE49-F238E27FC236}">
                <a16:creationId xmlns:a16="http://schemas.microsoft.com/office/drawing/2014/main" id="{81FC5180-D7A8-8A29-4D35-7CE1B3899A03}"/>
              </a:ext>
            </a:extLst>
          </p:cNvPr>
          <p:cNvSpPr txBox="1"/>
          <p:nvPr/>
        </p:nvSpPr>
        <p:spPr>
          <a:xfrm>
            <a:off x="-107930" y="2771546"/>
            <a:ext cx="3334842" cy="43088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 rtl="1"/>
            <a:r>
              <a:rPr lang="ar-MA" sz="2200" b="1" dirty="0">
                <a:solidFill>
                  <a:srgbClr val="FF0000"/>
                </a:solidFill>
              </a:rPr>
              <a:t>جَميلَةً حَمْراءَ </a:t>
            </a:r>
            <a:r>
              <a:rPr lang="ar-MA" sz="2200" b="1" dirty="0" err="1">
                <a:solidFill>
                  <a:srgbClr val="FF0000"/>
                </a:solidFill>
              </a:rPr>
              <a:t>ٱللَّوْنِ</a:t>
            </a:r>
            <a:r>
              <a:rPr lang="ar-MA" sz="2200" b="1" dirty="0">
                <a:solidFill>
                  <a:srgbClr val="FF0000"/>
                </a:solidFill>
              </a:rPr>
              <a:t>، مُتَوَسِّطَةَ</a:t>
            </a:r>
            <a:endParaRPr lang="fr-FR" sz="2200" dirty="0">
              <a:solidFill>
                <a:srgbClr val="FF0000"/>
              </a:solidFill>
            </a:endParaRPr>
          </a:p>
        </p:txBody>
      </p:sp>
      <p:grpSp>
        <p:nvGrpSpPr>
          <p:cNvPr id="8" name="Groupe 7">
            <a:extLst>
              <a:ext uri="{FF2B5EF4-FFF2-40B4-BE49-F238E27FC236}">
                <a16:creationId xmlns:a16="http://schemas.microsoft.com/office/drawing/2014/main" id="{96CCCE3A-86F3-D822-577C-CA1A7C1C29D8}"/>
              </a:ext>
            </a:extLst>
          </p:cNvPr>
          <p:cNvGrpSpPr/>
          <p:nvPr/>
        </p:nvGrpSpPr>
        <p:grpSpPr>
          <a:xfrm>
            <a:off x="1878674" y="131773"/>
            <a:ext cx="4453440" cy="288000"/>
            <a:chOff x="1878674" y="131773"/>
            <a:chExt cx="4453440" cy="288000"/>
          </a:xfrm>
        </p:grpSpPr>
        <p:sp>
          <p:nvSpPr>
            <p:cNvPr id="9" name="Rectangle 8">
              <a:extLst>
                <a:ext uri="{FF2B5EF4-FFF2-40B4-BE49-F238E27FC236}">
                  <a16:creationId xmlns:a16="http://schemas.microsoft.com/office/drawing/2014/main" id="{62289E2E-7A6D-6CCC-FF20-FEA8CE5C4603}"/>
                </a:ext>
              </a:extLst>
            </p:cNvPr>
            <p:cNvSpPr>
              <a:spLocks/>
            </p:cNvSpPr>
            <p:nvPr/>
          </p:nvSpPr>
          <p:spPr>
            <a:xfrm>
              <a:off x="5072114" y="131773"/>
              <a:ext cx="1260000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spcBef>
                  <a:spcPts val="0"/>
                </a:spcBef>
                <a:buClrTx/>
                <a:buSzTx/>
                <a:buFontTx/>
                <a:buNone/>
                <a:tabLst/>
                <a:defRPr/>
              </a:pPr>
              <a:r>
                <a:rPr lang="ar-MA" sz="2000" b="1" dirty="0">
                  <a:solidFill>
                    <a:srgbClr val="565F88">
                      <a:alpha val="20000"/>
                    </a:srgbClr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معــــــــــجم</a:t>
              </a:r>
            </a:p>
          </p:txBody>
        </p:sp>
        <p:grpSp>
          <p:nvGrpSpPr>
            <p:cNvPr id="17" name="Groupe 16">
              <a:extLst>
                <a:ext uri="{FF2B5EF4-FFF2-40B4-BE49-F238E27FC236}">
                  <a16:creationId xmlns:a16="http://schemas.microsoft.com/office/drawing/2014/main" id="{9D6528DC-C05A-B9EA-8BA7-FC8D75110CA5}"/>
                </a:ext>
              </a:extLst>
            </p:cNvPr>
            <p:cNvGrpSpPr/>
            <p:nvPr/>
          </p:nvGrpSpPr>
          <p:grpSpPr>
            <a:xfrm>
              <a:off x="1878674" y="131773"/>
              <a:ext cx="4453440" cy="288000"/>
              <a:chOff x="1878674" y="131773"/>
              <a:chExt cx="4453440" cy="288000"/>
            </a:xfrm>
          </p:grpSpPr>
          <p:pic>
            <p:nvPicPr>
              <p:cNvPr id="18" name="Image 17">
                <a:extLst>
                  <a:ext uri="{FF2B5EF4-FFF2-40B4-BE49-F238E27FC236}">
                    <a16:creationId xmlns:a16="http://schemas.microsoft.com/office/drawing/2014/main" id="{D5D1F939-878B-85B7-14E4-595614B63BC6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6">
                <a:alphaModFix amt="20000"/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/>
            </p:blipFill>
            <p:spPr>
              <a:xfrm>
                <a:off x="1878674" y="136738"/>
                <a:ext cx="278069" cy="278069"/>
              </a:xfrm>
              <a:prstGeom prst="rect">
                <a:avLst/>
              </a:prstGeom>
              <a:ln>
                <a:noFill/>
              </a:ln>
            </p:spPr>
          </p:pic>
          <p:grpSp>
            <p:nvGrpSpPr>
              <p:cNvPr id="19" name="Groupe 18">
                <a:extLst>
                  <a:ext uri="{FF2B5EF4-FFF2-40B4-BE49-F238E27FC236}">
                    <a16:creationId xmlns:a16="http://schemas.microsoft.com/office/drawing/2014/main" id="{93A58CC6-8595-1D1E-D0E1-EE4B438CA722}"/>
                  </a:ext>
                </a:extLst>
              </p:cNvPr>
              <p:cNvGrpSpPr/>
              <p:nvPr/>
            </p:nvGrpSpPr>
            <p:grpSpPr>
              <a:xfrm>
                <a:off x="2815306" y="131773"/>
                <a:ext cx="3516808" cy="288000"/>
                <a:chOff x="2815306" y="131773"/>
                <a:chExt cx="3516808" cy="288000"/>
              </a:xfrm>
            </p:grpSpPr>
            <p:pic>
              <p:nvPicPr>
                <p:cNvPr id="20" name="Image 19">
                  <a:extLst>
                    <a:ext uri="{FF2B5EF4-FFF2-40B4-BE49-F238E27FC236}">
                      <a16:creationId xmlns:a16="http://schemas.microsoft.com/office/drawing/2014/main" id="{FC80565C-39B9-AA63-753A-3ED8202D0138}"/>
                    </a:ext>
                  </a:extLst>
                </p:cNvPr>
                <p:cNvPicPr>
                  <a:picLocks noChangeAspect="1"/>
                </p:cNvPicPr>
                <p:nvPr/>
              </p:nvPicPr>
              <p:blipFill>
                <a:blip r:embed="rId7">
                  <a:alphaModFix amt="20000"/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/>
              </p:blipFill>
              <p:spPr>
                <a:xfrm>
                  <a:off x="6054045" y="136738"/>
                  <a:ext cx="278069" cy="278069"/>
                </a:xfrm>
                <a:prstGeom prst="rect">
                  <a:avLst/>
                </a:prstGeom>
                <a:ln>
                  <a:noFill/>
                </a:ln>
              </p:spPr>
            </p:pic>
            <p:pic>
              <p:nvPicPr>
                <p:cNvPr id="21" name="Image 20">
                  <a:extLst>
                    <a:ext uri="{FF2B5EF4-FFF2-40B4-BE49-F238E27FC236}">
                      <a16:creationId xmlns:a16="http://schemas.microsoft.com/office/drawing/2014/main" id="{BBD0ED28-1AD1-F619-20C9-A599E56234F9}"/>
                    </a:ext>
                  </a:extLst>
                </p:cNvPr>
                <p:cNvPicPr>
                  <a:picLocks noChangeAspect="1"/>
                </p:cNvPicPr>
                <p:nvPr/>
              </p:nvPicPr>
              <p:blipFill>
                <a:blip r:embed="rId8">
                  <a:alphaModFix/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/>
              </p:blipFill>
              <p:spPr>
                <a:xfrm>
                  <a:off x="4052373" y="136738"/>
                  <a:ext cx="278069" cy="278069"/>
                </a:xfrm>
                <a:prstGeom prst="rect">
                  <a:avLst/>
                </a:prstGeom>
                <a:ln>
                  <a:noFill/>
                </a:ln>
              </p:spPr>
            </p:pic>
            <p:sp>
              <p:nvSpPr>
                <p:cNvPr id="22" name="Rectangle 21">
                  <a:extLst>
                    <a:ext uri="{FF2B5EF4-FFF2-40B4-BE49-F238E27FC236}">
                      <a16:creationId xmlns:a16="http://schemas.microsoft.com/office/drawing/2014/main" id="{54757F55-8927-7993-408C-E2B00ED8D24C}"/>
                    </a:ext>
                  </a:extLst>
                </p:cNvPr>
                <p:cNvSpPr>
                  <a:spLocks/>
                </p:cNvSpPr>
                <p:nvPr/>
              </p:nvSpPr>
              <p:spPr>
                <a:xfrm>
                  <a:off x="2815306" y="131773"/>
                  <a:ext cx="1260000" cy="288000"/>
                </a:xfrm>
                <a:prstGeom prst="rect">
                  <a:avLst/>
                </a:prstGeom>
                <a:noFill/>
                <a:ln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marL="0" marR="0" lvl="0" indent="0" algn="ctr" defTabSz="914400" rtl="1" eaLnBrk="1" fontAlgn="auto" latinLnBrk="0" hangingPunct="1">
                    <a:spcBef>
                      <a:spcPts val="0"/>
                    </a:spcBef>
                    <a:buClrTx/>
                    <a:buSzTx/>
                    <a:buFontTx/>
                    <a:buNone/>
                    <a:tabLst/>
                    <a:defRPr/>
                  </a:pPr>
                  <a:r>
                    <a:rPr lang="ar-MA" sz="2000" b="1" dirty="0">
                      <a:solidFill>
                        <a:srgbClr val="565F88"/>
                      </a:solidFill>
                      <a:latin typeface="Microsoft Uighur" panose="02000000000000000000" pitchFamily="2" charset="-78"/>
                      <a:cs typeface="Microsoft Uighur" panose="02000000000000000000" pitchFamily="2" charset="-78"/>
                    </a:rPr>
                    <a:t>استـماع وتحدث</a:t>
                  </a:r>
                </a:p>
              </p:txBody>
            </p:sp>
          </p:grpSp>
        </p:grpSp>
      </p:grpSp>
    </p:spTree>
    <p:extLst>
      <p:ext uri="{BB962C8B-B14F-4D97-AF65-F5344CB8AC3E}">
        <p14:creationId xmlns:p14="http://schemas.microsoft.com/office/powerpoint/2010/main" val="3998842204"/>
      </p:ext>
    </p:extLst>
  </p:cSld>
  <p:clrMapOvr>
    <a:masterClrMapping/>
  </p:clrMapOvr>
  <p:transition spd="slow">
    <p:fade/>
  </p:transition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B47F30E-F43C-EB4F-014A-32871D56BD7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25DD3C23-C867-FEEB-44CD-2BB6DD1A5F6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2373" y="850246"/>
            <a:ext cx="6840000" cy="389330"/>
          </a:xfrm>
        </p:spPr>
        <p:txBody>
          <a:bodyPr>
            <a:noAutofit/>
          </a:bodyPr>
          <a:lstStyle/>
          <a:p>
            <a:pPr lvl="0" defTabSz="457200">
              <a:lnSpc>
                <a:spcPct val="100000"/>
              </a:lnSpc>
              <a:spcBef>
                <a:spcPts val="0"/>
              </a:spcBef>
              <a:defRPr/>
            </a:pPr>
            <a:r>
              <a:rPr lang="ar-MA" sz="22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من يصف الكرة و اللعبة التي اختارها محمد؟ استمعوا جيدا.</a:t>
            </a:r>
            <a:br>
              <a:rPr lang="ar-MA" sz="22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</a:br>
            <a:r>
              <a:rPr lang="ar-MA" sz="2000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يساعد الأستاذ المتعلمين بأوصاف أخرى مناسبة</a:t>
            </a:r>
            <a:r>
              <a:rPr lang="ar-MA" sz="22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.</a:t>
            </a:r>
          </a:p>
        </p:txBody>
      </p:sp>
      <p:pic>
        <p:nvPicPr>
          <p:cNvPr id="3" name="Image 2">
            <a:extLst>
              <a:ext uri="{FF2B5EF4-FFF2-40B4-BE49-F238E27FC236}">
                <a16:creationId xmlns:a16="http://schemas.microsoft.com/office/drawing/2014/main" id="{0E750828-60A3-9566-A292-B249D15E48A9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870183" y="136738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12" name="Rectangle 11">
            <a:extLst>
              <a:ext uri="{FF2B5EF4-FFF2-40B4-BE49-F238E27FC236}">
                <a16:creationId xmlns:a16="http://schemas.microsoft.com/office/drawing/2014/main" id="{444FADE4-ED5A-167D-6AE6-41D0FFC6313B}"/>
              </a:ext>
            </a:extLst>
          </p:cNvPr>
          <p:cNvSpPr>
            <a:spLocks/>
          </p:cNvSpPr>
          <p:nvPr/>
        </p:nvSpPr>
        <p:spPr>
          <a:xfrm>
            <a:off x="6610183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lang="ar-MA" sz="2000" b="1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افتتاح الحصة</a:t>
            </a:r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9851BA14-EEF4-5956-41A1-2593186C1CF6}"/>
              </a:ext>
            </a:extLst>
          </p:cNvPr>
          <p:cNvSpPr>
            <a:spLocks/>
          </p:cNvSpPr>
          <p:nvPr/>
        </p:nvSpPr>
        <p:spPr>
          <a:xfrm>
            <a:off x="398069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اختــتام الحــصة</a:t>
            </a:r>
          </a:p>
        </p:txBody>
      </p:sp>
      <p:pic>
        <p:nvPicPr>
          <p:cNvPr id="31" name="Espace réservé pour une image  30">
            <a:extLst>
              <a:ext uri="{FF2B5EF4-FFF2-40B4-BE49-F238E27FC236}">
                <a16:creationId xmlns:a16="http://schemas.microsoft.com/office/drawing/2014/main" id="{A9790AB8-B52F-0929-6B09-1AF5360C2D90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/>
      </p:pic>
      <p:pic>
        <p:nvPicPr>
          <p:cNvPr id="4" name="Image 3">
            <a:extLst>
              <a:ext uri="{FF2B5EF4-FFF2-40B4-BE49-F238E27FC236}">
                <a16:creationId xmlns:a16="http://schemas.microsoft.com/office/drawing/2014/main" id="{46854977-E77C-5D40-7C3A-0C8FFA0248D2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487339" y="2014473"/>
            <a:ext cx="3115943" cy="3139789"/>
          </a:xfrm>
          <a:prstGeom prst="rect">
            <a:avLst/>
          </a:prstGeom>
        </p:spPr>
      </p:pic>
      <p:pic>
        <p:nvPicPr>
          <p:cNvPr id="8" name="Image 7" descr="Une image contenant texte, ligne, capture d’écran, Police&#10;&#10;Le contenu généré par l’IA peut être incorrect.">
            <a:extLst>
              <a:ext uri="{FF2B5EF4-FFF2-40B4-BE49-F238E27FC236}">
                <a16:creationId xmlns:a16="http://schemas.microsoft.com/office/drawing/2014/main" id="{E8B405CD-7A4B-E887-3458-07A0071E86DE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40718" y="2717320"/>
            <a:ext cx="4860369" cy="2088249"/>
          </a:xfrm>
          <a:prstGeom prst="rect">
            <a:avLst/>
          </a:prstGeom>
        </p:spPr>
      </p:pic>
      <p:grpSp>
        <p:nvGrpSpPr>
          <p:cNvPr id="5" name="Groupe 4">
            <a:extLst>
              <a:ext uri="{FF2B5EF4-FFF2-40B4-BE49-F238E27FC236}">
                <a16:creationId xmlns:a16="http://schemas.microsoft.com/office/drawing/2014/main" id="{E3B19F5E-9E81-3D3C-1809-1A8B29E1ADB3}"/>
              </a:ext>
            </a:extLst>
          </p:cNvPr>
          <p:cNvGrpSpPr/>
          <p:nvPr/>
        </p:nvGrpSpPr>
        <p:grpSpPr>
          <a:xfrm>
            <a:off x="1878674" y="131773"/>
            <a:ext cx="4453440" cy="288000"/>
            <a:chOff x="1878674" y="131773"/>
            <a:chExt cx="4453440" cy="288000"/>
          </a:xfrm>
        </p:grpSpPr>
        <p:sp>
          <p:nvSpPr>
            <p:cNvPr id="9" name="Rectangle 8">
              <a:extLst>
                <a:ext uri="{FF2B5EF4-FFF2-40B4-BE49-F238E27FC236}">
                  <a16:creationId xmlns:a16="http://schemas.microsoft.com/office/drawing/2014/main" id="{65D4B2B8-B2BA-F9FC-423A-02AEE5ABEB62}"/>
                </a:ext>
              </a:extLst>
            </p:cNvPr>
            <p:cNvSpPr>
              <a:spLocks/>
            </p:cNvSpPr>
            <p:nvPr/>
          </p:nvSpPr>
          <p:spPr>
            <a:xfrm>
              <a:off x="5072114" y="131773"/>
              <a:ext cx="1260000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spcBef>
                  <a:spcPts val="0"/>
                </a:spcBef>
                <a:buClrTx/>
                <a:buSzTx/>
                <a:buFontTx/>
                <a:buNone/>
                <a:tabLst/>
                <a:defRPr/>
              </a:pPr>
              <a:r>
                <a:rPr lang="ar-MA" sz="2000" b="1" dirty="0">
                  <a:solidFill>
                    <a:srgbClr val="565F88">
                      <a:alpha val="20000"/>
                    </a:srgbClr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معــــــــــجم</a:t>
              </a:r>
            </a:p>
          </p:txBody>
        </p:sp>
        <p:grpSp>
          <p:nvGrpSpPr>
            <p:cNvPr id="17" name="Groupe 16">
              <a:extLst>
                <a:ext uri="{FF2B5EF4-FFF2-40B4-BE49-F238E27FC236}">
                  <a16:creationId xmlns:a16="http://schemas.microsoft.com/office/drawing/2014/main" id="{DE9AD72F-B40A-76DF-4081-8FDE1E08E277}"/>
                </a:ext>
              </a:extLst>
            </p:cNvPr>
            <p:cNvGrpSpPr/>
            <p:nvPr/>
          </p:nvGrpSpPr>
          <p:grpSpPr>
            <a:xfrm>
              <a:off x="1878674" y="131773"/>
              <a:ext cx="4453440" cy="288000"/>
              <a:chOff x="1878674" y="131773"/>
              <a:chExt cx="4453440" cy="288000"/>
            </a:xfrm>
          </p:grpSpPr>
          <p:pic>
            <p:nvPicPr>
              <p:cNvPr id="18" name="Image 17">
                <a:extLst>
                  <a:ext uri="{FF2B5EF4-FFF2-40B4-BE49-F238E27FC236}">
                    <a16:creationId xmlns:a16="http://schemas.microsoft.com/office/drawing/2014/main" id="{F9362BCA-71A3-67A2-6F72-3E580DABEC6B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6">
                <a:alphaModFix amt="20000"/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/>
            </p:blipFill>
            <p:spPr>
              <a:xfrm>
                <a:off x="1878674" y="136738"/>
                <a:ext cx="278069" cy="278069"/>
              </a:xfrm>
              <a:prstGeom prst="rect">
                <a:avLst/>
              </a:prstGeom>
              <a:ln>
                <a:noFill/>
              </a:ln>
            </p:spPr>
          </p:pic>
          <p:grpSp>
            <p:nvGrpSpPr>
              <p:cNvPr id="19" name="Groupe 18">
                <a:extLst>
                  <a:ext uri="{FF2B5EF4-FFF2-40B4-BE49-F238E27FC236}">
                    <a16:creationId xmlns:a16="http://schemas.microsoft.com/office/drawing/2014/main" id="{D288B70D-6F13-720F-D886-B22F77D59470}"/>
                  </a:ext>
                </a:extLst>
              </p:cNvPr>
              <p:cNvGrpSpPr/>
              <p:nvPr/>
            </p:nvGrpSpPr>
            <p:grpSpPr>
              <a:xfrm>
                <a:off x="2815306" y="131773"/>
                <a:ext cx="3516808" cy="288000"/>
                <a:chOff x="2815306" y="131773"/>
                <a:chExt cx="3516808" cy="288000"/>
              </a:xfrm>
            </p:grpSpPr>
            <p:pic>
              <p:nvPicPr>
                <p:cNvPr id="20" name="Image 19">
                  <a:extLst>
                    <a:ext uri="{FF2B5EF4-FFF2-40B4-BE49-F238E27FC236}">
                      <a16:creationId xmlns:a16="http://schemas.microsoft.com/office/drawing/2014/main" id="{FE8718E3-143F-99F4-4C44-85B97D5B3D08}"/>
                    </a:ext>
                  </a:extLst>
                </p:cNvPr>
                <p:cNvPicPr>
                  <a:picLocks noChangeAspect="1"/>
                </p:cNvPicPr>
                <p:nvPr/>
              </p:nvPicPr>
              <p:blipFill>
                <a:blip r:embed="rId7">
                  <a:alphaModFix amt="20000"/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/>
              </p:blipFill>
              <p:spPr>
                <a:xfrm>
                  <a:off x="6054045" y="136738"/>
                  <a:ext cx="278069" cy="278069"/>
                </a:xfrm>
                <a:prstGeom prst="rect">
                  <a:avLst/>
                </a:prstGeom>
                <a:ln>
                  <a:noFill/>
                </a:ln>
              </p:spPr>
            </p:pic>
            <p:pic>
              <p:nvPicPr>
                <p:cNvPr id="21" name="Image 20">
                  <a:extLst>
                    <a:ext uri="{FF2B5EF4-FFF2-40B4-BE49-F238E27FC236}">
                      <a16:creationId xmlns:a16="http://schemas.microsoft.com/office/drawing/2014/main" id="{CF726F0B-A274-62B4-85FA-976748EBA5E1}"/>
                    </a:ext>
                  </a:extLst>
                </p:cNvPr>
                <p:cNvPicPr>
                  <a:picLocks noChangeAspect="1"/>
                </p:cNvPicPr>
                <p:nvPr/>
              </p:nvPicPr>
              <p:blipFill>
                <a:blip r:embed="rId8">
                  <a:alphaModFix/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/>
              </p:blipFill>
              <p:spPr>
                <a:xfrm>
                  <a:off x="4052373" y="136738"/>
                  <a:ext cx="278069" cy="278069"/>
                </a:xfrm>
                <a:prstGeom prst="rect">
                  <a:avLst/>
                </a:prstGeom>
                <a:ln>
                  <a:noFill/>
                </a:ln>
              </p:spPr>
            </p:pic>
            <p:sp>
              <p:nvSpPr>
                <p:cNvPr id="22" name="Rectangle 21">
                  <a:extLst>
                    <a:ext uri="{FF2B5EF4-FFF2-40B4-BE49-F238E27FC236}">
                      <a16:creationId xmlns:a16="http://schemas.microsoft.com/office/drawing/2014/main" id="{4AAFFFC2-FC22-6A0E-5438-72DEDC50B774}"/>
                    </a:ext>
                  </a:extLst>
                </p:cNvPr>
                <p:cNvSpPr>
                  <a:spLocks/>
                </p:cNvSpPr>
                <p:nvPr/>
              </p:nvSpPr>
              <p:spPr>
                <a:xfrm>
                  <a:off x="2815306" y="131773"/>
                  <a:ext cx="1260000" cy="288000"/>
                </a:xfrm>
                <a:prstGeom prst="rect">
                  <a:avLst/>
                </a:prstGeom>
                <a:noFill/>
                <a:ln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marL="0" marR="0" lvl="0" indent="0" algn="ctr" defTabSz="914400" rtl="1" eaLnBrk="1" fontAlgn="auto" latinLnBrk="0" hangingPunct="1">
                    <a:spcBef>
                      <a:spcPts val="0"/>
                    </a:spcBef>
                    <a:buClrTx/>
                    <a:buSzTx/>
                    <a:buFontTx/>
                    <a:buNone/>
                    <a:tabLst/>
                    <a:defRPr/>
                  </a:pPr>
                  <a:r>
                    <a:rPr lang="ar-MA" sz="2000" b="1" dirty="0">
                      <a:solidFill>
                        <a:srgbClr val="565F88"/>
                      </a:solidFill>
                      <a:latin typeface="Microsoft Uighur" panose="02000000000000000000" pitchFamily="2" charset="-78"/>
                      <a:cs typeface="Microsoft Uighur" panose="02000000000000000000" pitchFamily="2" charset="-78"/>
                    </a:rPr>
                    <a:t>استـماع وتحدث</a:t>
                  </a:r>
                </a:p>
              </p:txBody>
            </p:sp>
          </p:grpSp>
        </p:grpSp>
      </p:grpSp>
    </p:spTree>
    <p:extLst>
      <p:ext uri="{BB962C8B-B14F-4D97-AF65-F5344CB8AC3E}">
        <p14:creationId xmlns:p14="http://schemas.microsoft.com/office/powerpoint/2010/main" val="991473798"/>
      </p:ext>
    </p:extLst>
  </p:cSld>
  <p:clrMapOvr>
    <a:masterClrMapping/>
  </p:clrMapOvr>
  <p:transition spd="slow">
    <p:fade/>
  </p:transition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180CD06-8098-20CF-C198-BE1AF7C1390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54AA5547-E9E2-4C8B-5673-F91375361AC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2373" y="850246"/>
            <a:ext cx="6840000" cy="389330"/>
          </a:xfrm>
        </p:spPr>
        <p:txBody>
          <a:bodyPr>
            <a:noAutofit/>
          </a:bodyPr>
          <a:lstStyle/>
          <a:p>
            <a:pPr lvl="0" defTabSz="457200">
              <a:lnSpc>
                <a:spcPct val="100000"/>
              </a:lnSpc>
              <a:spcBef>
                <a:spcPts val="0"/>
              </a:spcBef>
              <a:defRPr/>
            </a:pPr>
            <a:r>
              <a:rPr lang="ar-MA" sz="22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هذا وصف آخر. من يقرؤُه؟</a:t>
            </a:r>
          </a:p>
        </p:txBody>
      </p:sp>
      <p:pic>
        <p:nvPicPr>
          <p:cNvPr id="3" name="Image 2">
            <a:extLst>
              <a:ext uri="{FF2B5EF4-FFF2-40B4-BE49-F238E27FC236}">
                <a16:creationId xmlns:a16="http://schemas.microsoft.com/office/drawing/2014/main" id="{A18F06E8-167E-586B-04F9-1CB886248082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870183" y="136738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12" name="Rectangle 11">
            <a:extLst>
              <a:ext uri="{FF2B5EF4-FFF2-40B4-BE49-F238E27FC236}">
                <a16:creationId xmlns:a16="http://schemas.microsoft.com/office/drawing/2014/main" id="{E1684782-0F63-786E-2D5E-5EBAC2B681F5}"/>
              </a:ext>
            </a:extLst>
          </p:cNvPr>
          <p:cNvSpPr>
            <a:spLocks/>
          </p:cNvSpPr>
          <p:nvPr/>
        </p:nvSpPr>
        <p:spPr>
          <a:xfrm>
            <a:off x="6610183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lang="ar-MA" sz="2000" b="1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افتتاح الحصة</a:t>
            </a:r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0C54D9F6-D025-0AAC-64BA-00194E0A037A}"/>
              </a:ext>
            </a:extLst>
          </p:cNvPr>
          <p:cNvSpPr>
            <a:spLocks/>
          </p:cNvSpPr>
          <p:nvPr/>
        </p:nvSpPr>
        <p:spPr>
          <a:xfrm>
            <a:off x="398069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اختــتام الحــصة</a:t>
            </a:r>
          </a:p>
        </p:txBody>
      </p:sp>
      <p:pic>
        <p:nvPicPr>
          <p:cNvPr id="31" name="Espace réservé pour une image  30">
            <a:extLst>
              <a:ext uri="{FF2B5EF4-FFF2-40B4-BE49-F238E27FC236}">
                <a16:creationId xmlns:a16="http://schemas.microsoft.com/office/drawing/2014/main" id="{6EB3B787-4A52-71B3-AB7C-636EBFC460F8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/>
      </p:pic>
      <p:pic>
        <p:nvPicPr>
          <p:cNvPr id="4" name="Image 3">
            <a:extLst>
              <a:ext uri="{FF2B5EF4-FFF2-40B4-BE49-F238E27FC236}">
                <a16:creationId xmlns:a16="http://schemas.microsoft.com/office/drawing/2014/main" id="{BEF2EF16-DE2F-B0AF-E33C-68F0F2D69A7D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487339" y="2014473"/>
            <a:ext cx="3115943" cy="3139789"/>
          </a:xfrm>
          <a:prstGeom prst="rect">
            <a:avLst/>
          </a:prstGeom>
        </p:spPr>
      </p:pic>
      <p:pic>
        <p:nvPicPr>
          <p:cNvPr id="8" name="Image 7" descr="Une image contenant texte, ligne, capture d’écran, Police&#10;&#10;Le contenu généré par l’IA peut être incorrect.">
            <a:extLst>
              <a:ext uri="{FF2B5EF4-FFF2-40B4-BE49-F238E27FC236}">
                <a16:creationId xmlns:a16="http://schemas.microsoft.com/office/drawing/2014/main" id="{1155CF90-7E7B-46CD-1B62-47CA5EFE9AF4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40718" y="2717320"/>
            <a:ext cx="4860369" cy="2088249"/>
          </a:xfrm>
          <a:prstGeom prst="rect">
            <a:avLst/>
          </a:prstGeom>
        </p:spPr>
      </p:pic>
      <p:sp>
        <p:nvSpPr>
          <p:cNvPr id="9" name="ZoneTexte 8">
            <a:extLst>
              <a:ext uri="{FF2B5EF4-FFF2-40B4-BE49-F238E27FC236}">
                <a16:creationId xmlns:a16="http://schemas.microsoft.com/office/drawing/2014/main" id="{B55D33C8-E2E6-C725-4423-46728AA34444}"/>
              </a:ext>
            </a:extLst>
          </p:cNvPr>
          <p:cNvSpPr txBox="1"/>
          <p:nvPr/>
        </p:nvSpPr>
        <p:spPr>
          <a:xfrm>
            <a:off x="931653" y="2805021"/>
            <a:ext cx="3334842" cy="43088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ar-MA" sz="2200" b="1" dirty="0">
                <a:solidFill>
                  <a:srgbClr val="FF0000"/>
                </a:solidFill>
              </a:rPr>
              <a:t>حَمْراءَ مُسْتَديرَةَ </a:t>
            </a:r>
            <a:r>
              <a:rPr lang="ar-MA" sz="2200" b="1" dirty="0" err="1">
                <a:solidFill>
                  <a:srgbClr val="FF0000"/>
                </a:solidFill>
              </a:rPr>
              <a:t>ٱلشَّكْلِ</a:t>
            </a:r>
            <a:r>
              <a:rPr lang="ar-MA" sz="2200" b="1" dirty="0">
                <a:solidFill>
                  <a:srgbClr val="FF0000"/>
                </a:solidFill>
              </a:rPr>
              <a:t> وَكَبيرَةَ</a:t>
            </a:r>
            <a:endParaRPr lang="fr-FR" sz="2200" dirty="0">
              <a:solidFill>
                <a:srgbClr val="FF0000"/>
              </a:solidFill>
            </a:endParaRPr>
          </a:p>
        </p:txBody>
      </p:sp>
      <p:sp>
        <p:nvSpPr>
          <p:cNvPr id="17" name="ZoneTexte 16">
            <a:extLst>
              <a:ext uri="{FF2B5EF4-FFF2-40B4-BE49-F238E27FC236}">
                <a16:creationId xmlns:a16="http://schemas.microsoft.com/office/drawing/2014/main" id="{2FA4BC29-D3F6-1D82-44D4-84A0F3A09320}"/>
              </a:ext>
            </a:extLst>
          </p:cNvPr>
          <p:cNvSpPr txBox="1"/>
          <p:nvPr/>
        </p:nvSpPr>
        <p:spPr>
          <a:xfrm>
            <a:off x="64313" y="3116575"/>
            <a:ext cx="5302911" cy="206902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 rtl="1">
              <a:lnSpc>
                <a:spcPct val="150000"/>
              </a:lnSpc>
            </a:pPr>
            <a:r>
              <a:rPr lang="ar-MA" sz="2200" b="1" dirty="0" err="1">
                <a:solidFill>
                  <a:srgbClr val="FF0000"/>
                </a:solidFill>
              </a:rPr>
              <a:t>ٱلْحَجْمِ</a:t>
            </a:r>
            <a:r>
              <a:rPr lang="ar-MA" sz="2200" b="1" dirty="0">
                <a:solidFill>
                  <a:srgbClr val="FF0000"/>
                </a:solidFill>
              </a:rPr>
              <a:t>. عَلَيْها خُطوطٌ سَوْداءُ. </a:t>
            </a:r>
          </a:p>
          <a:p>
            <a:pPr algn="r" rtl="1">
              <a:lnSpc>
                <a:spcPct val="150000"/>
              </a:lnSpc>
            </a:pPr>
            <a:r>
              <a:rPr lang="ar-MA" sz="2200" b="1" dirty="0">
                <a:solidFill>
                  <a:srgbClr val="FF0000"/>
                </a:solidFill>
              </a:rPr>
              <a:t>كُرَةُ </a:t>
            </a:r>
            <a:r>
              <a:rPr lang="ar-MA" sz="2200" b="1" dirty="0" err="1">
                <a:solidFill>
                  <a:srgbClr val="FF0000"/>
                </a:solidFill>
              </a:rPr>
              <a:t>ٱلسَّلَّةِ</a:t>
            </a:r>
            <a:r>
              <a:rPr lang="ar-MA" sz="2200" b="1" dirty="0">
                <a:solidFill>
                  <a:srgbClr val="FF0000"/>
                </a:solidFill>
              </a:rPr>
              <a:t> لُعْبَةٌ جَماعِيَّةٌ تُلْعَبُ عَلى مَلْعَبٍ مُسْتَطيلٍ بَيْنَ فَريقَيْنِ. يُحاوِلُ كُلُّ فَريقٍ أَنْ يُدْخِلَ </a:t>
            </a:r>
            <a:r>
              <a:rPr lang="ar-MA" sz="2200" b="1" dirty="0" err="1">
                <a:solidFill>
                  <a:srgbClr val="FF0000"/>
                </a:solidFill>
              </a:rPr>
              <a:t>ٱلْكُرَةَ</a:t>
            </a:r>
            <a:r>
              <a:rPr lang="ar-MA" sz="2200" b="1" dirty="0">
                <a:solidFill>
                  <a:srgbClr val="FF0000"/>
                </a:solidFill>
              </a:rPr>
              <a:t> في سَلَّةِ </a:t>
            </a:r>
            <a:r>
              <a:rPr lang="ar-MA" sz="2200" b="1" dirty="0" err="1">
                <a:solidFill>
                  <a:srgbClr val="FF0000"/>
                </a:solidFill>
              </a:rPr>
              <a:t>ٱلْفَريقِ</a:t>
            </a:r>
            <a:r>
              <a:rPr lang="ar-MA" sz="2200" b="1" dirty="0">
                <a:solidFill>
                  <a:srgbClr val="FF0000"/>
                </a:solidFill>
              </a:rPr>
              <a:t> </a:t>
            </a:r>
            <a:r>
              <a:rPr lang="ar-MA" sz="2200" b="1" dirty="0" err="1">
                <a:solidFill>
                  <a:srgbClr val="FF0000"/>
                </a:solidFill>
              </a:rPr>
              <a:t>ٱلْآخَرِ</a:t>
            </a:r>
            <a:r>
              <a:rPr lang="ar-MA" sz="2200" b="1" dirty="0">
                <a:solidFill>
                  <a:srgbClr val="FF0000"/>
                </a:solidFill>
              </a:rPr>
              <a:t>.</a:t>
            </a:r>
            <a:endParaRPr lang="fr-FR" sz="2200" dirty="0">
              <a:solidFill>
                <a:srgbClr val="FF0000"/>
              </a:solidFill>
            </a:endParaRPr>
          </a:p>
        </p:txBody>
      </p:sp>
      <p:grpSp>
        <p:nvGrpSpPr>
          <p:cNvPr id="5" name="Groupe 4">
            <a:extLst>
              <a:ext uri="{FF2B5EF4-FFF2-40B4-BE49-F238E27FC236}">
                <a16:creationId xmlns:a16="http://schemas.microsoft.com/office/drawing/2014/main" id="{F9E4CF16-8E18-18E6-34F0-62A54ACC133E}"/>
              </a:ext>
            </a:extLst>
          </p:cNvPr>
          <p:cNvGrpSpPr/>
          <p:nvPr/>
        </p:nvGrpSpPr>
        <p:grpSpPr>
          <a:xfrm>
            <a:off x="1878674" y="131773"/>
            <a:ext cx="4453440" cy="288000"/>
            <a:chOff x="1878674" y="131773"/>
            <a:chExt cx="4453440" cy="288000"/>
          </a:xfrm>
        </p:grpSpPr>
        <p:sp>
          <p:nvSpPr>
            <p:cNvPr id="18" name="Rectangle 17">
              <a:extLst>
                <a:ext uri="{FF2B5EF4-FFF2-40B4-BE49-F238E27FC236}">
                  <a16:creationId xmlns:a16="http://schemas.microsoft.com/office/drawing/2014/main" id="{4188BF0D-9EB0-F2B4-CE33-79BB91F87F99}"/>
                </a:ext>
              </a:extLst>
            </p:cNvPr>
            <p:cNvSpPr>
              <a:spLocks/>
            </p:cNvSpPr>
            <p:nvPr/>
          </p:nvSpPr>
          <p:spPr>
            <a:xfrm>
              <a:off x="5072114" y="131773"/>
              <a:ext cx="1260000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spcBef>
                  <a:spcPts val="0"/>
                </a:spcBef>
                <a:buClrTx/>
                <a:buSzTx/>
                <a:buFontTx/>
                <a:buNone/>
                <a:tabLst/>
                <a:defRPr/>
              </a:pPr>
              <a:r>
                <a:rPr lang="ar-MA" sz="2000" b="1" dirty="0">
                  <a:solidFill>
                    <a:srgbClr val="565F88">
                      <a:alpha val="20000"/>
                    </a:srgbClr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معــــــــــجم</a:t>
              </a:r>
            </a:p>
          </p:txBody>
        </p:sp>
        <p:grpSp>
          <p:nvGrpSpPr>
            <p:cNvPr id="19" name="Groupe 18">
              <a:extLst>
                <a:ext uri="{FF2B5EF4-FFF2-40B4-BE49-F238E27FC236}">
                  <a16:creationId xmlns:a16="http://schemas.microsoft.com/office/drawing/2014/main" id="{71BEF74A-E1DD-45E2-E3DD-570CA8CCF5CD}"/>
                </a:ext>
              </a:extLst>
            </p:cNvPr>
            <p:cNvGrpSpPr/>
            <p:nvPr/>
          </p:nvGrpSpPr>
          <p:grpSpPr>
            <a:xfrm>
              <a:off x="1878674" y="131773"/>
              <a:ext cx="4453440" cy="288000"/>
              <a:chOff x="1878674" y="131773"/>
              <a:chExt cx="4453440" cy="288000"/>
            </a:xfrm>
          </p:grpSpPr>
          <p:pic>
            <p:nvPicPr>
              <p:cNvPr id="20" name="Image 19">
                <a:extLst>
                  <a:ext uri="{FF2B5EF4-FFF2-40B4-BE49-F238E27FC236}">
                    <a16:creationId xmlns:a16="http://schemas.microsoft.com/office/drawing/2014/main" id="{41E4C4CE-7C2B-0530-BB31-E83DA1F12B4D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6">
                <a:alphaModFix amt="20000"/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/>
            </p:blipFill>
            <p:spPr>
              <a:xfrm>
                <a:off x="1878674" y="136738"/>
                <a:ext cx="278069" cy="278069"/>
              </a:xfrm>
              <a:prstGeom prst="rect">
                <a:avLst/>
              </a:prstGeom>
              <a:ln>
                <a:noFill/>
              </a:ln>
            </p:spPr>
          </p:pic>
          <p:grpSp>
            <p:nvGrpSpPr>
              <p:cNvPr id="21" name="Groupe 20">
                <a:extLst>
                  <a:ext uri="{FF2B5EF4-FFF2-40B4-BE49-F238E27FC236}">
                    <a16:creationId xmlns:a16="http://schemas.microsoft.com/office/drawing/2014/main" id="{E6D6B90D-ACBB-0B8B-97FA-ECA050613A1D}"/>
                  </a:ext>
                </a:extLst>
              </p:cNvPr>
              <p:cNvGrpSpPr/>
              <p:nvPr/>
            </p:nvGrpSpPr>
            <p:grpSpPr>
              <a:xfrm>
                <a:off x="2815306" y="131773"/>
                <a:ext cx="3516808" cy="288000"/>
                <a:chOff x="2815306" y="131773"/>
                <a:chExt cx="3516808" cy="288000"/>
              </a:xfrm>
            </p:grpSpPr>
            <p:pic>
              <p:nvPicPr>
                <p:cNvPr id="22" name="Image 21">
                  <a:extLst>
                    <a:ext uri="{FF2B5EF4-FFF2-40B4-BE49-F238E27FC236}">
                      <a16:creationId xmlns:a16="http://schemas.microsoft.com/office/drawing/2014/main" id="{92C2255B-0735-413E-A001-AE52CA20A27F}"/>
                    </a:ext>
                  </a:extLst>
                </p:cNvPr>
                <p:cNvPicPr>
                  <a:picLocks noChangeAspect="1"/>
                </p:cNvPicPr>
                <p:nvPr/>
              </p:nvPicPr>
              <p:blipFill>
                <a:blip r:embed="rId7">
                  <a:alphaModFix amt="20000"/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/>
              </p:blipFill>
              <p:spPr>
                <a:xfrm>
                  <a:off x="6054045" y="136738"/>
                  <a:ext cx="278069" cy="278069"/>
                </a:xfrm>
                <a:prstGeom prst="rect">
                  <a:avLst/>
                </a:prstGeom>
                <a:ln>
                  <a:noFill/>
                </a:ln>
              </p:spPr>
            </p:pic>
            <p:pic>
              <p:nvPicPr>
                <p:cNvPr id="23" name="Image 22">
                  <a:extLst>
                    <a:ext uri="{FF2B5EF4-FFF2-40B4-BE49-F238E27FC236}">
                      <a16:creationId xmlns:a16="http://schemas.microsoft.com/office/drawing/2014/main" id="{16F3E382-EE7E-1192-ED42-595E7237B018}"/>
                    </a:ext>
                  </a:extLst>
                </p:cNvPr>
                <p:cNvPicPr>
                  <a:picLocks noChangeAspect="1"/>
                </p:cNvPicPr>
                <p:nvPr/>
              </p:nvPicPr>
              <p:blipFill>
                <a:blip r:embed="rId8">
                  <a:alphaModFix/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/>
              </p:blipFill>
              <p:spPr>
                <a:xfrm>
                  <a:off x="4052373" y="136738"/>
                  <a:ext cx="278069" cy="278069"/>
                </a:xfrm>
                <a:prstGeom prst="rect">
                  <a:avLst/>
                </a:prstGeom>
                <a:ln>
                  <a:noFill/>
                </a:ln>
              </p:spPr>
            </p:pic>
            <p:sp>
              <p:nvSpPr>
                <p:cNvPr id="24" name="Rectangle 23">
                  <a:extLst>
                    <a:ext uri="{FF2B5EF4-FFF2-40B4-BE49-F238E27FC236}">
                      <a16:creationId xmlns:a16="http://schemas.microsoft.com/office/drawing/2014/main" id="{E851452A-4CDD-D171-2413-94EA5C7DFD2D}"/>
                    </a:ext>
                  </a:extLst>
                </p:cNvPr>
                <p:cNvSpPr>
                  <a:spLocks/>
                </p:cNvSpPr>
                <p:nvPr/>
              </p:nvSpPr>
              <p:spPr>
                <a:xfrm>
                  <a:off x="2815306" y="131773"/>
                  <a:ext cx="1260000" cy="288000"/>
                </a:xfrm>
                <a:prstGeom prst="rect">
                  <a:avLst/>
                </a:prstGeom>
                <a:noFill/>
                <a:ln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marL="0" marR="0" lvl="0" indent="0" algn="ctr" defTabSz="914400" rtl="1" eaLnBrk="1" fontAlgn="auto" latinLnBrk="0" hangingPunct="1">
                    <a:spcBef>
                      <a:spcPts val="0"/>
                    </a:spcBef>
                    <a:buClrTx/>
                    <a:buSzTx/>
                    <a:buFontTx/>
                    <a:buNone/>
                    <a:tabLst/>
                    <a:defRPr/>
                  </a:pPr>
                  <a:r>
                    <a:rPr lang="ar-MA" sz="2000" b="1" dirty="0">
                      <a:solidFill>
                        <a:srgbClr val="565F88"/>
                      </a:solidFill>
                      <a:latin typeface="Microsoft Uighur" panose="02000000000000000000" pitchFamily="2" charset="-78"/>
                      <a:cs typeface="Microsoft Uighur" panose="02000000000000000000" pitchFamily="2" charset="-78"/>
                    </a:rPr>
                    <a:t>استـماع وتحدث</a:t>
                  </a:r>
                </a:p>
              </p:txBody>
            </p:sp>
          </p:grpSp>
        </p:grpSp>
      </p:grpSp>
    </p:spTree>
    <p:extLst>
      <p:ext uri="{BB962C8B-B14F-4D97-AF65-F5344CB8AC3E}">
        <p14:creationId xmlns:p14="http://schemas.microsoft.com/office/powerpoint/2010/main" val="917937393"/>
      </p:ext>
    </p:extLst>
  </p:cSld>
  <p:clrMapOvr>
    <a:masterClrMapping/>
  </p:clrMapOvr>
  <p:transition spd="slow">
    <p:fade/>
  </p:transition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A5182E4-EEB5-F952-9174-9F1659A808D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8" name="Image 27">
            <a:extLst>
              <a:ext uri="{FF2B5EF4-FFF2-40B4-BE49-F238E27FC236}">
                <a16:creationId xmlns:a16="http://schemas.microsoft.com/office/drawing/2014/main" id="{A8BF5239-5C3D-95BC-484F-07883C2C610B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5495" t="10740" r="-4368" b="1155"/>
          <a:stretch>
            <a:fillRect/>
          </a:stretch>
        </p:blipFill>
        <p:spPr>
          <a:xfrm>
            <a:off x="678137" y="1807373"/>
            <a:ext cx="7789894" cy="4824000"/>
          </a:xfrm>
          <a:prstGeom prst="rect">
            <a:avLst/>
          </a:prstGeom>
        </p:spPr>
      </p:pic>
      <p:pic>
        <p:nvPicPr>
          <p:cNvPr id="31" name="Image 30">
            <a:extLst>
              <a:ext uri="{FF2B5EF4-FFF2-40B4-BE49-F238E27FC236}">
                <a16:creationId xmlns:a16="http://schemas.microsoft.com/office/drawing/2014/main" id="{6B59BFC9-5120-AA06-2828-5D4433ABD81D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262911" y="1970694"/>
            <a:ext cx="726603" cy="720000"/>
          </a:xfrm>
          <a:prstGeom prst="rect">
            <a:avLst/>
          </a:prstGeom>
        </p:spPr>
      </p:pic>
      <p:sp>
        <p:nvSpPr>
          <p:cNvPr id="4" name="Titre 3">
            <a:extLst>
              <a:ext uri="{FF2B5EF4-FFF2-40B4-BE49-F238E27FC236}">
                <a16:creationId xmlns:a16="http://schemas.microsoft.com/office/drawing/2014/main" id="{403CC685-9232-CF85-B60A-F8A2E630F6D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812399"/>
            <a:ext cx="7886700" cy="720000"/>
          </a:xfrm>
        </p:spPr>
        <p:txBody>
          <a:bodyPr>
            <a:normAutofit/>
          </a:bodyPr>
          <a:lstStyle/>
          <a:p>
            <a:r>
              <a:rPr lang="ar-MA" dirty="0">
                <a:solidFill>
                  <a:srgbClr val="424D7C"/>
                </a:solidFill>
              </a:rPr>
              <a:t>اختتام الحصة</a:t>
            </a:r>
            <a:endParaRPr lang="fr-MA" dirty="0">
              <a:solidFill>
                <a:srgbClr val="424D7C"/>
              </a:solidFill>
            </a:endParaRPr>
          </a:p>
        </p:txBody>
      </p:sp>
      <p:sp>
        <p:nvSpPr>
          <p:cNvPr id="7" name="ZoneTexte 6">
            <a:extLst>
              <a:ext uri="{FF2B5EF4-FFF2-40B4-BE49-F238E27FC236}">
                <a16:creationId xmlns:a16="http://schemas.microsoft.com/office/drawing/2014/main" id="{C3413C3D-8622-13FC-10AF-CF01CC57C05B}"/>
              </a:ext>
            </a:extLst>
          </p:cNvPr>
          <p:cNvSpPr txBox="1"/>
          <p:nvPr/>
        </p:nvSpPr>
        <p:spPr>
          <a:xfrm>
            <a:off x="3517132" y="2738130"/>
            <a:ext cx="3493268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ar-MA" sz="2800" b="1" dirty="0">
                <a:solidFill>
                  <a:srgbClr val="424D7C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ماذا تعلمت اليوم؟</a:t>
            </a:r>
          </a:p>
        </p:txBody>
      </p:sp>
      <p:sp>
        <p:nvSpPr>
          <p:cNvPr id="8" name="ZoneTexte 7">
            <a:extLst>
              <a:ext uri="{FF2B5EF4-FFF2-40B4-BE49-F238E27FC236}">
                <a16:creationId xmlns:a16="http://schemas.microsoft.com/office/drawing/2014/main" id="{D1CF22B8-7EA3-8204-C131-5BEFF20AC041}"/>
              </a:ext>
            </a:extLst>
          </p:cNvPr>
          <p:cNvSpPr txBox="1"/>
          <p:nvPr/>
        </p:nvSpPr>
        <p:spPr>
          <a:xfrm>
            <a:off x="3612381" y="3274714"/>
            <a:ext cx="3398019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ar-MA" sz="2800" b="1" dirty="0">
                <a:solidFill>
                  <a:srgbClr val="424D7C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الواجب المنزلي</a:t>
            </a:r>
          </a:p>
        </p:txBody>
      </p:sp>
      <p:sp>
        <p:nvSpPr>
          <p:cNvPr id="10" name="ZoneTexte 9">
            <a:extLst>
              <a:ext uri="{FF2B5EF4-FFF2-40B4-BE49-F238E27FC236}">
                <a16:creationId xmlns:a16="http://schemas.microsoft.com/office/drawing/2014/main" id="{E5B36EE5-C0D7-DBD2-E065-434165B944F8}"/>
              </a:ext>
            </a:extLst>
          </p:cNvPr>
          <p:cNvSpPr txBox="1"/>
          <p:nvPr/>
        </p:nvSpPr>
        <p:spPr>
          <a:xfrm>
            <a:off x="5076825" y="1808769"/>
            <a:ext cx="2066926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/>
            <a:r>
              <a:rPr lang="ar-MA" sz="3600" b="1" dirty="0">
                <a:solidFill>
                  <a:srgbClr val="424D7C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اختتام الحصة</a:t>
            </a:r>
            <a:endParaRPr lang="fr-MA" sz="3600" b="1" dirty="0"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pic>
        <p:nvPicPr>
          <p:cNvPr id="2" name="Image 1">
            <a:extLst>
              <a:ext uri="{FF2B5EF4-FFF2-40B4-BE49-F238E27FC236}">
                <a16:creationId xmlns:a16="http://schemas.microsoft.com/office/drawing/2014/main" id="{CAD566F9-55B2-B364-0391-44C1D39F519C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498952" y="987759"/>
            <a:ext cx="397995" cy="397995"/>
          </a:xfrm>
          <a:prstGeom prst="rect">
            <a:avLst/>
          </a:prstGeom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3334451577"/>
      </p:ext>
    </p:extLst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withEffect">
                                  <p:stCondLst>
                                    <p:cond delay="12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56AC42B-3D9B-A009-AADB-ADFF776B700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D11344CC-F979-BD16-45BB-03D9FEB75DA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pPr lvl="0" defTabSz="457200">
              <a:lnSpc>
                <a:spcPct val="100000"/>
              </a:lnSpc>
              <a:spcBef>
                <a:spcPts val="0"/>
              </a:spcBef>
              <a:defRPr/>
            </a:pPr>
            <a:r>
              <a:rPr lang="ar-MA" sz="2400" b="1" dirty="0"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ماذا تعلمتم؟ </a:t>
            </a:r>
            <a:endParaRPr lang="ar-MA" sz="2400" b="1" i="1" dirty="0">
              <a:latin typeface="Microsoft Uighur" panose="02000000000000000000" pitchFamily="2" charset="-78"/>
              <a:ea typeface="Calibri" panose="020F0502020204030204" pitchFamily="34" charset="0"/>
              <a:cs typeface="Microsoft Uighur" panose="02000000000000000000" pitchFamily="2" charset="-78"/>
            </a:endParaRPr>
          </a:p>
        </p:txBody>
      </p:sp>
      <p:pic>
        <p:nvPicPr>
          <p:cNvPr id="24" name="Espace réservé pour une image  23">
            <a:extLst>
              <a:ext uri="{FF2B5EF4-FFF2-40B4-BE49-F238E27FC236}">
                <a16:creationId xmlns:a16="http://schemas.microsoft.com/office/drawing/2014/main" id="{2046D50D-745D-B093-F18A-3604519E2100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924249" y="684000"/>
            <a:ext cx="828000" cy="828000"/>
          </a:xfrm>
        </p:spPr>
      </p:pic>
      <p:grpSp>
        <p:nvGrpSpPr>
          <p:cNvPr id="4" name="Groupe 3">
            <a:extLst>
              <a:ext uri="{FF2B5EF4-FFF2-40B4-BE49-F238E27FC236}">
                <a16:creationId xmlns:a16="http://schemas.microsoft.com/office/drawing/2014/main" id="{355B93A5-BD23-60EB-EEC1-1DB0235DE664}"/>
              </a:ext>
            </a:extLst>
          </p:cNvPr>
          <p:cNvGrpSpPr/>
          <p:nvPr/>
        </p:nvGrpSpPr>
        <p:grpSpPr>
          <a:xfrm>
            <a:off x="398069" y="131773"/>
            <a:ext cx="7750183" cy="288000"/>
            <a:chOff x="398069" y="131773"/>
            <a:chExt cx="7750183" cy="288000"/>
          </a:xfrm>
        </p:grpSpPr>
        <p:sp>
          <p:nvSpPr>
            <p:cNvPr id="17" name="Rectangle 16">
              <a:extLst>
                <a:ext uri="{FF2B5EF4-FFF2-40B4-BE49-F238E27FC236}">
                  <a16:creationId xmlns:a16="http://schemas.microsoft.com/office/drawing/2014/main" id="{B6C9FA91-2274-D990-9F9B-A10050EAFC41}"/>
                </a:ext>
              </a:extLst>
            </p:cNvPr>
            <p:cNvSpPr>
              <a:spLocks/>
            </p:cNvSpPr>
            <p:nvPr/>
          </p:nvSpPr>
          <p:spPr>
            <a:xfrm>
              <a:off x="6610183" y="131773"/>
              <a:ext cx="1260000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spcBef>
                  <a:spcPts val="0"/>
                </a:spcBef>
                <a:buClrTx/>
                <a:buSzTx/>
                <a:buFontTx/>
                <a:buNone/>
                <a:tabLst/>
                <a:defRPr/>
              </a:pPr>
              <a:r>
                <a:rPr kumimoji="0" lang="ar-MA" sz="20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>
                      <a:alpha val="20000"/>
                    </a:srgbClr>
                  </a:solidFill>
                  <a:effectLst/>
                  <a:uLnTx/>
                  <a:uFillTx/>
                  <a:latin typeface="Microsoft Uighur" panose="02000000000000000000" pitchFamily="2" charset="-78"/>
                  <a:cs typeface="Microsoft Uighur" panose="02000000000000000000" pitchFamily="2" charset="-78"/>
                </a:rPr>
                <a:t>نشاط اعتيادي</a:t>
              </a:r>
            </a:p>
          </p:txBody>
        </p:sp>
        <p:sp>
          <p:nvSpPr>
            <p:cNvPr id="26" name="Rectangle 25">
              <a:extLst>
                <a:ext uri="{FF2B5EF4-FFF2-40B4-BE49-F238E27FC236}">
                  <a16:creationId xmlns:a16="http://schemas.microsoft.com/office/drawing/2014/main" id="{5319F210-C2C2-B520-1782-45E5D7185DB0}"/>
                </a:ext>
              </a:extLst>
            </p:cNvPr>
            <p:cNvSpPr>
              <a:spLocks/>
            </p:cNvSpPr>
            <p:nvPr/>
          </p:nvSpPr>
          <p:spPr>
            <a:xfrm>
              <a:off x="398069" y="131773"/>
              <a:ext cx="1260000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spcBef>
                  <a:spcPts val="0"/>
                </a:spcBef>
                <a:buClrTx/>
                <a:buSzTx/>
                <a:buFontTx/>
                <a:buNone/>
                <a:tabLst/>
                <a:defRPr/>
              </a:pPr>
              <a:r>
                <a:rPr kumimoji="0" lang="ar-MA" sz="20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cs typeface="Microsoft Uighur" panose="02000000000000000000" pitchFamily="2" charset="-78"/>
                </a:rPr>
                <a:t>اختــتام الحــصة</a:t>
              </a:r>
            </a:p>
          </p:txBody>
        </p:sp>
        <p:pic>
          <p:nvPicPr>
            <p:cNvPr id="29" name="Image 28">
              <a:extLst>
                <a:ext uri="{FF2B5EF4-FFF2-40B4-BE49-F238E27FC236}">
                  <a16:creationId xmlns:a16="http://schemas.microsoft.com/office/drawing/2014/main" id="{AC44D208-4E97-0C6C-FF77-FC260F3B06D3}"/>
                </a:ext>
              </a:extLst>
            </p:cNvPr>
            <p:cNvPicPr>
              <a:picLocks noChangeAspect="1"/>
            </p:cNvPicPr>
            <p:nvPr/>
          </p:nvPicPr>
          <p:blipFill>
            <a:blip r:embed="rId3">
              <a:alphaModFix amt="20000"/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/>
          </p:blipFill>
          <p:spPr>
            <a:xfrm>
              <a:off x="7870183" y="136738"/>
              <a:ext cx="278069" cy="278069"/>
            </a:xfrm>
            <a:prstGeom prst="rect">
              <a:avLst/>
            </a:prstGeom>
            <a:ln>
              <a:noFill/>
            </a:ln>
          </p:spPr>
        </p:pic>
      </p:grpSp>
      <p:sp>
        <p:nvSpPr>
          <p:cNvPr id="3" name="ZoneTexte 2">
            <a:extLst>
              <a:ext uri="{FF2B5EF4-FFF2-40B4-BE49-F238E27FC236}">
                <a16:creationId xmlns:a16="http://schemas.microsoft.com/office/drawing/2014/main" id="{EC5F0438-E4FD-29A8-0EB2-26E6C35DAA1F}"/>
              </a:ext>
            </a:extLst>
          </p:cNvPr>
          <p:cNvSpPr txBox="1"/>
          <p:nvPr/>
        </p:nvSpPr>
        <p:spPr>
          <a:xfrm>
            <a:off x="754264" y="2644170"/>
            <a:ext cx="7535721" cy="2308324"/>
          </a:xfrm>
          <a:prstGeom prst="rect">
            <a:avLst/>
          </a:prstGeom>
          <a:noFill/>
          <a:ln>
            <a:solidFill>
              <a:schemeClr val="accent1"/>
            </a:solidFill>
          </a:ln>
        </p:spPr>
        <p:txBody>
          <a:bodyPr wrap="square" rtlCol="0">
            <a:spAutoFit/>
          </a:bodyPr>
          <a:lstStyle/>
          <a:p>
            <a:pPr algn="just" rtl="1"/>
            <a:r>
              <a:rPr lang="ar-MA" sz="3600" b="1" dirty="0">
                <a:solidFill>
                  <a:schemeClr val="accent1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- يُفْرِحُني .................................، لكِنَّني أُفَضِّلُ ..........................</a:t>
            </a:r>
          </a:p>
          <a:p>
            <a:pPr algn="just" rtl="1"/>
            <a:r>
              <a:rPr lang="ar-MA" sz="3600" b="1" dirty="0">
                <a:solidFill>
                  <a:schemeClr val="accent1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- يُعْجِبُني ................................، إِلّا أَنَّني أُفَضِّلُ .........................</a:t>
            </a:r>
          </a:p>
          <a:p>
            <a:pPr algn="just" rtl="1"/>
            <a:r>
              <a:rPr lang="ar-MA" sz="3600" b="1" dirty="0">
                <a:solidFill>
                  <a:schemeClr val="accent1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- أُحِبُّ ...................................................................................</a:t>
            </a:r>
          </a:p>
          <a:p>
            <a:pPr algn="just" rtl="1"/>
            <a:r>
              <a:rPr lang="ar-MA" sz="3600" b="1" dirty="0">
                <a:solidFill>
                  <a:schemeClr val="accent1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- .......... هُوَ/هِيَ أَفْضَلُ /أَجْمَلُ / أَحْسَنُ .....................................</a:t>
            </a:r>
          </a:p>
        </p:txBody>
      </p:sp>
      <p:sp>
        <p:nvSpPr>
          <p:cNvPr id="5" name="ZoneTexte 4">
            <a:extLst>
              <a:ext uri="{FF2B5EF4-FFF2-40B4-BE49-F238E27FC236}">
                <a16:creationId xmlns:a16="http://schemas.microsoft.com/office/drawing/2014/main" id="{9A6447B0-A6FA-E33A-B1C3-0A8B096BDB5B}"/>
              </a:ext>
            </a:extLst>
          </p:cNvPr>
          <p:cNvSpPr txBox="1"/>
          <p:nvPr/>
        </p:nvSpPr>
        <p:spPr>
          <a:xfrm>
            <a:off x="1408164" y="1546977"/>
            <a:ext cx="6227919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 rtl="1"/>
            <a:r>
              <a:rPr lang="ar-MA" sz="4000" b="1" dirty="0">
                <a:solidFill>
                  <a:schemeClr val="accent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مَنْ يُعَبِّرْ عَمّا يُفَضِّلُهُ مُسْتَعيناً </a:t>
            </a:r>
            <a:r>
              <a:rPr lang="ar-MA" sz="4000" b="1" dirty="0" err="1">
                <a:solidFill>
                  <a:schemeClr val="accent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بِٱلْأَساليبِ</a:t>
            </a:r>
            <a:r>
              <a:rPr lang="ar-MA" sz="4000" b="1" dirty="0">
                <a:solidFill>
                  <a:schemeClr val="accent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</a:t>
            </a:r>
            <a:r>
              <a:rPr lang="ar-MA" sz="4000" b="1" dirty="0" err="1">
                <a:solidFill>
                  <a:schemeClr val="accent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ٱلتّالِيَةِ</a:t>
            </a:r>
            <a:r>
              <a:rPr lang="ar-MA" sz="4000" b="1" dirty="0">
                <a:solidFill>
                  <a:schemeClr val="accent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؟</a:t>
            </a:r>
            <a:endParaRPr lang="fr-FR" sz="4000" dirty="0">
              <a:solidFill>
                <a:schemeClr val="accent1">
                  <a:lumMod val="50000"/>
                </a:schemeClr>
              </a:solidFill>
            </a:endParaRPr>
          </a:p>
        </p:txBody>
      </p:sp>
      <p:grpSp>
        <p:nvGrpSpPr>
          <p:cNvPr id="6" name="Groupe 5">
            <a:extLst>
              <a:ext uri="{FF2B5EF4-FFF2-40B4-BE49-F238E27FC236}">
                <a16:creationId xmlns:a16="http://schemas.microsoft.com/office/drawing/2014/main" id="{0E1FFF2A-8974-93FE-ABFF-44E0E4991067}"/>
              </a:ext>
            </a:extLst>
          </p:cNvPr>
          <p:cNvGrpSpPr/>
          <p:nvPr/>
        </p:nvGrpSpPr>
        <p:grpSpPr>
          <a:xfrm>
            <a:off x="1878674" y="131773"/>
            <a:ext cx="4453440" cy="288000"/>
            <a:chOff x="1878674" y="131773"/>
            <a:chExt cx="4453440" cy="288000"/>
          </a:xfrm>
        </p:grpSpPr>
        <p:sp>
          <p:nvSpPr>
            <p:cNvPr id="7" name="Rectangle 6">
              <a:extLst>
                <a:ext uri="{FF2B5EF4-FFF2-40B4-BE49-F238E27FC236}">
                  <a16:creationId xmlns:a16="http://schemas.microsoft.com/office/drawing/2014/main" id="{C1EA1CF3-8DE5-4AAC-F595-29AEFC244EBA}"/>
                </a:ext>
              </a:extLst>
            </p:cNvPr>
            <p:cNvSpPr>
              <a:spLocks/>
            </p:cNvSpPr>
            <p:nvPr/>
          </p:nvSpPr>
          <p:spPr>
            <a:xfrm>
              <a:off x="5072114" y="131773"/>
              <a:ext cx="1260000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spcBef>
                  <a:spcPts val="0"/>
                </a:spcBef>
                <a:buClrTx/>
                <a:buSzTx/>
                <a:buFontTx/>
                <a:buNone/>
                <a:tabLst/>
                <a:defRPr/>
              </a:pPr>
              <a:r>
                <a:rPr lang="ar-MA" sz="2000" b="1" dirty="0">
                  <a:solidFill>
                    <a:srgbClr val="565F88">
                      <a:alpha val="20000"/>
                    </a:srgbClr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معــــــــــجم</a:t>
              </a:r>
            </a:p>
          </p:txBody>
        </p:sp>
        <p:grpSp>
          <p:nvGrpSpPr>
            <p:cNvPr id="8" name="Groupe 7">
              <a:extLst>
                <a:ext uri="{FF2B5EF4-FFF2-40B4-BE49-F238E27FC236}">
                  <a16:creationId xmlns:a16="http://schemas.microsoft.com/office/drawing/2014/main" id="{62A6F7F9-2E2D-2079-0812-6A1808768722}"/>
                </a:ext>
              </a:extLst>
            </p:cNvPr>
            <p:cNvGrpSpPr/>
            <p:nvPr/>
          </p:nvGrpSpPr>
          <p:grpSpPr>
            <a:xfrm>
              <a:off x="1878674" y="131773"/>
              <a:ext cx="4453440" cy="288000"/>
              <a:chOff x="1878674" y="131773"/>
              <a:chExt cx="4453440" cy="288000"/>
            </a:xfrm>
          </p:grpSpPr>
          <p:pic>
            <p:nvPicPr>
              <p:cNvPr id="9" name="Image 8">
                <a:extLst>
                  <a:ext uri="{FF2B5EF4-FFF2-40B4-BE49-F238E27FC236}">
                    <a16:creationId xmlns:a16="http://schemas.microsoft.com/office/drawing/2014/main" id="{76FB2644-691A-FC6E-260F-3EA25977B4CE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4">
                <a:alphaModFix/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/>
            </p:blipFill>
            <p:spPr>
              <a:xfrm>
                <a:off x="1878674" y="136738"/>
                <a:ext cx="278069" cy="278069"/>
              </a:xfrm>
              <a:prstGeom prst="rect">
                <a:avLst/>
              </a:prstGeom>
              <a:ln>
                <a:noFill/>
              </a:ln>
            </p:spPr>
          </p:pic>
          <p:grpSp>
            <p:nvGrpSpPr>
              <p:cNvPr id="10" name="Groupe 9">
                <a:extLst>
                  <a:ext uri="{FF2B5EF4-FFF2-40B4-BE49-F238E27FC236}">
                    <a16:creationId xmlns:a16="http://schemas.microsoft.com/office/drawing/2014/main" id="{4A7511EA-7DA7-939A-A43A-CD782EA03438}"/>
                  </a:ext>
                </a:extLst>
              </p:cNvPr>
              <p:cNvGrpSpPr/>
              <p:nvPr/>
            </p:nvGrpSpPr>
            <p:grpSpPr>
              <a:xfrm>
                <a:off x="2815306" y="131773"/>
                <a:ext cx="3516808" cy="288000"/>
                <a:chOff x="2815306" y="131773"/>
                <a:chExt cx="3516808" cy="288000"/>
              </a:xfrm>
            </p:grpSpPr>
            <p:pic>
              <p:nvPicPr>
                <p:cNvPr id="11" name="Image 10">
                  <a:extLst>
                    <a:ext uri="{FF2B5EF4-FFF2-40B4-BE49-F238E27FC236}">
                      <a16:creationId xmlns:a16="http://schemas.microsoft.com/office/drawing/2014/main" id="{CD354E22-B470-466A-8005-1B521C941048}"/>
                    </a:ext>
                  </a:extLst>
                </p:cNvPr>
                <p:cNvPicPr>
                  <a:picLocks noChangeAspect="1"/>
                </p:cNvPicPr>
                <p:nvPr/>
              </p:nvPicPr>
              <p:blipFill>
                <a:blip r:embed="rId5">
                  <a:alphaModFix amt="20000"/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/>
              </p:blipFill>
              <p:spPr>
                <a:xfrm>
                  <a:off x="6054045" y="136738"/>
                  <a:ext cx="278069" cy="278069"/>
                </a:xfrm>
                <a:prstGeom prst="rect">
                  <a:avLst/>
                </a:prstGeom>
                <a:ln>
                  <a:noFill/>
                </a:ln>
              </p:spPr>
            </p:pic>
            <p:pic>
              <p:nvPicPr>
                <p:cNvPr id="12" name="Image 11">
                  <a:extLst>
                    <a:ext uri="{FF2B5EF4-FFF2-40B4-BE49-F238E27FC236}">
                      <a16:creationId xmlns:a16="http://schemas.microsoft.com/office/drawing/2014/main" id="{2D335F2A-9B91-754B-2EDF-E0090C334071}"/>
                    </a:ext>
                  </a:extLst>
                </p:cNvPr>
                <p:cNvPicPr>
                  <a:picLocks noChangeAspect="1"/>
                </p:cNvPicPr>
                <p:nvPr/>
              </p:nvPicPr>
              <p:blipFill>
                <a:blip r:embed="rId6">
                  <a:alphaModFix amt="20000"/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/>
              </p:blipFill>
              <p:spPr>
                <a:xfrm>
                  <a:off x="4052373" y="136738"/>
                  <a:ext cx="278069" cy="278069"/>
                </a:xfrm>
                <a:prstGeom prst="rect">
                  <a:avLst/>
                </a:prstGeom>
                <a:ln>
                  <a:noFill/>
                </a:ln>
              </p:spPr>
            </p:pic>
            <p:sp>
              <p:nvSpPr>
                <p:cNvPr id="13" name="Rectangle 12">
                  <a:extLst>
                    <a:ext uri="{FF2B5EF4-FFF2-40B4-BE49-F238E27FC236}">
                      <a16:creationId xmlns:a16="http://schemas.microsoft.com/office/drawing/2014/main" id="{009D5CB9-2A7A-39E5-DF5C-A66FE2F01B9C}"/>
                    </a:ext>
                  </a:extLst>
                </p:cNvPr>
                <p:cNvSpPr>
                  <a:spLocks/>
                </p:cNvSpPr>
                <p:nvPr/>
              </p:nvSpPr>
              <p:spPr>
                <a:xfrm>
                  <a:off x="2815306" y="131773"/>
                  <a:ext cx="1260000" cy="288000"/>
                </a:xfrm>
                <a:prstGeom prst="rect">
                  <a:avLst/>
                </a:prstGeom>
                <a:noFill/>
                <a:ln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marL="0" marR="0" lvl="0" indent="0" algn="ctr" defTabSz="914400" rtl="1" eaLnBrk="1" fontAlgn="auto" latinLnBrk="0" hangingPunct="1">
                    <a:spcBef>
                      <a:spcPts val="0"/>
                    </a:spcBef>
                    <a:buClrTx/>
                    <a:buSzTx/>
                    <a:buFontTx/>
                    <a:buNone/>
                    <a:tabLst/>
                    <a:defRPr/>
                  </a:pPr>
                  <a:r>
                    <a:rPr lang="ar-MA" sz="2000" b="1" dirty="0">
                      <a:solidFill>
                        <a:srgbClr val="565F88">
                          <a:alpha val="20000"/>
                        </a:srgbClr>
                      </a:solidFill>
                      <a:latin typeface="Microsoft Uighur" panose="02000000000000000000" pitchFamily="2" charset="-78"/>
                      <a:cs typeface="Microsoft Uighur" panose="02000000000000000000" pitchFamily="2" charset="-78"/>
                    </a:rPr>
                    <a:t>استـماع وتحدث</a:t>
                  </a:r>
                </a:p>
              </p:txBody>
            </p:sp>
          </p:grpSp>
        </p:grpSp>
      </p:grpSp>
    </p:spTree>
    <p:extLst>
      <p:ext uri="{BB962C8B-B14F-4D97-AF65-F5344CB8AC3E}">
        <p14:creationId xmlns:p14="http://schemas.microsoft.com/office/powerpoint/2010/main" val="2627120376"/>
      </p:ext>
    </p:extLst>
  </p:cSld>
  <p:clrMapOvr>
    <a:masterClrMapping/>
  </p:clrMapOvr>
  <p:transition spd="slow">
    <p:fade/>
  </p:transition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CC4B5785-5D8C-C5DE-FBAC-5583972B385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marL="0" marR="0" lvl="0" indent="0" defTabSz="4572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tabLst/>
              <a:defRPr/>
            </a:pPr>
            <a:r>
              <a:rPr lang="ar-MA" sz="2400" b="1" dirty="0"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الواجب المنزلي</a:t>
            </a:r>
            <a:endParaRPr lang="fr-FR" sz="2400" b="1" dirty="0">
              <a:latin typeface="Microsoft Uighur" panose="02000000000000000000" pitchFamily="2" charset="-78"/>
              <a:ea typeface="Calibri" panose="020F0502020204030204" pitchFamily="34" charset="0"/>
              <a:cs typeface="Microsoft Uighur" panose="02000000000000000000" pitchFamily="2" charset="-78"/>
            </a:endParaRPr>
          </a:p>
        </p:txBody>
      </p:sp>
      <p:pic>
        <p:nvPicPr>
          <p:cNvPr id="6" name="Espace réservé pour une image  5">
            <a:extLst>
              <a:ext uri="{FF2B5EF4-FFF2-40B4-BE49-F238E27FC236}">
                <a16:creationId xmlns:a16="http://schemas.microsoft.com/office/drawing/2014/main" id="{83C4482C-575A-E7EC-6876-A88F5EC50E88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240183" y="2072825"/>
            <a:ext cx="1464231" cy="1464231"/>
          </a:xfrm>
        </p:spPr>
      </p:pic>
      <p:grpSp>
        <p:nvGrpSpPr>
          <p:cNvPr id="3" name="Groupe 2">
            <a:extLst>
              <a:ext uri="{FF2B5EF4-FFF2-40B4-BE49-F238E27FC236}">
                <a16:creationId xmlns:a16="http://schemas.microsoft.com/office/drawing/2014/main" id="{C26535E6-31D3-5E2C-B1A6-002485C1E6C1}"/>
              </a:ext>
            </a:extLst>
          </p:cNvPr>
          <p:cNvGrpSpPr/>
          <p:nvPr/>
        </p:nvGrpSpPr>
        <p:grpSpPr>
          <a:xfrm>
            <a:off x="398069" y="131773"/>
            <a:ext cx="7750183" cy="288000"/>
            <a:chOff x="398069" y="131773"/>
            <a:chExt cx="7750183" cy="288000"/>
          </a:xfrm>
        </p:grpSpPr>
        <p:sp>
          <p:nvSpPr>
            <p:cNvPr id="8" name="Rectangle 7">
              <a:extLst>
                <a:ext uri="{FF2B5EF4-FFF2-40B4-BE49-F238E27FC236}">
                  <a16:creationId xmlns:a16="http://schemas.microsoft.com/office/drawing/2014/main" id="{DE132453-2975-C4B5-7BB1-F569538BC075}"/>
                </a:ext>
              </a:extLst>
            </p:cNvPr>
            <p:cNvSpPr>
              <a:spLocks/>
            </p:cNvSpPr>
            <p:nvPr/>
          </p:nvSpPr>
          <p:spPr>
            <a:xfrm>
              <a:off x="6610183" y="131773"/>
              <a:ext cx="1260000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spcBef>
                  <a:spcPts val="0"/>
                </a:spcBef>
                <a:buClrTx/>
                <a:buSzTx/>
                <a:buFontTx/>
                <a:buNone/>
                <a:tabLst/>
                <a:defRPr/>
              </a:pPr>
              <a:r>
                <a:rPr kumimoji="0" lang="ar-MA" sz="20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>
                      <a:alpha val="20000"/>
                    </a:srgbClr>
                  </a:solidFill>
                  <a:effectLst/>
                  <a:uLnTx/>
                  <a:uFillTx/>
                  <a:latin typeface="Microsoft Uighur" panose="02000000000000000000" pitchFamily="2" charset="-78"/>
                  <a:cs typeface="Microsoft Uighur" panose="02000000000000000000" pitchFamily="2" charset="-78"/>
                </a:rPr>
                <a:t>نشاط اعتيادي</a:t>
              </a:r>
            </a:p>
          </p:txBody>
        </p:sp>
        <p:sp>
          <p:nvSpPr>
            <p:cNvPr id="10" name="Rectangle 9">
              <a:extLst>
                <a:ext uri="{FF2B5EF4-FFF2-40B4-BE49-F238E27FC236}">
                  <a16:creationId xmlns:a16="http://schemas.microsoft.com/office/drawing/2014/main" id="{806813D0-A73F-3EFF-20A4-09D0F89084CC}"/>
                </a:ext>
              </a:extLst>
            </p:cNvPr>
            <p:cNvSpPr>
              <a:spLocks/>
            </p:cNvSpPr>
            <p:nvPr/>
          </p:nvSpPr>
          <p:spPr>
            <a:xfrm>
              <a:off x="398069" y="131773"/>
              <a:ext cx="1260000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spcBef>
                  <a:spcPts val="0"/>
                </a:spcBef>
                <a:buClrTx/>
                <a:buSzTx/>
                <a:buFontTx/>
                <a:buNone/>
                <a:tabLst/>
                <a:defRPr/>
              </a:pPr>
              <a:r>
                <a:rPr kumimoji="0" lang="ar-MA" sz="20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cs typeface="Microsoft Uighur" panose="02000000000000000000" pitchFamily="2" charset="-78"/>
                </a:rPr>
                <a:t>اختــتام الحــصة</a:t>
              </a:r>
            </a:p>
          </p:txBody>
        </p:sp>
        <p:pic>
          <p:nvPicPr>
            <p:cNvPr id="18" name="Image 17">
              <a:extLst>
                <a:ext uri="{FF2B5EF4-FFF2-40B4-BE49-F238E27FC236}">
                  <a16:creationId xmlns:a16="http://schemas.microsoft.com/office/drawing/2014/main" id="{C0C5B125-1C1D-1A8B-F1D8-31803527D4F4}"/>
                </a:ext>
              </a:extLst>
            </p:cNvPr>
            <p:cNvPicPr>
              <a:picLocks noChangeAspect="1"/>
            </p:cNvPicPr>
            <p:nvPr/>
          </p:nvPicPr>
          <p:blipFill>
            <a:blip r:embed="rId3">
              <a:alphaModFix amt="20000"/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/>
          </p:blipFill>
          <p:spPr>
            <a:xfrm>
              <a:off x="7870183" y="136738"/>
              <a:ext cx="278069" cy="278069"/>
            </a:xfrm>
            <a:prstGeom prst="rect">
              <a:avLst/>
            </a:prstGeom>
            <a:ln>
              <a:noFill/>
            </a:ln>
          </p:spPr>
        </p:pic>
      </p:grpSp>
      <p:sp>
        <p:nvSpPr>
          <p:cNvPr id="4" name="ZoneTexte 3">
            <a:extLst>
              <a:ext uri="{FF2B5EF4-FFF2-40B4-BE49-F238E27FC236}">
                <a16:creationId xmlns:a16="http://schemas.microsoft.com/office/drawing/2014/main" id="{C904B8DD-37E1-DD10-7E10-460BDA5A62AE}"/>
              </a:ext>
            </a:extLst>
          </p:cNvPr>
          <p:cNvSpPr txBox="1"/>
          <p:nvPr/>
        </p:nvSpPr>
        <p:spPr>
          <a:xfrm>
            <a:off x="632373" y="1436893"/>
            <a:ext cx="6208693" cy="4665107"/>
          </a:xfrm>
          <a:prstGeom prst="roundRect">
            <a:avLst/>
          </a:prstGeom>
          <a:solidFill>
            <a:schemeClr val="accent1">
              <a:lumMod val="20000"/>
              <a:lumOff val="80000"/>
            </a:schemeClr>
          </a:solidFill>
        </p:spPr>
        <p:txBody>
          <a:bodyPr wrap="square" rtlCol="0">
            <a:spAutoFit/>
          </a:bodyPr>
          <a:lstStyle/>
          <a:p>
            <a:pPr marL="742950" indent="-742950" algn="r" rtl="1">
              <a:buAutoNum type="arabicPeriod"/>
            </a:pPr>
            <a:r>
              <a:rPr lang="ar-MA" sz="3200" dirty="0">
                <a:solidFill>
                  <a:srgbClr val="424D7C"/>
                </a:solidFill>
                <a:cs typeface="Microsoft Uighur" panose="02000000000000000000" pitchFamily="2" charset="-78"/>
              </a:rPr>
              <a:t>أُراجِعُ دُروسي وَأَسْتَعِدُّ  لِفُروضِ </a:t>
            </a:r>
            <a:r>
              <a:rPr lang="ar-MA" sz="3200" dirty="0" err="1">
                <a:solidFill>
                  <a:srgbClr val="424D7C"/>
                </a:solidFill>
                <a:cs typeface="Microsoft Uighur" panose="02000000000000000000" pitchFamily="2" charset="-78"/>
              </a:rPr>
              <a:t>ٱلْمُراقَبَةِ</a:t>
            </a:r>
            <a:r>
              <a:rPr lang="ar-MA" sz="3200" dirty="0">
                <a:solidFill>
                  <a:srgbClr val="424D7C"/>
                </a:solidFill>
                <a:cs typeface="Microsoft Uighur" panose="02000000000000000000" pitchFamily="2" charset="-78"/>
              </a:rPr>
              <a:t> </a:t>
            </a:r>
            <a:r>
              <a:rPr lang="ar-MA" sz="3200" dirty="0" err="1">
                <a:solidFill>
                  <a:srgbClr val="424D7C"/>
                </a:solidFill>
                <a:cs typeface="Microsoft Uighur" panose="02000000000000000000" pitchFamily="2" charset="-78"/>
              </a:rPr>
              <a:t>ٱلْمُسْتَمِرَّةِ</a:t>
            </a:r>
            <a:r>
              <a:rPr lang="ar-MA" sz="3200" dirty="0">
                <a:solidFill>
                  <a:srgbClr val="424D7C"/>
                </a:solidFill>
                <a:cs typeface="Microsoft Uighur" panose="02000000000000000000" pitchFamily="2" charset="-78"/>
              </a:rPr>
              <a:t> </a:t>
            </a:r>
          </a:p>
          <a:p>
            <a:pPr algn="r" rtl="1"/>
            <a:r>
              <a:rPr lang="ar-MA" sz="2800" b="1" dirty="0">
                <a:solidFill>
                  <a:srgbClr val="C00000"/>
                </a:solidFill>
                <a:cs typeface="Microsoft Uighur" panose="02000000000000000000" pitchFamily="2" charset="-78"/>
              </a:rPr>
              <a:t>إِمْلاءٌ: </a:t>
            </a:r>
            <a:r>
              <a:rPr lang="ar-MA" sz="2800" dirty="0">
                <a:solidFill>
                  <a:srgbClr val="424D7C"/>
                </a:solidFill>
                <a:cs typeface="Microsoft Uighur" panose="02000000000000000000" pitchFamily="2" charset="-78"/>
              </a:rPr>
              <a:t>التاء المربوطة والتاء المبسوطة (صفحات: 71  وَ107)</a:t>
            </a:r>
          </a:p>
          <a:p>
            <a:pPr algn="r" rtl="1"/>
            <a:r>
              <a:rPr lang="ar-MA" sz="2800" b="1" dirty="0">
                <a:solidFill>
                  <a:srgbClr val="C00000"/>
                </a:solidFill>
                <a:cs typeface="Microsoft Uighur" panose="02000000000000000000" pitchFamily="2" charset="-78"/>
              </a:rPr>
              <a:t>ظواهر لغوية: </a:t>
            </a:r>
            <a:r>
              <a:rPr lang="ar-MA" sz="2800" dirty="0">
                <a:solidFill>
                  <a:srgbClr val="424D7C"/>
                </a:solidFill>
                <a:cs typeface="Microsoft Uighur" panose="02000000000000000000" pitchFamily="2" charset="-78"/>
              </a:rPr>
              <a:t>الجملة الفعلية ص  94 - الفعل المضارع 70  وَ82 .</a:t>
            </a:r>
          </a:p>
          <a:p>
            <a:pPr algn="r" rtl="1"/>
            <a:r>
              <a:rPr lang="ar-MA" sz="2800" b="1" dirty="0">
                <a:solidFill>
                  <a:srgbClr val="C00000"/>
                </a:solidFill>
                <a:cs typeface="Microsoft Uighur" panose="02000000000000000000" pitchFamily="2" charset="-78"/>
              </a:rPr>
              <a:t>المعجم: </a:t>
            </a:r>
            <a:r>
              <a:rPr lang="ar-MA" sz="2800" dirty="0">
                <a:solidFill>
                  <a:srgbClr val="424D7C"/>
                </a:solidFill>
                <a:cs typeface="Microsoft Uighur" panose="02000000000000000000" pitchFamily="2" charset="-78"/>
              </a:rPr>
              <a:t>مفردات المرحلة الثانية ص 64 وَ 88 </a:t>
            </a:r>
          </a:p>
          <a:p>
            <a:pPr algn="r" rtl="1"/>
            <a:r>
              <a:rPr lang="ar-MA" sz="2800" dirty="0">
                <a:solidFill>
                  <a:srgbClr val="424D7C"/>
                </a:solidFill>
                <a:cs typeface="Microsoft Uighur" panose="02000000000000000000" pitchFamily="2" charset="-78"/>
              </a:rPr>
              <a:t>– المرادف ص 74 – عائلة الكلمة ص 100.</a:t>
            </a:r>
          </a:p>
          <a:p>
            <a:pPr algn="r" rtl="1"/>
            <a:r>
              <a:rPr lang="ar-MA" sz="2800" b="1" dirty="0">
                <a:solidFill>
                  <a:srgbClr val="C00000"/>
                </a:solidFill>
                <a:cs typeface="Microsoft Uighur" panose="02000000000000000000" pitchFamily="2" charset="-78"/>
              </a:rPr>
              <a:t>إنتاج كتابي</a:t>
            </a:r>
            <a:r>
              <a:rPr lang="ar-MA" sz="2800" dirty="0">
                <a:solidFill>
                  <a:srgbClr val="424D7C"/>
                </a:solidFill>
                <a:cs typeface="Microsoft Uighur" panose="02000000000000000000" pitchFamily="2" charset="-78"/>
              </a:rPr>
              <a:t>: الوصف ص 72 وَ  96 </a:t>
            </a:r>
          </a:p>
          <a:p>
            <a:pPr algn="r" rtl="1"/>
            <a:r>
              <a:rPr lang="ar-MA" sz="2800" b="1" dirty="0">
                <a:solidFill>
                  <a:srgbClr val="C00000"/>
                </a:solidFill>
                <a:cs typeface="Microsoft Uighur" panose="02000000000000000000" pitchFamily="2" charset="-78"/>
              </a:rPr>
              <a:t>قراءة: </a:t>
            </a:r>
            <a:r>
              <a:rPr lang="ar-MA" sz="2800" dirty="0">
                <a:solidFill>
                  <a:srgbClr val="424D7C"/>
                </a:solidFill>
                <a:cs typeface="Microsoft Uighur" panose="02000000000000000000" pitchFamily="2" charset="-78"/>
              </a:rPr>
              <a:t>إستراتيجية الفهم الصريح ص 12 –إستراتيجية الفهم الضمني ص 68.</a:t>
            </a:r>
          </a:p>
          <a:p>
            <a:pPr algn="r" rtl="1"/>
            <a:r>
              <a:rPr lang="ar-MA" sz="4000" dirty="0">
                <a:solidFill>
                  <a:srgbClr val="424D7C"/>
                </a:solidFill>
                <a:cs typeface="Microsoft Uighur" panose="02000000000000000000" pitchFamily="2" charset="-78"/>
              </a:rPr>
              <a:t>2. أُنْجِزُ </a:t>
            </a:r>
            <a:r>
              <a:rPr lang="ar-MA" sz="4000" dirty="0" err="1">
                <a:solidFill>
                  <a:srgbClr val="424D7C"/>
                </a:solidFill>
                <a:cs typeface="Microsoft Uighur" panose="02000000000000000000" pitchFamily="2" charset="-78"/>
              </a:rPr>
              <a:t>ٱلْمَطْلوبَ</a:t>
            </a:r>
            <a:r>
              <a:rPr lang="ar-MA" sz="4000" dirty="0">
                <a:solidFill>
                  <a:srgbClr val="424D7C"/>
                </a:solidFill>
                <a:cs typeface="Microsoft Uighur" panose="02000000000000000000" pitchFamily="2" charset="-78"/>
              </a:rPr>
              <a:t> عَلى </a:t>
            </a:r>
            <a:r>
              <a:rPr lang="ar-MA" sz="4000" dirty="0" err="1">
                <a:solidFill>
                  <a:srgbClr val="424D7C"/>
                </a:solidFill>
                <a:cs typeface="Microsoft Uighur" panose="02000000000000000000" pitchFamily="2" charset="-78"/>
              </a:rPr>
              <a:t>ٱلصَّفْحَةِ</a:t>
            </a:r>
            <a:r>
              <a:rPr lang="ar-MA" sz="4000" dirty="0">
                <a:solidFill>
                  <a:srgbClr val="424D7C"/>
                </a:solidFill>
                <a:cs typeface="Microsoft Uighur" panose="02000000000000000000" pitchFamily="2" charset="-78"/>
              </a:rPr>
              <a:t> 114.</a:t>
            </a:r>
          </a:p>
        </p:txBody>
      </p:sp>
      <p:pic>
        <p:nvPicPr>
          <p:cNvPr id="5" name="Espace réservé pour une image  28" descr="Une image contenant dessin humoristique, clipart, illustration, Dessin animé&#10;&#10;Le contenu généré par l’IA peut être incorrect.">
            <a:extLst>
              <a:ext uri="{FF2B5EF4-FFF2-40B4-BE49-F238E27FC236}">
                <a16:creationId xmlns:a16="http://schemas.microsoft.com/office/drawing/2014/main" id="{33674D75-B9E7-4C55-572B-AAEBB02B9F20}"/>
              </a:ext>
            </a:extLst>
          </p:cNvPr>
          <p:cNvPicPr>
            <a:picLocks noChangeAspect="1"/>
          </p:cNvPicPr>
          <p:nvPr/>
        </p:nvPicPr>
        <p:blipFill>
          <a:blip r:embed="rId4"/>
          <a:srcRect/>
          <a:stretch/>
        </p:blipFill>
        <p:spPr>
          <a:xfrm>
            <a:off x="7924800" y="684214"/>
            <a:ext cx="828000" cy="827999"/>
          </a:xfrm>
          <a:prstGeom prst="rect">
            <a:avLst/>
          </a:prstGeom>
        </p:spPr>
      </p:pic>
      <p:grpSp>
        <p:nvGrpSpPr>
          <p:cNvPr id="7" name="Groupe 6">
            <a:extLst>
              <a:ext uri="{FF2B5EF4-FFF2-40B4-BE49-F238E27FC236}">
                <a16:creationId xmlns:a16="http://schemas.microsoft.com/office/drawing/2014/main" id="{A1C52892-A41F-47E0-2260-39A53B9429F0}"/>
              </a:ext>
            </a:extLst>
          </p:cNvPr>
          <p:cNvGrpSpPr/>
          <p:nvPr/>
        </p:nvGrpSpPr>
        <p:grpSpPr>
          <a:xfrm>
            <a:off x="1878674" y="131773"/>
            <a:ext cx="4453440" cy="288000"/>
            <a:chOff x="1878674" y="131773"/>
            <a:chExt cx="4453440" cy="288000"/>
          </a:xfrm>
        </p:grpSpPr>
        <p:sp>
          <p:nvSpPr>
            <p:cNvPr id="13" name="Rectangle 12">
              <a:extLst>
                <a:ext uri="{FF2B5EF4-FFF2-40B4-BE49-F238E27FC236}">
                  <a16:creationId xmlns:a16="http://schemas.microsoft.com/office/drawing/2014/main" id="{CE652E44-2D39-01B8-7697-46045F5D8B8B}"/>
                </a:ext>
              </a:extLst>
            </p:cNvPr>
            <p:cNvSpPr>
              <a:spLocks/>
            </p:cNvSpPr>
            <p:nvPr/>
          </p:nvSpPr>
          <p:spPr>
            <a:xfrm>
              <a:off x="5072114" y="131773"/>
              <a:ext cx="1260000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spcBef>
                  <a:spcPts val="0"/>
                </a:spcBef>
                <a:buClrTx/>
                <a:buSzTx/>
                <a:buFontTx/>
                <a:buNone/>
                <a:tabLst/>
                <a:defRPr/>
              </a:pPr>
              <a:r>
                <a:rPr lang="ar-MA" sz="2000" b="1" dirty="0">
                  <a:solidFill>
                    <a:srgbClr val="565F88">
                      <a:alpha val="20000"/>
                    </a:srgbClr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معــــــــــجم</a:t>
              </a:r>
            </a:p>
          </p:txBody>
        </p:sp>
        <p:grpSp>
          <p:nvGrpSpPr>
            <p:cNvPr id="14" name="Groupe 13">
              <a:extLst>
                <a:ext uri="{FF2B5EF4-FFF2-40B4-BE49-F238E27FC236}">
                  <a16:creationId xmlns:a16="http://schemas.microsoft.com/office/drawing/2014/main" id="{FB43E7A0-1510-1664-A13C-F964BF932F79}"/>
                </a:ext>
              </a:extLst>
            </p:cNvPr>
            <p:cNvGrpSpPr/>
            <p:nvPr/>
          </p:nvGrpSpPr>
          <p:grpSpPr>
            <a:xfrm>
              <a:off x="1878674" y="131773"/>
              <a:ext cx="4453440" cy="288000"/>
              <a:chOff x="1878674" y="131773"/>
              <a:chExt cx="4453440" cy="288000"/>
            </a:xfrm>
          </p:grpSpPr>
          <p:pic>
            <p:nvPicPr>
              <p:cNvPr id="15" name="Image 14">
                <a:extLst>
                  <a:ext uri="{FF2B5EF4-FFF2-40B4-BE49-F238E27FC236}">
                    <a16:creationId xmlns:a16="http://schemas.microsoft.com/office/drawing/2014/main" id="{0E56DA36-9805-D999-E7FB-9DAE24D98089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5">
                <a:alphaModFix/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/>
            </p:blipFill>
            <p:spPr>
              <a:xfrm>
                <a:off x="1878674" y="136738"/>
                <a:ext cx="278069" cy="278069"/>
              </a:xfrm>
              <a:prstGeom prst="rect">
                <a:avLst/>
              </a:prstGeom>
              <a:ln>
                <a:noFill/>
              </a:ln>
            </p:spPr>
          </p:pic>
          <p:grpSp>
            <p:nvGrpSpPr>
              <p:cNvPr id="16" name="Groupe 15">
                <a:extLst>
                  <a:ext uri="{FF2B5EF4-FFF2-40B4-BE49-F238E27FC236}">
                    <a16:creationId xmlns:a16="http://schemas.microsoft.com/office/drawing/2014/main" id="{EB6262B2-FFE2-7E4D-E87C-74109683D601}"/>
                  </a:ext>
                </a:extLst>
              </p:cNvPr>
              <p:cNvGrpSpPr/>
              <p:nvPr/>
            </p:nvGrpSpPr>
            <p:grpSpPr>
              <a:xfrm>
                <a:off x="2815306" y="131773"/>
                <a:ext cx="3516808" cy="288000"/>
                <a:chOff x="2815306" y="131773"/>
                <a:chExt cx="3516808" cy="288000"/>
              </a:xfrm>
            </p:grpSpPr>
            <p:pic>
              <p:nvPicPr>
                <p:cNvPr id="17" name="Image 16">
                  <a:extLst>
                    <a:ext uri="{FF2B5EF4-FFF2-40B4-BE49-F238E27FC236}">
                      <a16:creationId xmlns:a16="http://schemas.microsoft.com/office/drawing/2014/main" id="{2BB20E93-5F70-1268-99BA-106A50A916BD}"/>
                    </a:ext>
                  </a:extLst>
                </p:cNvPr>
                <p:cNvPicPr>
                  <a:picLocks noChangeAspect="1"/>
                </p:cNvPicPr>
                <p:nvPr/>
              </p:nvPicPr>
              <p:blipFill>
                <a:blip r:embed="rId6">
                  <a:alphaModFix amt="20000"/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/>
              </p:blipFill>
              <p:spPr>
                <a:xfrm>
                  <a:off x="6054045" y="136738"/>
                  <a:ext cx="278069" cy="278069"/>
                </a:xfrm>
                <a:prstGeom prst="rect">
                  <a:avLst/>
                </a:prstGeom>
                <a:ln>
                  <a:noFill/>
                </a:ln>
              </p:spPr>
            </p:pic>
            <p:pic>
              <p:nvPicPr>
                <p:cNvPr id="23" name="Image 22">
                  <a:extLst>
                    <a:ext uri="{FF2B5EF4-FFF2-40B4-BE49-F238E27FC236}">
                      <a16:creationId xmlns:a16="http://schemas.microsoft.com/office/drawing/2014/main" id="{2F146497-029B-3D8F-2678-607F51B5117A}"/>
                    </a:ext>
                  </a:extLst>
                </p:cNvPr>
                <p:cNvPicPr>
                  <a:picLocks noChangeAspect="1"/>
                </p:cNvPicPr>
                <p:nvPr/>
              </p:nvPicPr>
              <p:blipFill>
                <a:blip r:embed="rId7">
                  <a:alphaModFix amt="20000"/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/>
              </p:blipFill>
              <p:spPr>
                <a:xfrm>
                  <a:off x="4052373" y="136738"/>
                  <a:ext cx="278069" cy="278069"/>
                </a:xfrm>
                <a:prstGeom prst="rect">
                  <a:avLst/>
                </a:prstGeom>
                <a:ln>
                  <a:noFill/>
                </a:ln>
              </p:spPr>
            </p:pic>
            <p:sp>
              <p:nvSpPr>
                <p:cNvPr id="24" name="Rectangle 23">
                  <a:extLst>
                    <a:ext uri="{FF2B5EF4-FFF2-40B4-BE49-F238E27FC236}">
                      <a16:creationId xmlns:a16="http://schemas.microsoft.com/office/drawing/2014/main" id="{1CB3E2F0-A0C2-C2E8-04F8-E9F838ACDF5E}"/>
                    </a:ext>
                  </a:extLst>
                </p:cNvPr>
                <p:cNvSpPr>
                  <a:spLocks/>
                </p:cNvSpPr>
                <p:nvPr/>
              </p:nvSpPr>
              <p:spPr>
                <a:xfrm>
                  <a:off x="2815306" y="131773"/>
                  <a:ext cx="1260000" cy="288000"/>
                </a:xfrm>
                <a:prstGeom prst="rect">
                  <a:avLst/>
                </a:prstGeom>
                <a:noFill/>
                <a:ln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marL="0" marR="0" lvl="0" indent="0" algn="ctr" defTabSz="914400" rtl="1" eaLnBrk="1" fontAlgn="auto" latinLnBrk="0" hangingPunct="1">
                    <a:spcBef>
                      <a:spcPts val="0"/>
                    </a:spcBef>
                    <a:buClrTx/>
                    <a:buSzTx/>
                    <a:buFontTx/>
                    <a:buNone/>
                    <a:tabLst/>
                    <a:defRPr/>
                  </a:pPr>
                  <a:r>
                    <a:rPr lang="ar-MA" sz="2000" b="1" dirty="0">
                      <a:solidFill>
                        <a:srgbClr val="565F88">
                          <a:alpha val="20000"/>
                        </a:srgbClr>
                      </a:solidFill>
                      <a:latin typeface="Microsoft Uighur" panose="02000000000000000000" pitchFamily="2" charset="-78"/>
                      <a:cs typeface="Microsoft Uighur" panose="02000000000000000000" pitchFamily="2" charset="-78"/>
                    </a:rPr>
                    <a:t>استـماع وتحدث</a:t>
                  </a:r>
                </a:p>
              </p:txBody>
            </p:sp>
          </p:grpSp>
        </p:grpSp>
      </p:grpSp>
    </p:spTree>
    <p:extLst>
      <p:ext uri="{BB962C8B-B14F-4D97-AF65-F5344CB8AC3E}">
        <p14:creationId xmlns:p14="http://schemas.microsoft.com/office/powerpoint/2010/main" val="1812232099"/>
      </p:ext>
    </p:extLst>
  </p:cSld>
  <p:clrMapOvr>
    <a:masterClrMapping/>
  </p:clrMapOvr>
  <p:transition spd="slow">
    <p:fade/>
  </p:transition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BB57FFF-F3D0-25CC-6EE8-104764E9417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marL="0" marR="0" lvl="0" indent="0" defTabSz="4572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tabLst/>
              <a:defRPr/>
            </a:pPr>
            <a:r>
              <a:rPr lang="ar-MA" sz="2400" b="1" dirty="0"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أبطال الحصة هم ........................................................................... </a:t>
            </a:r>
            <a:endParaRPr lang="fr-FR" sz="2400" b="1" dirty="0">
              <a:latin typeface="Microsoft Uighur" panose="02000000000000000000" pitchFamily="2" charset="-78"/>
              <a:ea typeface="Calibri" panose="020F0502020204030204" pitchFamily="34" charset="0"/>
              <a:cs typeface="Microsoft Uighur" panose="02000000000000000000" pitchFamily="2" charset="-78"/>
            </a:endParaRPr>
          </a:p>
        </p:txBody>
      </p:sp>
      <p:grpSp>
        <p:nvGrpSpPr>
          <p:cNvPr id="14" name="Groupe 13">
            <a:extLst>
              <a:ext uri="{FF2B5EF4-FFF2-40B4-BE49-F238E27FC236}">
                <a16:creationId xmlns:a16="http://schemas.microsoft.com/office/drawing/2014/main" id="{1E7ECB18-322A-52B8-076D-F74187FB5CA1}"/>
              </a:ext>
            </a:extLst>
          </p:cNvPr>
          <p:cNvGrpSpPr/>
          <p:nvPr/>
        </p:nvGrpSpPr>
        <p:grpSpPr>
          <a:xfrm>
            <a:off x="398069" y="131773"/>
            <a:ext cx="7750183" cy="288000"/>
            <a:chOff x="398069" y="131773"/>
            <a:chExt cx="7750183" cy="288000"/>
          </a:xfrm>
        </p:grpSpPr>
        <p:sp>
          <p:nvSpPr>
            <p:cNvPr id="3" name="Rectangle 2">
              <a:extLst>
                <a:ext uri="{FF2B5EF4-FFF2-40B4-BE49-F238E27FC236}">
                  <a16:creationId xmlns:a16="http://schemas.microsoft.com/office/drawing/2014/main" id="{EA304997-C474-0244-2288-32CBDE5E0968}"/>
                </a:ext>
              </a:extLst>
            </p:cNvPr>
            <p:cNvSpPr>
              <a:spLocks/>
            </p:cNvSpPr>
            <p:nvPr/>
          </p:nvSpPr>
          <p:spPr>
            <a:xfrm>
              <a:off x="6610183" y="131773"/>
              <a:ext cx="1260000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spcBef>
                  <a:spcPts val="0"/>
                </a:spcBef>
                <a:buClrTx/>
                <a:buSzTx/>
                <a:buFontTx/>
                <a:buNone/>
                <a:tabLst/>
                <a:defRPr/>
              </a:pPr>
              <a:r>
                <a:rPr kumimoji="0" lang="ar-MA" sz="20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>
                      <a:alpha val="20000"/>
                    </a:srgbClr>
                  </a:solidFill>
                  <a:effectLst/>
                  <a:uLnTx/>
                  <a:uFillTx/>
                  <a:latin typeface="Microsoft Uighur" panose="02000000000000000000" pitchFamily="2" charset="-78"/>
                  <a:cs typeface="Microsoft Uighur" panose="02000000000000000000" pitchFamily="2" charset="-78"/>
                </a:rPr>
                <a:t>نشاط اعتيادي</a:t>
              </a:r>
            </a:p>
          </p:txBody>
        </p:sp>
        <p:sp>
          <p:nvSpPr>
            <p:cNvPr id="5" name="Rectangle 4">
              <a:extLst>
                <a:ext uri="{FF2B5EF4-FFF2-40B4-BE49-F238E27FC236}">
                  <a16:creationId xmlns:a16="http://schemas.microsoft.com/office/drawing/2014/main" id="{C2B4DF2D-ED93-A507-FDBA-4833CE86EBA6}"/>
                </a:ext>
              </a:extLst>
            </p:cNvPr>
            <p:cNvSpPr>
              <a:spLocks/>
            </p:cNvSpPr>
            <p:nvPr/>
          </p:nvSpPr>
          <p:spPr>
            <a:xfrm>
              <a:off x="398069" y="131773"/>
              <a:ext cx="1260000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spcBef>
                  <a:spcPts val="0"/>
                </a:spcBef>
                <a:buClrTx/>
                <a:buSzTx/>
                <a:buFontTx/>
                <a:buNone/>
                <a:tabLst/>
                <a:defRPr/>
              </a:pPr>
              <a:r>
                <a:rPr kumimoji="0" lang="ar-MA" sz="20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cs typeface="Microsoft Uighur" panose="02000000000000000000" pitchFamily="2" charset="-78"/>
                </a:rPr>
                <a:t>اختــتام الحــصة</a:t>
              </a:r>
            </a:p>
          </p:txBody>
        </p:sp>
        <p:pic>
          <p:nvPicPr>
            <p:cNvPr id="9" name="Image 8">
              <a:extLst>
                <a:ext uri="{FF2B5EF4-FFF2-40B4-BE49-F238E27FC236}">
                  <a16:creationId xmlns:a16="http://schemas.microsoft.com/office/drawing/2014/main" id="{B517814B-9380-CC64-F9C8-F0BF76DC108E}"/>
                </a:ext>
              </a:extLst>
            </p:cNvPr>
            <p:cNvPicPr>
              <a:picLocks noChangeAspect="1"/>
            </p:cNvPicPr>
            <p:nvPr/>
          </p:nvPicPr>
          <p:blipFill>
            <a:blip r:embed="rId4">
              <a:alphaModFix amt="20000"/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/>
          </p:blipFill>
          <p:spPr>
            <a:xfrm>
              <a:off x="7870183" y="136738"/>
              <a:ext cx="278069" cy="278069"/>
            </a:xfrm>
            <a:prstGeom prst="rect">
              <a:avLst/>
            </a:prstGeom>
            <a:ln>
              <a:noFill/>
            </a:ln>
          </p:spPr>
        </p:pic>
      </p:grpSp>
      <p:pic>
        <p:nvPicPr>
          <p:cNvPr id="7" name="Joyful_Prize_Celebration_Animation">
            <a:hlinkClick r:id="" action="ppaction://media"/>
            <a:extLst>
              <a:ext uri="{FF2B5EF4-FFF2-40B4-BE49-F238E27FC236}">
                <a16:creationId xmlns:a16="http://schemas.microsoft.com/office/drawing/2014/main" id="{82F7CB2E-4575-7B8A-34CA-3D6666B6A80F}"/>
              </a:ext>
            </a:extLst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/>
          <a:srcRect l="22027" r="21803"/>
          <a:stretch>
            <a:fillRect/>
          </a:stretch>
        </p:blipFill>
        <p:spPr>
          <a:xfrm>
            <a:off x="3365946" y="2438287"/>
            <a:ext cx="2604581" cy="2608281"/>
          </a:xfrm>
          <a:prstGeom prst="rect">
            <a:avLst/>
          </a:prstGeom>
          <a:solidFill>
            <a:srgbClr val="FFFFFF">
              <a:shade val="85000"/>
            </a:srgbClr>
          </a:solidFill>
          <a:ln w="190500" cap="sq">
            <a:solidFill>
              <a:srgbClr val="FFFFFF"/>
            </a:solidFill>
            <a:miter lim="800000"/>
          </a:ln>
          <a:effectLst>
            <a:outerShdw blurRad="65000" dist="50800" dir="12900000" kx="195000" ky="145000" algn="tl" rotWithShape="0">
              <a:srgbClr val="000000">
                <a:alpha val="30000"/>
              </a:srgbClr>
            </a:outerShdw>
          </a:effectLst>
          <a:scene3d>
            <a:camera prst="orthographicFront">
              <a:rot lat="0" lon="0" rev="360000"/>
            </a:camera>
            <a:lightRig rig="twoPt" dir="t">
              <a:rot lat="0" lon="0" rev="7200000"/>
            </a:lightRig>
          </a:scene3d>
          <a:sp3d contourW="12700">
            <a:bevelT w="25400" h="19050"/>
            <a:contourClr>
              <a:srgbClr val="969696"/>
            </a:contourClr>
          </a:sp3d>
        </p:spPr>
      </p:pic>
      <p:pic>
        <p:nvPicPr>
          <p:cNvPr id="20" name="Espace réservé pour une image  19">
            <a:extLst>
              <a:ext uri="{FF2B5EF4-FFF2-40B4-BE49-F238E27FC236}">
                <a16:creationId xmlns:a16="http://schemas.microsoft.com/office/drawing/2014/main" id="{ADE1AA1C-6861-D8EC-7927-29F7677DC61E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/>
      </p:pic>
      <p:grpSp>
        <p:nvGrpSpPr>
          <p:cNvPr id="27" name="Groupe 26">
            <a:extLst>
              <a:ext uri="{FF2B5EF4-FFF2-40B4-BE49-F238E27FC236}">
                <a16:creationId xmlns:a16="http://schemas.microsoft.com/office/drawing/2014/main" id="{30D99036-4191-273B-8E66-A0EF4845E1DB}"/>
              </a:ext>
            </a:extLst>
          </p:cNvPr>
          <p:cNvGrpSpPr/>
          <p:nvPr/>
        </p:nvGrpSpPr>
        <p:grpSpPr>
          <a:xfrm>
            <a:off x="1878674" y="131773"/>
            <a:ext cx="4453440" cy="288000"/>
            <a:chOff x="1878674" y="131773"/>
            <a:chExt cx="4453440" cy="288000"/>
          </a:xfrm>
        </p:grpSpPr>
        <p:sp>
          <p:nvSpPr>
            <p:cNvPr id="28" name="Rectangle 27">
              <a:extLst>
                <a:ext uri="{FF2B5EF4-FFF2-40B4-BE49-F238E27FC236}">
                  <a16:creationId xmlns:a16="http://schemas.microsoft.com/office/drawing/2014/main" id="{28DE83ED-694F-19D7-7CF2-3D96C4E592E5}"/>
                </a:ext>
              </a:extLst>
            </p:cNvPr>
            <p:cNvSpPr>
              <a:spLocks/>
            </p:cNvSpPr>
            <p:nvPr/>
          </p:nvSpPr>
          <p:spPr>
            <a:xfrm>
              <a:off x="5072114" y="131773"/>
              <a:ext cx="1260000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spcBef>
                  <a:spcPts val="0"/>
                </a:spcBef>
                <a:buClrTx/>
                <a:buSzTx/>
                <a:buFontTx/>
                <a:buNone/>
                <a:tabLst/>
                <a:defRPr/>
              </a:pPr>
              <a:r>
                <a:rPr lang="ar-MA" sz="2000" b="1" dirty="0">
                  <a:solidFill>
                    <a:srgbClr val="565F88">
                      <a:alpha val="20000"/>
                    </a:srgbClr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معــــــــــجم</a:t>
              </a:r>
            </a:p>
          </p:txBody>
        </p:sp>
        <p:grpSp>
          <p:nvGrpSpPr>
            <p:cNvPr id="29" name="Groupe 28">
              <a:extLst>
                <a:ext uri="{FF2B5EF4-FFF2-40B4-BE49-F238E27FC236}">
                  <a16:creationId xmlns:a16="http://schemas.microsoft.com/office/drawing/2014/main" id="{E94EE8BD-EC54-5E2A-E231-562E569C503D}"/>
                </a:ext>
              </a:extLst>
            </p:cNvPr>
            <p:cNvGrpSpPr/>
            <p:nvPr/>
          </p:nvGrpSpPr>
          <p:grpSpPr>
            <a:xfrm>
              <a:off x="1878674" y="131773"/>
              <a:ext cx="4453440" cy="288000"/>
              <a:chOff x="1878674" y="131773"/>
              <a:chExt cx="4453440" cy="288000"/>
            </a:xfrm>
          </p:grpSpPr>
          <p:pic>
            <p:nvPicPr>
              <p:cNvPr id="30" name="Image 29">
                <a:extLst>
                  <a:ext uri="{FF2B5EF4-FFF2-40B4-BE49-F238E27FC236}">
                    <a16:creationId xmlns:a16="http://schemas.microsoft.com/office/drawing/2014/main" id="{1C4EDC2B-1B91-405B-B30A-140900EE3673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7">
                <a:alphaModFix/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/>
            </p:blipFill>
            <p:spPr>
              <a:xfrm>
                <a:off x="1878674" y="136738"/>
                <a:ext cx="278069" cy="278069"/>
              </a:xfrm>
              <a:prstGeom prst="rect">
                <a:avLst/>
              </a:prstGeom>
              <a:ln>
                <a:noFill/>
              </a:ln>
            </p:spPr>
          </p:pic>
          <p:grpSp>
            <p:nvGrpSpPr>
              <p:cNvPr id="31" name="Groupe 30">
                <a:extLst>
                  <a:ext uri="{FF2B5EF4-FFF2-40B4-BE49-F238E27FC236}">
                    <a16:creationId xmlns:a16="http://schemas.microsoft.com/office/drawing/2014/main" id="{A1B23570-8DB5-3604-C60E-3CB4B05CDE7A}"/>
                  </a:ext>
                </a:extLst>
              </p:cNvPr>
              <p:cNvGrpSpPr/>
              <p:nvPr/>
            </p:nvGrpSpPr>
            <p:grpSpPr>
              <a:xfrm>
                <a:off x="2815306" y="131773"/>
                <a:ext cx="3516808" cy="288000"/>
                <a:chOff x="2815306" y="131773"/>
                <a:chExt cx="3516808" cy="288000"/>
              </a:xfrm>
            </p:grpSpPr>
            <p:pic>
              <p:nvPicPr>
                <p:cNvPr id="32" name="Image 31">
                  <a:extLst>
                    <a:ext uri="{FF2B5EF4-FFF2-40B4-BE49-F238E27FC236}">
                      <a16:creationId xmlns:a16="http://schemas.microsoft.com/office/drawing/2014/main" id="{0C3A60A3-5518-2E94-9717-CC450ED1BF7D}"/>
                    </a:ext>
                  </a:extLst>
                </p:cNvPr>
                <p:cNvPicPr>
                  <a:picLocks noChangeAspect="1"/>
                </p:cNvPicPr>
                <p:nvPr/>
              </p:nvPicPr>
              <p:blipFill>
                <a:blip r:embed="rId8">
                  <a:alphaModFix amt="20000"/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/>
              </p:blipFill>
              <p:spPr>
                <a:xfrm>
                  <a:off x="6054045" y="136738"/>
                  <a:ext cx="278069" cy="278069"/>
                </a:xfrm>
                <a:prstGeom prst="rect">
                  <a:avLst/>
                </a:prstGeom>
                <a:ln>
                  <a:noFill/>
                </a:ln>
              </p:spPr>
            </p:pic>
            <p:pic>
              <p:nvPicPr>
                <p:cNvPr id="33" name="Image 32">
                  <a:extLst>
                    <a:ext uri="{FF2B5EF4-FFF2-40B4-BE49-F238E27FC236}">
                      <a16:creationId xmlns:a16="http://schemas.microsoft.com/office/drawing/2014/main" id="{F4EAF658-AF4F-4CCE-9FEC-C45C08442980}"/>
                    </a:ext>
                  </a:extLst>
                </p:cNvPr>
                <p:cNvPicPr>
                  <a:picLocks noChangeAspect="1"/>
                </p:cNvPicPr>
                <p:nvPr/>
              </p:nvPicPr>
              <p:blipFill>
                <a:blip r:embed="rId9">
                  <a:alphaModFix amt="20000"/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/>
              </p:blipFill>
              <p:spPr>
                <a:xfrm>
                  <a:off x="4052373" y="136738"/>
                  <a:ext cx="278069" cy="278069"/>
                </a:xfrm>
                <a:prstGeom prst="rect">
                  <a:avLst/>
                </a:prstGeom>
                <a:ln>
                  <a:noFill/>
                </a:ln>
              </p:spPr>
            </p:pic>
            <p:sp>
              <p:nvSpPr>
                <p:cNvPr id="34" name="Rectangle 33">
                  <a:extLst>
                    <a:ext uri="{FF2B5EF4-FFF2-40B4-BE49-F238E27FC236}">
                      <a16:creationId xmlns:a16="http://schemas.microsoft.com/office/drawing/2014/main" id="{EF10391E-C58A-1E94-D07B-294E99BFCCA5}"/>
                    </a:ext>
                  </a:extLst>
                </p:cNvPr>
                <p:cNvSpPr>
                  <a:spLocks/>
                </p:cNvSpPr>
                <p:nvPr/>
              </p:nvSpPr>
              <p:spPr>
                <a:xfrm>
                  <a:off x="2815306" y="131773"/>
                  <a:ext cx="1260000" cy="288000"/>
                </a:xfrm>
                <a:prstGeom prst="rect">
                  <a:avLst/>
                </a:prstGeom>
                <a:noFill/>
                <a:ln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marL="0" marR="0" lvl="0" indent="0" algn="ctr" defTabSz="914400" rtl="1" eaLnBrk="1" fontAlgn="auto" latinLnBrk="0" hangingPunct="1">
                    <a:spcBef>
                      <a:spcPts val="0"/>
                    </a:spcBef>
                    <a:buClrTx/>
                    <a:buSzTx/>
                    <a:buFontTx/>
                    <a:buNone/>
                    <a:tabLst/>
                    <a:defRPr/>
                  </a:pPr>
                  <a:r>
                    <a:rPr lang="ar-MA" sz="2000" b="1" dirty="0">
                      <a:solidFill>
                        <a:srgbClr val="565F88">
                          <a:alpha val="20000"/>
                        </a:srgbClr>
                      </a:solidFill>
                      <a:latin typeface="Microsoft Uighur" panose="02000000000000000000" pitchFamily="2" charset="-78"/>
                      <a:cs typeface="Microsoft Uighur" panose="02000000000000000000" pitchFamily="2" charset="-78"/>
                    </a:rPr>
                    <a:t>استـماع وتحدث</a:t>
                  </a:r>
                </a:p>
              </p:txBody>
            </p:sp>
          </p:grpSp>
        </p:grpSp>
      </p:grpSp>
    </p:spTree>
    <p:extLst>
      <p:ext uri="{BB962C8B-B14F-4D97-AF65-F5344CB8AC3E}">
        <p14:creationId xmlns:p14="http://schemas.microsoft.com/office/powerpoint/2010/main" val="1751799811"/>
      </p:ext>
    </p:extLst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7807" fill="hold"/>
                                        <p:tgtEl>
                                          <p:spTgt spid="7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seq concurrent="1" nextAc="seek">
              <p:cTn id="7" restart="whenNotActive" fill="hold" evtFilter="cancelBubble" nodeType="interactiveSeq">
                <p:stCondLst>
                  <p:cond evt="onClick" delay="0">
                    <p:tgtEl>
                      <p:spTgt spid="7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8" fill="hold">
                      <p:stCondLst>
                        <p:cond delay="0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1" dur="1" fill="hold"/>
                                        <p:tgtEl>
                                          <p:spTgt spid="7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7"/>
                  </p:tgtEl>
                </p:cond>
              </p:nextCondLst>
            </p:seq>
            <p:video>
              <p:cMediaNode vol="80000">
                <p:cTn id="12" fill="hold" display="0">
                  <p:stCondLst>
                    <p:cond delay="indefinite"/>
                  </p:stCondLst>
                </p:cTn>
                <p:tgtEl>
                  <p:spTgt spid="7"/>
                </p:tgtEl>
              </p:cMediaNode>
            </p:video>
          </p:childTnLst>
        </p:cTn>
      </p:par>
    </p:tnLst>
  </p:timing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337CACC-D8BC-30D1-CB28-CC205946983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D9A45A1B-BC30-13AD-5753-E47F3279AF2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marL="0" marR="0" lvl="0" indent="0" algn="r" defTabSz="4572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4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إلى اللقاء في الحصة المقبلة </a:t>
            </a:r>
          </a:p>
        </p:txBody>
      </p:sp>
      <p:pic>
        <p:nvPicPr>
          <p:cNvPr id="16" name="Espace réservé pour une image  15">
            <a:extLst>
              <a:ext uri="{FF2B5EF4-FFF2-40B4-BE49-F238E27FC236}">
                <a16:creationId xmlns:a16="http://schemas.microsoft.com/office/drawing/2014/main" id="{19FD947E-C783-B702-32A8-8DF92D144BE4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924249" y="684000"/>
            <a:ext cx="828000" cy="828000"/>
          </a:xfrm>
        </p:spPr>
      </p:pic>
      <p:sp>
        <p:nvSpPr>
          <p:cNvPr id="3" name="Rectangle 2">
            <a:extLst>
              <a:ext uri="{FF2B5EF4-FFF2-40B4-BE49-F238E27FC236}">
                <a16:creationId xmlns:a16="http://schemas.microsoft.com/office/drawing/2014/main" id="{89B6C411-0942-7DD6-ACDE-D71BD92F9D27}"/>
              </a:ext>
            </a:extLst>
          </p:cNvPr>
          <p:cNvSpPr>
            <a:spLocks/>
          </p:cNvSpPr>
          <p:nvPr/>
        </p:nvSpPr>
        <p:spPr>
          <a:xfrm>
            <a:off x="6610183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نشاط اعتيادي</a:t>
            </a:r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2A6BE51E-0147-1C94-82BA-369DDACB379D}"/>
              </a:ext>
            </a:extLst>
          </p:cNvPr>
          <p:cNvSpPr>
            <a:spLocks/>
          </p:cNvSpPr>
          <p:nvPr/>
        </p:nvSpPr>
        <p:spPr>
          <a:xfrm>
            <a:off x="398069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اختــتام الحــصة</a:t>
            </a:r>
          </a:p>
        </p:txBody>
      </p:sp>
      <p:pic>
        <p:nvPicPr>
          <p:cNvPr id="10" name="Image 9">
            <a:extLst>
              <a:ext uri="{FF2B5EF4-FFF2-40B4-BE49-F238E27FC236}">
                <a16:creationId xmlns:a16="http://schemas.microsoft.com/office/drawing/2014/main" id="{A3784F3E-6774-4EBD-5DE7-93B007F1B6B8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870183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4" name="Espace réservé pour une image  8">
            <a:extLst>
              <a:ext uri="{FF2B5EF4-FFF2-40B4-BE49-F238E27FC236}">
                <a16:creationId xmlns:a16="http://schemas.microsoft.com/office/drawing/2014/main" id="{639CF646-4D1D-FCCD-53C0-2056DA59F78A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6427" b="26427"/>
          <a:stretch>
            <a:fillRect/>
          </a:stretch>
        </p:blipFill>
        <p:spPr>
          <a:xfrm>
            <a:off x="721991" y="1584000"/>
            <a:ext cx="7202258" cy="4801505"/>
          </a:xfrm>
          <a:prstGeom prst="roundRect">
            <a:avLst/>
          </a:prstGeom>
        </p:spPr>
      </p:pic>
      <p:grpSp>
        <p:nvGrpSpPr>
          <p:cNvPr id="9" name="Groupe 8">
            <a:extLst>
              <a:ext uri="{FF2B5EF4-FFF2-40B4-BE49-F238E27FC236}">
                <a16:creationId xmlns:a16="http://schemas.microsoft.com/office/drawing/2014/main" id="{2D69C617-A9DA-ED30-9EBA-BFAAB075C131}"/>
              </a:ext>
            </a:extLst>
          </p:cNvPr>
          <p:cNvGrpSpPr/>
          <p:nvPr/>
        </p:nvGrpSpPr>
        <p:grpSpPr>
          <a:xfrm>
            <a:off x="1878674" y="131773"/>
            <a:ext cx="4453440" cy="288000"/>
            <a:chOff x="1878674" y="131773"/>
            <a:chExt cx="4453440" cy="288000"/>
          </a:xfrm>
        </p:grpSpPr>
        <p:sp>
          <p:nvSpPr>
            <p:cNvPr id="15" name="Rectangle 14">
              <a:extLst>
                <a:ext uri="{FF2B5EF4-FFF2-40B4-BE49-F238E27FC236}">
                  <a16:creationId xmlns:a16="http://schemas.microsoft.com/office/drawing/2014/main" id="{B0A1BDD6-2EE3-5C68-BC8E-CE4274C99655}"/>
                </a:ext>
              </a:extLst>
            </p:cNvPr>
            <p:cNvSpPr>
              <a:spLocks/>
            </p:cNvSpPr>
            <p:nvPr/>
          </p:nvSpPr>
          <p:spPr>
            <a:xfrm>
              <a:off x="5072114" y="131773"/>
              <a:ext cx="1260000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spcBef>
                  <a:spcPts val="0"/>
                </a:spcBef>
                <a:buClrTx/>
                <a:buSzTx/>
                <a:buFontTx/>
                <a:buNone/>
                <a:tabLst/>
                <a:defRPr/>
              </a:pPr>
              <a:r>
                <a:rPr lang="ar-MA" sz="2000" b="1" dirty="0">
                  <a:solidFill>
                    <a:srgbClr val="565F88">
                      <a:alpha val="20000"/>
                    </a:srgbClr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معــــــــــجم</a:t>
              </a:r>
            </a:p>
          </p:txBody>
        </p:sp>
        <p:grpSp>
          <p:nvGrpSpPr>
            <p:cNvPr id="17" name="Groupe 16">
              <a:extLst>
                <a:ext uri="{FF2B5EF4-FFF2-40B4-BE49-F238E27FC236}">
                  <a16:creationId xmlns:a16="http://schemas.microsoft.com/office/drawing/2014/main" id="{D8BE8B28-188F-44CB-A9A6-4D3A7A93057E}"/>
                </a:ext>
              </a:extLst>
            </p:cNvPr>
            <p:cNvGrpSpPr/>
            <p:nvPr/>
          </p:nvGrpSpPr>
          <p:grpSpPr>
            <a:xfrm>
              <a:off x="1878674" y="131773"/>
              <a:ext cx="4453440" cy="288000"/>
              <a:chOff x="1878674" y="131773"/>
              <a:chExt cx="4453440" cy="288000"/>
            </a:xfrm>
          </p:grpSpPr>
          <p:pic>
            <p:nvPicPr>
              <p:cNvPr id="18" name="Image 17">
                <a:extLst>
                  <a:ext uri="{FF2B5EF4-FFF2-40B4-BE49-F238E27FC236}">
                    <a16:creationId xmlns:a16="http://schemas.microsoft.com/office/drawing/2014/main" id="{D43A9F6C-F999-DA82-69AB-388700F6548E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5">
                <a:alphaModFix/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/>
            </p:blipFill>
            <p:spPr>
              <a:xfrm>
                <a:off x="1878674" y="136738"/>
                <a:ext cx="278069" cy="278069"/>
              </a:xfrm>
              <a:prstGeom prst="rect">
                <a:avLst/>
              </a:prstGeom>
              <a:ln>
                <a:noFill/>
              </a:ln>
            </p:spPr>
          </p:pic>
          <p:grpSp>
            <p:nvGrpSpPr>
              <p:cNvPr id="19" name="Groupe 18">
                <a:extLst>
                  <a:ext uri="{FF2B5EF4-FFF2-40B4-BE49-F238E27FC236}">
                    <a16:creationId xmlns:a16="http://schemas.microsoft.com/office/drawing/2014/main" id="{428AA19C-77F5-30F6-9183-CD6C0B2C9E32}"/>
                  </a:ext>
                </a:extLst>
              </p:cNvPr>
              <p:cNvGrpSpPr/>
              <p:nvPr/>
            </p:nvGrpSpPr>
            <p:grpSpPr>
              <a:xfrm>
                <a:off x="2815306" y="131773"/>
                <a:ext cx="3516808" cy="288000"/>
                <a:chOff x="2815306" y="131773"/>
                <a:chExt cx="3516808" cy="288000"/>
              </a:xfrm>
            </p:grpSpPr>
            <p:pic>
              <p:nvPicPr>
                <p:cNvPr id="20" name="Image 19">
                  <a:extLst>
                    <a:ext uri="{FF2B5EF4-FFF2-40B4-BE49-F238E27FC236}">
                      <a16:creationId xmlns:a16="http://schemas.microsoft.com/office/drawing/2014/main" id="{A958B87C-B371-A2A0-662A-01580C1B6D33}"/>
                    </a:ext>
                  </a:extLst>
                </p:cNvPr>
                <p:cNvPicPr>
                  <a:picLocks noChangeAspect="1"/>
                </p:cNvPicPr>
                <p:nvPr/>
              </p:nvPicPr>
              <p:blipFill>
                <a:blip r:embed="rId6">
                  <a:alphaModFix amt="20000"/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/>
              </p:blipFill>
              <p:spPr>
                <a:xfrm>
                  <a:off x="6054045" y="136738"/>
                  <a:ext cx="278069" cy="278069"/>
                </a:xfrm>
                <a:prstGeom prst="rect">
                  <a:avLst/>
                </a:prstGeom>
                <a:ln>
                  <a:noFill/>
                </a:ln>
              </p:spPr>
            </p:pic>
            <p:pic>
              <p:nvPicPr>
                <p:cNvPr id="21" name="Image 20">
                  <a:extLst>
                    <a:ext uri="{FF2B5EF4-FFF2-40B4-BE49-F238E27FC236}">
                      <a16:creationId xmlns:a16="http://schemas.microsoft.com/office/drawing/2014/main" id="{E3ED01E1-3DE8-BE21-DD2C-A047E9DAE16D}"/>
                    </a:ext>
                  </a:extLst>
                </p:cNvPr>
                <p:cNvPicPr>
                  <a:picLocks noChangeAspect="1"/>
                </p:cNvPicPr>
                <p:nvPr/>
              </p:nvPicPr>
              <p:blipFill>
                <a:blip r:embed="rId7">
                  <a:alphaModFix amt="20000"/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/>
              </p:blipFill>
              <p:spPr>
                <a:xfrm>
                  <a:off x="4052373" y="136738"/>
                  <a:ext cx="278069" cy="278069"/>
                </a:xfrm>
                <a:prstGeom prst="rect">
                  <a:avLst/>
                </a:prstGeom>
                <a:ln>
                  <a:noFill/>
                </a:ln>
              </p:spPr>
            </p:pic>
            <p:sp>
              <p:nvSpPr>
                <p:cNvPr id="22" name="Rectangle 21">
                  <a:extLst>
                    <a:ext uri="{FF2B5EF4-FFF2-40B4-BE49-F238E27FC236}">
                      <a16:creationId xmlns:a16="http://schemas.microsoft.com/office/drawing/2014/main" id="{BF81FAAD-3129-0946-2C48-D1C905478827}"/>
                    </a:ext>
                  </a:extLst>
                </p:cNvPr>
                <p:cNvSpPr>
                  <a:spLocks/>
                </p:cNvSpPr>
                <p:nvPr/>
              </p:nvSpPr>
              <p:spPr>
                <a:xfrm>
                  <a:off x="2815306" y="131773"/>
                  <a:ext cx="1260000" cy="288000"/>
                </a:xfrm>
                <a:prstGeom prst="rect">
                  <a:avLst/>
                </a:prstGeom>
                <a:noFill/>
                <a:ln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marL="0" marR="0" lvl="0" indent="0" algn="ctr" defTabSz="914400" rtl="1" eaLnBrk="1" fontAlgn="auto" latinLnBrk="0" hangingPunct="1">
                    <a:spcBef>
                      <a:spcPts val="0"/>
                    </a:spcBef>
                    <a:buClrTx/>
                    <a:buSzTx/>
                    <a:buFontTx/>
                    <a:buNone/>
                    <a:tabLst/>
                    <a:defRPr/>
                  </a:pPr>
                  <a:r>
                    <a:rPr lang="ar-MA" sz="2000" b="1" dirty="0">
                      <a:solidFill>
                        <a:srgbClr val="565F88">
                          <a:alpha val="20000"/>
                        </a:srgbClr>
                      </a:solidFill>
                      <a:latin typeface="Microsoft Uighur" panose="02000000000000000000" pitchFamily="2" charset="-78"/>
                      <a:cs typeface="Microsoft Uighur" panose="02000000000000000000" pitchFamily="2" charset="-78"/>
                    </a:rPr>
                    <a:t>استـماع وتحدث</a:t>
                  </a:r>
                </a:p>
              </p:txBody>
            </p:sp>
          </p:grpSp>
        </p:grpSp>
      </p:grpSp>
    </p:spTree>
    <p:extLst>
      <p:ext uri="{BB962C8B-B14F-4D97-AF65-F5344CB8AC3E}">
        <p14:creationId xmlns:p14="http://schemas.microsoft.com/office/powerpoint/2010/main" val="222030372"/>
      </p:ext>
    </p:extLst>
  </p:cSld>
  <p:clrMapOvr>
    <a:masterClrMapping/>
  </p:clrMapOvr>
  <p:transition spd="slow">
    <p:fade/>
  </p:transition>
</p:sld>
</file>

<file path=ppt/theme/theme1.xml><?xml version="1.0" encoding="utf-8"?>
<a:theme xmlns:a="http://schemas.openxmlformats.org/drawingml/2006/main" name="00_Env-Enseignant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3_Env-Apprenant_Tmplt معجم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2_Env-Apprenant_Tmplt معجم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4.xml><?xml version="1.0" encoding="utf-8"?>
<a:theme xmlns:a="http://schemas.openxmlformats.org/drawingml/2006/main" name="01- نشاط اعتيادي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5.xml><?xml version="1.0" encoding="utf-8"?>
<a:theme xmlns:a="http://schemas.openxmlformats.org/drawingml/2006/main" name="استماع وتحدث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6.xml><?xml version="1.0" encoding="utf-8"?>
<a:theme xmlns:a="http://schemas.openxmlformats.org/drawingml/2006/main" name="1_اختتام الحصة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7.xml><?xml version="1.0" encoding="utf-8"?>
<a:theme xmlns:a="http://schemas.openxmlformats.org/drawingml/2006/main" name="افتتاح الحصة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8.xml><?xml version="1.0" encoding="utf-8"?>
<a:theme xmlns:a="http://schemas.openxmlformats.org/drawingml/2006/main" name="02- معــــــــــجم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9.xml><?xml version="1.0" encoding="utf-8"?>
<a:theme xmlns:a="http://schemas.openxmlformats.org/drawingml/2006/main" name="04- قراءة/ كتابة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10.xml><?xml version="1.0" encoding="utf-8"?>
<a:theme xmlns:a="http://schemas.openxmlformats.org/drawingml/2006/main" name="3_Env-Apprenant_Tmplt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11.xml><?xml version="1.0" encoding="utf-8"?>
<a:theme xmlns:a="http://schemas.openxmlformats.org/drawingml/2006/main" name="Thème Office">
  <a:themeElements>
    <a:clrScheme name="Thème 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Thème 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Thème 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2013 - 2022 Theme" id="{62F939B6-93AF-4DB8-9C6B-D6C7DFDC589F}" vid="{4A3C46E8-61CC-4603-A589-7422A47A8E4A}"/>
    </a:ext>
  </a:extLst>
</a:theme>
</file>

<file path=ppt/theme/theme12.xml><?xml version="1.0" encoding="utf-8"?>
<a:theme xmlns:a="http://schemas.openxmlformats.org/drawingml/2006/main" name="1_01- نشاط اعتيادي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13.xml><?xml version="1.0" encoding="utf-8"?>
<a:theme xmlns:a="http://schemas.openxmlformats.org/drawingml/2006/main" name="1_02- معــــــــــجم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14.xml><?xml version="1.0" encoding="utf-8"?>
<a:theme xmlns:a="http://schemas.openxmlformats.org/drawingml/2006/main" name="03- استماع وتحدث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15.xml><?xml version="1.0" encoding="utf-8"?>
<a:theme xmlns:a="http://schemas.openxmlformats.org/drawingml/2006/main" name="1_04- قراءة/ كتابة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16.xml><?xml version="1.0" encoding="utf-8"?>
<a:theme xmlns:a="http://schemas.openxmlformats.org/drawingml/2006/main" name="05- اختتام الحصة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17.xml><?xml version="1.0" encoding="utf-8"?>
<a:theme xmlns:a="http://schemas.openxmlformats.org/drawingml/2006/main" name="2_01- نشاط اعتيادي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18.xml><?xml version="1.0" encoding="utf-8"?>
<a:theme xmlns:a="http://schemas.openxmlformats.org/drawingml/2006/main" name="Thème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2013 - 2022 Theme</Template>
  <TotalTime>34666</TotalTime>
  <Words>1893</Words>
  <Application>Microsoft Office PowerPoint</Application>
  <PresentationFormat>Affichage à l'écran (4:3)</PresentationFormat>
  <Paragraphs>457</Paragraphs>
  <Slides>50</Slides>
  <Notes>1</Notes>
  <HiddenSlides>0</HiddenSlides>
  <MMClips>4</MMClips>
  <ScaleCrop>false</ScaleCrop>
  <HeadingPairs>
    <vt:vector size="6" baseType="variant">
      <vt:variant>
        <vt:lpstr>Polices utilisées</vt:lpstr>
      </vt:variant>
      <vt:variant>
        <vt:i4>10</vt:i4>
      </vt:variant>
      <vt:variant>
        <vt:lpstr>Thème</vt:lpstr>
      </vt:variant>
      <vt:variant>
        <vt:i4>17</vt:i4>
      </vt:variant>
      <vt:variant>
        <vt:lpstr>Titres des diapositives</vt:lpstr>
      </vt:variant>
      <vt:variant>
        <vt:i4>50</vt:i4>
      </vt:variant>
    </vt:vector>
  </HeadingPairs>
  <TitlesOfParts>
    <vt:vector size="77" baseType="lpstr">
      <vt:lpstr>Calibri</vt:lpstr>
      <vt:lpstr>Arial</vt:lpstr>
      <vt:lpstr>Dosis SemiBold</vt:lpstr>
      <vt:lpstr>Wingdings</vt:lpstr>
      <vt:lpstr>Modern Love</vt:lpstr>
      <vt:lpstr>Microsoft Uighur</vt:lpstr>
      <vt:lpstr>Dosis ExtraBold</vt:lpstr>
      <vt:lpstr>Dosis Medium</vt:lpstr>
      <vt:lpstr>Calibri Light</vt:lpstr>
      <vt:lpstr>Dosis</vt:lpstr>
      <vt:lpstr>00_Env-Enseignant</vt:lpstr>
      <vt:lpstr>3_Env-Apprenant_Tmplt معجم</vt:lpstr>
      <vt:lpstr>2_Env-Apprenant_Tmplt معجم</vt:lpstr>
      <vt:lpstr>01- نشاط اعتيادي</vt:lpstr>
      <vt:lpstr>استماع وتحدث</vt:lpstr>
      <vt:lpstr>1_اختتام الحصة</vt:lpstr>
      <vt:lpstr>افتتاح الحصة</vt:lpstr>
      <vt:lpstr>02- معــــــــــجم</vt:lpstr>
      <vt:lpstr>04- قراءة/ كتابة</vt:lpstr>
      <vt:lpstr>3_Env-Apprenant_Tmplt</vt:lpstr>
      <vt:lpstr>Thème Office</vt:lpstr>
      <vt:lpstr>1_01- نشاط اعتيادي</vt:lpstr>
      <vt:lpstr>1_02- معــــــــــجم</vt:lpstr>
      <vt:lpstr>03- استماع وتحدث</vt:lpstr>
      <vt:lpstr>1_04- قراءة/ كتابة</vt:lpstr>
      <vt:lpstr>05- اختتام الحصة</vt:lpstr>
      <vt:lpstr>2_01- نشاط اعتيادي</vt:lpstr>
      <vt:lpstr>Présentation PowerPoint</vt:lpstr>
      <vt:lpstr>Présentation PowerPoint</vt:lpstr>
      <vt:lpstr>هيكلة حصص الأسبوع التربوي الخامس </vt:lpstr>
      <vt:lpstr>هيكلة حصة اليوم</vt:lpstr>
      <vt:lpstr>عند نهاية الحصة</vt:lpstr>
      <vt:lpstr>مرحبا بكم. سننطلق في حصة اللغة العربية.</vt:lpstr>
      <vt:lpstr>افتتاح الحصة</vt:lpstr>
      <vt:lpstr>قبل أن نبدأ حصة اليوم نتذكر شروط الحصول على نجمة التميز. </vt:lpstr>
      <vt:lpstr>ضعوا اللوحة والكراسة في القمطر.</vt:lpstr>
      <vt:lpstr>ستتدربون في هذه الحصة على قراءة فقرة بدقة وسرعة. بداية، نتذكر أخطاء يجب تجنبها.</vt:lpstr>
      <vt:lpstr>سأقرأ. تابعوا جيدا. سأطرح عليكم سؤالين في النهاية. </vt:lpstr>
      <vt:lpstr>الآن سنمر لتحدي الطلاقة. سأسحب  5أسماء.</vt:lpstr>
      <vt:lpstr>أنادي على التلميذ الأول: ..........................  (تناقش الأخطاء بعد كل قراءة وتوضح كيفية تجاوزها).</vt:lpstr>
      <vt:lpstr>أبطال الطلاقة هم ........................................................................... </vt:lpstr>
      <vt:lpstr>من يقرأ السؤال الأول؟ من يجيب ؟ ما العبارة الدالة على الجواب؟ (دقيقة للتفكير)</vt:lpstr>
      <vt:lpstr>من يقرأ الجواب؟ من يقرأ العبارات الدالة على الجواب في النص؟</vt:lpstr>
      <vt:lpstr>من يقرأ السؤال؟ من يجيب ؟ ما العبارة الدالة على الجواب؟ (دقيقة للتفكير)</vt:lpstr>
      <vt:lpstr>من يقرا الجواب؟ من يقرأ العبارات الدالة على الجواب في النص؟</vt:lpstr>
      <vt:lpstr>معجم</vt:lpstr>
      <vt:lpstr>هذه مفردات تعلمنا معانيها خلال الأسابيع الماضية. سأعين من يقرأ؟ (دقيقتان) يقرأ كل تلميذ خمس كلمات مختارة عشوائيا.</vt:lpstr>
      <vt:lpstr>نمر لتحدي الشرح. من يختار مفردة ويشرحها؟ (دقيقتان)</vt:lpstr>
      <vt:lpstr>من يركّب جملا موظفا كلمات من بين الكلمات أمامكم؟ (أربع دقائق)</vt:lpstr>
      <vt:lpstr>هذه مفردات أخرى. سأعين من يقرأ؟ (دقيقتان)</vt:lpstr>
      <vt:lpstr>نمر لتحدي الشرح. من يختار مفردة ويشرحها؟ (دقيقتان)</vt:lpstr>
      <vt:lpstr>من يركّب جملا موظفا كلمات من بين الكلمات أمامكم؟ (أربع دقائق)</vt:lpstr>
      <vt:lpstr>من يذكرنا بالمقصود بعائلة الكلمة؟</vt:lpstr>
      <vt:lpstr>نتذكر.</vt:lpstr>
      <vt:lpstr>على دفاتر القسم، أنجزوا التمرين التالي. (6 دقائق)</vt:lpstr>
      <vt:lpstr>انتهى الوقت. نصحح. من يقرأ التعريف الأول ويقدم الكلمة المناسبة؟ هل أنتم متفقون؟ (6 دقائق)</vt:lpstr>
      <vt:lpstr>تصحيح التمرين الثالث. (يكتفي كل تلميذ بأربع كلمات صحيحة)</vt:lpstr>
      <vt:lpstr>تحدث</vt:lpstr>
      <vt:lpstr>لاحظوا الصور أمامكم. ما الحكاية التي تذكركم بها؟  ما هي شخصياتها؟</vt:lpstr>
      <vt:lpstr>من يأخذ الكلمة ويعيد سرد الحكاية انطلاقا من مشاهدها؟ </vt:lpstr>
      <vt:lpstr>وما الحكاية التي تذكركم بها هذه المشاهد؟ ما هي شخصياتها؟ </vt:lpstr>
      <vt:lpstr>من يأخذ الكلمة ويسرد الحكاية انطلاقا من مشاهدها؟ </vt:lpstr>
      <vt:lpstr>نتذكر أساليب نستعملها للتعبير عما نفضله. من يقرأ؟ (دقيقة)</vt:lpstr>
      <vt:lpstr>عندما نصف شيئا: مكانا أو شخصا، نوظف صفات وجمل. هذه أمثلة من يقرؤها؟ (دقيقة).</vt:lpstr>
      <vt:lpstr>خذوا كراساتكم على الصفحة 113. من يقرأ التعليمة 1؟</vt:lpstr>
      <vt:lpstr>لاحظوا المشهد ثم استعدوا في دقيقة للعب دور كل من محمد وعمران  باستعمال أساليب التفضيل.</vt:lpstr>
      <vt:lpstr>أنا سألعب دور الأب. سأعين من يقوم بدور عمران ومن يقوم بدور محمد.  </vt:lpstr>
      <vt:lpstr>الآن لاحظوا في دقيقة المشاهد جيدا واستعدوا لوصف اللعبة التي اختارها كل طفل.</vt:lpstr>
      <vt:lpstr>من يصف دراجة عمران؟ استمعوا جيدا. يساعد الأستاذ المتعلمين بأوصاف أخرى مناسبة.</vt:lpstr>
      <vt:lpstr>هذا وصف آخر. من يقرؤُه؟</vt:lpstr>
      <vt:lpstr>من يصف الكرة و اللعبة التي اختارها محمد؟ استمعوا جيدا. يساعد الأستاذ المتعلمين بأوصاف أخرى مناسبة.</vt:lpstr>
      <vt:lpstr>هذا وصف آخر. من يقرؤُه؟</vt:lpstr>
      <vt:lpstr>اختتام الحصة</vt:lpstr>
      <vt:lpstr>ماذا تعلمتم؟ </vt:lpstr>
      <vt:lpstr>الواجب المنزلي</vt:lpstr>
      <vt:lpstr>أبطال الحصة هم ........................................................................... </vt:lpstr>
      <vt:lpstr>إلى اللقاء في الحصة المقبلة 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Présentation PowerPoint</dc:title>
  <dc:creator>BTIHAJ</dc:creator>
  <cp:lastModifiedBy>EL HAMDOUNI BTIHAJ</cp:lastModifiedBy>
  <cp:revision>238</cp:revision>
  <dcterms:created xsi:type="dcterms:W3CDTF">2023-09-20T21:35:22Z</dcterms:created>
  <dcterms:modified xsi:type="dcterms:W3CDTF">2026-01-11T20:22:03Z</dcterms:modified>
</cp:coreProperties>
</file>