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71"/>
  </p:notesMasterIdLst>
  <p:handoutMasterIdLst>
    <p:handoutMasterId r:id="rId72"/>
  </p:handoutMasterIdLst>
  <p:sldIdLst>
    <p:sldId id="2147482740" r:id="rId7"/>
    <p:sldId id="2147482617" r:id="rId8"/>
    <p:sldId id="2147482469" r:id="rId9"/>
    <p:sldId id="2147482716" r:id="rId10"/>
    <p:sldId id="2147482727" r:id="rId11"/>
    <p:sldId id="2147482480" r:id="rId12"/>
    <p:sldId id="2147482694" r:id="rId13"/>
    <p:sldId id="2134806929" r:id="rId14"/>
    <p:sldId id="2147482741" r:id="rId15"/>
    <p:sldId id="2147482742" r:id="rId16"/>
    <p:sldId id="2147482743" r:id="rId17"/>
    <p:sldId id="2147482744" r:id="rId18"/>
    <p:sldId id="2147482745" r:id="rId19"/>
    <p:sldId id="2147482746" r:id="rId20"/>
    <p:sldId id="2147482747" r:id="rId21"/>
    <p:sldId id="2147482748" r:id="rId22"/>
    <p:sldId id="2147482749" r:id="rId23"/>
    <p:sldId id="2147482750" r:id="rId24"/>
    <p:sldId id="2147482751" r:id="rId25"/>
    <p:sldId id="2147482756" r:id="rId26"/>
    <p:sldId id="2147482757" r:id="rId27"/>
    <p:sldId id="2147482758" r:id="rId28"/>
    <p:sldId id="2147482755" r:id="rId29"/>
    <p:sldId id="2147482728" r:id="rId30"/>
    <p:sldId id="2134806145" r:id="rId31"/>
    <p:sldId id="2147482496" r:id="rId32"/>
    <p:sldId id="2147482701" r:id="rId33"/>
    <p:sldId id="2147482760" r:id="rId34"/>
    <p:sldId id="2147482759" r:id="rId35"/>
    <p:sldId id="2147482761" r:id="rId36"/>
    <p:sldId id="2147482762" r:id="rId37"/>
    <p:sldId id="2147482697" r:id="rId38"/>
    <p:sldId id="2147482698" r:id="rId39"/>
    <p:sldId id="2147482736" r:id="rId40"/>
    <p:sldId id="2147482699" r:id="rId41"/>
    <p:sldId id="2147482707" r:id="rId42"/>
    <p:sldId id="2147482737" r:id="rId43"/>
    <p:sldId id="2147482709" r:id="rId44"/>
    <p:sldId id="2147482710" r:id="rId45"/>
    <p:sldId id="2147482738" r:id="rId46"/>
    <p:sldId id="2147482712" r:id="rId47"/>
    <p:sldId id="2147482713" r:id="rId48"/>
    <p:sldId id="2147482730" r:id="rId49"/>
    <p:sldId id="2134806538" r:id="rId50"/>
    <p:sldId id="2147482720" r:id="rId51"/>
    <p:sldId id="2147482719" r:id="rId52"/>
    <p:sldId id="2147482341" r:id="rId53"/>
    <p:sldId id="2147482497" r:id="rId54"/>
    <p:sldId id="2147482724" r:id="rId55"/>
    <p:sldId id="2147482763" r:id="rId56"/>
    <p:sldId id="2147482764" r:id="rId57"/>
    <p:sldId id="2147482765" r:id="rId58"/>
    <p:sldId id="2147482766" r:id="rId59"/>
    <p:sldId id="2147482723" r:id="rId60"/>
    <p:sldId id="2147482739" r:id="rId61"/>
    <p:sldId id="2147482768" r:id="rId62"/>
    <p:sldId id="2147482769" r:id="rId63"/>
    <p:sldId id="2147482770" r:id="rId64"/>
    <p:sldId id="2147482771" r:id="rId65"/>
    <p:sldId id="2147482731" r:id="rId66"/>
    <p:sldId id="2134806936" r:id="rId67"/>
    <p:sldId id="2134806939" r:id="rId68"/>
    <p:sldId id="2147482629" r:id="rId69"/>
    <p:sldId id="2147482628" r:id="rId70"/>
  </p:sldIdLst>
  <p:sldSz cx="9144000" cy="6858000" type="screen4x3"/>
  <p:notesSz cx="6858000" cy="9144000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ACA4"/>
    <a:srgbClr val="424D7C"/>
    <a:srgbClr val="565F88"/>
    <a:srgbClr val="0097B2"/>
    <a:srgbClr val="4E7FBD"/>
    <a:srgbClr val="936D93"/>
    <a:srgbClr val="ECF8FB"/>
    <a:srgbClr val="257390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6" autoAdjust="0"/>
    <p:restoredTop sz="94668" autoAdjust="0"/>
  </p:normalViewPr>
  <p:slideViewPr>
    <p:cSldViewPr snapToGrid="0">
      <p:cViewPr varScale="1">
        <p:scale>
          <a:sx n="71" d="100"/>
          <a:sy n="71" d="100"/>
        </p:scale>
        <p:origin x="1068" y="28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font" Target="fonts/font5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handoutMaster" Target="handoutMasters/handoutMaster1.xml"/><Relationship Id="rId80" Type="http://schemas.openxmlformats.org/officeDocument/2006/relationships/font" Target="fonts/font8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font" Target="fonts/font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4.fntdata"/><Relationship Id="rId7" Type="http://schemas.openxmlformats.org/officeDocument/2006/relationships/slide" Target="slides/slide1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35.pn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5.jpeg"/><Relationship Id="rId4" Type="http://schemas.openxmlformats.org/officeDocument/2006/relationships/image" Target="../media/image36.png"/><Relationship Id="rId9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3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3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5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4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5.png"/><Relationship Id="rId7" Type="http://schemas.openxmlformats.org/officeDocument/2006/relationships/image" Target="../media/image54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6.png"/><Relationship Id="rId7" Type="http://schemas.openxmlformats.org/officeDocument/2006/relationships/image" Target="../media/image54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36.png"/><Relationship Id="rId7" Type="http://schemas.openxmlformats.org/officeDocument/2006/relationships/image" Target="../media/image54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36.png"/><Relationship Id="rId7" Type="http://schemas.openxmlformats.org/officeDocument/2006/relationships/image" Target="../media/image5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10" Type="http://schemas.openxmlformats.org/officeDocument/2006/relationships/image" Target="../media/image55.jpeg"/><Relationship Id="rId4" Type="http://schemas.openxmlformats.org/officeDocument/2006/relationships/image" Target="../media/image37.png"/><Relationship Id="rId9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6.xml"/><Relationship Id="rId7" Type="http://schemas.openxmlformats.org/officeDocument/2006/relationships/image" Target="../media/image3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7.png"/><Relationship Id="rId4" Type="http://schemas.openxmlformats.org/officeDocument/2006/relationships/image" Target="../media/image35.png"/><Relationship Id="rId9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60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4497C76-DA13-60EB-19B7-E689E9E59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6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4361" y="3485626"/>
            <a:ext cx="6959426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4361" y="4651010"/>
            <a:ext cx="7013426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214361" y="2347228"/>
            <a:ext cx="6959426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«مذكرات عصفورة»؛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477787" y="4943039"/>
            <a:ext cx="5145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«أغنية لبلادي»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 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667B545-62DA-389E-E246-DD7879735F5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9A2A1DF-C4EB-ED30-21CE-1950B67C1C83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0E2894-616D-A5BC-04CC-13451767FC65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46AE382-107B-A895-3391-F32EE54AEF11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8D97D4-147B-0CFB-3483-B3D7D67A3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A48E6546-EBD2-7DB5-1D63-4B2825DEB48C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7138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خذوا الألواح. ستكتبون جملة تامة بترتيب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B21CDF23-DCA7-F1F3-5AF1-9D2929E1C3F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33020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957A9-5A81-2923-941B-8A9FD1D9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DDF958D-30A6-20A8-6658-CA3E4E2A0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فعلية.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85D501-0904-E5EA-33CA-AAADD340CD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856055-A207-5385-B8EF-90E01F44F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C7CF4E-0496-F730-7EDA-791D0F617C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44297E-E23F-3173-3EA4-8115291869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DD834F-C5C5-950A-1CD0-0376DF5633D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07FCED-64C4-5B7D-819C-3BC9BA01497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A72693-79B0-B54A-4D81-8A013D3AD79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6D23D6-3A8C-E98D-E7CA-C6102C7A5E1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B1F5B14-4EFA-1981-C6CF-BE052EEF25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D317848-B89B-1098-3E7E-D1053BE852D0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638F78B-6B65-8256-C53B-E67ECD89821C}"/>
              </a:ext>
            </a:extLst>
          </p:cNvPr>
          <p:cNvGrpSpPr/>
          <p:nvPr/>
        </p:nvGrpSpPr>
        <p:grpSpPr>
          <a:xfrm>
            <a:off x="630314" y="2282474"/>
            <a:ext cx="7883371" cy="915620"/>
            <a:chOff x="547600" y="2567658"/>
            <a:chExt cx="7883371" cy="91562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A8D6708-3013-E97C-E8C4-D16143497C4A}"/>
                </a:ext>
              </a:extLst>
            </p:cNvPr>
            <p:cNvGrpSpPr/>
            <p:nvPr/>
          </p:nvGrpSpPr>
          <p:grpSpPr>
            <a:xfrm>
              <a:off x="547600" y="2567658"/>
              <a:ext cx="4809469" cy="888733"/>
              <a:chOff x="30624" y="2478973"/>
              <a:chExt cx="4809469" cy="888733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99358D23-F29A-FF06-F595-EC7441C6EF3E}"/>
                  </a:ext>
                </a:extLst>
              </p:cNvPr>
              <p:cNvGrpSpPr/>
              <p:nvPr/>
            </p:nvGrpSpPr>
            <p:grpSpPr>
              <a:xfrm>
                <a:off x="30624" y="2478973"/>
                <a:ext cx="4809469" cy="888733"/>
                <a:chOff x="1535987" y="2501622"/>
                <a:chExt cx="3882967" cy="888733"/>
              </a:xfrm>
            </p:grpSpPr>
            <p:sp>
              <p:nvSpPr>
                <p:cNvPr id="20" name="ZoneTexte 33">
                  <a:extLst>
                    <a:ext uri="{FF2B5EF4-FFF2-40B4-BE49-F238E27FC236}">
                      <a16:creationId xmlns:a16="http://schemas.microsoft.com/office/drawing/2014/main" id="{F3666F4C-5DF1-BBFB-06AD-D0BE6B417733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يَفْخَرُ</a:t>
                  </a:r>
                </a:p>
              </p:txBody>
            </p:sp>
            <p:sp>
              <p:nvSpPr>
                <p:cNvPr id="21" name="ZoneTexte 34">
                  <a:extLst>
                    <a:ext uri="{FF2B5EF4-FFF2-40B4-BE49-F238E27FC236}">
                      <a16:creationId xmlns:a16="http://schemas.microsoft.com/office/drawing/2014/main" id="{E09E4678-D13C-5B36-04CB-41574768EA93}"/>
                    </a:ext>
                  </a:extLst>
                </p:cNvPr>
                <p:cNvSpPr txBox="1"/>
                <p:nvPr/>
              </p:nvSpPr>
              <p:spPr>
                <a:xfrm>
                  <a:off x="1535987" y="2501622"/>
                  <a:ext cx="122439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ٱلْمَغارِبَةُ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19" name="ZoneTexte 32">
                <a:extLst>
                  <a:ext uri="{FF2B5EF4-FFF2-40B4-BE49-F238E27FC236}">
                    <a16:creationId xmlns:a16="http://schemas.microsoft.com/office/drawing/2014/main" id="{8016A9CE-8695-F31B-8E07-205753D3C7B2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ٱلْمَغارِبَةَ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5" name="ZoneTexte 29">
              <a:extLst>
                <a:ext uri="{FF2B5EF4-FFF2-40B4-BE49-F238E27FC236}">
                  <a16:creationId xmlns:a16="http://schemas.microsoft.com/office/drawing/2014/main" id="{C6ABDEDB-6A89-075B-2A31-77D8C0E3D149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بِبَلَدِهِمْ</a:t>
              </a:r>
            </a:p>
          </p:txBody>
        </p:sp>
        <p:sp>
          <p:nvSpPr>
            <p:cNvPr id="17" name="ZoneTexte 30">
              <a:extLst>
                <a:ext uri="{FF2B5EF4-FFF2-40B4-BE49-F238E27FC236}">
                  <a16:creationId xmlns:a16="http://schemas.microsoft.com/office/drawing/2014/main" id="{8D7BAF9D-1C38-80D5-3F52-67A0521594C1}"/>
                </a:ext>
              </a:extLst>
            </p:cNvPr>
            <p:cNvSpPr txBox="1"/>
            <p:nvPr/>
          </p:nvSpPr>
          <p:spPr>
            <a:xfrm>
              <a:off x="6975232" y="2631981"/>
              <a:ext cx="1455739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ٱلْمَغْرِبِ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01962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418EAE-9AC2-8949-DE3C-AFA0858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979309-E13E-32D4-BE78-572BEB22BA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4F095F-C422-96B1-2809-A0E1A8F6A7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E5222-1C50-2081-4590-98F10C989D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B9F96-BC36-C7DD-38F8-0A51EFD238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A87D87-57BD-A443-B051-8D84A1E8920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56F5F9-B701-4353-A778-02679522D09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10" name="Image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9B656F-8020-3F60-7B30-A8639B5BD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94" y="2003611"/>
            <a:ext cx="3644153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27DA7-C415-0BB6-CF11-79A40F4D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CEA8489-6F62-943F-6FA2-E7FAFBCD98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2CC7F6-8C0F-3606-517B-6C08C6547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E018CD-7818-5C76-A662-028A011C9C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0F50BA-E0CE-09E1-2DCD-016C2BF9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1EBB2E-7CFF-53A5-444B-8C1E6AE1CAA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0ADAF0-6DF2-A476-FBAC-A7BEBA355DD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4226CA-5295-7498-43B6-82063F08201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FEE1CD-83E3-EAE0-0385-EFA6D9622E2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Titre 13">
            <a:extLst>
              <a:ext uri="{FF2B5EF4-FFF2-40B4-BE49-F238E27FC236}">
                <a16:creationId xmlns:a16="http://schemas.microsoft.com/office/drawing/2014/main" id="{2599E987-6EF2-740C-7F3F-52127F04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ED3766-E2E2-EF32-A2E8-B9125EC6A177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يَفْخَرُ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ٱلْمَغارِبَةُ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بِبَلَدِهِمُ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ٱلْمَغْرِبِ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4546DFA-9CE0-54AF-656D-C1912A193A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AF5FE83-EC21-8252-5600-D1EC8FCF7EAE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0F27BE-2F8A-DCF2-5025-4C68CCA1590B}"/>
              </a:ext>
            </a:extLst>
          </p:cNvPr>
          <p:cNvGrpSpPr/>
          <p:nvPr/>
        </p:nvGrpSpPr>
        <p:grpSpPr>
          <a:xfrm>
            <a:off x="630314" y="2282474"/>
            <a:ext cx="7883371" cy="915620"/>
            <a:chOff x="547600" y="2567658"/>
            <a:chExt cx="7883371" cy="91562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F7654DC-AC51-69C4-3D42-D43A0B15BC3D}"/>
                </a:ext>
              </a:extLst>
            </p:cNvPr>
            <p:cNvGrpSpPr/>
            <p:nvPr/>
          </p:nvGrpSpPr>
          <p:grpSpPr>
            <a:xfrm>
              <a:off x="547600" y="2567658"/>
              <a:ext cx="4809469" cy="888733"/>
              <a:chOff x="30624" y="2478973"/>
              <a:chExt cx="4809469" cy="888733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61EEC468-A802-BB67-DEE9-03A3B5080EFF}"/>
                  </a:ext>
                </a:extLst>
              </p:cNvPr>
              <p:cNvGrpSpPr/>
              <p:nvPr/>
            </p:nvGrpSpPr>
            <p:grpSpPr>
              <a:xfrm>
                <a:off x="30624" y="2478973"/>
                <a:ext cx="4809469" cy="888733"/>
                <a:chOff x="1535987" y="2501622"/>
                <a:chExt cx="3882967" cy="888733"/>
              </a:xfrm>
            </p:grpSpPr>
            <p:sp>
              <p:nvSpPr>
                <p:cNvPr id="31" name="ZoneTexte 33">
                  <a:extLst>
                    <a:ext uri="{FF2B5EF4-FFF2-40B4-BE49-F238E27FC236}">
                      <a16:creationId xmlns:a16="http://schemas.microsoft.com/office/drawing/2014/main" id="{AF0AF7DC-9C46-2021-8826-130BB8377668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يَفْخَرُ</a:t>
                  </a:r>
                </a:p>
              </p:txBody>
            </p:sp>
            <p:sp>
              <p:nvSpPr>
                <p:cNvPr id="32" name="ZoneTexte 34">
                  <a:extLst>
                    <a:ext uri="{FF2B5EF4-FFF2-40B4-BE49-F238E27FC236}">
                      <a16:creationId xmlns:a16="http://schemas.microsoft.com/office/drawing/2014/main" id="{D1034C25-3B65-11C0-E9F4-369956B0EF83}"/>
                    </a:ext>
                  </a:extLst>
                </p:cNvPr>
                <p:cNvSpPr txBox="1"/>
                <p:nvPr/>
              </p:nvSpPr>
              <p:spPr>
                <a:xfrm>
                  <a:off x="1535987" y="2501622"/>
                  <a:ext cx="1224392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ٱلْمَغارِبَةُ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9" name="ZoneTexte 32">
                <a:extLst>
                  <a:ext uri="{FF2B5EF4-FFF2-40B4-BE49-F238E27FC236}">
                    <a16:creationId xmlns:a16="http://schemas.microsoft.com/office/drawing/2014/main" id="{FEDA4A9B-6B4F-0D92-A067-780D73FFFDAD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ٱلْمَغارِبَةَ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3" name="ZoneTexte 29">
              <a:extLst>
                <a:ext uri="{FF2B5EF4-FFF2-40B4-BE49-F238E27FC236}">
                  <a16:creationId xmlns:a16="http://schemas.microsoft.com/office/drawing/2014/main" id="{2E4FD0B9-9D15-ADB1-E0C4-0E0EB0C563A2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بِبَلَدِهِمْ</a:t>
              </a:r>
            </a:p>
          </p:txBody>
        </p:sp>
        <p:sp>
          <p:nvSpPr>
            <p:cNvPr id="14" name="ZoneTexte 30">
              <a:extLst>
                <a:ext uri="{FF2B5EF4-FFF2-40B4-BE49-F238E27FC236}">
                  <a16:creationId xmlns:a16="http://schemas.microsoft.com/office/drawing/2014/main" id="{A09FD9B0-9BEA-DCBE-DDBF-C7AD416E5EA7}"/>
                </a:ext>
              </a:extLst>
            </p:cNvPr>
            <p:cNvSpPr txBox="1"/>
            <p:nvPr/>
          </p:nvSpPr>
          <p:spPr>
            <a:xfrm>
              <a:off x="6975232" y="2631981"/>
              <a:ext cx="1455739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ٱلْمَغْرِبِ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B606664-A291-BBA6-BBC6-BF36CD973C6A}"/>
              </a:ext>
            </a:extLst>
          </p:cNvPr>
          <p:cNvGrpSpPr/>
          <p:nvPr/>
        </p:nvGrpSpPr>
        <p:grpSpPr>
          <a:xfrm>
            <a:off x="2651200" y="2442254"/>
            <a:ext cx="794261" cy="606607"/>
            <a:chOff x="7194176" y="2796988"/>
            <a:chExt cx="980864" cy="1318513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308D68F-41E2-B004-2FDC-902EB0C1E0D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E80906B0-994C-E5EB-850E-8E82FF29F1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432641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D4BF7-0DBE-A261-947B-58BC5D76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11ED678-F722-9FE0-75C5-40FE7E6C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فعلية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CC4044-E1B5-7145-F0AC-19A03F0D4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077206-4A72-677A-3F93-7A8D09BA45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5209A-9A13-F4A2-D370-FEC2292E62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D4E17B-BFE2-17F2-2E42-EB3A18962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60CB3D-D7F3-E3CF-7FCE-5E39DCB14D8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5F4B24-C906-1DC3-81DB-89FE9AE05FA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3EA639-8E08-4D2E-45A1-C6B37A39853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E1AB73-F6EA-F9AD-7B1A-C33534EE9B5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CD758CB-8B05-3B10-8545-03564F6E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D0E0CA-AA87-ACE8-CFEE-E99296A63FF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F19A58B-3E4B-4B6B-71C6-8886E8F37340}"/>
              </a:ext>
            </a:extLst>
          </p:cNvPr>
          <p:cNvGrpSpPr/>
          <p:nvPr/>
        </p:nvGrpSpPr>
        <p:grpSpPr>
          <a:xfrm>
            <a:off x="740053" y="2367798"/>
            <a:ext cx="7491043" cy="915620"/>
            <a:chOff x="718572" y="2567658"/>
            <a:chExt cx="7491043" cy="91562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2AB0BA3-5B02-C7C0-3A38-52B0EF5E3E64}"/>
                </a:ext>
              </a:extLst>
            </p:cNvPr>
            <p:cNvGrpSpPr/>
            <p:nvPr/>
          </p:nvGrpSpPr>
          <p:grpSpPr>
            <a:xfrm>
              <a:off x="718572" y="2567658"/>
              <a:ext cx="4638496" cy="888733"/>
              <a:chOff x="201596" y="2478973"/>
              <a:chExt cx="4638496" cy="888733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899299A6-E1C6-1B01-DFF1-8392AB2ED96E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638496" cy="888733"/>
                <a:chOff x="1674023" y="2501622"/>
                <a:chExt cx="3744931" cy="888733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91307D4-E160-461A-2299-59C5987E472C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يَتَجَوَّلُ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E4B4014-F665-FD2D-8E8A-1E57F4D483B0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ٱلْمَآثِرِ</a:t>
                  </a: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.</a:t>
                  </a:r>
                </a:p>
              </p:txBody>
            </p:sp>
          </p:grp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186EE84-C3A3-2A8B-DCB2-945AACBC98CF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اَلسّائِحُ</a:t>
                </a: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A0CE6FA-C6D6-BA92-1E2C-E99519F289A3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ٱلسّائِحُ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AF76AC1-FC14-5C87-EFDC-92257E9C70C5}"/>
                </a:ext>
              </a:extLst>
            </p:cNvPr>
            <p:cNvSpPr txBox="1"/>
            <p:nvPr/>
          </p:nvSpPr>
          <p:spPr>
            <a:xfrm>
              <a:off x="6975233" y="2631981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بَيْنَ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913103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D32CA-EC2C-1746-7E2D-626B0429B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4944BE6-2DC9-E14A-974A-C83A39BDA3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14C87-06BF-60D7-EFF3-D9D6E087EE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CF58B4-C82B-2A81-340A-3638C800A6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303AD4-3ABD-C0CC-079E-ABF52C00F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6BFC58-3210-3F53-CB3C-359825AF87B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ADE13-91E9-FB3B-7737-20222809F7D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8C78A-2E61-56C1-FB67-7F7C12A6F5C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26E49B-5EF5-870D-F77F-870ED05D13E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BBE899-4C58-EB4A-0383-2A54BE07A3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527CDCC6-0101-77B6-580A-CE528A5A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27542D-CC91-B022-5C78-8933810FE7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94" y="2003611"/>
            <a:ext cx="3644153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136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803C4-FA3B-5916-C114-05CE2B3D0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0F2E78-68AA-2873-C6E3-82AA21C77A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41699B-C30C-D55D-EFD2-9C1496AAEE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A96182-1A8B-3BFD-3C7F-927FBBF97D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54304F-4364-BE23-514E-E9D0A2BA9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6EFC0D-4282-F86C-CCBE-92A9A76CA07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65FE65-AF40-AC38-6DEC-99807FB08FB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05A964-ADF7-3592-0F72-CD1F6C97EE9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326554-E0C0-D232-108D-2EBAD8384D0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Titre 13">
            <a:extLst>
              <a:ext uri="{FF2B5EF4-FFF2-40B4-BE49-F238E27FC236}">
                <a16:creationId xmlns:a16="http://schemas.microsoft.com/office/drawing/2014/main" id="{7B837D2C-AA73-4095-320D-0703453F6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08E4D3-7098-0463-E862-E643223B965A}"/>
              </a:ext>
            </a:extLst>
          </p:cNvPr>
          <p:cNvSpPr txBox="1"/>
          <p:nvPr/>
        </p:nvSpPr>
        <p:spPr>
          <a:xfrm>
            <a:off x="1665514" y="4130647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يَتَجَوَّلُ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ٱلسّائِحُ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بَيْنَ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ٱلْمَآثِرِ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BA60DEA-0D09-0AD7-F042-F8A875366B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48F48B9-1C8C-BDD9-A31D-2B9B204F2A6E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A53E79C-7392-3E1D-3792-4980C24C9E94}"/>
              </a:ext>
            </a:extLst>
          </p:cNvPr>
          <p:cNvGrpSpPr/>
          <p:nvPr/>
        </p:nvGrpSpPr>
        <p:grpSpPr>
          <a:xfrm>
            <a:off x="740053" y="2367798"/>
            <a:ext cx="7491043" cy="915620"/>
            <a:chOff x="718572" y="2567658"/>
            <a:chExt cx="7491043" cy="91562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FF19EAA-D2FF-72B0-2D6E-556EF8B18C92}"/>
                </a:ext>
              </a:extLst>
            </p:cNvPr>
            <p:cNvGrpSpPr/>
            <p:nvPr/>
          </p:nvGrpSpPr>
          <p:grpSpPr>
            <a:xfrm>
              <a:off x="718572" y="2567658"/>
              <a:ext cx="4638496" cy="888733"/>
              <a:chOff x="201596" y="2478973"/>
              <a:chExt cx="4638496" cy="888733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584EDDDE-1926-EFDA-1412-278F6DC8BF51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638496" cy="888733"/>
                <a:chOff x="1674023" y="2501622"/>
                <a:chExt cx="3744931" cy="888733"/>
              </a:xfrm>
            </p:grpSpPr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6ED9EB0-5978-D101-A740-A9F9C30886E2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يَتَجَوَّلُ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904FD115-2E23-6BBD-28CC-3E67C52CBFFB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ٱلْمَآثِرِ</a:t>
                  </a: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.</a:t>
                  </a:r>
                </a:p>
              </p:txBody>
            </p:sp>
          </p:grp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E434EF8-3114-4BA1-3A48-9DB780DAAD85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اَلسّائِحُ</a:t>
                </a: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47029FC-BE46-3AEA-9197-5C0C75EA2304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ٱلسّائِحُ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69C2385-D399-208D-76E3-28F0E9947C11}"/>
                </a:ext>
              </a:extLst>
            </p:cNvPr>
            <p:cNvSpPr txBox="1"/>
            <p:nvPr/>
          </p:nvSpPr>
          <p:spPr>
            <a:xfrm>
              <a:off x="6975233" y="2631981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بَيْنَ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280400F-964D-574B-3400-531620E193A4}"/>
              </a:ext>
            </a:extLst>
          </p:cNvPr>
          <p:cNvGrpSpPr/>
          <p:nvPr/>
        </p:nvGrpSpPr>
        <p:grpSpPr>
          <a:xfrm>
            <a:off x="2603793" y="2527578"/>
            <a:ext cx="794261" cy="606607"/>
            <a:chOff x="7194176" y="2796988"/>
            <a:chExt cx="980864" cy="1318513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B4C6982E-F0D0-A769-3A30-5BBE99D74D09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AC4D5BA-30B8-7270-85E5-3D54C20FB3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1306" y="2826147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8096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93A00-35F6-449E-82EA-0FE93E3C3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64241C8-9544-4FED-BFC5-35ADBE9C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تامة.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4E0575-70F2-8ED8-33D2-A653FC9751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CAC11E-8BDB-FA0D-4F3D-C5A089CEE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73AA33-E41A-04CD-5430-BE7B2B1BA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5474E4-B6FB-FA7A-14C3-5E9D981AC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A011A1-0AD9-51E1-9BFD-D66E9252A23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AE9701-4049-BA3A-03FC-7B688024204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D01B37-3F95-96A2-5E98-CD1768661DA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668D40-825E-01C4-C8C4-79086241E0F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FD6BE4-ADE3-0B27-0A32-15DDC62120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7210AFB-B150-9D02-A9EB-15085078EAF7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E52C58B-A385-7318-4E14-6E7B94EE5FFE}"/>
              </a:ext>
            </a:extLst>
          </p:cNvPr>
          <p:cNvGrpSpPr/>
          <p:nvPr/>
        </p:nvGrpSpPr>
        <p:grpSpPr>
          <a:xfrm>
            <a:off x="427114" y="2366159"/>
            <a:ext cx="8325135" cy="856843"/>
            <a:chOff x="356584" y="2394545"/>
            <a:chExt cx="8325135" cy="85684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51F794C-0A99-74BD-4191-2633DC66D060}"/>
                </a:ext>
              </a:extLst>
            </p:cNvPr>
            <p:cNvGrpSpPr/>
            <p:nvPr/>
          </p:nvGrpSpPr>
          <p:grpSpPr>
            <a:xfrm>
              <a:off x="1774735" y="2394545"/>
              <a:ext cx="6906984" cy="856843"/>
              <a:chOff x="1250135" y="2585433"/>
              <a:chExt cx="6906984" cy="856843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00A308BD-5BCA-E1FF-A21D-4CAD71046074}"/>
                  </a:ext>
                </a:extLst>
              </p:cNvPr>
              <p:cNvGrpSpPr/>
              <p:nvPr/>
            </p:nvGrpSpPr>
            <p:grpSpPr>
              <a:xfrm>
                <a:off x="1250135" y="2585433"/>
                <a:ext cx="3789542" cy="856843"/>
                <a:chOff x="733159" y="2496748"/>
                <a:chExt cx="3789542" cy="856843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15A2181C-D246-E70F-E01E-D3C0BAB72C60}"/>
                    </a:ext>
                  </a:extLst>
                </p:cNvPr>
                <p:cNvGrpSpPr/>
                <p:nvPr/>
              </p:nvGrpSpPr>
              <p:grpSpPr>
                <a:xfrm>
                  <a:off x="733159" y="2496748"/>
                  <a:ext cx="3789542" cy="856843"/>
                  <a:chOff x="2103185" y="2519397"/>
                  <a:chExt cx="3059521" cy="856843"/>
                </a:xfrm>
              </p:grpSpPr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189C572E-FD59-996F-2E11-D2FE70EBE363}"/>
                      </a:ext>
                    </a:extLst>
                  </p:cNvPr>
                  <p:cNvSpPr txBox="1"/>
                  <p:nvPr/>
                </p:nvSpPr>
                <p:spPr>
                  <a:xfrm>
                    <a:off x="4245903" y="2519397"/>
                    <a:ext cx="916803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إِلى</a:t>
                    </a:r>
                  </a:p>
                </p:txBody>
              </p:sp>
              <p:sp>
                <p:nvSpPr>
                  <p:cNvPr id="30" name="ZoneTexte 29">
                    <a:extLst>
                      <a:ext uri="{FF2B5EF4-FFF2-40B4-BE49-F238E27FC236}">
                        <a16:creationId xmlns:a16="http://schemas.microsoft.com/office/drawing/2014/main" id="{30B73256-1677-E1CA-DC4D-69D8E8833CFE}"/>
                      </a:ext>
                    </a:extLst>
                  </p:cNvPr>
                  <p:cNvSpPr txBox="1"/>
                  <p:nvPr/>
                </p:nvSpPr>
                <p:spPr>
                  <a:xfrm>
                    <a:off x="2103185" y="2524943"/>
                    <a:ext cx="989536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اَنْتَمي</a:t>
                    </a:r>
                  </a:p>
                </p:txBody>
              </p:sp>
            </p:grp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B62EBCB5-900A-81C9-694F-AA152412D77B}"/>
                    </a:ext>
                  </a:extLst>
                </p:cNvPr>
                <p:cNvSpPr txBox="1"/>
                <p:nvPr/>
              </p:nvSpPr>
              <p:spPr>
                <a:xfrm>
                  <a:off x="2089495" y="2502294"/>
                  <a:ext cx="122564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فَخورٌ</a:t>
                  </a:r>
                </a:p>
              </p:txBody>
            </p: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323A43F-FE4B-B4C6-0D3F-68DEC6209CC0}"/>
                  </a:ext>
                </a:extLst>
              </p:cNvPr>
              <p:cNvSpPr txBox="1"/>
              <p:nvPr/>
            </p:nvSpPr>
            <p:spPr>
              <a:xfrm>
                <a:off x="5146576" y="2585434"/>
                <a:ext cx="1632487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ٱلْمَغْرِبِ</a:t>
                </a: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403919E-8CCA-3991-F0FD-1F62BCAA7AFF}"/>
                  </a:ext>
                </a:extLst>
              </p:cNvPr>
              <p:cNvSpPr txBox="1"/>
              <p:nvPr/>
            </p:nvSpPr>
            <p:spPr>
              <a:xfrm>
                <a:off x="6877243" y="2585433"/>
                <a:ext cx="1279876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بِكَوْني</a:t>
                </a: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1ADD8D9-9D0A-A451-39D4-C153E699FAF9}"/>
                </a:ext>
              </a:extLst>
            </p:cNvPr>
            <p:cNvSpPr txBox="1"/>
            <p:nvPr/>
          </p:nvSpPr>
          <p:spPr>
            <a:xfrm>
              <a:off x="356584" y="2400091"/>
              <a:ext cx="134556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أَنْتَمي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0106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20194-1E69-FDB9-927E-BC776707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910EBB-F0BD-B413-8536-4C60CF4B55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B4924B-3092-84EC-BD57-0A1F3F6E3D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D25F22-F169-9950-8642-5945956A4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D45114-75BB-C4FE-E418-F659A28FA5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0C0CAD-A281-2247-14CF-EA7924C2C78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3615FD-49E8-3DB6-2874-0CDB78BB9DA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DC0F6B-ED22-1D3A-0C81-25BBB150998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F33C23-B80A-C02E-9A9B-1634CB95C9A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852E716-3B5B-A5FA-49EF-FD58070E57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852AF6BF-6252-495E-CA01-4D1BBE87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3BCF01-4959-AADB-5C37-BCCC5CE87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94" y="2003611"/>
            <a:ext cx="3644153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1335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60197-840B-995A-2ABB-829CDF57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AD52296-7169-718E-E7E3-7973F183A0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FE543A-8B55-D520-9370-636E5A06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16C21A-2638-21CF-5410-A4CB94B6FC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0FDE40-25A1-7896-5960-C32FFA9BAA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5F9CB2-DEC1-8208-7604-4610647CE1A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1AF987-0F2B-37B4-26C5-ED0CF1A0F25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8F6AE-3E90-9160-67D7-148AA5BAA80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6C15F0-FBC0-D503-53B9-C5DB346F6EE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Titre 13">
            <a:extLst>
              <a:ext uri="{FF2B5EF4-FFF2-40B4-BE49-F238E27FC236}">
                <a16:creationId xmlns:a16="http://schemas.microsoft.com/office/drawing/2014/main" id="{E5B6E61C-8AA0-1B17-A574-186A49288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C70044-E641-3494-4104-0B0A31B85CD3}"/>
              </a:ext>
            </a:extLst>
          </p:cNvPr>
          <p:cNvSpPr txBox="1"/>
          <p:nvPr/>
        </p:nvSpPr>
        <p:spPr>
          <a:xfrm>
            <a:off x="1665514" y="4130647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فَخورٌ بِكَوْني أَنْتَمي إِلى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ٱلْمَغْرِبِ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670162A-5345-C25A-456C-1811E1D953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D0A2C18-CFE0-8824-252B-A0F1763CBF6E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7AA7894-A518-05BB-1DA3-B74AA05F6E65}"/>
              </a:ext>
            </a:extLst>
          </p:cNvPr>
          <p:cNvGrpSpPr/>
          <p:nvPr/>
        </p:nvGrpSpPr>
        <p:grpSpPr>
          <a:xfrm>
            <a:off x="427114" y="2366159"/>
            <a:ext cx="8325135" cy="856843"/>
            <a:chOff x="356584" y="2394545"/>
            <a:chExt cx="8325135" cy="85684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5FB35BC-9D70-40C6-C7A9-2E6514702C96}"/>
                </a:ext>
              </a:extLst>
            </p:cNvPr>
            <p:cNvGrpSpPr/>
            <p:nvPr/>
          </p:nvGrpSpPr>
          <p:grpSpPr>
            <a:xfrm>
              <a:off x="1774735" y="2394545"/>
              <a:ext cx="6906984" cy="856843"/>
              <a:chOff x="1250135" y="2585433"/>
              <a:chExt cx="6906984" cy="856843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12024058-CBC7-29BA-D036-28CE4A07BBAF}"/>
                  </a:ext>
                </a:extLst>
              </p:cNvPr>
              <p:cNvGrpSpPr/>
              <p:nvPr/>
            </p:nvGrpSpPr>
            <p:grpSpPr>
              <a:xfrm>
                <a:off x="1250135" y="2585433"/>
                <a:ext cx="3789542" cy="856843"/>
                <a:chOff x="733159" y="2496748"/>
                <a:chExt cx="3789542" cy="856843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58D2B813-CA4C-E13F-E45B-76AD94830CB3}"/>
                    </a:ext>
                  </a:extLst>
                </p:cNvPr>
                <p:cNvGrpSpPr/>
                <p:nvPr/>
              </p:nvGrpSpPr>
              <p:grpSpPr>
                <a:xfrm>
                  <a:off x="733159" y="2496748"/>
                  <a:ext cx="3789542" cy="856843"/>
                  <a:chOff x="2103185" y="2519397"/>
                  <a:chExt cx="3059521" cy="856843"/>
                </a:xfrm>
              </p:grpSpPr>
              <p:sp>
                <p:nvSpPr>
                  <p:cNvPr id="30" name="ZoneTexte 29">
                    <a:extLst>
                      <a:ext uri="{FF2B5EF4-FFF2-40B4-BE49-F238E27FC236}">
                        <a16:creationId xmlns:a16="http://schemas.microsoft.com/office/drawing/2014/main" id="{420435DF-8D75-FC9F-6AE1-717A516A8CFC}"/>
                      </a:ext>
                    </a:extLst>
                  </p:cNvPr>
                  <p:cNvSpPr txBox="1"/>
                  <p:nvPr/>
                </p:nvSpPr>
                <p:spPr>
                  <a:xfrm>
                    <a:off x="4245903" y="2519397"/>
                    <a:ext cx="916803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إِلى</a:t>
                    </a:r>
                  </a:p>
                </p:txBody>
              </p:sp>
              <p:sp>
                <p:nvSpPr>
                  <p:cNvPr id="31" name="ZoneTexte 30">
                    <a:extLst>
                      <a:ext uri="{FF2B5EF4-FFF2-40B4-BE49-F238E27FC236}">
                        <a16:creationId xmlns:a16="http://schemas.microsoft.com/office/drawing/2014/main" id="{5B95C5CE-0ECD-9549-DEC6-F0D2C7A57E8A}"/>
                      </a:ext>
                    </a:extLst>
                  </p:cNvPr>
                  <p:cNvSpPr txBox="1"/>
                  <p:nvPr/>
                </p:nvSpPr>
                <p:spPr>
                  <a:xfrm>
                    <a:off x="2103185" y="2524943"/>
                    <a:ext cx="989536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اَنْتَمي</a:t>
                    </a:r>
                  </a:p>
                </p:txBody>
              </p:sp>
            </p:grp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5DAC7DF0-A931-8922-A1F2-A9A3CCA127E5}"/>
                    </a:ext>
                  </a:extLst>
                </p:cNvPr>
                <p:cNvSpPr txBox="1"/>
                <p:nvPr/>
              </p:nvSpPr>
              <p:spPr>
                <a:xfrm>
                  <a:off x="2089495" y="2502294"/>
                  <a:ext cx="1225646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فَخورٌ</a:t>
                  </a:r>
                </a:p>
              </p:txBody>
            </p:sp>
          </p:grp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E013DFF-E029-B9FB-7199-58295C5C3521}"/>
                  </a:ext>
                </a:extLst>
              </p:cNvPr>
              <p:cNvSpPr txBox="1"/>
              <p:nvPr/>
            </p:nvSpPr>
            <p:spPr>
              <a:xfrm>
                <a:off x="5146576" y="2585434"/>
                <a:ext cx="1632487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ٱلْمَغْرِبِ</a:t>
                </a: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.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41C4A80-24B0-B416-74A5-5193D2E98BC9}"/>
                  </a:ext>
                </a:extLst>
              </p:cNvPr>
              <p:cNvSpPr txBox="1"/>
              <p:nvPr/>
            </p:nvSpPr>
            <p:spPr>
              <a:xfrm>
                <a:off x="6877243" y="2585433"/>
                <a:ext cx="1279876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بِكَوْني</a:t>
                </a: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3286C53-4A70-BF85-66F7-EB7BDF266B87}"/>
                </a:ext>
              </a:extLst>
            </p:cNvPr>
            <p:cNvSpPr txBox="1"/>
            <p:nvPr/>
          </p:nvSpPr>
          <p:spPr>
            <a:xfrm>
              <a:off x="356584" y="2400091"/>
              <a:ext cx="1345566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أَنْتَمي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AC5A9C4-8047-CF68-EC27-A2841550099A}"/>
              </a:ext>
            </a:extLst>
          </p:cNvPr>
          <p:cNvGrpSpPr/>
          <p:nvPr/>
        </p:nvGrpSpPr>
        <p:grpSpPr>
          <a:xfrm>
            <a:off x="2111383" y="2604664"/>
            <a:ext cx="794261" cy="606607"/>
            <a:chOff x="7194176" y="2796988"/>
            <a:chExt cx="980864" cy="1318513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FEE36F2-BE25-5209-083A-CD4E0F8D24FB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9F79D7AD-ABBE-3F04-9A1E-8EEBFE8EB0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961103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DF716-75D5-FBDA-0C9B-2BECDF319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74D6F53-51BA-ACA9-DC33-66F5979F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فعلية. انتبهوا هناك كلمة زائدة.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B0DFC1-8A4C-4E86-003E-753A7F0F70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0D6978-EB8C-551F-5663-FBE4319C21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89DF5F-9F47-5B12-9FDE-EA3514B32A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FFB733-CBAF-5B22-BF01-2DFFD2A2B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853623-4A42-0E26-76EE-C0D6D6DA00D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B9205E-9631-6EF1-1B25-6767ACB1C79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84845-D833-C0C4-7E57-BAAC964D2F6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82E915-D000-62B5-593A-122E3E43DE4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0D726C7-6E1A-8782-A21B-B65719FCDA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66AEF7-E905-F87A-7F38-411D41169FC5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E15AD5-3C52-47D4-A4F5-81FF856F82E3}"/>
              </a:ext>
            </a:extLst>
          </p:cNvPr>
          <p:cNvGrpSpPr/>
          <p:nvPr/>
        </p:nvGrpSpPr>
        <p:grpSpPr>
          <a:xfrm>
            <a:off x="740053" y="2367798"/>
            <a:ext cx="7491043" cy="779412"/>
            <a:chOff x="718572" y="2567658"/>
            <a:chExt cx="7491043" cy="77941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B1AADE1-FBB5-9F3F-3204-0B939A216B5F}"/>
                </a:ext>
              </a:extLst>
            </p:cNvPr>
            <p:cNvGrpSpPr/>
            <p:nvPr/>
          </p:nvGrpSpPr>
          <p:grpSpPr>
            <a:xfrm>
              <a:off x="718572" y="2567658"/>
              <a:ext cx="4638496" cy="752525"/>
              <a:chOff x="201596" y="2478973"/>
              <a:chExt cx="4638496" cy="752525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1FB19840-D064-D7C4-50D5-3A88F2AC47C2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638496" cy="752525"/>
                <a:chOff x="1674023" y="2501622"/>
                <a:chExt cx="3744931" cy="752525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4CC06865-58FA-6D7A-DC2A-A3014EB47F7A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تَرْسُمُ</a:t>
                  </a:r>
                  <a:endPara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3ECF2866-C1A5-768B-A08E-CB8B330156E8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فاطِمَةُ</a:t>
                  </a:r>
                </a:p>
              </p:txBody>
            </p:sp>
          </p:grp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1CC7A65-18A2-C2EC-18E8-64BA3868EA40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رَسَمْتَ</a:t>
                </a: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1825A85-1180-5C02-B76B-71CA27513204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رائِعَةً.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E3CAECE-848D-FAD1-89FA-1225D6AF3A66}"/>
                </a:ext>
              </a:extLst>
            </p:cNvPr>
            <p:cNvSpPr txBox="1"/>
            <p:nvPr/>
          </p:nvSpPr>
          <p:spPr>
            <a:xfrm>
              <a:off x="6975233" y="2631981"/>
              <a:ext cx="1234382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لَوْحَةً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742058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E9EB0-E9B4-A20C-4952-E717074D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0317439-EE96-256E-3B52-8032CF96B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46BE05-4F14-2D87-1575-9D58F7B843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A20926-6AC3-3BAC-1B5F-1D88AA9A9C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909474-BFCC-4EA0-ED4B-71A9B87681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BCFB9F-A7A0-86CE-9357-0E91DD65BC5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D70F23-559E-B0CA-E338-65672771C82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9728C-3AC9-4568-8399-35995D1D9D9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7BC177-1339-2A29-5695-D8AFC4EC9AD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54C99BD-CBEE-1F38-1926-3F6321F71A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F42799DC-5BC4-2592-7265-D8659BA4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07CB42-0A18-C800-3876-3A2791A3C1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94" y="2003611"/>
            <a:ext cx="3644153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7081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829D9-B269-D3F1-65A2-BF7CD2D9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73AFAF-E638-6E7B-13BB-AF4E9CE93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D6DD9-47C9-1ACB-61FF-6D09A4F9F2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D24838-4D27-DEA7-D162-9B3E469BA3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737DA5-5536-0C13-AC2F-DAA8A93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74D5D6-AC53-6AA4-2999-7C915332F65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21F0C5-CB3B-75F9-6612-D4CC5E6626F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B29381-31FE-F1E4-56D2-FD884DAE3AB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E94052-CF3A-CCD9-CF23-7BB3452DEDB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Titre 13">
            <a:extLst>
              <a:ext uri="{FF2B5EF4-FFF2-40B4-BE49-F238E27FC236}">
                <a16:creationId xmlns:a16="http://schemas.microsoft.com/office/drawing/2014/main" id="{18012144-52C4-78DB-3D1C-6BA7EB939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A626AB-3431-BDF7-E639-02649E2C7718}"/>
              </a:ext>
            </a:extLst>
          </p:cNvPr>
          <p:cNvSpPr txBox="1"/>
          <p:nvPr/>
        </p:nvSpPr>
        <p:spPr>
          <a:xfrm>
            <a:off x="1665514" y="4130647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تَرْسُمُ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فاطِمَةُ لَوْحَةً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رائِعَةً.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9110E08-4190-A73C-A803-20162FF2F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D1CE49-DB2F-AC80-5A4B-0D8DD3BF418D}"/>
              </a:ext>
            </a:extLst>
          </p:cNvPr>
          <p:cNvGrpSpPr/>
          <p:nvPr/>
        </p:nvGrpSpPr>
        <p:grpSpPr>
          <a:xfrm>
            <a:off x="740053" y="2367798"/>
            <a:ext cx="7491043" cy="779412"/>
            <a:chOff x="718572" y="2567658"/>
            <a:chExt cx="7491043" cy="77941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8498AA2-8175-0E0A-BFC0-84D250FF8C24}"/>
                </a:ext>
              </a:extLst>
            </p:cNvPr>
            <p:cNvGrpSpPr/>
            <p:nvPr/>
          </p:nvGrpSpPr>
          <p:grpSpPr>
            <a:xfrm>
              <a:off x="718572" y="2567658"/>
              <a:ext cx="4638496" cy="752525"/>
              <a:chOff x="201596" y="2478973"/>
              <a:chExt cx="4638496" cy="752525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A759BE59-5AD1-EFC5-2444-F8DDA40A5E29}"/>
                  </a:ext>
                </a:extLst>
              </p:cNvPr>
              <p:cNvGrpSpPr/>
              <p:nvPr/>
            </p:nvGrpSpPr>
            <p:grpSpPr>
              <a:xfrm>
                <a:off x="201596" y="2478973"/>
                <a:ext cx="4638496" cy="752525"/>
                <a:chOff x="1674023" y="2501622"/>
                <a:chExt cx="3744931" cy="752525"/>
              </a:xfrm>
            </p:grpSpPr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DF2BD26-B706-79AB-01ED-C4A18D3D8268}"/>
                    </a:ext>
                  </a:extLst>
                </p:cNvPr>
                <p:cNvSpPr txBox="1"/>
                <p:nvPr/>
              </p:nvSpPr>
              <p:spPr>
                <a:xfrm>
                  <a:off x="4309577" y="2539058"/>
                  <a:ext cx="1109377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تَرْسُمُ</a:t>
                  </a:r>
                  <a:endPara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endParaRP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AA49256B-800E-A120-D231-4AACE6297B9E}"/>
                    </a:ext>
                  </a:extLst>
                </p:cNvPr>
                <p:cNvSpPr txBox="1"/>
                <p:nvPr/>
              </p:nvSpPr>
              <p:spPr>
                <a:xfrm>
                  <a:off x="1674023" y="2501622"/>
                  <a:ext cx="108635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فاطِمَةُ</a:t>
                  </a: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9AAEB42-4CBC-7BC2-ACBB-CFF765067BF1}"/>
                  </a:ext>
                </a:extLst>
              </p:cNvPr>
              <p:cNvSpPr txBox="1"/>
              <p:nvPr/>
            </p:nvSpPr>
            <p:spPr>
              <a:xfrm>
                <a:off x="1725772" y="2491723"/>
                <a:ext cx="1516540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لَوْحَةً</a:t>
                </a: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F34708B-CC70-4FE1-4672-0B327C0219E6}"/>
                </a:ext>
              </a:extLst>
            </p:cNvPr>
            <p:cNvSpPr txBox="1"/>
            <p:nvPr/>
          </p:nvSpPr>
          <p:spPr>
            <a:xfrm>
              <a:off x="5562241" y="2609309"/>
              <a:ext cx="1234382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رائِعَةً.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13B61C1-FA10-1EE2-E98F-EA2869BF3F45}"/>
                </a:ext>
              </a:extLst>
            </p:cNvPr>
            <p:cNvSpPr txBox="1"/>
            <p:nvPr/>
          </p:nvSpPr>
          <p:spPr>
            <a:xfrm>
              <a:off x="6975233" y="2631981"/>
              <a:ext cx="1234382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يَرْسُمُ</a:t>
              </a:r>
              <a:endPara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1A4231B-6BD6-CCCE-E05F-CCA9B6D283CE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084C744F-4CB6-C1AE-DC30-5B79EB5698E9}"/>
              </a:ext>
            </a:extLst>
          </p:cNvPr>
          <p:cNvGrpSpPr/>
          <p:nvPr/>
        </p:nvGrpSpPr>
        <p:grpSpPr>
          <a:xfrm>
            <a:off x="7247455" y="2513716"/>
            <a:ext cx="794261" cy="606607"/>
            <a:chOff x="7194176" y="2796988"/>
            <a:chExt cx="980864" cy="1318513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FF261672-732B-37E7-38B4-CCE284D7DE7F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1430A95-620A-CB77-EF23-B44874F3BD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35010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AF514-1399-1AD8-37DA-CEFEE73E9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A19A1A-E175-0DBA-B293-2F114798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 الجمل؟ تلميذ واحد.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19">
            <a:extLst>
              <a:ext uri="{FF2B5EF4-FFF2-40B4-BE49-F238E27FC236}">
                <a16:creationId xmlns:a16="http://schemas.microsoft.com/office/drawing/2014/main" id="{5971CAFB-EE76-3976-E9FA-261D160766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7561" y="684213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2EEA8-D52A-DF28-35D8-C76754C97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95B8ED-D906-4CBD-E8F6-7D7D207B25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F8AC5F-AECE-9A83-7273-2AD360430B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339575-A6BC-FC25-E4E7-00E99C2342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2D9318-9EB8-7CA2-CEE2-E85622DDF3F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E2E8E-2410-5D8C-4951-AF19AC47D6F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6E68B4-4BC4-5FAC-EC31-CC0BB95A394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E0E4E-1A4A-213E-62A2-605445D8F9B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C108E6F-5A28-5DD7-508B-B2C644F517D1}"/>
              </a:ext>
            </a:extLst>
          </p:cNvPr>
          <p:cNvSpPr txBox="1"/>
          <p:nvPr/>
        </p:nvSpPr>
        <p:spPr>
          <a:xfrm>
            <a:off x="2111383" y="3767395"/>
            <a:ext cx="60121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فَخورٌ بِكَوْني أَنْتَمي إِلى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ٱلْمَغْرِبِ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46E5E0-6139-C63B-7C35-B8591ADDE53A}"/>
              </a:ext>
            </a:extLst>
          </p:cNvPr>
          <p:cNvSpPr txBox="1"/>
          <p:nvPr/>
        </p:nvSpPr>
        <p:spPr>
          <a:xfrm>
            <a:off x="2491421" y="2140203"/>
            <a:ext cx="5272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يَفْخَرُ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ٱلْمَغارِبَةُ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بِبَلَدِهِمُ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ٱلْمَغْرِبِ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9AC4A1-AC71-3842-10CB-DEA224FE1224}"/>
              </a:ext>
            </a:extLst>
          </p:cNvPr>
          <p:cNvSpPr txBox="1"/>
          <p:nvPr/>
        </p:nvSpPr>
        <p:spPr>
          <a:xfrm>
            <a:off x="2851267" y="2877604"/>
            <a:ext cx="5272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يَتَجَوَّلُ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ٱلسّائِحُ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بَيْنَ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ٱلْمَآثِرِ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BE0FD3-FF32-5A09-D241-A552EBB679E3}"/>
              </a:ext>
            </a:extLst>
          </p:cNvPr>
          <p:cNvSpPr txBox="1"/>
          <p:nvPr/>
        </p:nvSpPr>
        <p:spPr>
          <a:xfrm>
            <a:off x="2979174" y="4563590"/>
            <a:ext cx="51443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تَرْسُمُ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فاطِمَةُ لَوْحَةً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رائِعَةً.</a:t>
            </a:r>
          </a:p>
        </p:txBody>
      </p:sp>
    </p:spTree>
    <p:extLst>
      <p:ext uri="{BB962C8B-B14F-4D97-AF65-F5344CB8AC3E}">
        <p14:creationId xmlns:p14="http://schemas.microsoft.com/office/powerpoint/2010/main" val="77220218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مذكرات عصفورة: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798637"/>
            <a:ext cx="7295535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مذكرات عصفورة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2991668" y="3013501"/>
            <a:ext cx="3618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C067-6E61-154E-12BD-96643A823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0034DBB-75BD-9C43-4C21-B5968345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E48764C-2059-5929-7AA6-CD8F8E097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827A61-2A18-1083-D78C-E4ECFD47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134D2A-A989-3C04-5D1B-AC12D491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750EA-D9B1-6042-7A44-EB57753A8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0B76D-D238-FC80-7177-E3F964FAB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987CD8-CAD9-4621-0C56-7FADFA5BAC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FA77F-5FED-FA1F-B2F6-6BE2FB6FB7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27168-C155-4B8C-3FE8-6CD5883517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F6F645-29D6-26A2-1908-BFDC607EB6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6" name="Image 15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450AC4D-9391-59BF-8315-98DE2BF7B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103" y="3965916"/>
            <a:ext cx="2926080" cy="2410968"/>
          </a:xfrm>
          <a:prstGeom prst="rect">
            <a:avLst/>
          </a:prstGeom>
        </p:spPr>
      </p:pic>
      <p:pic>
        <p:nvPicPr>
          <p:cNvPr id="17" name="Image 16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4D0F57-4E74-CF60-E45F-E5DADD5439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6" y="3920036"/>
            <a:ext cx="3074336" cy="253312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CEDAE582-3632-C2F4-E4DB-5D849235EA59}"/>
              </a:ext>
            </a:extLst>
          </p:cNvPr>
          <p:cNvGrpSpPr/>
          <p:nvPr/>
        </p:nvGrpSpPr>
        <p:grpSpPr>
          <a:xfrm>
            <a:off x="1532096" y="1376444"/>
            <a:ext cx="6127023" cy="2533124"/>
            <a:chOff x="1761455" y="1364922"/>
            <a:chExt cx="6127023" cy="2533124"/>
          </a:xfrm>
        </p:grpSpPr>
        <p:pic>
          <p:nvPicPr>
            <p:cNvPr id="19" name="Image 18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A52DBD66-E57A-D59F-C438-97E8F0E0A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20" name="Image 19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47AD5F9-6D6A-D1A0-5FB8-5880347AF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61068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3A75-3546-2F8F-BB9A-686538B21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D273F36-7D9D-F285-B8D5-861A9300F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4" y="756000"/>
            <a:ext cx="701914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اكتبوا رقم المقطع المناسب للمشهد: بداية أو وسط أو نهاية؟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BF09FB-70FF-0A49-2762-3A30E012E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E86C53-717F-00A6-5A62-213550F02E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99F365-850D-5578-BC38-7C69485FA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BDE2DD-0C13-ECF7-84F3-B5410EE1E5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ED2E82-ADA4-262D-9DFE-44E7BAF241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7F443D-355A-EFEA-988B-92512D19F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5F4EC1-3BC6-ADC6-127B-30198C0B0F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12897E-52A8-6B96-C1FD-1F0ABD3F0D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689A98-19A4-D8A6-4F82-9345534F87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AE02DE2-9EC2-383D-3D9A-E5338AB7976F}"/>
              </a:ext>
            </a:extLst>
          </p:cNvPr>
          <p:cNvGrpSpPr/>
          <p:nvPr/>
        </p:nvGrpSpPr>
        <p:grpSpPr>
          <a:xfrm>
            <a:off x="6109136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0521A707-AD5F-0BA5-3340-A832A4F584AE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B3CF82F-2EBA-ED93-D9DC-5F201C016A65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DF5BE1-8D1B-28DA-D7BC-0FD8DF1103EA}"/>
              </a:ext>
            </a:extLst>
          </p:cNvPr>
          <p:cNvGrpSpPr/>
          <p:nvPr/>
        </p:nvGrpSpPr>
        <p:grpSpPr>
          <a:xfrm>
            <a:off x="3758290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B6A460D-3768-D9E0-6519-3D4CBA3C14EF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5EC129C-8C06-6076-0FB8-01DE9D042266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290B60B-62CC-0DB1-1CB2-B002F4C27D68}"/>
              </a:ext>
            </a:extLst>
          </p:cNvPr>
          <p:cNvGrpSpPr/>
          <p:nvPr/>
        </p:nvGrpSpPr>
        <p:grpSpPr>
          <a:xfrm>
            <a:off x="1302992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FE44B09-7AD4-C952-7D20-9CFFE9443E5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161E8CE-23C2-3C3B-3547-47079948F6DD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5" name="Image 24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BC21DC-4E29-09BC-DC48-BF27A8DB3C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083" y="2856227"/>
            <a:ext cx="4172332" cy="34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0340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2FBB0-8F06-007A-6C36-9747772E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9D8E56C-A4C9-1128-7512-CD967D83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4" y="756000"/>
            <a:ext cx="701914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مقطع النهاية.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C2B67C28-8C94-74D4-ED0C-9B939C75AB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E31AC4-F763-C322-713C-85F4205D15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6044BE-0081-8C6E-DA2C-A7E92D3D5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F6FDAD-ACEA-F6F7-8B18-965E1912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FB3DDE-9E4B-7A10-AF91-E3ADF7870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7AEEC6-43E5-B490-4CE0-9C1436189B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F99D96-A313-0CE2-47B2-840CDF21FE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F764EF-0CB0-403B-6B0C-C3FE8A42F8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81ED82-2A3E-90F3-5A93-A4E572E2B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2138E25-E9FF-81A8-1D50-432535D154CA}"/>
              </a:ext>
            </a:extLst>
          </p:cNvPr>
          <p:cNvGrpSpPr/>
          <p:nvPr/>
        </p:nvGrpSpPr>
        <p:grpSpPr>
          <a:xfrm>
            <a:off x="1302992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978E585-3A3B-49C2-A59F-730083C4EC7A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E1DA212-AA80-4750-6612-F6CAC9C6FDC7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5" name="Image 24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646A0D-E566-7ABA-3DBA-6D20994B26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083" y="2856227"/>
            <a:ext cx="4172332" cy="34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103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432E-9F0F-0726-16E5-D18824401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286208E-13AC-41F0-70A7-2F88E2F6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4" y="756000"/>
            <a:ext cx="701914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ما رقم المقطع المناسب للمشهد أمامكم؟ برروا أجوبتكم؟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7001DD-C239-DAA3-D3C5-F9A115F10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223A6E-6865-DD4C-52CA-FC54B9718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72F790-18B1-9AA7-CEAA-359EF0E629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2A6F56-CC32-FF22-1311-4486CDF2FE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2494CB-D443-5A3E-0CB3-DCE00F12ED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36F532-74B1-B30D-A443-6BF954CDB81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1ACBE3-20DF-ECD4-2CDF-F331618D74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31D334-B38B-6340-E0F7-07044685C5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D4612BF-A58C-304B-0C81-D9808911CB1B}"/>
              </a:ext>
            </a:extLst>
          </p:cNvPr>
          <p:cNvGrpSpPr/>
          <p:nvPr/>
        </p:nvGrpSpPr>
        <p:grpSpPr>
          <a:xfrm>
            <a:off x="6109136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B128317-63D8-36BE-9DF9-36615211A254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0FE7111F-A1C1-B48A-0808-D52FCFE459FB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0D479EB-26B0-C70B-A0F6-62CA5FB0B0E1}"/>
              </a:ext>
            </a:extLst>
          </p:cNvPr>
          <p:cNvGrpSpPr/>
          <p:nvPr/>
        </p:nvGrpSpPr>
        <p:grpSpPr>
          <a:xfrm>
            <a:off x="3758290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54DEA5-BB01-2474-5FDB-50BE3F21FE2B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FDBF909-1F61-5D5E-FE6E-2AC41C72F4AC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BE3D12-186C-2DCB-152B-456DFDA612B5}"/>
              </a:ext>
            </a:extLst>
          </p:cNvPr>
          <p:cNvGrpSpPr/>
          <p:nvPr/>
        </p:nvGrpSpPr>
        <p:grpSpPr>
          <a:xfrm>
            <a:off x="1302992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0405F8-235D-2DD0-CB4F-C40044E4B8DA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8FDE293-7C4C-F15F-2978-0807069D008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5112244-2342-4A09-7662-B67F524A81F8}"/>
              </a:ext>
            </a:extLst>
          </p:cNvPr>
          <p:cNvGrpSpPr/>
          <p:nvPr/>
        </p:nvGrpSpPr>
        <p:grpSpPr>
          <a:xfrm>
            <a:off x="1347913" y="2514870"/>
            <a:ext cx="6592320" cy="3363416"/>
            <a:chOff x="1761455" y="1364922"/>
            <a:chExt cx="6127023" cy="2533124"/>
          </a:xfrm>
        </p:grpSpPr>
        <p:pic>
          <p:nvPicPr>
            <p:cNvPr id="17" name="Image 16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A826603A-D259-B421-26E7-108B2AC9D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18" name="Image 17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D8475E-1056-91C4-417A-7B0448376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32C9AEA8-C66A-5A56-2641-E5F1428A52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020373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D7500-554D-79BB-7ED5-5D13D72CE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4FB2ACA-26A8-2021-1D87-D785C932E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4" y="756000"/>
            <a:ext cx="701914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مقطع البداية.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B5B5847-1A6C-C949-D514-DA3EEE34F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376FBA-115F-8E10-AC9E-181EF21050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40D6EB-8526-B072-510C-C8490DF42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D00DF0-0FD7-F8A9-39D9-0504112416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70836A-EB9B-23C3-83EC-1FAB5C9740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EF1A92-4C1F-512E-4A28-233E470455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460F95-281F-8804-EE4E-90BCD7901F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0F8ED3-01AC-9862-8BE9-19DC9B4C65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4EA39E-2354-C17D-DBAE-CEAA3338D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D2069C6-33FD-6885-F609-62B78328F8B5}"/>
              </a:ext>
            </a:extLst>
          </p:cNvPr>
          <p:cNvGrpSpPr/>
          <p:nvPr/>
        </p:nvGrpSpPr>
        <p:grpSpPr>
          <a:xfrm>
            <a:off x="6109136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5159CC55-694C-598D-90D3-AAFAA6EC8930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0E698B7-E19B-7EDB-1F7D-F9A84B8627A9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A75109-14B9-E652-6D1E-8E926A59A42C}"/>
              </a:ext>
            </a:extLst>
          </p:cNvPr>
          <p:cNvGrpSpPr/>
          <p:nvPr/>
        </p:nvGrpSpPr>
        <p:grpSpPr>
          <a:xfrm>
            <a:off x="1347913" y="2514870"/>
            <a:ext cx="6592320" cy="3363416"/>
            <a:chOff x="1761455" y="1364922"/>
            <a:chExt cx="6127023" cy="2533124"/>
          </a:xfrm>
        </p:grpSpPr>
        <p:pic>
          <p:nvPicPr>
            <p:cNvPr id="17" name="Image 16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9760D448-AD51-05A7-7EFF-102E3D90E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18" name="Image 17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20279B-DBF2-626A-B93B-9E74AA8B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24679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A78F0-D613-A089-82CF-F30536E5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3F6704C-59A8-CEA6-E44D-D6C6D5980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24" y="756000"/>
            <a:ext cx="701914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وهذا هو مقطع الوسط.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4D6AAD6-73B6-A5C5-24A4-339F99796E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4DDE16-9142-980E-E53C-A768D0A9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35A150-F95B-4A62-E3FC-A1D0AD277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87B1A2-A400-C87C-5A53-000CE5FA95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ECF341-900A-0CF8-36BB-E5D559ED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FCEB17-ECD7-E434-7ABA-60C73569E1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703F7C-2EB5-71B9-711F-1D3B86FDC0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B26E67-0876-B498-BCFF-3E3548F3D0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A94FF7-A50A-B399-D63C-0C0355487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A91E798-6DD0-9316-D3EB-6482AC119D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585" y="2670900"/>
            <a:ext cx="4144585" cy="34149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50817C1-102D-FBAF-8F70-463160C94295}"/>
              </a:ext>
            </a:extLst>
          </p:cNvPr>
          <p:cNvGrpSpPr/>
          <p:nvPr/>
        </p:nvGrpSpPr>
        <p:grpSpPr>
          <a:xfrm>
            <a:off x="3758290" y="1512000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A68D878-DD3A-5567-9936-A782E45AC92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4D6B451-25C0-7DDB-CA26-F44CE7C26EF6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67176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43005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 بداية، اكتبوا بداية حكاية جديدة تعبر عنه. بداية تشبه بداية حكاية "مذكرات عصفورة".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FCD09A-2432-2FA2-2AA9-962B1567B13F}"/>
              </a:ext>
            </a:extLst>
          </p:cNvPr>
          <p:cNvGrpSpPr/>
          <p:nvPr/>
        </p:nvGrpSpPr>
        <p:grpSpPr>
          <a:xfrm>
            <a:off x="1347913" y="2514870"/>
            <a:ext cx="6592320" cy="3363416"/>
            <a:chOff x="1761455" y="1364922"/>
            <a:chExt cx="6127023" cy="2533124"/>
          </a:xfrm>
        </p:grpSpPr>
        <p:pic>
          <p:nvPicPr>
            <p:cNvPr id="6" name="Image 5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57B1E973-5BAB-E000-290C-A7E790427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7" name="Image 6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5E23-49CD-E0CE-0F3F-9D260B679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73B6-F539-C496-42F9-3DF5E023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E2E8F6-737F-AC46-007E-0922C164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8" y="77190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البداية الذي أبدعه؟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19FA57-B210-B0AB-CEB1-F80774A2D2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B6202A-1FEC-8442-8127-A71F4E023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0AF0-6EEC-E328-CB7B-D6CBCA1D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53757-FE38-DFB3-A158-12AF690E4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471064-0404-EAA4-2D61-9A156964BB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331F4-2AC5-1A6B-A213-4DF37C023E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146A6-9871-EDE2-71EB-9819DEEB9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D3ACA7-C276-1411-438A-F91DA03EA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8ECAE17-9A27-BBA3-0571-C3FC4C78F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60B97B4-B0DC-DD38-459C-2D5559EE954C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C680AC4-1E62-72DD-2695-1B264F46A49C}"/>
              </a:ext>
            </a:extLst>
          </p:cNvPr>
          <p:cNvGrpSpPr/>
          <p:nvPr/>
        </p:nvGrpSpPr>
        <p:grpSpPr>
          <a:xfrm>
            <a:off x="1347913" y="2514870"/>
            <a:ext cx="6592320" cy="3363416"/>
            <a:chOff x="1761455" y="1364922"/>
            <a:chExt cx="6127023" cy="2533124"/>
          </a:xfrm>
        </p:grpSpPr>
        <p:pic>
          <p:nvPicPr>
            <p:cNvPr id="7" name="Image 6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436EA3C2-EC42-8393-6CE9-87A252BA6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12" name="Image 11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56724E-8B75-748F-210F-53F322031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85961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لبداية حكاية جديدة.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457196" y="2457500"/>
            <a:ext cx="5294674" cy="337113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أَقْبَلَ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ٱلصَّباحُ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فَخَرَجَتِ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ٱلْقِطَّةُ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ٱلْأُمُّ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مَعَ صِغارِها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ٱلثَّلاثَةِ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جَوْلَةٍ بِضَواحي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ٱلْمَدينَةِ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بَحْثاً عَنِ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ٱلطَّعامِ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وَبَعْدَ ساعَةٍ مِنَ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ٱلْمَشْيِ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شَعَرَ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ٱلْقُطَيْطُ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ٱلْأَبْيَضُ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بِتَعَبٍ شَديدٍ، جَعَلَهُ يَتَخَلَّفُ شَيْئاً فَشَيْئاً حَتّى وَجَدَ نَفْسَهُ وَحيداً. اِنْتابَهُ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ٱلْحُزْنُ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لِفِراقِ أَمِّهِ وَإِخْوَتِهِ، فَقَرَّرَ أَنْ يَسْتَريحَ قَليلاً.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4621161" y="1518325"/>
            <a:ext cx="2261419" cy="612001"/>
          </a:xfrm>
          <a:prstGeom prst="round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41747ABF-3745-891E-6C30-72BEC024E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585" y="2670900"/>
            <a:ext cx="4144585" cy="341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B05AB30-A3E0-B514-2A5B-92E171589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72B83C7D-701F-505B-A44A-918182E5E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585" y="2670900"/>
            <a:ext cx="4144585" cy="341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لأحداث وسط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415070" y="2199939"/>
            <a:ext cx="5174764" cy="391596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فَجْأَةً سَمِعَ الْقُطَيْطُ مُواءَ مَجْموعَةٍ مِنَ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ٱلْقِطَطِ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على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ٱلطَّرَفِ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ٱلآخَرِ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كَأَنَّها تَقولُ لَهُ: "تَعالَ شارِكْنا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ٱلطَّعامَ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". فَرِحَ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ٱلْقِطُّ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ٱلْأَبْيَضُ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ٱلصَّغيرُ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بِكَرَمِ وَحُسْنِ مُعامَلَةِ باقي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ٱلْقِطَطِ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لَهُ، أَحَسَّ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بِٱلْأُنْسِ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فَبَدَأَ حُزْنُهُ يَتَلاشى تَدْريجِيّاً. وَكَثيراً ما كانَتْ تُراوِدُهُ فِكْرَةُ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ٱلْبَقاءِ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مَعَهُمْ دائِماً، لَكِنَّ شَوْقَهُ لِأُسْرَتِهِ كانَ أَقْوى.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13D8317F-6DF3-E910-D3CD-E40601ACB8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34" y="2879880"/>
            <a:ext cx="3102201" cy="255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تتضمن نهاية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8EF180-005C-B57D-7C48-A840E60F9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834" y="2482601"/>
            <a:ext cx="4172332" cy="34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77B1-BDCA-4A6A-A27B-5A068134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AF0981-A449-B40D-359F-4A025577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النهاية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B50B75-81EE-5D44-AB21-6F304226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6AE59D-DDB6-A378-DAE7-39190582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71ADF4-4C27-9C84-6B26-768A09698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99E8-CE9B-2377-E791-620441126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4D0E2F-8267-A151-E463-67F4419C2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FE28C-1BAB-91DD-A73A-7B4462112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400A8-9371-D996-3699-C9CE217A30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4E85333-7231-7F7C-0E66-4816FBF830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70A2787-26A4-880B-038A-4557659952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21EEF5-F62A-11CE-D91B-ACC8848EC5CD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AF0B1C8-CB68-E1AF-967F-D2520A813A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834" y="2482601"/>
            <a:ext cx="4172332" cy="34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09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11E-2163-F8EF-C9FF-375F9BB2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5AF9E61-B3C6-9B4B-D412-513EC50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لنهاية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4335A6-9B15-56EE-3532-8EA82BA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D3DD7-589F-1B05-B874-B2EFAB0FE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4591E-5DB7-6032-3332-8A4525C2E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5118DF-A385-BC12-5C66-6DC63846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5B56CD-0903-542B-FBB3-ABEE94F885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FBB7-3CA7-6B6A-952E-8D487FACFC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8CEDE-90C4-EA12-6D59-BB5B0F334D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E01805-97A9-90A4-41AF-CC96F8A7B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E88-0D18-E70D-976A-413E30B80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0EB076-644F-2B20-922F-45F4ACC65A5D}"/>
              </a:ext>
            </a:extLst>
          </p:cNvPr>
          <p:cNvSpPr/>
          <p:nvPr/>
        </p:nvSpPr>
        <p:spPr>
          <a:xfrm>
            <a:off x="2285614" y="592336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BFE565-6E04-1960-7E70-0E3197FDFE40}"/>
              </a:ext>
            </a:extLst>
          </p:cNvPr>
          <p:cNvSpPr txBox="1"/>
          <p:nvPr/>
        </p:nvSpPr>
        <p:spPr>
          <a:xfrm>
            <a:off x="395502" y="2498196"/>
            <a:ext cx="4950545" cy="330303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rtl="1">
              <a:lnSpc>
                <a:spcPct val="150000"/>
              </a:lnSpc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وَبَيْنَما كانَ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ٱلصَّغيرُ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يَمْرَحُ مَعَ أَصْدِقائِهِ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ٱلْجُدُدِ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سَمِعَ صَوْتَ أُمِّهِ وَهِيَ تَتَجِّهُ نَحْوَهُمْ، وَقَبْلَ أَنْ يَلْتَحِقَ بِأَفْرادِ أُسْرَتِهِ عانَقَ أَصْدِقاءَهُ وَشَكَرَهُمْ وَوَعَدَهُمْ بِأَنْ يَزورَهُمُ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بِٱسْتِمْرارٍ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6E7585-48D9-3100-7F43-2B511A70054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49742F6-8987-9FF4-6B93-BF1F97921F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561" y="3006930"/>
            <a:ext cx="3072789" cy="25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1745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حكاية 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A1505F-6693-1F03-19FC-177A4B188065}"/>
              </a:ext>
            </a:extLst>
          </p:cNvPr>
          <p:cNvSpPr txBox="1"/>
          <p:nvPr/>
        </p:nvSpPr>
        <p:spPr>
          <a:xfrm>
            <a:off x="516194" y="1841720"/>
            <a:ext cx="8111612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  أَقْبَلَ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ٱلصَّباحُ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فَخَرَجَتِ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ٱلْقِطَّةُ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ٱلْأُمُّ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مَعَ صِغارِها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ٱلثَّلاثَةِ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جَوْلَةٍ بِضَواحي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ٱلْمَدينَةِ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بَحْثاً عَنِ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ٱلطَّعامِ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وَبَعْدَ ساعَةٍ مِنَ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ٱلْمَشْيِ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شَعَرَ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ٱلْقُطَيْطُ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ٱلْأَبْيَضُ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بِتَعَبٍ شَديدٍ، جَعَلَهُ يَتَخَلَّفُ شَيْئاً فَشَيْئاً حَتّى وَجَدَ نَفْسَهُ وَحيداً. اِنْتابَهُ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ٱلْحُزْنُ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لِفِراقِ أَمِّهِ وَإِخْوَتِهِ، فَقَرَّرَ أَنْ يَسْتَريحَ قَليلاً.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  فَجْأَةً سَمِعَ مُواءَ مَجْموعَةٍ مِنَ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ٱلْقِطَطِ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على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ٱلطَّرَفِ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ٱلآخَرِ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ٱلطَّريقِ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كَأَنَّها تَقولُ لَهُ: "تَعالَ شارِكْنا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ٱلطَّعامَ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". فَرِحَ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ٱلْقِطُّ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ٱلْأَبْيَضُ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ٱلصَّغيرُ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بِكَرَمِ وَحُسْنِ مُعامَلَةِ باقي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ٱلْقِطَطِ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لَهُ، أَحَسَّ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بِٱلْأُنْسِ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فَبَدَأَ حُزْنُهُ يَتَلاشى تَدْريجِيّاً. وَكَثيراً ما كانَتْ تُراوِدُهُ فِكْرَةُ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ٱلْبَقاءِ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مَعَهُمْ دائِماً، لَكِنَّ شَوْقَهُ لِأُسْرَتِهِ كانَ أَقْوى.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 وَبَيْنَما كانَ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ٱلصَّغيرُ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يَمْرَحُ مَعَ أَصْدِقائِهِ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ٱلْجُدُدِ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سَمِعَ صَوْتَ أُمِّهِ وَهِيَ تَتَجِّهُ نَحْوَهُمْ، وَقَبْلَ أَنْ يَلْتَحِقَ بِأَفْرادِ أُسْرَتِهِ عانَقَ أَصْدِقاءَهُ وَشَكَرَهُمْ وَوَعَدَهُمْ بِأَنْ يَزورَهُمُ </a:t>
            </a:r>
            <a:r>
              <a:rPr lang="ar-MA" sz="3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بِٱسْتِمْرارٍ</a:t>
            </a:r>
            <a:r>
              <a:rPr lang="ar-MA" sz="3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FAB-6CD0-A287-827C-D464533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F43CB6-920C-573D-934D-84FB5535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حكايته الجديدة؟ تلميذ آخر؟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62581-B316-D3F7-A852-A263DB2E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208F54-D33F-B1E9-E894-0814D9BEA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0C0DD-38E2-0F0C-F79C-19012C1C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C931FA-6D67-D07C-D742-4A17565C90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D83396-F45C-8F00-3387-5473FBA462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E1D22-9E22-739D-DD4B-B4B10CAAB9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2129-77B4-E7EB-4D9B-EAA8ADC219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3029C52-D67D-4F24-9EB1-476A76549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158F59-CD4B-7FE1-86DD-35C1B36575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 descr="Une image contenant mammifère, Dessin animé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87B5E08-82AC-9B0B-E59C-72B2D9A1FF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103" y="3965916"/>
            <a:ext cx="2926080" cy="2410968"/>
          </a:xfrm>
          <a:prstGeom prst="rect">
            <a:avLst/>
          </a:prstGeom>
        </p:spPr>
      </p:pic>
      <p:pic>
        <p:nvPicPr>
          <p:cNvPr id="12" name="Image 11" descr="Une image contenant mammifère, Dessin animé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6E8793-814A-803C-2A77-49F1160670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6" y="3920036"/>
            <a:ext cx="3074336" cy="253312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A2FBDF-14E8-ACCE-4FC8-5FCF8CCCEC21}"/>
              </a:ext>
            </a:extLst>
          </p:cNvPr>
          <p:cNvGrpSpPr/>
          <p:nvPr/>
        </p:nvGrpSpPr>
        <p:grpSpPr>
          <a:xfrm>
            <a:off x="1532096" y="1376444"/>
            <a:ext cx="6127023" cy="2533124"/>
            <a:chOff x="1761455" y="1364922"/>
            <a:chExt cx="6127023" cy="2533124"/>
          </a:xfrm>
        </p:grpSpPr>
        <p:pic>
          <p:nvPicPr>
            <p:cNvPr id="16" name="Image 15" descr="Une image contenant clipart, chat, mammifère, illustration&#10;&#10;Le contenu généré par l’IA peut être incorrect.">
              <a:extLst>
                <a:ext uri="{FF2B5EF4-FFF2-40B4-BE49-F238E27FC236}">
                  <a16:creationId xmlns:a16="http://schemas.microsoft.com/office/drawing/2014/main" id="{0993D581-31E0-0798-82CB-B75E3134B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455" y="1364922"/>
              <a:ext cx="3074335" cy="2533124"/>
            </a:xfrm>
            <a:prstGeom prst="rect">
              <a:avLst/>
            </a:prstGeom>
          </p:spPr>
        </p:pic>
        <p:pic>
          <p:nvPicPr>
            <p:cNvPr id="19" name="Image 18" descr="Une image contenant clipart, mammifère, dessin humoristique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79DF22-6133-93A0-68F4-D92946A47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398" y="1392809"/>
              <a:ext cx="2926080" cy="2410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8496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القراءة؛ سنستثمر النص.  قبل ذلك سأطرح عليكم أسئلة لتذكر موضوع القصيدة.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B5245C0-5A7B-74F9-68B3-37E62EC0A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 بجملة تامة؟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1406684" y="2786384"/>
            <a:ext cx="606568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شُعورُ </a:t>
            </a:r>
            <a:r>
              <a:rPr lang="ar-MA" sz="4000" b="1" dirty="0" err="1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ٱلشّاعِرِ</a:t>
            </a:r>
            <a:r>
              <a:rPr lang="ar-MA" sz="4000" b="1" dirty="0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تُجاهَ بَلَدِهِ </a:t>
            </a:r>
            <a:r>
              <a:rPr lang="ar-MA" sz="4000" b="1" dirty="0" err="1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4000" b="1" dirty="0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lang="ar-MA" sz="4000" b="1" dirty="0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rgbClr val="424D7B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مَعْنى: اَلْهَوى – فَخورٌ؟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651109" y="3125375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7D9364-7147-688A-8704-7A540269A8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0559" y="4012133"/>
            <a:ext cx="497693" cy="4976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103؛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ننصت للقصيدة. تابعوا بأصابعكم.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بلادي هي المغرب">
            <a:hlinkClick r:id="" action="ppaction://media"/>
            <a:extLst>
              <a:ext uri="{FF2B5EF4-FFF2-40B4-BE49-F238E27FC236}">
                <a16:creationId xmlns:a16="http://schemas.microsoft.com/office/drawing/2014/main" id="{75B04FB9-7746-328F-86D6-98044E8544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81306" y="1512000"/>
            <a:ext cx="989469" cy="989469"/>
          </a:xfrm>
          <a:prstGeom prst="rect">
            <a:avLst/>
          </a:prstGeom>
        </p:spPr>
      </p:pic>
      <p:pic>
        <p:nvPicPr>
          <p:cNvPr id="11" name="Image 10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BBECA05-31B8-895E-B9D9-52035BE8CD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195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المقطع الأول من القصيدة؟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D1AD7E4-8835-DFFE-BFED-C116FCCB3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7D5-661A-08E9-9297-AEBD2E11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B7E44-77ED-F523-93F1-F2AC0CD7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العمل المنزلي (نشاط المعجم). من يذكر بخطوات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بناء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عائلة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الكلمة؟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9B1BED-20E1-F2D8-D68B-D5E9C31C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D838A5-7377-9C49-57DC-97C049964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E59E1-CBA3-CFEC-0EDB-9256AD152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6378-93FD-25AF-93AC-4CC84F213D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93C3A4-C197-178F-D435-A25B886F26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B565B-6088-92CA-DDAC-ACFE81109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39E14-A76A-6413-C8A8-1BBB25B50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655EB-E109-F140-D2A2-EE6EDB4D4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E384A45-1574-276D-D647-B3D2C5856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Espace réservé pour une image  23">
            <a:extLst>
              <a:ext uri="{FF2B5EF4-FFF2-40B4-BE49-F238E27FC236}">
                <a16:creationId xmlns:a16="http://schemas.microsoft.com/office/drawing/2014/main" id="{FF3B66CF-6AAD-43DD-9577-33CD4291A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6390" y="2420086"/>
            <a:ext cx="900000" cy="900000"/>
          </a:xfrm>
          <a:prstGeom prst="rect">
            <a:avLst/>
          </a:prstGeom>
        </p:spPr>
      </p:pic>
      <p:pic>
        <p:nvPicPr>
          <p:cNvPr id="8" name="Image 7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50E2026-BE5C-ABEE-E9F0-FAA786BA6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79" y="2311634"/>
            <a:ext cx="2727435" cy="379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4A37E0C-694F-81B0-B0BA-B17F6F27BCFE}"/>
              </a:ext>
            </a:extLst>
          </p:cNvPr>
          <p:cNvSpPr/>
          <p:nvPr/>
        </p:nvSpPr>
        <p:spPr>
          <a:xfrm>
            <a:off x="2913225" y="2420086"/>
            <a:ext cx="2786089" cy="12581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47598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F7DD4-C608-B462-9B0E-A8230DD29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C0064-2564-1E5D-1AF1-32DE46A49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معا. أقرأ ثم تقرؤون.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تلميذ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واحد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4EB645-4AF7-CAAC-70E1-F5E3048B3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B69B2D-EB48-F4C1-6F66-5E01E2201A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DB5452-CBCB-BEB7-31E7-825953B226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42B8A7-2007-9381-A0F5-F294C2A66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45A833-7DB9-65C6-31C5-7835F669EF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366F62-B11E-2B9F-3BE2-072FAD65B3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39CFBA-CB05-4B27-C2EC-98C5995CC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9B3D47-2A41-CDAE-76B2-549007426A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0D2384-1AB1-CCA2-795C-B1A9572F43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5995F6-76ED-51B4-2AEA-CD7432865D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194" r="15924" b="5690"/>
          <a:stretch>
            <a:fillRect/>
          </a:stretch>
        </p:blipFill>
        <p:spPr>
          <a:xfrm>
            <a:off x="1556657" y="1746296"/>
            <a:ext cx="6030686" cy="44854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E3DEBA-DDFB-0A06-BDC4-2E812FF499E4}"/>
              </a:ext>
            </a:extLst>
          </p:cNvPr>
          <p:cNvSpPr txBox="1"/>
          <p:nvPr/>
        </p:nvSpPr>
        <p:spPr>
          <a:xfrm>
            <a:off x="1885951" y="2636918"/>
            <a:ext cx="5494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لِأُنْشِئَ عائِلَةَ ٱلْكَلِمَةِ: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1E5E8BD-AA1A-0EEE-28B9-3E45584322DA}"/>
              </a:ext>
            </a:extLst>
          </p:cNvPr>
          <p:cNvGrpSpPr/>
          <p:nvPr/>
        </p:nvGrpSpPr>
        <p:grpSpPr>
          <a:xfrm>
            <a:off x="1763486" y="3570955"/>
            <a:ext cx="5437415" cy="612322"/>
            <a:chOff x="827313" y="2713707"/>
            <a:chExt cx="7249887" cy="81642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625452-1009-E1F0-2DC2-BD45D98BD711}"/>
                </a:ext>
              </a:extLst>
            </p:cNvPr>
            <p:cNvSpPr/>
            <p:nvPr/>
          </p:nvSpPr>
          <p:spPr>
            <a:xfrm>
              <a:off x="827313" y="2713707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MA" sz="2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أَقْرَأُ </a:t>
              </a:r>
              <a:r>
                <a:rPr lang="ar-MA" sz="2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ٱلْكَلِمَةَ</a:t>
              </a:r>
              <a:r>
                <a:rPr lang="ar-MA" sz="2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وَأُحَدِّدُ حُروفَها </a:t>
              </a:r>
              <a:r>
                <a:rPr lang="ar-MA" sz="2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ٱلْأَصْلِيَّةَ</a:t>
              </a:r>
              <a:r>
                <a:rPr lang="ar-MA" sz="2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؛ 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2C08F4D-F45C-F144-E744-49693CAD586E}"/>
                </a:ext>
              </a:extLst>
            </p:cNvPr>
            <p:cNvSpPr/>
            <p:nvPr/>
          </p:nvSpPr>
          <p:spPr>
            <a:xfrm>
              <a:off x="7645400" y="2906021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870C68A-E549-AA2F-6EB3-63DFA35ED4D8}"/>
              </a:ext>
            </a:extLst>
          </p:cNvPr>
          <p:cNvGrpSpPr/>
          <p:nvPr/>
        </p:nvGrpSpPr>
        <p:grpSpPr>
          <a:xfrm>
            <a:off x="1763486" y="4425053"/>
            <a:ext cx="5437415" cy="612322"/>
            <a:chOff x="827313" y="3852504"/>
            <a:chExt cx="7249887" cy="81642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AF3CBB7-0185-4B84-6CE2-A44A8C3B58DB}"/>
                </a:ext>
              </a:extLst>
            </p:cNvPr>
            <p:cNvSpPr/>
            <p:nvPr/>
          </p:nvSpPr>
          <p:spPr>
            <a:xfrm>
              <a:off x="827313" y="3852504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أَبْحَثُ عَنْ كَلِماتٍ تَشْتَرِكُ مَعَها في </a:t>
              </a:r>
              <a:r>
                <a:rPr lang="ar-MA" sz="28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ٱلْحُروفِ</a:t>
              </a:r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  <a:endParaRPr lang="fr-FR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CC0D4B7-0DB0-B7A3-040C-C61360333201}"/>
                </a:ext>
              </a:extLst>
            </p:cNvPr>
            <p:cNvSpPr/>
            <p:nvPr/>
          </p:nvSpPr>
          <p:spPr>
            <a:xfrm>
              <a:off x="7645400" y="4044818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326B059-454F-0B53-5232-0B04D4688296}"/>
              </a:ext>
            </a:extLst>
          </p:cNvPr>
          <p:cNvGrpSpPr/>
          <p:nvPr/>
        </p:nvGrpSpPr>
        <p:grpSpPr>
          <a:xfrm>
            <a:off x="1763486" y="5270306"/>
            <a:ext cx="5437415" cy="612322"/>
            <a:chOff x="827313" y="4979508"/>
            <a:chExt cx="7249887" cy="81642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B8929D0-C2B4-7DAD-B150-20251E38D4B2}"/>
                </a:ext>
              </a:extLst>
            </p:cNvPr>
            <p:cNvSpPr/>
            <p:nvPr/>
          </p:nvSpPr>
          <p:spPr>
            <a:xfrm>
              <a:off x="827313" y="4979508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أَتَحَقَّقُ مِنْ أَنَّ </a:t>
              </a:r>
              <a:r>
                <a:rPr lang="ar-MA" sz="28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ٱلْكَلِماتِ</a:t>
              </a:r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تَرْتَبِطُ مَعَ بَعْضِها في </a:t>
              </a:r>
              <a:r>
                <a:rPr lang="ar-MA" sz="28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ٱلْمَعْنى</a:t>
              </a:r>
              <a:r>
                <a:rPr lang="ar-MA" sz="28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B5BD03B-F18C-6787-A049-54ABFE5F1B15}"/>
                </a:ext>
              </a:extLst>
            </p:cNvPr>
            <p:cNvSpPr/>
            <p:nvPr/>
          </p:nvSpPr>
          <p:spPr>
            <a:xfrm>
              <a:off x="7645400" y="51718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72248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FD22E-28E6-3A5C-6322-44A1322B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C43D6-E8C3-0F7D-5F2A-C57A00D3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دقيقة لمراجعة أجوبتكم. بعدها نبدأ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B29601B-C3CE-C098-87F5-4FA84583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6DCB3D-E32A-4785-C44B-75B85336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0B5D4B-929B-386D-CC78-CAB7C9588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E459BD-AE9F-F387-304F-9C7043C83C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DEA6B2-0BFA-EB05-E393-71F819EAC6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D4A396-9D26-F3EA-DBC3-4120BC23D9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25C70D-F145-8758-1247-EC4CD68CA26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BF1BB-CB3D-6C7D-2F59-797DD17AD4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Police, diagramme, ligne&#10;&#10;Le contenu généré par l’IA peut être incorrect.">
            <a:extLst>
              <a:ext uri="{FF2B5EF4-FFF2-40B4-BE49-F238E27FC236}">
                <a16:creationId xmlns:a16="http://schemas.microsoft.com/office/drawing/2014/main" id="{2CB1B842-61CD-0F84-F93F-D36138C31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435330"/>
            <a:ext cx="8100762" cy="277392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D8AF5E6-BC72-AB18-79A1-8194CB3CBB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256548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727DB-6A6A-DDB5-69B5-C2C58792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AD84DC-2C5D-8602-2B69-A4D05090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ضد "تغرُب"؟ وما مرادف تعطي؟ ... هل هي موجودة في النص؟ -صححوا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CAD05BF-4F62-B1A5-8815-1E13AD374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B6A4B1-FBD9-32C6-9239-FBF33954BC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194854-01EE-B7C5-7079-F8FA241DB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BCF838-55B7-C311-1ADE-0F3D0533AA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235D7B3-5BD7-C83A-9082-7645480AD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25201E-5318-FD72-9468-69F87724AA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9ED6D3-03AC-1D7A-6F5E-184E43BE5B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710881-8409-75EF-72BB-4726D6700F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DE4595B-531F-FB2F-CA8E-E25103D30D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Police, diagramme, ligne&#10;&#10;Le contenu généré par l’IA peut être incorrect.">
            <a:extLst>
              <a:ext uri="{FF2B5EF4-FFF2-40B4-BE49-F238E27FC236}">
                <a16:creationId xmlns:a16="http://schemas.microsoft.com/office/drawing/2014/main" id="{8039B6A6-4126-2097-8B3B-A6606042A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35330"/>
            <a:ext cx="8100762" cy="27739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163525-69D9-2F80-996C-A97011DD7984}"/>
              </a:ext>
            </a:extLst>
          </p:cNvPr>
          <p:cNvSpPr txBox="1"/>
          <p:nvPr/>
        </p:nvSpPr>
        <p:spPr>
          <a:xfrm>
            <a:off x="5204139" y="3029614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تُشْرِقُ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88BDDE-20C6-9C5C-7823-A8C5D6AEFB73}"/>
              </a:ext>
            </a:extLst>
          </p:cNvPr>
          <p:cNvSpPr txBox="1"/>
          <p:nvPr/>
        </p:nvSpPr>
        <p:spPr>
          <a:xfrm>
            <a:off x="5204139" y="3625140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تَمْنَحُ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4ECE43-C4F6-7A3C-F3F9-67DB05EA322C}"/>
              </a:ext>
            </a:extLst>
          </p:cNvPr>
          <p:cNvSpPr txBox="1"/>
          <p:nvPr/>
        </p:nvSpPr>
        <p:spPr>
          <a:xfrm>
            <a:off x="5373664" y="4220666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صُوَرٌ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0476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BEE57-4DF4-812E-74DA-19F3E569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997B2-FC15-FD3D-0CF5-E5A61031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التمرين الثاني. من يقدم كلمة من عائلة "غرب"؟ نكتبها على السبورة.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7A533C5-564D-D5BD-8D16-D74B98A13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0A7449-B3FA-1084-A11B-2D4A7EA29F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3BD127-5CFA-8745-7685-8D522B06A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0C49BE-9F3F-12E7-5766-692D34F9BE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3A46F2-DA13-B5B2-17AA-4A2F2E0104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A6BB7-8E9E-2480-2934-29182D7D1C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A554C9-8265-455E-03CB-A5BC8B16CF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A769F8-3B70-B8FF-F441-F34994A37F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96A7940-96FC-F5F3-AD36-CA53E7EF57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Police, diagramme, ligne&#10;&#10;Le contenu généré par l’IA peut être incorrect.">
            <a:extLst>
              <a:ext uri="{FF2B5EF4-FFF2-40B4-BE49-F238E27FC236}">
                <a16:creationId xmlns:a16="http://schemas.microsoft.com/office/drawing/2014/main" id="{07D90655-D352-1557-435F-A3E517B92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35330"/>
            <a:ext cx="8100762" cy="27739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C2EAC4-654D-705A-948D-15D166E317D9}"/>
              </a:ext>
            </a:extLst>
          </p:cNvPr>
          <p:cNvSpPr txBox="1"/>
          <p:nvPr/>
        </p:nvSpPr>
        <p:spPr>
          <a:xfrm>
            <a:off x="5204139" y="3029614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تُشْرِقُ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EE0975-937C-68F3-599F-AE3F4DAAB0AF}"/>
              </a:ext>
            </a:extLst>
          </p:cNvPr>
          <p:cNvSpPr txBox="1"/>
          <p:nvPr/>
        </p:nvSpPr>
        <p:spPr>
          <a:xfrm>
            <a:off x="5204139" y="3625140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تَمْنَحُ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115AAB-F0AE-0667-FFD9-C8B1562519A7}"/>
              </a:ext>
            </a:extLst>
          </p:cNvPr>
          <p:cNvSpPr txBox="1"/>
          <p:nvPr/>
        </p:nvSpPr>
        <p:spPr>
          <a:xfrm>
            <a:off x="5373664" y="4220666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صُوَرٌ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95818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4BE9-CC0C-BEC5-E6E1-80DD6A390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7C532-BF99-E5F6-00C1-9D94FC9E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71C3105-9E6C-3371-1F17-CC0E1FF3AC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409340-99C1-9D95-ED6C-5475653423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11A3F1-2F22-C30C-A33E-6BF409BEB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D3B2012-4AB4-9838-798F-29B00E15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4829982-DE1E-91A9-3545-2435A5ACA3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1830CD-A618-679B-7BA5-83474C1944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D61D77-956A-F5D2-FE3D-9DA41D55B8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05B681-289E-1068-39B7-4AEE9605BE6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Police, diagramme, ligne&#10;&#10;Le contenu généré par l’IA peut être incorrect.">
            <a:extLst>
              <a:ext uri="{FF2B5EF4-FFF2-40B4-BE49-F238E27FC236}">
                <a16:creationId xmlns:a16="http://schemas.microsoft.com/office/drawing/2014/main" id="{F0AC33F5-194F-C31A-C26F-1F6B7AC38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435330"/>
            <a:ext cx="8100762" cy="277392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F166CA-2570-21C6-F4B5-A5D840C89174}"/>
              </a:ext>
            </a:extLst>
          </p:cNvPr>
          <p:cNvSpPr txBox="1"/>
          <p:nvPr/>
        </p:nvSpPr>
        <p:spPr>
          <a:xfrm>
            <a:off x="5204139" y="3029614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شْر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1D84EE-59B3-BFD6-8E75-51B100CC1C07}"/>
              </a:ext>
            </a:extLst>
          </p:cNvPr>
          <p:cNvSpPr txBox="1"/>
          <p:nvPr/>
        </p:nvSpPr>
        <p:spPr>
          <a:xfrm>
            <a:off x="5204139" y="3625140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تَمْنَحُ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403959-50E4-5501-3073-A8B4E68179D9}"/>
              </a:ext>
            </a:extLst>
          </p:cNvPr>
          <p:cNvSpPr txBox="1"/>
          <p:nvPr/>
        </p:nvSpPr>
        <p:spPr>
          <a:xfrm>
            <a:off x="5373664" y="4220666"/>
            <a:ext cx="12365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صُوَرٌ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084883-FB39-0C75-030F-C8E92B6801FB}"/>
              </a:ext>
            </a:extLst>
          </p:cNvPr>
          <p:cNvSpPr txBox="1"/>
          <p:nvPr/>
        </p:nvSpPr>
        <p:spPr>
          <a:xfrm>
            <a:off x="1875128" y="3029614"/>
            <a:ext cx="13755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غُروبٌ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C1A2E8-676A-343D-81BE-9346EC29B4A3}"/>
              </a:ext>
            </a:extLst>
          </p:cNvPr>
          <p:cNvSpPr txBox="1"/>
          <p:nvPr/>
        </p:nvSpPr>
        <p:spPr>
          <a:xfrm>
            <a:off x="3225526" y="3737500"/>
            <a:ext cx="13755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مَغْرِبٌ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A37C78-9AA6-6531-D88C-734F97D14796}"/>
              </a:ext>
            </a:extLst>
          </p:cNvPr>
          <p:cNvSpPr txBox="1"/>
          <p:nvPr/>
        </p:nvSpPr>
        <p:spPr>
          <a:xfrm>
            <a:off x="1731871" y="4473375"/>
            <a:ext cx="151884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تَغْرُبُ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76E0B78-6E90-C255-95ED-364703AD0137}"/>
              </a:ext>
            </a:extLst>
          </p:cNvPr>
          <p:cNvSpPr txBox="1"/>
          <p:nvPr/>
        </p:nvSpPr>
        <p:spPr>
          <a:xfrm>
            <a:off x="499544" y="3765489"/>
            <a:ext cx="13755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غارِبٌ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AAFF13B-0D68-8D76-0753-E2CC9F11FD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346308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ستستخرجون معلومات من النص. من يقرأ التعليمة 2؟ أنجزوا فرديا.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ربع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6218178" y="4546222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A0D89A3-90F9-51F9-7924-52F35AAD48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121" y="2055995"/>
            <a:ext cx="2727435" cy="379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603D45-3A31-1DB2-E05C-067F98580CD1}"/>
              </a:ext>
            </a:extLst>
          </p:cNvPr>
          <p:cNvSpPr/>
          <p:nvPr/>
        </p:nvSpPr>
        <p:spPr>
          <a:xfrm>
            <a:off x="3338120" y="4286864"/>
            <a:ext cx="2727435" cy="89473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AC87D4F-F355-7704-60EF-81F768BEA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3" y="756000"/>
            <a:ext cx="725606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ما الفصول المذكورة؟ هل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نتم متفقون؟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AB933BC-0DE2-F95D-C46C-B3C2AC4131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53" y="2551959"/>
            <a:ext cx="8001693" cy="29339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BF04F36-933F-11DF-F0C9-19796339DDB0}"/>
              </a:ext>
            </a:extLst>
          </p:cNvPr>
          <p:cNvSpPr txBox="1"/>
          <p:nvPr/>
        </p:nvSpPr>
        <p:spPr>
          <a:xfrm>
            <a:off x="5706185" y="3500186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ٱلرَّبيعِ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3086B7-56FC-F563-054B-F3FD64E091A4}"/>
              </a:ext>
            </a:extLst>
          </p:cNvPr>
          <p:cNvSpPr txBox="1"/>
          <p:nvPr/>
        </p:nvSpPr>
        <p:spPr>
          <a:xfrm>
            <a:off x="5684652" y="3969318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ٱلصَّيْفِ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4103F3-C6CE-1F64-6B66-3F5EF811B16F}"/>
              </a:ext>
            </a:extLst>
          </p:cNvPr>
          <p:cNvSpPr txBox="1"/>
          <p:nvPr/>
        </p:nvSpPr>
        <p:spPr>
          <a:xfrm>
            <a:off x="5753770" y="4500433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ٱلْخَريفِ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69008A-16B1-B09F-65F6-FEEB71A99418}"/>
              </a:ext>
            </a:extLst>
          </p:cNvPr>
          <p:cNvSpPr txBox="1"/>
          <p:nvPr/>
        </p:nvSpPr>
        <p:spPr>
          <a:xfrm>
            <a:off x="5753770" y="4927443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ٱلشِّتاءِ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8A534340-9774-92A4-9E8B-7601726B1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DADFE-55C1-28FB-029B-4A45A62A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0E438E-E170-7559-A0A1-67644399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3" y="756000"/>
            <a:ext cx="725606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أوصاف فصل الربيع؟ الصيف؟ ... هل تتفقون؟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BD8EE15-020B-49C9-A84A-EAD55F223D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A200E4-06A2-6D8E-ACBE-A77850839A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790613-E90A-56C2-A15D-3314334D9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88C47F-703D-EB06-0BFC-EA53F88F9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38DC672-5E0C-5047-26E7-AD6A9CECB7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1EA242-9555-35D1-80FD-ED9AEF0369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65101D-2457-F89A-6156-03F5DEB46D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BD35EE-358B-3BA4-F5EE-5F6AB2C7AE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EFE53495-3D00-BA0C-B588-2E4CCDA05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53" y="2551959"/>
            <a:ext cx="8001693" cy="29339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74F01B-A78A-9EC3-4708-783AFE4B3A0B}"/>
              </a:ext>
            </a:extLst>
          </p:cNvPr>
          <p:cNvSpPr txBox="1"/>
          <p:nvPr/>
        </p:nvSpPr>
        <p:spPr>
          <a:xfrm>
            <a:off x="5706185" y="3500186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ٱلرَّبيعِ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1065DB-53A4-3F58-13A0-4AC220E382D2}"/>
              </a:ext>
            </a:extLst>
          </p:cNvPr>
          <p:cNvSpPr txBox="1"/>
          <p:nvPr/>
        </p:nvSpPr>
        <p:spPr>
          <a:xfrm>
            <a:off x="5684652" y="3969318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ٱلصَّيْفِ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8038AF-1E1B-599E-A0B9-46103E0D1489}"/>
              </a:ext>
            </a:extLst>
          </p:cNvPr>
          <p:cNvSpPr txBox="1"/>
          <p:nvPr/>
        </p:nvSpPr>
        <p:spPr>
          <a:xfrm>
            <a:off x="5753770" y="4500433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ٱلْخَريفِ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2E8BED-9D32-40B5-7FBF-86D53E6709DE}"/>
              </a:ext>
            </a:extLst>
          </p:cNvPr>
          <p:cNvSpPr txBox="1"/>
          <p:nvPr/>
        </p:nvSpPr>
        <p:spPr>
          <a:xfrm>
            <a:off x="5753770" y="4927443"/>
            <a:ext cx="1807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فَصْلُ ٱلشِّتاءِ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08E75C-C749-5629-D289-3FA1931B28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93E52E6-B64E-F0F4-877E-235DD602F823}"/>
              </a:ext>
            </a:extLst>
          </p:cNvPr>
          <p:cNvSpPr txBox="1"/>
          <p:nvPr/>
        </p:nvSpPr>
        <p:spPr>
          <a:xfrm>
            <a:off x="571154" y="3530964"/>
            <a:ext cx="4262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تَخْضَرُّ ٱلْأَشْجارُ – تَزْهو ٱلْحُقولُ وَ تَعْشَوْشِبُ.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D4F621E-E3F7-182D-78F3-7F30C51A2036}"/>
              </a:ext>
            </a:extLst>
          </p:cNvPr>
          <p:cNvSpPr txBox="1"/>
          <p:nvPr/>
        </p:nvSpPr>
        <p:spPr>
          <a:xfrm>
            <a:off x="571154" y="4005182"/>
            <a:ext cx="4262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تُشْرِقُ شَمْسٌ بَهِيَّةٌ – تَكْتَظُّ </a:t>
            </a:r>
            <a:r>
              <a:rPr lang="ar-MA" sz="2800" b="1" noProof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ٱلشُّطْآنُ</a:t>
            </a: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noProof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ٱلذَّهَبِيَّةُ</a:t>
            </a: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B0E946-6FA1-3EE4-F0E8-E8435D842790}"/>
              </a:ext>
            </a:extLst>
          </p:cNvPr>
          <p:cNvSpPr txBox="1"/>
          <p:nvPr/>
        </p:nvSpPr>
        <p:spPr>
          <a:xfrm>
            <a:off x="551350" y="4461508"/>
            <a:ext cx="4262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يَعْرى </a:t>
            </a:r>
            <a:r>
              <a:rPr lang="ar-MA" sz="2800" b="1" noProof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ٱلشَّجَرُ</a:t>
            </a: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42C3A5-5934-92BC-EF6D-FA66011252DF}"/>
              </a:ext>
            </a:extLst>
          </p:cNvPr>
          <p:cNvSpPr txBox="1"/>
          <p:nvPr/>
        </p:nvSpPr>
        <p:spPr>
          <a:xfrm>
            <a:off x="551350" y="4938192"/>
            <a:ext cx="4262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يُكْسى </a:t>
            </a:r>
            <a:r>
              <a:rPr lang="ar-MA" sz="2800" b="1" noProof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ٱلشَّجَرُ</a:t>
            </a:r>
            <a:r>
              <a:rPr lang="ar-MA" sz="28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86641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75D6A-E961-EEEB-2E5D-B976E2B8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83D67-7DBB-3DAD-6CCC-64137E43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السؤالين 3 و4. من يقرأ السؤال 1؟ والثاني؟  أنجزوا فرديا.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ربع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8CED92B-6AF2-471D-D9F9-E212F84753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78C334-C894-F6AC-9C05-C2A610688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A2A9B8-6EFB-AFBD-7AB3-C999157D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E0768E-3D78-B64F-1492-088B819B05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4E575C-5ED4-B3FE-FFAA-01374E2E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D772DD-C8A7-9100-0A89-8E1000EFCA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2AB8C4-0879-87A2-6DB1-5D4BB61709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504066-847B-ECA4-55E5-8958F12F3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3FD09A2D-4D06-223E-BBC5-2F300BF83D94}"/>
              </a:ext>
            </a:extLst>
          </p:cNvPr>
          <p:cNvSpPr/>
          <p:nvPr/>
        </p:nvSpPr>
        <p:spPr>
          <a:xfrm>
            <a:off x="6218178" y="5219729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44D5E5-04E8-0997-4966-D3ED9348E6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121" y="2055995"/>
            <a:ext cx="2727435" cy="379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7DDF66-A74F-7105-67D7-7DDCD37DC4B3}"/>
              </a:ext>
            </a:extLst>
          </p:cNvPr>
          <p:cNvSpPr/>
          <p:nvPr/>
        </p:nvSpPr>
        <p:spPr>
          <a:xfrm>
            <a:off x="3338120" y="5139871"/>
            <a:ext cx="2727435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55BD1F2-6F21-DAD1-57AF-D9DF04BFE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147547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AF5C-8077-FB98-0504-69D56327A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621ED-392A-E8A7-5940-B599DAB8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3" y="756000"/>
            <a:ext cx="725606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من يقرأ السؤال الأول؟ من يجيب؟ ما المقطع الذي يثبت ذلك في النص؟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883173-F338-9F60-2E17-5B4DF73544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B4540C-1FA5-71D4-ECEB-D744026939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D9CC02-98E2-CF2B-449A-908296928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EDE9F8-C109-2460-207B-1D4282FE8F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1AFF8F-C28E-4620-C04E-75AFEC46B0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481FE4-9DC1-24AF-9CC7-57544582F6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A9430E-9ED6-089F-EB0D-7238FEE2FB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B4F709-F175-7700-4AA2-1758D18D57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F48FB302-6809-1A1A-D04C-331BF5387A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ligne, reçu&#10;&#10;Le contenu généré par l’IA peut être incorrect.">
            <a:extLst>
              <a:ext uri="{FF2B5EF4-FFF2-40B4-BE49-F238E27FC236}">
                <a16:creationId xmlns:a16="http://schemas.microsoft.com/office/drawing/2014/main" id="{1F911454-633E-90D7-4706-1700C0FA0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445" y="2759327"/>
            <a:ext cx="8219771" cy="18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B7B674-5E82-EC82-FD5A-E485364521C1}"/>
              </a:ext>
            </a:extLst>
          </p:cNvPr>
          <p:cNvSpPr txBox="1"/>
          <p:nvPr/>
        </p:nvSpPr>
        <p:spPr>
          <a:xfrm>
            <a:off x="530940" y="3150586"/>
            <a:ext cx="80821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اَلْهَدِيَّةُ ٱلَّتي يَمْنَحُها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ٱلْمَغْرِبُ 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لِلنّاسِ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فَصْلِ ٱلصَّيْفِ 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"بِحارٌ يَلْعَبُ عَلى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رِمالِها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786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0C77B-8CD5-3C07-E919-FE4C412D6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6C1481-9844-8B4F-D600-D37780AD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3" y="756000"/>
            <a:ext cx="725606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والآن ما العبارات التي استعملها الشاعر للتعبير عن حبه للمغرب؟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F56F72-F033-77E2-94BB-E52301BC6D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72B445-E7C2-1939-EEAC-6E902677E5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BF3F73-885F-2AD6-2456-AC85E0563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1BAAD4-E6C0-1969-0609-B2D49308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5C9C85D-825F-5C2A-65B8-46F11FFBC0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24FF42-EBB5-FA0B-D5F8-755B77021D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B7FF82-6D1C-25A2-0255-01FB671AAA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293832-1B5B-1C26-E56A-B681A190FB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95686D2-5D27-4AD8-C820-50196A4257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ligne, reçu&#10;&#10;Le contenu généré par l’IA peut être incorrect.">
            <a:extLst>
              <a:ext uri="{FF2B5EF4-FFF2-40B4-BE49-F238E27FC236}">
                <a16:creationId xmlns:a16="http://schemas.microsoft.com/office/drawing/2014/main" id="{E43A76DD-856F-20C3-9A8E-FBE3911AB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445" y="2759327"/>
            <a:ext cx="8219771" cy="18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B929C7-6928-EA0E-0EC1-3EFE1A7B5678}"/>
              </a:ext>
            </a:extLst>
          </p:cNvPr>
          <p:cNvSpPr txBox="1"/>
          <p:nvPr/>
        </p:nvSpPr>
        <p:spPr>
          <a:xfrm>
            <a:off x="530940" y="3150586"/>
            <a:ext cx="80821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اَلْهَدِيَّةُ ٱلَّتي يَمْنَحُها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ٱلْمَغْرِبُ 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لِلنّاسِ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فَصْلِ ٱلصَّيْفِ 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"بِحارٌ يَلْعَبُ عَلى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رِمالِها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061011-6C3A-E744-F19E-5FDBAAEA0127}"/>
              </a:ext>
            </a:extLst>
          </p:cNvPr>
          <p:cNvSpPr txBox="1"/>
          <p:nvPr/>
        </p:nvSpPr>
        <p:spPr>
          <a:xfrm>
            <a:off x="501445" y="3923554"/>
            <a:ext cx="80821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عَبَّرَ الشّاعِرُ عَنْ حُبِّهِ لِلْمَغْرِبِ بعِباراتٍ مِنْها:</a:t>
            </a:r>
          </a:p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بِلادي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بِلادي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الْمَغْرِبُ - بِلادي هَوىً قَدْ جَرى في دَمي - ...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058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864331" y="2710147"/>
            <a:ext cx="7016960" cy="194095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قَرَأْنا قَصيدَةً بِعُنْوانِ 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عَبَّرَ فيها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..........................................................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سجلوه.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2751" y="2855270"/>
            <a:ext cx="5136048" cy="1147460"/>
          </a:xfrm>
        </p:spPr>
        <p:txBody>
          <a:bodyPr/>
          <a:lstStyle/>
          <a:p>
            <a:pPr algn="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أَحْفَظُ ٱلْقَصيدَةَ ٱسْتِعْداداً ِ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لٱسْتِظْهارِها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أَتَذَكَّرُ مَعانِيَ: 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فَخَرَ – هَوِيَ – نَسَبَ.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1374" y="2786849"/>
            <a:ext cx="1049480" cy="104948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17266</TotalTime>
  <Words>1860</Words>
  <Application>Microsoft Office PowerPoint</Application>
  <PresentationFormat>Affichage à l'écran (4:3)</PresentationFormat>
  <Paragraphs>462</Paragraphs>
  <Slides>64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64</vt:i4>
      </vt:variant>
    </vt:vector>
  </HeadingPairs>
  <TitlesOfParts>
    <vt:vector size="81" baseType="lpstr">
      <vt:lpstr>Arial</vt:lpstr>
      <vt:lpstr>Aptos</vt:lpstr>
      <vt:lpstr>Wingdings</vt:lpstr>
      <vt:lpstr>Dosis SemiBold</vt:lpstr>
      <vt:lpstr>Microsoft Uighur</vt:lpstr>
      <vt:lpstr>Dosis ExtraBold</vt:lpstr>
      <vt:lpstr>Calibri Light</vt:lpstr>
      <vt:lpstr>Dosis Medium</vt:lpstr>
      <vt:lpstr>Modern Love</vt:lpstr>
      <vt:lpstr>Dosis</vt:lpstr>
      <vt:lpstr>Calibri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 خذوا الألواح. ستكتبون جملة تامة بترتيب كلمات.</vt:lpstr>
      <vt:lpstr> رتبوا الكلمات التالية لتكوين جملة فعلية.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فعلية 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تامة.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فعلية.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من يقرأ الجمل؟ تلميذ واحد.</vt:lpstr>
      <vt:lpstr>Présentation PowerPoint</vt:lpstr>
      <vt:lpstr>نمر إلى حصة الاستماع والتحدث، ستتدربون على إنتاج حكاية جديدة تشبه حكاية «مذكرات عصفورة».</vt:lpstr>
      <vt:lpstr> هذه مشاهد جديدة معبرة عن مقاطع البداية والوسط والنهاية. لاحظوها جيدا. </vt:lpstr>
      <vt:lpstr>على ألواحكم اكتبوا رقم المقطع المناسب للمشهد: بداية أو وسط أو نهاية؟</vt:lpstr>
      <vt:lpstr>مقطع النهاية.</vt:lpstr>
      <vt:lpstr>والآن ما رقم المقطع المناسب للمشهد أمامكم؟ برروا أجوبتكم؟</vt:lpstr>
      <vt:lpstr>مقطع البداية.</vt:lpstr>
      <vt:lpstr>وهذا هو مقطع الوسط.</vt:lpstr>
      <vt:lpstr>هذا مشهد بداية، اكتبوا بداية حكاية جديدة تعبر عنه. بداية تشبه بداية حكاية "مذكرات عصفورة".</vt:lpstr>
      <vt:lpstr>من يقرأ مقطع البداية الذي أبدعه؟ </vt:lpstr>
      <vt:lpstr>هذا مثال لبداية حكاية جديدة. من يقرأ؟</vt:lpstr>
      <vt:lpstr>الآن حاولوا إنتاج فقرة تعبر عن مقطع الوسط. </vt:lpstr>
      <vt:lpstr>من يقرأ مقطع الوسط الذي أنتجه؟ </vt:lpstr>
      <vt:lpstr>هذا مثال لأحداث وسط الحكاية الجديدة. من يقرأ؟</vt:lpstr>
      <vt:lpstr>الآن حاولوا إنتاج فقرة تتضمن نهاية الحكاية.</vt:lpstr>
      <vt:lpstr>من يقرأ مقطع النهاية الذي أنتجه؟ </vt:lpstr>
      <vt:lpstr>هذا مثال لنهاية الحكاية الجديدة. من يقرأ؟</vt:lpstr>
      <vt:lpstr>حصلنا على حكاية جديدة. من يقرأ؟</vt:lpstr>
      <vt:lpstr>من يعيد حكايته الجديدة؟ تلميذ آخر؟ ...</vt:lpstr>
      <vt:lpstr>قراءة</vt:lpstr>
      <vt:lpstr>نمر إلى حصة القراءة؛ سنستثمر النص.  قبل ذلك سأطرح عليكم أسئلة لتذكر موضوع القصيدة.</vt:lpstr>
      <vt:lpstr>من يقرأ السؤال؟ من يجيب بجملة تامة؟ </vt:lpstr>
      <vt:lpstr>خذوا كراساتكم؛ الصفحة 103؛ ننصت للقصيدة. تابعوا بأصابعكم.</vt:lpstr>
      <vt:lpstr>دوركم. من يقرأ المقطع الأول من القصيدة؟ من يواصل القراءة؟  تابع (ي) ... </vt:lpstr>
      <vt:lpstr>خذوا العمل المنزلي (نشاط المعجم). من يذكر بخطوات بناء عائلة الكلمة؟</vt:lpstr>
      <vt:lpstr>نتذكر معا. أقرأ ثم تقرؤون. (تلميذ واحد).</vt:lpstr>
      <vt:lpstr>خذوا دقيقة لمراجعة أجوبتكم. بعدها نبدأ التصحيح.</vt:lpstr>
      <vt:lpstr>ما ضد "تغرُب"؟ وما مرادف تعطي؟ ... هل هي موجودة في النص؟ -صححوا</vt:lpstr>
      <vt:lpstr>نصحح التمرين الثاني. من يقدم كلمة من عائلة "غرب"؟ نكتبها على السبورة.</vt:lpstr>
      <vt:lpstr>انتبهوا للتصحيح.</vt:lpstr>
      <vt:lpstr>ستستخرجون معلومات من النص. من يقرأ التعليمة 2؟ أنجزوا فرديا. (أربع دقائق)</vt:lpstr>
      <vt:lpstr>انتهى الوقت. ما الفصول المذكورة؟ هل أنتم متفقون؟ </vt:lpstr>
      <vt:lpstr>ما أوصاف فصل الربيع؟ الصيف؟ ... هل تتفقون؟</vt:lpstr>
      <vt:lpstr>نمر إلى السؤالين 3 و4. من يقرأ السؤال 1؟ والثاني؟  أنجزوا فرديا. (أربع دقائق)</vt:lpstr>
      <vt:lpstr>انتهى الوقت. من يقرأ السؤال الأول؟ من يجيب؟ ما المقطع الذي يثبت ذلك في النص؟</vt:lpstr>
      <vt:lpstr>والآن ما العبارات التي استعملها الشاعر للتعبير عن حبه للمغرب؟</vt:lpstr>
      <vt:lpstr>اختتام الحصة</vt:lpstr>
      <vt:lpstr>ماذا تعلمتم اليوم؟</vt:lpstr>
      <vt:lpstr>تذكروا العمل المنزلي. سجلوه.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40</cp:revision>
  <dcterms:created xsi:type="dcterms:W3CDTF">2023-09-20T21:35:22Z</dcterms:created>
  <dcterms:modified xsi:type="dcterms:W3CDTF">2026-01-04T14:43:57Z</dcterms:modified>
</cp:coreProperties>
</file>