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3.xml" ContentType="application/vnd.openxmlformats-officedocument.theme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4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theme/theme5.xml" ContentType="application/vnd.openxmlformats-officedocument.theme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theme/theme6.xml" ContentType="application/vnd.openxmlformats-officedocument.theme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  <p:sldMasterId id="2147483788" r:id="rId2"/>
    <p:sldMasterId id="2147483672" r:id="rId3"/>
    <p:sldMasterId id="2147483695" r:id="rId4"/>
    <p:sldMasterId id="2147483713" r:id="rId5"/>
    <p:sldMasterId id="2147483736" r:id="rId6"/>
    <p:sldMasterId id="2147483763" r:id="rId7"/>
  </p:sldMasterIdLst>
  <p:notesMasterIdLst>
    <p:notesMasterId r:id="rId70"/>
  </p:notesMasterIdLst>
  <p:sldIdLst>
    <p:sldId id="2147482725" r:id="rId8"/>
    <p:sldId id="2147482617" r:id="rId9"/>
    <p:sldId id="2147482470" r:id="rId10"/>
    <p:sldId id="2147482516" r:id="rId11"/>
    <p:sldId id="2147482615" r:id="rId12"/>
    <p:sldId id="2147482480" r:id="rId13"/>
    <p:sldId id="2134806929" r:id="rId14"/>
    <p:sldId id="2147482639" r:id="rId15"/>
    <p:sldId id="2147482481" r:id="rId16"/>
    <p:sldId id="2147482653" r:id="rId17"/>
    <p:sldId id="2147482761" r:id="rId18"/>
    <p:sldId id="2134806896" r:id="rId19"/>
    <p:sldId id="2147482643" r:id="rId20"/>
    <p:sldId id="2147482654" r:id="rId21"/>
    <p:sldId id="2147482655" r:id="rId22"/>
    <p:sldId id="2147482656" r:id="rId23"/>
    <p:sldId id="2147482657" r:id="rId24"/>
    <p:sldId id="2147482658" r:id="rId25"/>
    <p:sldId id="2147482659" r:id="rId26"/>
    <p:sldId id="2147482640" r:id="rId27"/>
    <p:sldId id="2134806145" r:id="rId28"/>
    <p:sldId id="2134806657" r:id="rId29"/>
    <p:sldId id="2147482348" r:id="rId30"/>
    <p:sldId id="2147482361" r:id="rId31"/>
    <p:sldId id="2147482362" r:id="rId32"/>
    <p:sldId id="2147482695" r:id="rId33"/>
    <p:sldId id="2147482694" r:id="rId34"/>
    <p:sldId id="2147482693" r:id="rId35"/>
    <p:sldId id="2147482692" r:id="rId36"/>
    <p:sldId id="2147482696" r:id="rId37"/>
    <p:sldId id="2147482697" r:id="rId38"/>
    <p:sldId id="2147482698" r:id="rId39"/>
    <p:sldId id="2147482726" r:id="rId40"/>
    <p:sldId id="2147482351" r:id="rId41"/>
    <p:sldId id="2147482660" r:id="rId42"/>
    <p:sldId id="2147482663" r:id="rId43"/>
    <p:sldId id="2147482727" r:id="rId44"/>
    <p:sldId id="2147482664" r:id="rId45"/>
    <p:sldId id="2147482493" r:id="rId46"/>
    <p:sldId id="2147482703" r:id="rId47"/>
    <p:sldId id="2147482665" r:id="rId48"/>
    <p:sldId id="2134806880" r:id="rId49"/>
    <p:sldId id="2147482728" r:id="rId50"/>
    <p:sldId id="2147482704" r:id="rId51"/>
    <p:sldId id="2147482667" r:id="rId52"/>
    <p:sldId id="2147482669" r:id="rId53"/>
    <p:sldId id="2147482729" r:id="rId54"/>
    <p:sldId id="2147482730" r:id="rId55"/>
    <p:sldId id="2147482744" r:id="rId56"/>
    <p:sldId id="2147482747" r:id="rId57"/>
    <p:sldId id="2147482748" r:id="rId58"/>
    <p:sldId id="2147482743" r:id="rId59"/>
    <p:sldId id="2147482746" r:id="rId60"/>
    <p:sldId id="2147482749" r:id="rId61"/>
    <p:sldId id="2147482750" r:id="rId62"/>
    <p:sldId id="2147482751" r:id="rId63"/>
    <p:sldId id="2147482708" r:id="rId64"/>
    <p:sldId id="2147482627" r:id="rId65"/>
    <p:sldId id="2134806939" r:id="rId66"/>
    <p:sldId id="2134806936" r:id="rId67"/>
    <p:sldId id="2147482629" r:id="rId68"/>
    <p:sldId id="2147482628" r:id="rId69"/>
  </p:sldIdLst>
  <p:sldSz cx="9144000" cy="6858000" type="screen4x3"/>
  <p:notesSz cx="6858000" cy="9144000"/>
  <p:embeddedFontLst>
    <p:embeddedFont>
      <p:font typeface="Dosis" panose="02010703020202060003" pitchFamily="2" charset="0"/>
      <p:regular r:id="rId71"/>
      <p:bold r:id="rId72"/>
    </p:embeddedFont>
    <p:embeddedFont>
      <p:font typeface="Dosis ExtraBold" pitchFamily="2" charset="0"/>
      <p:bold r:id="rId73"/>
    </p:embeddedFont>
    <p:embeddedFont>
      <p:font typeface="Dosis Medium" pitchFamily="2" charset="0"/>
      <p:regular r:id="rId74"/>
    </p:embeddedFont>
    <p:embeddedFont>
      <p:font typeface="Dosis SemiBold" panose="02010703020202060003" pitchFamily="2" charset="0"/>
      <p:regular r:id="rId75"/>
      <p:bold r:id="rId76"/>
    </p:embeddedFont>
    <p:embeddedFont>
      <p:font typeface="Microsoft Uighur" panose="02000000000000000000" pitchFamily="2" charset="-78"/>
      <p:regular r:id="rId77"/>
      <p:bold r:id="rId78"/>
    </p:embeddedFont>
    <p:embeddedFont>
      <p:font typeface="Modern Love" panose="04090805081005020601" pitchFamily="82" charset="0"/>
      <p:regular r:id="rId79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24D7C"/>
    <a:srgbClr val="0097B2"/>
    <a:srgbClr val="4E7FBD"/>
    <a:srgbClr val="936D93"/>
    <a:srgbClr val="ECF8FB"/>
    <a:srgbClr val="257390"/>
    <a:srgbClr val="424D7A"/>
    <a:srgbClr val="424D7B"/>
    <a:srgbClr val="106585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35" autoAdjust="0"/>
    <p:restoredTop sz="94673" autoAdjust="0"/>
  </p:normalViewPr>
  <p:slideViewPr>
    <p:cSldViewPr snapToGrid="0">
      <p:cViewPr varScale="1">
        <p:scale>
          <a:sx n="78" d="100"/>
          <a:sy n="78" d="100"/>
        </p:scale>
        <p:origin x="1531" y="6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9.xml"/><Relationship Id="rId21" Type="http://schemas.openxmlformats.org/officeDocument/2006/relationships/slide" Target="slides/slide14.xml"/><Relationship Id="rId42" Type="http://schemas.openxmlformats.org/officeDocument/2006/relationships/slide" Target="slides/slide35.xml"/><Relationship Id="rId47" Type="http://schemas.openxmlformats.org/officeDocument/2006/relationships/slide" Target="slides/slide40.xml"/><Relationship Id="rId63" Type="http://schemas.openxmlformats.org/officeDocument/2006/relationships/slide" Target="slides/slide56.xml"/><Relationship Id="rId68" Type="http://schemas.openxmlformats.org/officeDocument/2006/relationships/slide" Target="slides/slide61.xml"/><Relationship Id="rId16" Type="http://schemas.openxmlformats.org/officeDocument/2006/relationships/slide" Target="slides/slide9.xml"/><Relationship Id="rId11" Type="http://schemas.openxmlformats.org/officeDocument/2006/relationships/slide" Target="slides/slide4.xml"/><Relationship Id="rId32" Type="http://schemas.openxmlformats.org/officeDocument/2006/relationships/slide" Target="slides/slide25.xml"/><Relationship Id="rId37" Type="http://schemas.openxmlformats.org/officeDocument/2006/relationships/slide" Target="slides/slide30.xml"/><Relationship Id="rId53" Type="http://schemas.openxmlformats.org/officeDocument/2006/relationships/slide" Target="slides/slide46.xml"/><Relationship Id="rId58" Type="http://schemas.openxmlformats.org/officeDocument/2006/relationships/slide" Target="slides/slide51.xml"/><Relationship Id="rId74" Type="http://schemas.openxmlformats.org/officeDocument/2006/relationships/font" Target="fonts/font4.fntdata"/><Relationship Id="rId79" Type="http://schemas.openxmlformats.org/officeDocument/2006/relationships/font" Target="fonts/font9.fntdata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4.xml"/><Relationship Id="rId82" Type="http://schemas.openxmlformats.org/officeDocument/2006/relationships/theme" Target="theme/theme1.xml"/><Relationship Id="rId19" Type="http://schemas.openxmlformats.org/officeDocument/2006/relationships/slide" Target="slides/slide1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43" Type="http://schemas.openxmlformats.org/officeDocument/2006/relationships/slide" Target="slides/slide36.xml"/><Relationship Id="rId48" Type="http://schemas.openxmlformats.org/officeDocument/2006/relationships/slide" Target="slides/slide41.xml"/><Relationship Id="rId56" Type="http://schemas.openxmlformats.org/officeDocument/2006/relationships/slide" Target="slides/slide49.xml"/><Relationship Id="rId64" Type="http://schemas.openxmlformats.org/officeDocument/2006/relationships/slide" Target="slides/slide57.xml"/><Relationship Id="rId69" Type="http://schemas.openxmlformats.org/officeDocument/2006/relationships/slide" Target="slides/slide62.xml"/><Relationship Id="rId77" Type="http://schemas.openxmlformats.org/officeDocument/2006/relationships/font" Target="fonts/font7.fntdata"/><Relationship Id="rId8" Type="http://schemas.openxmlformats.org/officeDocument/2006/relationships/slide" Target="slides/slide1.xml"/><Relationship Id="rId51" Type="http://schemas.openxmlformats.org/officeDocument/2006/relationships/slide" Target="slides/slide44.xml"/><Relationship Id="rId72" Type="http://schemas.openxmlformats.org/officeDocument/2006/relationships/font" Target="fonts/font2.fntdata"/><Relationship Id="rId80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slide" Target="slides/slide31.xml"/><Relationship Id="rId46" Type="http://schemas.openxmlformats.org/officeDocument/2006/relationships/slide" Target="slides/slide39.xml"/><Relationship Id="rId59" Type="http://schemas.openxmlformats.org/officeDocument/2006/relationships/slide" Target="slides/slide52.xml"/><Relationship Id="rId67" Type="http://schemas.openxmlformats.org/officeDocument/2006/relationships/slide" Target="slides/slide60.xml"/><Relationship Id="rId20" Type="http://schemas.openxmlformats.org/officeDocument/2006/relationships/slide" Target="slides/slide13.xml"/><Relationship Id="rId41" Type="http://schemas.openxmlformats.org/officeDocument/2006/relationships/slide" Target="slides/slide34.xml"/><Relationship Id="rId54" Type="http://schemas.openxmlformats.org/officeDocument/2006/relationships/slide" Target="slides/slide47.xml"/><Relationship Id="rId62" Type="http://schemas.openxmlformats.org/officeDocument/2006/relationships/slide" Target="slides/slide55.xml"/><Relationship Id="rId70" Type="http://schemas.openxmlformats.org/officeDocument/2006/relationships/notesMaster" Target="notesMasters/notesMaster1.xml"/><Relationship Id="rId75" Type="http://schemas.openxmlformats.org/officeDocument/2006/relationships/font" Target="fonts/font5.fntdata"/><Relationship Id="rId8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slide" Target="slides/slide29.xml"/><Relationship Id="rId49" Type="http://schemas.openxmlformats.org/officeDocument/2006/relationships/slide" Target="slides/slide42.xml"/><Relationship Id="rId57" Type="http://schemas.openxmlformats.org/officeDocument/2006/relationships/slide" Target="slides/slide50.xml"/><Relationship Id="rId10" Type="http://schemas.openxmlformats.org/officeDocument/2006/relationships/slide" Target="slides/slide3.xml"/><Relationship Id="rId31" Type="http://schemas.openxmlformats.org/officeDocument/2006/relationships/slide" Target="slides/slide24.xml"/><Relationship Id="rId44" Type="http://schemas.openxmlformats.org/officeDocument/2006/relationships/slide" Target="slides/slide37.xml"/><Relationship Id="rId52" Type="http://schemas.openxmlformats.org/officeDocument/2006/relationships/slide" Target="slides/slide45.xml"/><Relationship Id="rId60" Type="http://schemas.openxmlformats.org/officeDocument/2006/relationships/slide" Target="slides/slide53.xml"/><Relationship Id="rId65" Type="http://schemas.openxmlformats.org/officeDocument/2006/relationships/slide" Target="slides/slide58.xml"/><Relationship Id="rId73" Type="http://schemas.openxmlformats.org/officeDocument/2006/relationships/font" Target="fonts/font3.fntdata"/><Relationship Id="rId78" Type="http://schemas.openxmlformats.org/officeDocument/2006/relationships/font" Target="fonts/font8.fntdata"/><Relationship Id="rId81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39" Type="http://schemas.openxmlformats.org/officeDocument/2006/relationships/slide" Target="slides/slide32.xml"/><Relationship Id="rId34" Type="http://schemas.openxmlformats.org/officeDocument/2006/relationships/slide" Target="slides/slide27.xml"/><Relationship Id="rId50" Type="http://schemas.openxmlformats.org/officeDocument/2006/relationships/slide" Target="slides/slide43.xml"/><Relationship Id="rId55" Type="http://schemas.openxmlformats.org/officeDocument/2006/relationships/slide" Target="slides/slide48.xml"/><Relationship Id="rId76" Type="http://schemas.openxmlformats.org/officeDocument/2006/relationships/font" Target="fonts/font6.fntdata"/><Relationship Id="rId7" Type="http://schemas.openxmlformats.org/officeDocument/2006/relationships/slideMaster" Target="slideMasters/slideMaster7.xml"/><Relationship Id="rId71" Type="http://schemas.openxmlformats.org/officeDocument/2006/relationships/font" Target="fonts/font1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2.xml"/><Relationship Id="rId24" Type="http://schemas.openxmlformats.org/officeDocument/2006/relationships/slide" Target="slides/slide17.xml"/><Relationship Id="rId40" Type="http://schemas.openxmlformats.org/officeDocument/2006/relationships/slide" Target="slides/slide33.xml"/><Relationship Id="rId45" Type="http://schemas.openxmlformats.org/officeDocument/2006/relationships/slide" Target="slides/slide38.xml"/><Relationship Id="rId66" Type="http://schemas.openxmlformats.org/officeDocument/2006/relationships/slide" Target="slides/slide59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7-29T10:37:09.571"/>
    </inkml:context>
    <inkml:brush xml:id="br0">
      <inkml:brushProperty name="width" value="0.05" units="cm"/>
      <inkml:brushProperty name="height" value="0.3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1 1,'4'0,"1"0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7-29T10:37:12.473"/>
    </inkml:context>
    <inkml:brush xml:id="br0">
      <inkml:brushProperty name="width" value="0.05" units="cm"/>
      <inkml:brushProperty name="height" value="0.3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80 75,'4'0,"1"-4,3-1,1-3,3-1,2 2,-1-3,-2-2,0 0,-1 6,-7 4,-7 7,-7 5,-5 2,0 2,-1 2,2 3,1-2,1-1,1-2,-3 0,-1-3,1 5,3-4,8-9,5-7,5-4,2-4,3-4,4-3,3 2,2 0,1 3,2 3,-8 5,-10 2,-9 3,-5 4,-3 6,-1 6,-2-1,3 2,2 1,0-1,1 3,2-5,3-5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7-29T10:37:27.882"/>
    </inkml:context>
    <inkml:brush xml:id="br0">
      <inkml:brushProperty name="width" value="0.05" units="cm"/>
      <inkml:brushProperty name="height" value="0.3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24 281,'0'0,"0"-3,4 9,1 12,-1 17,0 7,-1 7,2 7,1 5,-1 0,-1 1,-1 0,-2-1,0-9,-1-9,0-7,3-7,2-1,3-5,1-2,-1-2,-3-7,-1-17,-2-16,-5-11,-2-8,-4-8,0 0,1 4,2 7,2 1,2 3,1 4,1 3,0 2,1 1,-1 1,0 1,-3-8,-2-2,0-4,2 0,0 3,1 3,1 2,1 3,0 1,0 1,0 0,1-3,-5 2,-1 1,0 2,2-1,-4 0,1 7,0 10,2 9,1 12,2 6,0 3,1 1,0-8,4-7,1-9,0-13,3-5,0-3,-2-3,-1-1,-2 7,-1 9,-2 14,0 9,0 5,0 3,0 1,-1-1,1 0,0-8,4-15,1-11,-1-9,4 0,-1-5,0-2,-2-1,-2 0,2 5,1 10,-1 10,-1 13,-1 8,-2 5,-4 1,-2 0,0 0,-3-5,3-5,4-11,0-8,6-8,1-7,0-6,-1-4,2 3,0 2,-1 2,2 3,-1 10,0 9,-3 12,-1 7,-2 5,0 2,-1-1,0 0,-1-9,1-11,-4-6,-1-7,0-6,-2-2,-1-4,1-4,-1 3,-4 0,8 5,16 7,9 13,6 6,1 1,-4 2,-2-1,-1-3,0-3,-5-11,-4-7,-4-7,-4-3,-2-2,-2-1,-4 3,-6 6,0-2,-3 1,-3 4,1 0,0 2,-6 3,-2 10,2 8,2 3,3 2,1-2,3 1,3 2,4 1,2 6,2 2,5-4,1-12,5-8,-1-9,-1-6,-2-5,-2-3,-5-2,-7 3,-6 5,-3 5,-4 4,3 7,3 7,6 6,3 5,3 6,2 2,5-3,5-5,6-7,3-4,3-5,5-2,-2-9,-5-7,-9 0,-7-2,-7 2,-7 3,-6 5,-3 2,-2 7,3 10,4 6,9 1,9-3,7-4,7-5,0-10,4-5,-1-5,-4-4,-8 1,-10 3,-8 4,-6 4,0 6,2 10,4 7,7 1,8-3,4-12,6-6,2-7,-6-2,-5-3,-7 2,-7 2,-3 7,2 11,1 8,6 1,4-9,8-7,3-6,-1-7,-6-1,-8 1,-7 4,-2 6,0 11,3 7,6 2,11-10,4-10,0-9,-7-2,-7 1,-8 3,-5 2,-6 7,3 10,2 8,9 0,8-2,9-5,5-3,4-4,-1-10,-5-7,-7-5,-10 0,-7 3,-6 1,-4 2,-3 4,4 6,0 4,4 5,4 10,8 4,8 0,7-5,5-4,4-5,2-3,-3-10,-5-7,-5-6,-8 1,-8 3,-3 0,-4 4,0-1,-1 1,-2 3,-2 3,2 6,0 3,3 4,3 5,4 8,3 3,5-1,10-6,7-5,4-5,1-10,-2-10,-6-5,-5-4,-9 2,-4 1,-6 3,-5 4,-4 9,0 8,0 3,3 4,3 8,5 4,5-3,8-4,6-5,5-5,3-10,2-6,-4-4,-4-5,-5-1,-8-3,-8-1,-7 4,-5 4,1 10,-1 4,3 8,4 5,4 5,6-1,4 5,6-2,4-4,4-4,-1-8,-3-8,-4-7,-3-5,-3-4,-6-2,-6 3,-1-2,-3 2,0 8,0 7,1 7,3 8,3 5,2 4,3 3,4-2,6-6,5-3,4-6,-1-5,-4-8,-3-6,-8-1,-8 3,-6 3,-2 7,2 7,3 7,3 9,6 0,7-2,6-6,1-7,-2-10,-3-7,-7-2,-7 1,-3 7,-1 11,6 5,7 0,6-5,10-7,0-8,-2-6,-9 1,-5-3,-8 2,-6 4,-2 8,2 7,2 8,6 1,3-5,2-8,1-7,-5-4,-6 2,-5 1,-1 6,2 8,7 2,3 3,7 1,5-3,1-5,-1-9,-3-6,-7-2,-6 2,-7 2,-2 7,3 8,6 2,4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9T10:37:39.634"/>
    </inkml:context>
    <inkml:brush xml:id="br0">
      <inkml:brushProperty name="width" value="0.05" units="cm"/>
      <inkml:brushProperty name="height" value="0.3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46 92 0,'14'-34'0,"22"36"0,-64-25 0,41-10 0,-43 52 0,1-42 0,39 58 0,-41-15 0,67-18 0,-27 33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9T10:38:08.950"/>
    </inkml:context>
    <inkml:brush xml:id="br0">
      <inkml:brushProperty name="width" value="0.05" units="cm"/>
      <inkml:brushProperty name="height" value="0.05" units="cm"/>
      <inkml:brushProperty name="color" value="#FFFFFF"/>
    </inkml:brush>
  </inkml:definitions>
  <inkml:trace contextRef="#ctx0" brushRef="#br0">108 104 24575,'4'-1'0,"0"-1"0,-1 0 0,1 0 0,0-1 0,0 1 0,-1-1 0,0 1 0,1-1 0,-1 0 0,0-1 0,0 1 0,-1 0 0,1-1 0,-1 1 0,4-8 0,-6 10 0,1 0 0,-1 0 0,0 0 0,1 0 0,-1 0 0,0 0 0,0 0 0,0 0 0,0 0 0,0 1 0,0-1 0,0 0 0,0 0 0,0 0 0,0 0 0,-1 0 0,1 0 0,0 0 0,-1 0 0,1 0 0,0 0 0,-1 1 0,1-1 0,-1 0 0,1 0 0,-1 1 0,0-1 0,1 0 0,-2 0 0,0-1 0,-1 1 0,1 0 0,0-1 0,-1 1 0,0 0 0,1 0 0,-1 0 0,1 1 0,-1-1 0,-4 0 0,3 1 0,-1-1 0,1 1 0,-1 0 0,1 0 0,0 0 0,-1 1 0,1-1 0,0 1 0,-1 0 0,1 1 0,0-1 0,0 1 0,-7 3 0,10-4 0,0-1 0,1 1 0,-1 0 0,0-1 0,1 1 0,-1 0 0,0 0 0,1-1 0,-1 1 0,1 0 0,-1 0 0,1 0 0,-1 0 0,1 0 0,0 0 0,-1 0 0,1 0 0,0 0 0,0 0 0,0 0 0,0 0 0,0 0 0,0 0 0,0 0 0,0 0 0,1 1 0,-1 0 0,1-1 0,0 1 0,0-1 0,0 0 0,0 0 0,1 1 0,-1-1 0,0 0 0,1 0 0,-1 0 0,0 0 0,1 0 0,-1-1 0,3 2 0,3 1 0,1 0 0,-1-1 0,1 0 0,0 0 0,9 1 0,25-5 0,-54 2 0,0-1 0,-1 0 0,1-1 0,0-1 0,-23-7 0,36 7 0,-1 3 0,0 0 0,1-1 0,-1 1 0,0 0 0,0 0 0,0 0 0,1 0 0,-1-1 0,0 1 0,0 0 0,0 0 0,0-1 0,1 1 0,-1 0 0,0 0 0,0 0 0,0-1 0,0 1 0,0 0 0,0 0 0,0-1 0,0 1 0,0 0 0,0 0 0,0-1 0,0 1 0,0 0 0,0-1 0,0 1 0,0 0 0,0 0 0,0-1 0,0 1 0,0 0 0,0 0 0,0 0 0,-1-1 0,1 1 0,0 0 0,0 0 0,0-1 0,0 1 0,-1 0 0,1 0 0,0 0 0,0 0 0,0-1 0,-1 1 0,1 0 0,0 0 0,0 0 0,-1 0 0,1 0 0,0 0 0,0 0 0,-1 0 0,1 0 0,0-1 0,0 1 0,-1 0 0,1 0 0,-1 1 0,-66-52 0,92 57 0,22 6 0,-46-11 0,1 0 0,0-1 0,-1 1 0,1 0 0,-1 0 0,1 0 0,-1 0 0,1 0 0,-1 1 0,0-1 0,1 0 0,-1 1 0,0-1 0,0 1 0,0-1 0,0 1 0,0-1 0,-1 1 0,1 0 0,0-1 0,-1 1 0,1 3 0,0-4-5,-1 1 0,0-1 0,0 1 0,1-1-1,-1 0 1,1 1 0,-1-1 0,1 0 0,0 0 0,-1 1-1,1-1 1,0 0 0,0 0 0,0 0 0,0 0 0,0 0 0,0 0-1,0 0 1,0 0 0,0 0 0,1-1 0,-1 1 0,0 0-1,1-1 1,-1 1 0,0-1 0,1 1 0,-1-1 0,0 0-1,1 0 1,2 1 0,9 3-1195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Microsoft Uighur" panose="02000000000000000000" pitchFamily="2" charset="-78"/>
              </a:defRPr>
            </a:lvl1pPr>
          </a:lstStyle>
          <a:p>
            <a:fld id="{C7DCA217-871D-4D7F-8D59-C83A4C9C5EB2}" type="datetimeFigureOut">
              <a:rPr lang="fr-FR" smtClean="0"/>
              <a:pPr/>
              <a:t>29/12/2025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Microsoft Uighur" panose="02000000000000000000" pitchFamily="2" charset="-78"/>
              </a:defRPr>
            </a:lvl1pPr>
          </a:lstStyle>
          <a:p>
            <a:fld id="{9023364E-F43C-462A-A32F-C389FF427F4A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Microsoft Uighur" panose="02000000000000000000" pitchFamily="2" charset="-78"/>
        <a:ea typeface="+mn-ea"/>
        <a:cs typeface="+mn-cs"/>
      </a:defRPr>
    </a:lvl1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0.png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10.png"/></Relationships>
</file>

<file path=ppt/slideLayouts/_rels/slideLayout9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2.wdp"/><Relationship Id="rId7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.xml"/><Relationship Id="rId6" Type="http://schemas.microsoft.com/office/2007/relationships/hdphoto" Target="../media/hdphoto3.wdp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microsoft.com/office/2007/relationships/hdphoto" Target="../media/hdphoto4.wdp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5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10.png"/></Relationships>
</file>

<file path=ppt/slideLayouts/_rels/slideLayout1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2.wdp"/><Relationship Id="rId7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6.xml"/><Relationship Id="rId6" Type="http://schemas.microsoft.com/office/2007/relationships/hdphoto" Target="../media/hdphoto3.wdp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microsoft.com/office/2007/relationships/hdphoto" Target="../media/hdphoto4.wdp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7.xml"/></Relationships>
</file>

<file path=ppt/slideLayouts/_rels/slideLayout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7.xml"/></Relationships>
</file>

<file path=ppt/slideLayouts/_rels/slideLayout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7.xml"/></Relationships>
</file>

<file path=ppt/slideLayouts/_rels/slideLayout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7.xml"/></Relationships>
</file>

<file path=ppt/slideLayouts/_rels/slideLayout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7.xml"/></Relationships>
</file>

<file path=ppt/slideLayouts/_rels/slideLayout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7.xml"/></Relationships>
</file>

<file path=ppt/slideLayouts/_rels/slideLayout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7.xml"/></Relationships>
</file>

<file path=ppt/slideLayouts/_rels/slideLayout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7.xml"/></Relationships>
</file>

<file path=ppt/slideLayouts/_rels/slideLayout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7.xml"/></Relationships>
</file>

<file path=ppt/slideLayouts/_rels/slideLayout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7.xml"/></Relationships>
</file>

<file path=ppt/slideLayouts/_rels/slideLayout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7.xml"/></Relationships>
</file>

<file path=ppt/slideLayouts/_rels/slideLayout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29/12/2025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7745877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29/12/2025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9513608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29/12/2025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0000380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29/12/2025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8529275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29/12/2025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0781942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29/12/2025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8052993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29/12/2025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7466271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29/12/2025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9061055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29/12/2025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4809552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29/12/2025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557739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29/12/2025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16331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09264621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A8F03A01-FF36-4300-5E68-E0D27782A530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2E48361F-B031-471F-F0A9-2C966E786DA3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E5CED3A4-C93F-91D9-3117-203FD27F2772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BE549DFD-1A30-11D9-5B13-66094D5D7189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pour une image  7">
            <a:extLst>
              <a:ext uri="{FF2B5EF4-FFF2-40B4-BE49-F238E27FC236}">
                <a16:creationId xmlns:a16="http://schemas.microsoft.com/office/drawing/2014/main" id="{E61DB8E3-372A-1FBB-2A81-F40771C8AA7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675262E7-4360-28C2-E2C4-C578D93835D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BE5BB8A6-BFB0-04B8-D5C9-F3D07AC9BC0C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E0483F54-8FB3-FFA1-3B59-303A7C6607B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D6880E97-E5CD-F864-E9DD-C8B5C270BBF0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D2EA9E3F-4329-1F61-3D69-F0D04B2CF3C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DC67D427-8631-2061-B15C-EB324A3FA4E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C1AD4C89-3320-E171-E325-1599DFD460B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8074E9E5-AB58-2556-DDAA-C0CA938FF8B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35149D59-BEDD-12F5-8256-EB71526B965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0E7699AC-5205-1A16-1924-3EE7D00EEF8F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199AA347-D496-8CB1-A457-4F1971C3C83E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4532749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17574442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انشطة</a:t>
            </a: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40496" y="4453837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710233" y="3100065"/>
            <a:ext cx="7168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7ED9F1C-25D9-EA0F-66D1-D7D3BB3ACC9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3143" r="-13143"/>
          <a:stretch>
            <a:fillRect/>
          </a:stretch>
        </p:blipFill>
        <p:spPr>
          <a:xfrm>
            <a:off x="6589204" y="3144699"/>
            <a:ext cx="536400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B75227AF-D1A4-D964-E22D-953C22830963}"/>
              </a:ext>
            </a:extLst>
          </p:cNvPr>
          <p:cNvSpPr txBox="1"/>
          <p:nvPr userDrawn="1"/>
        </p:nvSpPr>
        <p:spPr>
          <a:xfrm>
            <a:off x="1927940" y="4346848"/>
            <a:ext cx="45720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إملاء</a:t>
            </a:r>
            <a:endParaRPr lang="fr-FR" sz="160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58753905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0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3460481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1BD2515-B63B-581A-D6CE-6A2B21F4BA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F6D3E635-95A8-F188-95EB-C6AE2DCE031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CD5B4E7-B887-70C4-61DD-4D4019D2B4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E7ED5-FEDB-4640-81E6-00B357C93949}" type="datetimeFigureOut">
              <a:rPr lang="fr-FR" smtClean="0"/>
              <a:t>29/12/2025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20A0767-BD01-0D61-064E-0F681D5D8F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49E8AFE-6E6A-8D16-ED87-31BF663272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CDFF6-7C90-46C0-87A9-42A0D5FF09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69666631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6A5B97F-BCCD-0373-A608-EB39B7F890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AA70F1B-06E4-A3CF-5C16-86A48AAAB6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7680C35-5C66-EB82-FB7F-88F1A7081F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E7ED5-FEDB-4640-81E6-00B357C93949}" type="datetimeFigureOut">
              <a:rPr lang="fr-FR" smtClean="0"/>
              <a:t>29/12/2025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E167AC5-6CF8-77CB-DD8B-F53839224C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56C2EE4-CEE5-3197-5EBE-E64746E7D1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CDFF6-7C90-46C0-87A9-42A0D5FF09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55699120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07CF03D-1E3A-9A3D-9E60-22D2015DF8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5DCE548-BC12-688D-2BD4-9443E07FC0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E29817B-F4CF-3EC7-741B-A9172F4E3D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E7ED5-FEDB-4640-81E6-00B357C93949}" type="datetimeFigureOut">
              <a:rPr lang="fr-FR" smtClean="0"/>
              <a:t>29/12/2025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45CBC5C-B206-70C8-134B-99B18E7A6E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42F5200-7D3B-5C7D-5015-D1444D53F1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CDFF6-7C90-46C0-87A9-42A0D5FF09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4834602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8FCE903-B7D2-2362-4413-16C15A9262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B7C4EAF-1568-9F48-EED4-384DDCD3EE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16AD30B-BB59-2DF8-EC84-95C2F9588D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ECE14C5-F2DE-9285-32AC-3963D59356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E7ED5-FEDB-4640-81E6-00B357C93949}" type="datetimeFigureOut">
              <a:rPr lang="fr-FR" smtClean="0"/>
              <a:t>29/12/2025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56545A5-E1B4-C27B-07B1-B004AF08C7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56084E6-11AB-40A1-2138-5D7AC89A45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CDFF6-7C90-46C0-87A9-42A0D5FF09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42397804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C1B9B4B-6257-A94C-B6D5-796BD66DAF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3958739-9827-1B24-A689-C5519E76BF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8DC3AF9A-6D64-F244-00C4-DBF443F1BC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4D85A8E4-436E-E7E3-AA45-7A85B71EEF0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675BB7B5-C74B-0C50-87A4-45122F7DACA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D5A81BAD-6080-A4E6-EBD3-C8126F471B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E7ED5-FEDB-4640-81E6-00B357C93949}" type="datetimeFigureOut">
              <a:rPr lang="fr-FR" smtClean="0"/>
              <a:t>29/12/2025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8ED983E3-A0E5-CA3D-7735-A0E70AEA43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A1D39494-40D4-C92B-B8C7-129A58599B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CDFF6-7C90-46C0-87A9-42A0D5FF09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07398015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60369C7-1A8A-6D19-CD77-7EB0BA6F59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B55C69B-5ED6-1B92-EDFA-B285257806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E7ED5-FEDB-4640-81E6-00B357C93949}" type="datetimeFigureOut">
              <a:rPr lang="fr-FR" smtClean="0"/>
              <a:t>29/12/2025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FB30B985-8865-AFB6-CE63-A31463572F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56D6FE85-BB5C-147D-CB0F-A474485590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CDFF6-7C90-46C0-87A9-42A0D5FF09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69559653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02A56D19-954C-484B-8F06-94E3381743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E7ED5-FEDB-4640-81E6-00B357C93949}" type="datetimeFigureOut">
              <a:rPr lang="fr-FR" smtClean="0"/>
              <a:t>29/12/2025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8BB234B4-1A5A-55CD-C4B9-DD767EFE1C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8D878D9-6877-E92E-F4EE-A20B09EECE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CDFF6-7C90-46C0-87A9-42A0D5FF09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9101733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C6638F6-A522-5679-8388-7397401BDB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24032D1-9D68-46DB-D341-194331084E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0024AEF-9785-B64B-BD7B-00B3DBAD1E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19825EB-B39F-D4EC-5F49-D0F38456AE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E7ED5-FEDB-4640-81E6-00B357C93949}" type="datetimeFigureOut">
              <a:rPr lang="fr-FR" smtClean="0"/>
              <a:t>29/12/2025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7A15159-B72A-3164-75F9-E5C0CCE033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5DC9770-5B39-6C59-583C-0E8F5C919D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CDFF6-7C90-46C0-87A9-42A0D5FF09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3918905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ACB20E-FD9D-3D67-A00B-670393EC7D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E49EC82A-058E-92BF-E198-78AA689A28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B5900A00-A934-5CD2-6654-D9B9F901D2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4CE9B80-291D-8E5A-3BBB-66111FB22C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E7ED5-FEDB-4640-81E6-00B357C93949}" type="datetimeFigureOut">
              <a:rPr lang="fr-FR" smtClean="0"/>
              <a:t>29/12/2025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977B945-E6BE-A437-3973-2B1F1AD80E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55C5FE3-AA63-AAD4-046D-5908F3A31E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CDFF6-7C90-46C0-87A9-42A0D5FF09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52609338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BA71D6E-566E-F7B8-50C0-2F1CF6B12F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5D117E6-A398-71B9-F614-226D109F8C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2CABEBB-BC5F-0BE9-8044-3FC47703C3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E7ED5-FEDB-4640-81E6-00B357C93949}" type="datetimeFigureOut">
              <a:rPr lang="fr-FR" smtClean="0"/>
              <a:t>29/12/2025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35C015C-60F0-EDC3-A587-8E18B64043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DD5751C-2E09-203D-1B48-FEAB3312CF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CDFF6-7C90-46C0-87A9-42A0D5FF09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03030915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2DFDF4DE-5485-F205-90C2-01763C9C2F1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F55D7E94-86E0-E9B0-6A1C-E951303307E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772777F-3B92-93DC-D6A8-06AE22978F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E7ED5-FEDB-4640-81E6-00B357C93949}" type="datetimeFigureOut">
              <a:rPr lang="fr-FR" smtClean="0"/>
              <a:t>29/12/2025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85F38C0-7BDE-F4F3-BFC3-32CE0E33A0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50CAF57-2F46-5E5A-5340-FFB2DC7B26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CDFF6-7C90-46C0-87A9-42A0D5FF09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86652294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69963441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5739973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52405422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0650655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0427843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47808245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6522676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72708647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01077599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15892904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52145839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88567941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7391131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2329084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9028949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9263731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45616904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6742446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293392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4216530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00034832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98755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7005339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13969385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6553189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2089882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98872873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7941066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77374429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51188163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5062847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13394153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15582121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6990288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91522209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243727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0545736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7578848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0413568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832898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38665821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2038286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4215959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86682958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10467955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39747321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66513949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3314404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52618852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91473765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1705276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5396956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71581556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0115090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05088542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97011426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89338016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43123468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25164364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18484671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1125367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93156446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Microsoft Uighur" panose="02000000000000000000" pitchFamily="2" charset="-78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377075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 02 </a:t>
            </a:r>
            <a:r>
              <a:rPr lang="a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  <a:endParaRPr lang="fr-MA" dirty="0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E757B3EF-85ED-79B4-F526-70739A899F2A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002657C-3C1F-4D99-A0E2-77679A65AE23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5DFCEB7-C262-8E01-8E9E-64D03ED1F3F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67349" y="3105000"/>
            <a:ext cx="648000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189219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3430604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33916792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6328119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8405831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24896147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30504538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0212487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6235612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42807033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8595830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6072136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82349813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7701714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6025689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1916505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018916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4628647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46347749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1971740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1668218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74061247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Microsoft Uighur" panose="02000000000000000000" pitchFamily="2" charset="-78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46849409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1756330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76964825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9172577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3842251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 sans forme arriè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60836218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</p:spTree>
    <p:extLst>
      <p:ext uri="{BB962C8B-B14F-4D97-AF65-F5344CB8AC3E}">
        <p14:creationId xmlns:p14="http://schemas.microsoft.com/office/powerpoint/2010/main" val="3890847783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411520727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الأسبوع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29968754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حصص الأسبوع التربوي الأول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chemeClr val="bg1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78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78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9E65A8EB-C2EA-4B63-1C78-5F7E7A10761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73535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61517331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65699576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22748764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7037966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9042402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90237823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40.xml"/><Relationship Id="rId18" Type="http://schemas.openxmlformats.org/officeDocument/2006/relationships/slideLayout" Target="../slideLayouts/slideLayout45.xml"/><Relationship Id="rId3" Type="http://schemas.openxmlformats.org/officeDocument/2006/relationships/slideLayout" Target="../slideLayouts/slideLayout30.xml"/><Relationship Id="rId21" Type="http://schemas.openxmlformats.org/officeDocument/2006/relationships/slideLayout" Target="../slideLayouts/slideLayout48.xml"/><Relationship Id="rId7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9.xml"/><Relationship Id="rId17" Type="http://schemas.openxmlformats.org/officeDocument/2006/relationships/slideLayout" Target="../slideLayouts/slideLayout44.xml"/><Relationship Id="rId25" Type="http://schemas.openxmlformats.org/officeDocument/2006/relationships/image" Target="../media/image7.bin"/><Relationship Id="rId2" Type="http://schemas.openxmlformats.org/officeDocument/2006/relationships/slideLayout" Target="../slideLayouts/slideLayout29.xml"/><Relationship Id="rId16" Type="http://schemas.openxmlformats.org/officeDocument/2006/relationships/slideLayout" Target="../slideLayouts/slideLayout43.xml"/><Relationship Id="rId20" Type="http://schemas.openxmlformats.org/officeDocument/2006/relationships/slideLayout" Target="../slideLayouts/slideLayout47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24" Type="http://schemas.openxmlformats.org/officeDocument/2006/relationships/theme" Target="../theme/theme3.xml"/><Relationship Id="rId5" Type="http://schemas.openxmlformats.org/officeDocument/2006/relationships/slideLayout" Target="../slideLayouts/slideLayout32.xml"/><Relationship Id="rId15" Type="http://schemas.openxmlformats.org/officeDocument/2006/relationships/slideLayout" Target="../slideLayouts/slideLayout42.xml"/><Relationship Id="rId23" Type="http://schemas.openxmlformats.org/officeDocument/2006/relationships/slideLayout" Target="../slideLayouts/slideLayout50.xml"/><Relationship Id="rId10" Type="http://schemas.openxmlformats.org/officeDocument/2006/relationships/slideLayout" Target="../slideLayouts/slideLayout37.xml"/><Relationship Id="rId19" Type="http://schemas.openxmlformats.org/officeDocument/2006/relationships/slideLayout" Target="../slideLayouts/slideLayout46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Relationship Id="rId14" Type="http://schemas.openxmlformats.org/officeDocument/2006/relationships/slideLayout" Target="../slideLayouts/slideLayout41.xml"/><Relationship Id="rId22" Type="http://schemas.openxmlformats.org/officeDocument/2006/relationships/slideLayout" Target="../slideLayouts/slideLayout49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8.xml"/><Relationship Id="rId13" Type="http://schemas.openxmlformats.org/officeDocument/2006/relationships/slideLayout" Target="../slideLayouts/slideLayout63.xml"/><Relationship Id="rId18" Type="http://schemas.openxmlformats.org/officeDocument/2006/relationships/slideLayout" Target="../slideLayouts/slideLayout68.xml"/><Relationship Id="rId3" Type="http://schemas.openxmlformats.org/officeDocument/2006/relationships/slideLayout" Target="../slideLayouts/slideLayout53.xml"/><Relationship Id="rId7" Type="http://schemas.openxmlformats.org/officeDocument/2006/relationships/slideLayout" Target="../slideLayouts/slideLayout57.xml"/><Relationship Id="rId12" Type="http://schemas.openxmlformats.org/officeDocument/2006/relationships/slideLayout" Target="../slideLayouts/slideLayout62.xml"/><Relationship Id="rId17" Type="http://schemas.openxmlformats.org/officeDocument/2006/relationships/slideLayout" Target="../slideLayouts/slideLayout67.xml"/><Relationship Id="rId2" Type="http://schemas.openxmlformats.org/officeDocument/2006/relationships/slideLayout" Target="../slideLayouts/slideLayout52.xml"/><Relationship Id="rId16" Type="http://schemas.openxmlformats.org/officeDocument/2006/relationships/slideLayout" Target="../slideLayouts/slideLayout66.xml"/><Relationship Id="rId20" Type="http://schemas.openxmlformats.org/officeDocument/2006/relationships/image" Target="../media/image7.bin"/><Relationship Id="rId1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6.xml"/><Relationship Id="rId11" Type="http://schemas.openxmlformats.org/officeDocument/2006/relationships/slideLayout" Target="../slideLayouts/slideLayout61.xml"/><Relationship Id="rId5" Type="http://schemas.openxmlformats.org/officeDocument/2006/relationships/slideLayout" Target="../slideLayouts/slideLayout55.xml"/><Relationship Id="rId15" Type="http://schemas.openxmlformats.org/officeDocument/2006/relationships/slideLayout" Target="../slideLayouts/slideLayout65.xml"/><Relationship Id="rId10" Type="http://schemas.openxmlformats.org/officeDocument/2006/relationships/slideLayout" Target="../slideLayouts/slideLayout60.xml"/><Relationship Id="rId19" Type="http://schemas.openxmlformats.org/officeDocument/2006/relationships/theme" Target="../theme/theme4.xml"/><Relationship Id="rId4" Type="http://schemas.openxmlformats.org/officeDocument/2006/relationships/slideLayout" Target="../slideLayouts/slideLayout54.xml"/><Relationship Id="rId9" Type="http://schemas.openxmlformats.org/officeDocument/2006/relationships/slideLayout" Target="../slideLayouts/slideLayout59.xml"/><Relationship Id="rId14" Type="http://schemas.openxmlformats.org/officeDocument/2006/relationships/slideLayout" Target="../slideLayouts/slideLayout6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6.xml"/><Relationship Id="rId13" Type="http://schemas.openxmlformats.org/officeDocument/2006/relationships/slideLayout" Target="../slideLayouts/slideLayout81.xml"/><Relationship Id="rId18" Type="http://schemas.openxmlformats.org/officeDocument/2006/relationships/slideLayout" Target="../slideLayouts/slideLayout86.xml"/><Relationship Id="rId3" Type="http://schemas.openxmlformats.org/officeDocument/2006/relationships/slideLayout" Target="../slideLayouts/slideLayout71.xml"/><Relationship Id="rId21" Type="http://schemas.openxmlformats.org/officeDocument/2006/relationships/slideLayout" Target="../slideLayouts/slideLayout89.xml"/><Relationship Id="rId7" Type="http://schemas.openxmlformats.org/officeDocument/2006/relationships/slideLayout" Target="../slideLayouts/slideLayout75.xml"/><Relationship Id="rId12" Type="http://schemas.openxmlformats.org/officeDocument/2006/relationships/slideLayout" Target="../slideLayouts/slideLayout80.xml"/><Relationship Id="rId17" Type="http://schemas.openxmlformats.org/officeDocument/2006/relationships/slideLayout" Target="../slideLayouts/slideLayout85.xml"/><Relationship Id="rId25" Type="http://schemas.openxmlformats.org/officeDocument/2006/relationships/image" Target="../media/image7.bin"/><Relationship Id="rId2" Type="http://schemas.openxmlformats.org/officeDocument/2006/relationships/slideLayout" Target="../slideLayouts/slideLayout70.xml"/><Relationship Id="rId16" Type="http://schemas.openxmlformats.org/officeDocument/2006/relationships/slideLayout" Target="../slideLayouts/slideLayout84.xml"/><Relationship Id="rId20" Type="http://schemas.openxmlformats.org/officeDocument/2006/relationships/slideLayout" Target="../slideLayouts/slideLayout88.xml"/><Relationship Id="rId1" Type="http://schemas.openxmlformats.org/officeDocument/2006/relationships/slideLayout" Target="../slideLayouts/slideLayout69.xml"/><Relationship Id="rId6" Type="http://schemas.openxmlformats.org/officeDocument/2006/relationships/slideLayout" Target="../slideLayouts/slideLayout74.xml"/><Relationship Id="rId11" Type="http://schemas.openxmlformats.org/officeDocument/2006/relationships/slideLayout" Target="../slideLayouts/slideLayout79.xml"/><Relationship Id="rId24" Type="http://schemas.openxmlformats.org/officeDocument/2006/relationships/theme" Target="../theme/theme5.xml"/><Relationship Id="rId5" Type="http://schemas.openxmlformats.org/officeDocument/2006/relationships/slideLayout" Target="../slideLayouts/slideLayout73.xml"/><Relationship Id="rId15" Type="http://schemas.openxmlformats.org/officeDocument/2006/relationships/slideLayout" Target="../slideLayouts/slideLayout83.xml"/><Relationship Id="rId23" Type="http://schemas.openxmlformats.org/officeDocument/2006/relationships/slideLayout" Target="../slideLayouts/slideLayout91.xml"/><Relationship Id="rId10" Type="http://schemas.openxmlformats.org/officeDocument/2006/relationships/slideLayout" Target="../slideLayouts/slideLayout78.xml"/><Relationship Id="rId19" Type="http://schemas.openxmlformats.org/officeDocument/2006/relationships/slideLayout" Target="../slideLayouts/slideLayout87.xml"/><Relationship Id="rId4" Type="http://schemas.openxmlformats.org/officeDocument/2006/relationships/slideLayout" Target="../slideLayouts/slideLayout72.xml"/><Relationship Id="rId9" Type="http://schemas.openxmlformats.org/officeDocument/2006/relationships/slideLayout" Target="../slideLayouts/slideLayout77.xml"/><Relationship Id="rId14" Type="http://schemas.openxmlformats.org/officeDocument/2006/relationships/slideLayout" Target="../slideLayouts/slideLayout82.xml"/><Relationship Id="rId22" Type="http://schemas.openxmlformats.org/officeDocument/2006/relationships/slideLayout" Target="../slideLayouts/slideLayout90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9.xml"/><Relationship Id="rId13" Type="http://schemas.openxmlformats.org/officeDocument/2006/relationships/slideLayout" Target="../slideLayouts/slideLayout104.xml"/><Relationship Id="rId18" Type="http://schemas.openxmlformats.org/officeDocument/2006/relationships/slideLayout" Target="../slideLayouts/slideLayout109.xml"/><Relationship Id="rId3" Type="http://schemas.openxmlformats.org/officeDocument/2006/relationships/slideLayout" Target="../slideLayouts/slideLayout94.xml"/><Relationship Id="rId21" Type="http://schemas.openxmlformats.org/officeDocument/2006/relationships/slideLayout" Target="../slideLayouts/slideLayout112.xml"/><Relationship Id="rId7" Type="http://schemas.openxmlformats.org/officeDocument/2006/relationships/slideLayout" Target="../slideLayouts/slideLayout98.xml"/><Relationship Id="rId12" Type="http://schemas.openxmlformats.org/officeDocument/2006/relationships/slideLayout" Target="../slideLayouts/slideLayout103.xml"/><Relationship Id="rId17" Type="http://schemas.openxmlformats.org/officeDocument/2006/relationships/slideLayout" Target="../slideLayouts/slideLayout108.xml"/><Relationship Id="rId25" Type="http://schemas.openxmlformats.org/officeDocument/2006/relationships/image" Target="../media/image7.bin"/><Relationship Id="rId2" Type="http://schemas.openxmlformats.org/officeDocument/2006/relationships/slideLayout" Target="../slideLayouts/slideLayout93.xml"/><Relationship Id="rId16" Type="http://schemas.openxmlformats.org/officeDocument/2006/relationships/slideLayout" Target="../slideLayouts/slideLayout107.xml"/><Relationship Id="rId20" Type="http://schemas.openxmlformats.org/officeDocument/2006/relationships/slideLayout" Target="../slideLayouts/slideLayout111.xml"/><Relationship Id="rId1" Type="http://schemas.openxmlformats.org/officeDocument/2006/relationships/slideLayout" Target="../slideLayouts/slideLayout92.xml"/><Relationship Id="rId6" Type="http://schemas.openxmlformats.org/officeDocument/2006/relationships/slideLayout" Target="../slideLayouts/slideLayout97.xml"/><Relationship Id="rId11" Type="http://schemas.openxmlformats.org/officeDocument/2006/relationships/slideLayout" Target="../slideLayouts/slideLayout102.xml"/><Relationship Id="rId24" Type="http://schemas.openxmlformats.org/officeDocument/2006/relationships/theme" Target="../theme/theme6.xml"/><Relationship Id="rId5" Type="http://schemas.openxmlformats.org/officeDocument/2006/relationships/slideLayout" Target="../slideLayouts/slideLayout96.xml"/><Relationship Id="rId15" Type="http://schemas.openxmlformats.org/officeDocument/2006/relationships/slideLayout" Target="../slideLayouts/slideLayout106.xml"/><Relationship Id="rId23" Type="http://schemas.openxmlformats.org/officeDocument/2006/relationships/slideLayout" Target="../slideLayouts/slideLayout114.xml"/><Relationship Id="rId10" Type="http://schemas.openxmlformats.org/officeDocument/2006/relationships/slideLayout" Target="../slideLayouts/slideLayout101.xml"/><Relationship Id="rId19" Type="http://schemas.openxmlformats.org/officeDocument/2006/relationships/slideLayout" Target="../slideLayouts/slideLayout110.xml"/><Relationship Id="rId4" Type="http://schemas.openxmlformats.org/officeDocument/2006/relationships/slideLayout" Target="../slideLayouts/slideLayout95.xml"/><Relationship Id="rId9" Type="http://schemas.openxmlformats.org/officeDocument/2006/relationships/slideLayout" Target="../slideLayouts/slideLayout100.xml"/><Relationship Id="rId14" Type="http://schemas.openxmlformats.org/officeDocument/2006/relationships/slideLayout" Target="../slideLayouts/slideLayout105.xml"/><Relationship Id="rId22" Type="http://schemas.openxmlformats.org/officeDocument/2006/relationships/slideLayout" Target="../slideLayouts/slideLayout113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2.xml"/><Relationship Id="rId13" Type="http://schemas.openxmlformats.org/officeDocument/2006/relationships/slideLayout" Target="../slideLayouts/slideLayout127.xml"/><Relationship Id="rId3" Type="http://schemas.openxmlformats.org/officeDocument/2006/relationships/slideLayout" Target="../slideLayouts/slideLayout117.xml"/><Relationship Id="rId7" Type="http://schemas.openxmlformats.org/officeDocument/2006/relationships/slideLayout" Target="../slideLayouts/slideLayout121.xml"/><Relationship Id="rId12" Type="http://schemas.openxmlformats.org/officeDocument/2006/relationships/slideLayout" Target="../slideLayouts/slideLayout126.xml"/><Relationship Id="rId2" Type="http://schemas.openxmlformats.org/officeDocument/2006/relationships/slideLayout" Target="../slideLayouts/slideLayout116.xml"/><Relationship Id="rId1" Type="http://schemas.openxmlformats.org/officeDocument/2006/relationships/slideLayout" Target="../slideLayouts/slideLayout115.xml"/><Relationship Id="rId6" Type="http://schemas.openxmlformats.org/officeDocument/2006/relationships/slideLayout" Target="../slideLayouts/slideLayout120.xml"/><Relationship Id="rId11" Type="http://schemas.openxmlformats.org/officeDocument/2006/relationships/slideLayout" Target="../slideLayouts/slideLayout125.xml"/><Relationship Id="rId5" Type="http://schemas.openxmlformats.org/officeDocument/2006/relationships/slideLayout" Target="../slideLayouts/slideLayout119.xml"/><Relationship Id="rId15" Type="http://schemas.openxmlformats.org/officeDocument/2006/relationships/image" Target="../media/image6.jpeg"/><Relationship Id="rId10" Type="http://schemas.openxmlformats.org/officeDocument/2006/relationships/slideLayout" Target="../slideLayouts/slideLayout124.xml"/><Relationship Id="rId4" Type="http://schemas.openxmlformats.org/officeDocument/2006/relationships/slideLayout" Target="../slideLayouts/slideLayout118.xml"/><Relationship Id="rId9" Type="http://schemas.openxmlformats.org/officeDocument/2006/relationships/slideLayout" Target="../slideLayouts/slideLayout123.xml"/><Relationship Id="rId14" Type="http://schemas.openxmlformats.org/officeDocument/2006/relationships/theme" Target="../theme/theme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B7D3BCD8-9868-4174-A461-8C04FAF3A9DD}" type="datetimeFigureOut">
              <a:rPr lang="fr-FR" smtClean="0"/>
              <a:pPr/>
              <a:t>29/12/2025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8391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759" r:id="rId12"/>
    <p:sldLayoutId id="2147483784" r:id="rId13"/>
    <p:sldLayoutId id="2147483777" r:id="rId14"/>
    <p:sldLayoutId id="2147483778" r:id="rId15"/>
    <p:sldLayoutId id="2147483779" r:id="rId16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6EB1FB8E-0505-EE4E-2E0C-F59C6E6923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9FAA306-F211-A0DB-2A42-A91527F610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2AECCB9-C6F6-B0B8-833E-11DADF4D58E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EE7ED5-FEDB-4640-81E6-00B357C93949}" type="datetimeFigureOut">
              <a:rPr lang="fr-FR" smtClean="0"/>
              <a:t>29/12/2025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ECF13CB-1FEF-E2AA-7C82-FF3548C6326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3A8C5BD-8487-952F-E769-3506261CD7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4CDFF6-7C90-46C0-87A9-42A0D5FF09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156371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9" r:id="rId1"/>
    <p:sldLayoutId id="2147483790" r:id="rId2"/>
    <p:sldLayoutId id="2147483791" r:id="rId3"/>
    <p:sldLayoutId id="2147483792" r:id="rId4"/>
    <p:sldLayoutId id="2147483793" r:id="rId5"/>
    <p:sldLayoutId id="2147483794" r:id="rId6"/>
    <p:sldLayoutId id="2147483795" r:id="rId7"/>
    <p:sldLayoutId id="2147483796" r:id="rId8"/>
    <p:sldLayoutId id="2147483797" r:id="rId9"/>
    <p:sldLayoutId id="2147483798" r:id="rId10"/>
    <p:sldLayoutId id="2147483799" r:id="rId11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968491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  <p:sldLayoutId id="2147483691" r:id="rId19"/>
    <p:sldLayoutId id="2147483692" r:id="rId20"/>
    <p:sldLayoutId id="2147483693" r:id="rId21"/>
    <p:sldLayoutId id="2147483694" r:id="rId22"/>
    <p:sldLayoutId id="2147483786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630009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7" r:id="rId12"/>
    <p:sldLayoutId id="2147483708" r:id="rId13"/>
    <p:sldLayoutId id="2147483709" r:id="rId14"/>
    <p:sldLayoutId id="2147483710" r:id="rId15"/>
    <p:sldLayoutId id="2147483711" r:id="rId16"/>
    <p:sldLayoutId id="2147483712" r:id="rId17"/>
    <p:sldLayoutId id="2147483787" r:id="rId1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42588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  <p:sldLayoutId id="2147483726" r:id="rId13"/>
    <p:sldLayoutId id="2147483727" r:id="rId14"/>
    <p:sldLayoutId id="2147483728" r:id="rId15"/>
    <p:sldLayoutId id="2147483729" r:id="rId16"/>
    <p:sldLayoutId id="2147483730" r:id="rId17"/>
    <p:sldLayoutId id="2147483731" r:id="rId18"/>
    <p:sldLayoutId id="2147483732" r:id="rId19"/>
    <p:sldLayoutId id="2147483733" r:id="rId20"/>
    <p:sldLayoutId id="2147483734" r:id="rId21"/>
    <p:sldLayoutId id="2147483735" r:id="rId22"/>
    <p:sldLayoutId id="2147483782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20410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  <p:sldLayoutId id="2147483748" r:id="rId12"/>
    <p:sldLayoutId id="2147483749" r:id="rId13"/>
    <p:sldLayoutId id="2147483750" r:id="rId14"/>
    <p:sldLayoutId id="2147483751" r:id="rId15"/>
    <p:sldLayoutId id="2147483752" r:id="rId16"/>
    <p:sldLayoutId id="2147483753" r:id="rId17"/>
    <p:sldLayoutId id="2147483754" r:id="rId18"/>
    <p:sldLayoutId id="2147483755" r:id="rId19"/>
    <p:sldLayoutId id="2147483756" r:id="rId20"/>
    <p:sldLayoutId id="2147483757" r:id="rId21"/>
    <p:sldLayoutId id="2147483758" r:id="rId22"/>
    <p:sldLayoutId id="2147483783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187316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4" r:id="rId1"/>
    <p:sldLayoutId id="2147483765" r:id="rId2"/>
    <p:sldLayoutId id="2147483766" r:id="rId3"/>
    <p:sldLayoutId id="2147483767" r:id="rId4"/>
    <p:sldLayoutId id="2147483768" r:id="rId5"/>
    <p:sldLayoutId id="2147483769" r:id="rId6"/>
    <p:sldLayoutId id="2147483770" r:id="rId7"/>
    <p:sldLayoutId id="2147483771" r:id="rId8"/>
    <p:sldLayoutId id="2147483772" r:id="rId9"/>
    <p:sldLayoutId id="2147483773" r:id="rId10"/>
    <p:sldLayoutId id="2147483774" r:id="rId11"/>
    <p:sldLayoutId id="2147483775" r:id="rId12"/>
    <p:sldLayoutId id="2147483776" r:id="rId13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4.gif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2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2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13" Type="http://schemas.openxmlformats.org/officeDocument/2006/relationships/image" Target="../media/image37.png"/><Relationship Id="rId3" Type="http://schemas.microsoft.com/office/2007/relationships/media" Target="../media/media2.mp4"/><Relationship Id="rId7" Type="http://schemas.openxmlformats.org/officeDocument/2006/relationships/image" Target="../media/image24.gif"/><Relationship Id="rId12" Type="http://schemas.openxmlformats.org/officeDocument/2006/relationships/image" Target="../media/image36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1.png"/><Relationship Id="rId11" Type="http://schemas.openxmlformats.org/officeDocument/2006/relationships/image" Target="../media/image35.png"/><Relationship Id="rId5" Type="http://schemas.openxmlformats.org/officeDocument/2006/relationships/slideLayout" Target="../slideLayouts/slideLayout47.xml"/><Relationship Id="rId10" Type="http://schemas.openxmlformats.org/officeDocument/2006/relationships/image" Target="../media/image34.png"/><Relationship Id="rId4" Type="http://schemas.openxmlformats.org/officeDocument/2006/relationships/video" Target="../media/media2.mp4"/><Relationship Id="rId9" Type="http://schemas.openxmlformats.org/officeDocument/2006/relationships/image" Target="../media/image3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slideLayout" Target="../slideLayouts/slideLayout29.xml"/><Relationship Id="rId7" Type="http://schemas.openxmlformats.org/officeDocument/2006/relationships/image" Target="../media/image34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4.gif"/><Relationship Id="rId5" Type="http://schemas.openxmlformats.org/officeDocument/2006/relationships/image" Target="../media/image39.png"/><Relationship Id="rId10" Type="http://schemas.openxmlformats.org/officeDocument/2006/relationships/image" Target="../media/image37.png"/><Relationship Id="rId4" Type="http://schemas.openxmlformats.org/officeDocument/2006/relationships/image" Target="../media/image38.png"/><Relationship Id="rId9" Type="http://schemas.openxmlformats.org/officeDocument/2006/relationships/image" Target="../media/image3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0.xml"/><Relationship Id="rId4" Type="http://schemas.openxmlformats.org/officeDocument/2006/relationships/image" Target="../media/image4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41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44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43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41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41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41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41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50.xml"/><Relationship Id="rId5" Type="http://schemas.microsoft.com/office/2007/relationships/hdphoto" Target="../media/hdphoto5.wdp"/><Relationship Id="rId4" Type="http://schemas.openxmlformats.org/officeDocument/2006/relationships/image" Target="../media/image47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microsoft.com/office/2007/relationships/hdphoto" Target="../media/hdphoto6.wdp"/><Relationship Id="rId7" Type="http://schemas.openxmlformats.org/officeDocument/2006/relationships/image" Target="../media/image37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66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2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34.png"/><Relationship Id="rId7" Type="http://schemas.openxmlformats.org/officeDocument/2006/relationships/image" Target="../media/image48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66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3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35.png"/><Relationship Id="rId7" Type="http://schemas.openxmlformats.org/officeDocument/2006/relationships/image" Target="../media/image48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66.xml"/><Relationship Id="rId6" Type="http://schemas.openxmlformats.org/officeDocument/2006/relationships/image" Target="../media/image43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66.xml"/><Relationship Id="rId6" Type="http://schemas.openxmlformats.org/officeDocument/2006/relationships/image" Target="../media/image43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51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41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41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41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52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41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49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53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41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54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41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54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41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54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41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53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58.xml"/><Relationship Id="rId6" Type="http://schemas.openxmlformats.org/officeDocument/2006/relationships/image" Target="../media/image49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5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58.xml"/><Relationship Id="rId6" Type="http://schemas.openxmlformats.org/officeDocument/2006/relationships/image" Target="../media/image41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56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58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49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58.xml"/><Relationship Id="rId6" Type="http://schemas.openxmlformats.org/officeDocument/2006/relationships/image" Target="../media/image53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8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5" Type="http://schemas.openxmlformats.org/officeDocument/2006/relationships/image" Target="../media/image24.gif"/><Relationship Id="rId4" Type="http://schemas.openxmlformats.org/officeDocument/2006/relationships/image" Target="../media/image57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41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68.xml"/><Relationship Id="rId5" Type="http://schemas.openxmlformats.org/officeDocument/2006/relationships/image" Target="../media/image36.png"/><Relationship Id="rId4" Type="http://schemas.openxmlformats.org/officeDocument/2006/relationships/image" Target="../media/image28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41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46.xml.rels><?xml version="1.0" encoding="UTF-8" standalone="yes"?>
<Relationships xmlns="http://schemas.openxmlformats.org/package/2006/relationships"><Relationship Id="rId8" Type="http://schemas.microsoft.com/office/2007/relationships/hdphoto" Target="../media/hdphoto7.wdp"/><Relationship Id="rId3" Type="http://schemas.openxmlformats.org/officeDocument/2006/relationships/image" Target="../media/image37.png"/><Relationship Id="rId7" Type="http://schemas.openxmlformats.org/officeDocument/2006/relationships/image" Target="../media/image58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44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43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43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43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43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43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59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34.png"/><Relationship Id="rId7" Type="http://schemas.openxmlformats.org/officeDocument/2006/relationships/image" Target="../media/image60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49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34.png"/><Relationship Id="rId7" Type="http://schemas.openxmlformats.org/officeDocument/2006/relationships/image" Target="../media/image62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61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63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41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49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59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43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49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14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0.png"/><Relationship Id="rId13" Type="http://schemas.openxmlformats.org/officeDocument/2006/relationships/customXml" Target="../ink/ink4.xml"/><Relationship Id="rId18" Type="http://schemas.openxmlformats.org/officeDocument/2006/relationships/image" Target="../media/image35.png"/><Relationship Id="rId21" Type="http://schemas.openxmlformats.org/officeDocument/2006/relationships/image" Target="../media/image56.png"/><Relationship Id="rId12" Type="http://schemas.openxmlformats.org/officeDocument/2006/relationships/image" Target="../media/image660.png"/><Relationship Id="rId17" Type="http://schemas.openxmlformats.org/officeDocument/2006/relationships/image" Target="../media/image34.png"/><Relationship Id="rId2" Type="http://schemas.openxmlformats.org/officeDocument/2006/relationships/customXml" Target="../ink/ink1.xml"/><Relationship Id="rId16" Type="http://schemas.openxmlformats.org/officeDocument/2006/relationships/image" Target="../media/image680.png"/><Relationship Id="rId20" Type="http://schemas.openxmlformats.org/officeDocument/2006/relationships/image" Target="../media/image37.png"/><Relationship Id="rId1" Type="http://schemas.openxmlformats.org/officeDocument/2006/relationships/slideLayout" Target="../slideLayouts/slideLayout110.xml"/><Relationship Id="rId11" Type="http://schemas.openxmlformats.org/officeDocument/2006/relationships/customXml" Target="../ink/ink3.xml"/><Relationship Id="rId24" Type="http://schemas.microsoft.com/office/2007/relationships/hdphoto" Target="../media/hdphoto6.wdp"/><Relationship Id="rId15" Type="http://schemas.openxmlformats.org/officeDocument/2006/relationships/customXml" Target="../ink/ink5.xml"/><Relationship Id="rId23" Type="http://schemas.openxmlformats.org/officeDocument/2006/relationships/image" Target="../media/image48.png"/><Relationship Id="rId10" Type="http://schemas.openxmlformats.org/officeDocument/2006/relationships/image" Target="../media/image650.png"/><Relationship Id="rId19" Type="http://schemas.openxmlformats.org/officeDocument/2006/relationships/image" Target="../media/image36.png"/><Relationship Id="rId9" Type="http://schemas.openxmlformats.org/officeDocument/2006/relationships/customXml" Target="../ink/ink2.xml"/><Relationship Id="rId14" Type="http://schemas.openxmlformats.org/officeDocument/2006/relationships/image" Target="../media/image670.png"/><Relationship Id="rId22" Type="http://schemas.openxmlformats.org/officeDocument/2006/relationships/image" Target="../media/image43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111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1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16B08A3E-264B-7526-15A6-FF2E8E89D5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7998928"/>
      </p:ext>
    </p:extLst>
  </p:cSld>
  <p:clrMapOvr>
    <a:masterClrMapping/>
  </p:clrMapOvr>
  <p:transition spd="slow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F4C0FA16-792F-43AA-AD5D-D1B55211CE6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تعيين تلميذ(ة) للإجابة</a:t>
            </a:r>
            <a:endParaRPr lang="fr-MA" b="1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توجيهات و شرح التعليمات</a:t>
            </a:r>
            <a:endParaRPr lang="fr-MA" b="1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عرض فيديو</a:t>
            </a:r>
            <a:endParaRPr lang="fr-MA" b="1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>
            <a:noAutofit/>
          </a:bodyPr>
          <a:lstStyle/>
          <a:p>
            <a:r>
              <a:rPr lang="ar-MA" sz="1800" b="1" dirty="0"/>
              <a:t>المرور بين الصفوف للمساعدة و تصحيح الإنجازات</a:t>
            </a:r>
            <a:endParaRPr lang="fr-MA" sz="1800" b="1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>
            <a:normAutofit/>
          </a:bodyPr>
          <a:lstStyle/>
          <a:p>
            <a:r>
              <a:rPr lang="ar-MA" b="1" dirty="0"/>
              <a:t>عمل في ثنائيات</a:t>
            </a:r>
            <a:endParaRPr lang="fr-MA" b="1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>
            <a:noAutofit/>
          </a:bodyPr>
          <a:lstStyle/>
          <a:p>
            <a:r>
              <a:rPr lang="ar-MA" b="1" dirty="0"/>
              <a:t>نهاية الشريط، المرور إلى الشريحة الموالية.</a:t>
            </a:r>
            <a:endParaRPr lang="fr-MA" b="1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3298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D03743-6C6F-7FE1-2410-8CDD022F19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8708D839-B325-63F7-5BFD-504C86D125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/>
          <a:lstStyle/>
          <a:p>
            <a:r>
              <a:rPr lang="ar-MA" dirty="0"/>
              <a:t>تنظيم حصص الأسبوع</a:t>
            </a:r>
            <a:endParaRPr lang="fr-MA" dirty="0"/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E542DECB-BD19-7935-E554-0DB6E8F34BE5}"/>
              </a:ext>
            </a:extLst>
          </p:cNvPr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D6A16B41-8E6A-CD58-56A5-A5A5863B2763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3" name="Organigramme : Terminateur 12">
              <a:extLst>
                <a:ext uri="{FF2B5EF4-FFF2-40B4-BE49-F238E27FC236}">
                  <a16:creationId xmlns:a16="http://schemas.microsoft.com/office/drawing/2014/main" id="{F86F587C-5D41-449D-945F-CFE002C71E00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3 - </a:t>
              </a: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46BD0EB1-E607-8561-D6E3-75D9630E9A2E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34E62C9E-567D-9F9D-AA5B-4B3BC29FEB17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6" name="Organigramme : Terminateur 15">
              <a:extLst>
                <a:ext uri="{FF2B5EF4-FFF2-40B4-BE49-F238E27FC236}">
                  <a16:creationId xmlns:a16="http://schemas.microsoft.com/office/drawing/2014/main" id="{B60D1D3E-E8E2-A7AB-347B-16D3D8CDEF7C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9593EFB4-EFB0-996D-36F2-F89A79B71B60}"/>
              </a:ext>
            </a:extLst>
          </p:cNvPr>
          <p:cNvGrpSpPr/>
          <p:nvPr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AC593F1C-83B4-F95A-E246-EA268BCDB6AB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9" name="Organigramme : Terminateur 18">
              <a:extLst>
                <a:ext uri="{FF2B5EF4-FFF2-40B4-BE49-F238E27FC236}">
                  <a16:creationId xmlns:a16="http://schemas.microsoft.com/office/drawing/2014/main" id="{6A7D8E8D-9454-0FB9-1348-AFA1D853F56E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B2F95F46-F588-5EBE-AC18-6BFF05900A21}"/>
              </a:ext>
            </a:extLst>
          </p:cNvPr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14F99E80-721E-2662-B024-5675F4014D92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2" name="Organigramme : Terminateur 21">
              <a:extLst>
                <a:ext uri="{FF2B5EF4-FFF2-40B4-BE49-F238E27FC236}">
                  <a16:creationId xmlns:a16="http://schemas.microsoft.com/office/drawing/2014/main" id="{2B5855F1-8FE2-4A3B-5108-CDDCB1B12FE4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5 -</a:t>
              </a: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E73FA08F-E5DD-0444-783C-A13E61174249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1E925600-72EB-C208-09BE-3DFC7BA6BE44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5" name="Organigramme : Terminateur 24">
              <a:extLst>
                <a:ext uri="{FF2B5EF4-FFF2-40B4-BE49-F238E27FC236}">
                  <a16:creationId xmlns:a16="http://schemas.microsoft.com/office/drawing/2014/main" id="{1ED7E085-BF89-4E2A-4CD9-5DAD96CB9DD1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1 - </a:t>
              </a:r>
            </a:p>
          </p:txBody>
        </p:sp>
      </p:grpSp>
      <p:sp>
        <p:nvSpPr>
          <p:cNvPr id="26" name="Espace réservé du texte 5">
            <a:extLst>
              <a:ext uri="{FF2B5EF4-FFF2-40B4-BE49-F238E27FC236}">
                <a16:creationId xmlns:a16="http://schemas.microsoft.com/office/drawing/2014/main" id="{AE255408-845B-CF4C-F074-9375B2ED8441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Lecture offerte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A3C54F26-D449-AC79-EB80-9DA13DA1DF71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أنشطة اعتيادية (10د)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معجم (25د)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ورشة الاستماع والتحدث (30د)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الكلمات البصرية+ القراءة المشتركة(20د) </a:t>
            </a:r>
          </a:p>
        </p:txBody>
      </p:sp>
      <p:sp>
        <p:nvSpPr>
          <p:cNvPr id="32" name="Espace réservé du texte 25">
            <a:extLst>
              <a:ext uri="{FF2B5EF4-FFF2-40B4-BE49-F238E27FC236}">
                <a16:creationId xmlns:a16="http://schemas.microsoft.com/office/drawing/2014/main" id="{6EDC0A80-DC39-B189-3EE6-D56F1D1AAFA5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أنشطة اعتيادية (10د)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ورشة القراءة  (40د)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الإنتاج الكتابي (35د)</a:t>
            </a:r>
          </a:p>
        </p:txBody>
      </p:sp>
      <p:sp>
        <p:nvSpPr>
          <p:cNvPr id="33" name="Espace réservé du texte 25">
            <a:extLst>
              <a:ext uri="{FF2B5EF4-FFF2-40B4-BE49-F238E27FC236}">
                <a16:creationId xmlns:a16="http://schemas.microsoft.com/office/drawing/2014/main" id="{B839F7B9-F115-69AA-CFF2-ADD864B0366D}"/>
              </a:ext>
            </a:extLst>
          </p:cNvPr>
          <p:cNvSpPr txBox="1">
            <a:spLocks/>
          </p:cNvSpPr>
          <p:nvPr/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أنشطة اعتيادية (10د)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ورشة الاستماع والتحدث 30د)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ورشة القراءة (45د)</a:t>
            </a:r>
          </a:p>
        </p:txBody>
      </p:sp>
      <p:sp>
        <p:nvSpPr>
          <p:cNvPr id="34" name="Espace réservé du texte 25">
            <a:extLst>
              <a:ext uri="{FF2B5EF4-FFF2-40B4-BE49-F238E27FC236}">
                <a16:creationId xmlns:a16="http://schemas.microsoft.com/office/drawing/2014/main" id="{0DA4449F-6089-7F82-1C13-D09CEF4636D7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أنشطة اعتيادية (10د)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ورشة القراءة: الطلاقة و الفهم (30د)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استماع و تحدث: توليف (15د)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الإنتاج الكتابي: (30د)</a:t>
            </a:r>
          </a:p>
        </p:txBody>
      </p:sp>
      <p:sp>
        <p:nvSpPr>
          <p:cNvPr id="35" name="Espace réservé du texte 25">
            <a:extLst>
              <a:ext uri="{FF2B5EF4-FFF2-40B4-BE49-F238E27FC236}">
                <a16:creationId xmlns:a16="http://schemas.microsoft.com/office/drawing/2014/main" id="{4FEF7FC1-B2BC-F6D3-52B4-71C6C7B219C1}"/>
              </a:ext>
            </a:extLst>
          </p:cNvPr>
          <p:cNvSpPr txBox="1">
            <a:spLocks/>
          </p:cNvSpPr>
          <p:nvPr/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أنشطة اعتيادية (10د)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ورشة الاستماع والتحدث (30د)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ورشة القراءة (45د)</a:t>
            </a:r>
          </a:p>
        </p:txBody>
      </p:sp>
      <p:pic>
        <p:nvPicPr>
          <p:cNvPr id="2" name="Image 1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1226B827-C206-3053-EF28-49250615B8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7229" y="1910926"/>
            <a:ext cx="3831420" cy="1362012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84C50125-6638-DB49-3CE3-D7CE8EA18B85}"/>
              </a:ext>
            </a:extLst>
          </p:cNvPr>
          <p:cNvSpPr txBox="1">
            <a:spLocks/>
          </p:cNvSpPr>
          <p:nvPr/>
        </p:nvSpPr>
        <p:spPr>
          <a:xfrm>
            <a:off x="757652" y="2380103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dirty="0">
                <a:solidFill>
                  <a:srgbClr val="424D7B"/>
                </a:solidFill>
              </a:rPr>
              <a:t>أنشطة اعتيادية (10د)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dirty="0">
                <a:solidFill>
                  <a:srgbClr val="424D7B"/>
                </a:solidFill>
              </a:rPr>
              <a:t>ورشة القراءة: استثمار النص (50د)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dirty="0">
                <a:solidFill>
                  <a:srgbClr val="424D7B"/>
                </a:solidFill>
              </a:rPr>
              <a:t> إملاء (25د)</a:t>
            </a: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2A387659-A5B7-51B9-0531-72F61298701A}"/>
              </a:ext>
            </a:extLst>
          </p:cNvPr>
          <p:cNvSpPr/>
          <p:nvPr/>
        </p:nvSpPr>
        <p:spPr>
          <a:xfrm>
            <a:off x="2917910" y="1910926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/>
            <a:r>
              <a:rPr lang="ar-MA" sz="1600" b="1" dirty="0">
                <a:solidFill>
                  <a:srgbClr val="474F71"/>
                </a:solidFill>
                <a:latin typeface="Dosis ExtraBold" pitchFamily="2" charset="0"/>
              </a:rPr>
              <a:t>اليوم</a:t>
            </a:r>
            <a:r>
              <a:rPr lang="fr-MA" sz="1600" b="1" dirty="0">
                <a:solidFill>
                  <a:srgbClr val="474F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4 - </a:t>
            </a:r>
            <a:endParaRPr lang="ar-MA" sz="1600" b="1" dirty="0">
              <a:solidFill>
                <a:srgbClr val="474F7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41726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5972B4-C44B-E09C-EE08-A90857F516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CA3DE6C-9D36-D490-EE1D-FDC57D3CE8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MA" dirty="0">
                <a:solidFill>
                  <a:srgbClr val="424D7B"/>
                </a:solidFill>
                <a:cs typeface="Microsoft Uighur" panose="02000000000000000000" pitchFamily="2" charset="-78"/>
              </a:rPr>
              <a:t>هيكلة حصة اليومِ</a:t>
            </a:r>
            <a:endParaRPr lang="fr-MA" dirty="0">
              <a:solidFill>
                <a:srgbClr val="424D7B"/>
              </a:solidFill>
              <a:cs typeface="+mn-cs"/>
            </a:endParaRP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B712674F-7A01-DDE7-0953-D7E2037282D8}"/>
              </a:ext>
            </a:extLst>
          </p:cNvPr>
          <p:cNvSpPr txBox="1">
            <a:spLocks/>
          </p:cNvSpPr>
          <p:nvPr/>
        </p:nvSpPr>
        <p:spPr>
          <a:xfrm>
            <a:off x="1910675" y="214021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sz="1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توظيف الكلمات البصرية</a:t>
            </a:r>
          </a:p>
        </p:txBody>
      </p:sp>
      <p:pic>
        <p:nvPicPr>
          <p:cNvPr id="21" name="Espace réservé pour une image  20">
            <a:extLst>
              <a:ext uri="{FF2B5EF4-FFF2-40B4-BE49-F238E27FC236}">
                <a16:creationId xmlns:a16="http://schemas.microsoft.com/office/drawing/2014/main" id="{0DA82112-90E2-B294-5AE9-E113695BAAC4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560" r="-7560"/>
          <a:stretch>
            <a:fillRect/>
          </a:stretch>
        </p:blipFill>
        <p:spPr>
          <a:xfrm>
            <a:off x="1551387" y="1635472"/>
            <a:ext cx="468000" cy="468000"/>
          </a:xfrm>
        </p:spPr>
      </p:pic>
      <p:pic>
        <p:nvPicPr>
          <p:cNvPr id="11" name="Espace réservé pour une image  20">
            <a:extLst>
              <a:ext uri="{FF2B5EF4-FFF2-40B4-BE49-F238E27FC236}">
                <a16:creationId xmlns:a16="http://schemas.microsoft.com/office/drawing/2014/main" id="{041789BA-64BF-6314-FC3E-0A51F498CC7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19" b="6419"/>
          <a:stretch>
            <a:fillRect/>
          </a:stretch>
        </p:blipFill>
        <p:spPr>
          <a:xfrm>
            <a:off x="1470025" y="2862263"/>
            <a:ext cx="466725" cy="468312"/>
          </a:xfrm>
          <a:prstGeom prst="rect">
            <a:avLst/>
          </a:prstGeom>
        </p:spPr>
      </p:pic>
      <p:pic>
        <p:nvPicPr>
          <p:cNvPr id="14" name="Espace réservé pour une image  20">
            <a:extLst>
              <a:ext uri="{FF2B5EF4-FFF2-40B4-BE49-F238E27FC236}">
                <a16:creationId xmlns:a16="http://schemas.microsoft.com/office/drawing/2014/main" id="{E93A7909-D15F-8A7A-5FF6-07955D09A89B}"/>
              </a:ext>
            </a:extLst>
          </p:cNvPr>
          <p:cNvPicPr>
            <a:picLocks noGrp="1" noChangeAspect="1"/>
          </p:cNvPicPr>
          <p:nvPr>
            <p:ph type="pic" sz="quarter" idx="22"/>
          </p:nvPr>
        </p:nvPicPr>
        <p:blipFill rotWithShape="1"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94" b="6394"/>
          <a:stretch>
            <a:fillRect/>
          </a:stretch>
        </p:blipFill>
        <p:spPr>
          <a:xfrm>
            <a:off x="1470025" y="4138613"/>
            <a:ext cx="466725" cy="468312"/>
          </a:xfrm>
          <a:prstGeom prst="rect">
            <a:avLst/>
          </a:prstGeom>
        </p:spPr>
      </p:pic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1555CFB2-9599-D58E-1A2A-FFD14595FAD3}"/>
              </a:ext>
            </a:extLst>
          </p:cNvPr>
          <p:cNvSpPr txBox="1">
            <a:spLocks/>
          </p:cNvSpPr>
          <p:nvPr/>
        </p:nvSpPr>
        <p:spPr>
          <a:xfrm>
            <a:off x="2122822" y="3370310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</a:pPr>
            <a:r>
              <a:rPr lang="ar-MA" dirty="0"/>
              <a:t>النص</a:t>
            </a:r>
            <a:r>
              <a:rPr lang="ar-MA"/>
              <a:t>: لعبة جدتي</a:t>
            </a:r>
          </a:p>
          <a:p>
            <a:pPr lvl="1">
              <a:buClrTx/>
            </a:pPr>
            <a:r>
              <a:rPr lang="ar-MA"/>
              <a:t>قراءات فردية</a:t>
            </a:r>
          </a:p>
          <a:p>
            <a:pPr lvl="1">
              <a:buClrTx/>
            </a:pPr>
            <a:r>
              <a:rPr lang="ar-MA"/>
              <a:t>استثمار </a:t>
            </a:r>
            <a:r>
              <a:rPr lang="ar-MA" dirty="0"/>
              <a:t>النص</a:t>
            </a: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E43CC7B8-DCF9-DD4D-F675-05D3E09088AF}"/>
              </a:ext>
            </a:extLst>
          </p:cNvPr>
          <p:cNvSpPr txBox="1">
            <a:spLocks/>
          </p:cNvSpPr>
          <p:nvPr/>
        </p:nvSpPr>
        <p:spPr>
          <a:xfrm>
            <a:off x="2122822" y="4647096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</a:pPr>
            <a:r>
              <a:rPr lang="ar-MA" dirty="0"/>
              <a:t>التاء المربوطة والتاء المبسوطة</a:t>
            </a:r>
          </a:p>
        </p:txBody>
      </p:sp>
    </p:spTree>
    <p:extLst>
      <p:ext uri="{BB962C8B-B14F-4D97-AF65-F5344CB8AC3E}">
        <p14:creationId xmlns:p14="http://schemas.microsoft.com/office/powerpoint/2010/main" val="4293298963"/>
      </p:ext>
    </p:extLst>
  </p:cSld>
  <p:clrMapOvr>
    <a:masterClrMapping/>
  </p:clrMapOvr>
  <p:transition spd="slow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93862653-85A9-B641-D4DC-94FF115DE0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sz="4400" dirty="0"/>
              <a:t>عند نهاية الحصة</a:t>
            </a:r>
            <a:endParaRPr lang="fr-MA" sz="4400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E0EA94C1-8A27-6602-E8FB-963639DCBB1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477787" y="3485626"/>
            <a:ext cx="6696000" cy="88920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480431C5-AFD7-ABEB-A0E8-11EA6ACB7B2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531787" y="4651010"/>
            <a:ext cx="6696000" cy="889200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72C04A6D-1262-D651-1180-642768D81E0D}"/>
              </a:ext>
            </a:extLst>
          </p:cNvPr>
          <p:cNvGrpSpPr/>
          <p:nvPr/>
        </p:nvGrpSpPr>
        <p:grpSpPr>
          <a:xfrm>
            <a:off x="1477787" y="2347228"/>
            <a:ext cx="6696000" cy="890781"/>
            <a:chOff x="1331545" y="2851205"/>
            <a:chExt cx="6696000" cy="890781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D74B3437-3357-A149-69CD-74CEF4C8F79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35F20BE6-A554-4E93-7EA0-6FA486659C8B}"/>
                </a:ext>
              </a:extLst>
            </p:cNvPr>
            <p:cNvSpPr/>
            <p:nvPr/>
          </p:nvSpPr>
          <p:spPr>
            <a:xfrm>
              <a:off x="1467121" y="3179910"/>
              <a:ext cx="4875522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000" b="1" dirty="0">
                  <a:solidFill>
                    <a:srgbClr val="424D7A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توظيف الكلمات البصرية</a:t>
              </a:r>
            </a:p>
          </p:txBody>
        </p:sp>
      </p:grpSp>
      <p:sp>
        <p:nvSpPr>
          <p:cNvPr id="15" name="ZoneTexte 14">
            <a:extLst>
              <a:ext uri="{FF2B5EF4-FFF2-40B4-BE49-F238E27FC236}">
                <a16:creationId xmlns:a16="http://schemas.microsoft.com/office/drawing/2014/main" id="{E9D1298F-06A4-84DC-347F-FC3C5FCE4387}"/>
              </a:ext>
            </a:extLst>
          </p:cNvPr>
          <p:cNvSpPr txBox="1"/>
          <p:nvPr/>
        </p:nvSpPr>
        <p:spPr>
          <a:xfrm>
            <a:off x="2031507" y="3821491"/>
            <a:ext cx="445737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استثمار النص القرائي "لعبة جدتي"؛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C6BD926-B302-F718-C33A-065EF768B52B}"/>
              </a:ext>
            </a:extLst>
          </p:cNvPr>
          <p:cNvSpPr txBox="1"/>
          <p:nvPr/>
        </p:nvSpPr>
        <p:spPr>
          <a:xfrm>
            <a:off x="2031507" y="4893879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كتابة التاء في آخر الكلمات بشكل صحيح.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1B6A1A04-942C-EFF4-E7DC-796DD152E346}"/>
              </a:ext>
            </a:extLst>
          </p:cNvPr>
          <p:cNvSpPr txBox="1"/>
          <p:nvPr/>
        </p:nvSpPr>
        <p:spPr>
          <a:xfrm>
            <a:off x="2392532" y="1762314"/>
            <a:ext cx="457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على الأقل</a:t>
            </a:r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% 80 من المتعلمين </a:t>
            </a: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سيكونون قادرين على:</a:t>
            </a:r>
          </a:p>
        </p:txBody>
      </p:sp>
    </p:spTree>
    <p:extLst>
      <p:ext uri="{BB962C8B-B14F-4D97-AF65-F5344CB8AC3E}">
        <p14:creationId xmlns:p14="http://schemas.microsoft.com/office/powerpoint/2010/main" val="2250540333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507FDE0-88F7-724B-81D9-4E795F4E03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 بكم. سننطلق في حصة اللغة العربية.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C5A08023-196C-0004-A436-464E056DEC4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pic>
        <p:nvPicPr>
          <p:cNvPr id="6" name="Image 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9D28B08B-9D42-303B-02B6-8963DB3A5174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12" name="Nada-Wave">
            <a:hlinkClick r:id="" action="ppaction://media"/>
            <a:extLst>
              <a:ext uri="{FF2B5EF4-FFF2-40B4-BE49-F238E27FC236}">
                <a16:creationId xmlns:a16="http://schemas.microsoft.com/office/drawing/2014/main" id="{ABA6BAAE-56A9-CDEB-A378-ACDE574C3D4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572000" y="2088681"/>
            <a:ext cx="2329640" cy="3720469"/>
          </a:xfrm>
          <a:prstGeom prst="rect">
            <a:avLst/>
          </a:prstGeom>
        </p:spPr>
      </p:pic>
      <p:pic>
        <p:nvPicPr>
          <p:cNvPr id="15" name="majd_wave">
            <a:hlinkClick r:id="" action="ppaction://media"/>
            <a:extLst>
              <a:ext uri="{FF2B5EF4-FFF2-40B4-BE49-F238E27FC236}">
                <a16:creationId xmlns:a16="http://schemas.microsoft.com/office/drawing/2014/main" id="{904D7367-E655-073F-5E56-A7ADFC8EFCF7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351137" y="2051155"/>
            <a:ext cx="2139091" cy="380283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D3DF4B4-819A-BC42-0C7C-3AE9B4779AFD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A1F231E-9A78-7070-B6AB-0277BC1C6A27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BF8CE64-44AE-CBEB-2840-C2C0B900D8D5}"/>
              </a:ext>
            </a:extLst>
          </p:cNvPr>
          <p:cNvPicPr>
            <a:picLocks noChangeAspect="1"/>
          </p:cNvPicPr>
          <p:nvPr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51DDEE1-5126-23F6-2021-FBE748B0A36E}"/>
              </a:ext>
            </a:extLst>
          </p:cNvPr>
          <p:cNvPicPr>
            <a:picLocks noChangeAspect="1"/>
          </p:cNvPicPr>
          <p:nvPr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615E925E-596F-AF5F-FF79-4A84A0628D70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D2E726D-A4BC-77A0-B1FF-8E900E03724A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2D2A52D-138C-70A2-4150-E53588CC5FCA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05C1449-FCB0-32DA-CA41-B40738C2708B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</p:spTree>
    <p:extLst>
      <p:ext uri="{BB962C8B-B14F-4D97-AF65-F5344CB8AC3E}">
        <p14:creationId xmlns:p14="http://schemas.microsoft.com/office/powerpoint/2010/main" val="398967718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4586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477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5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C1FC0-99E7-167D-9FE4-06B2C3773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7BF33D7-7BFD-034D-8311-6367AA8DD1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اللوحة والكراسة في القمطر.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Class AR_NV_03_1 (1)">
            <a:hlinkClick r:id="" action="ppaction://media"/>
            <a:extLst>
              <a:ext uri="{FF2B5EF4-FFF2-40B4-BE49-F238E27FC236}">
                <a16:creationId xmlns:a16="http://schemas.microsoft.com/office/drawing/2014/main" id="{ECB39B13-EBD1-6180-8A76-6F530ACFCBFB}"/>
              </a:ext>
            </a:extLst>
          </p:cNvPr>
          <p:cNvPicPr>
            <a:picLocks noGrp="1" noChangeAspect="1"/>
          </p:cNvPicPr>
          <p:nvPr>
            <p:ph type="media" sz="quarter" idx="10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93775" y="1871663"/>
            <a:ext cx="7038975" cy="3959225"/>
          </a:xfrm>
        </p:spPr>
      </p:pic>
      <p:pic>
        <p:nvPicPr>
          <p:cNvPr id="6" name="Espace réservé pour une image  5" descr="Une image contenant accessoire, sac, Bagages et sacs, Bagage à main&#10;&#10;Le contenu généré par l’IA peut être incorrect.">
            <a:extLst>
              <a:ext uri="{FF2B5EF4-FFF2-40B4-BE49-F238E27FC236}">
                <a16:creationId xmlns:a16="http://schemas.microsoft.com/office/drawing/2014/main" id="{4AC90755-C090-5073-8EBF-C9F6F5904FD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0334A04-EA4C-AEDE-1D63-7D6F4A1EF203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74685FC-0874-F193-D20E-4D7C583E273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C0A871E-4FA1-2FC9-9D70-A9EED746933F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D8D9B24-441B-6362-1B54-59704A1F34F6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D3F19C0-3DC9-3AD0-3D83-5D6FB5BC68AA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5AEBE46A-F953-F3E3-2F40-E581740BB300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03AD00B-3DA8-EC9E-EC60-795D3AB99816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3B0241C-C405-98DA-0403-3E73605EF9AC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D690416-057D-5C6F-E685-FC023E74CB24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</p:spTree>
    <p:extLst>
      <p:ext uri="{BB962C8B-B14F-4D97-AF65-F5344CB8AC3E}">
        <p14:creationId xmlns:p14="http://schemas.microsoft.com/office/powerpoint/2010/main" val="60623067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6106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5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14BF26-EDEF-B814-D64A-62A7A6C670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EB840715-8A37-7EDA-2070-470D476A27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147" y="1552632"/>
            <a:ext cx="6223821" cy="720000"/>
          </a:xfrm>
        </p:spPr>
        <p:txBody>
          <a:bodyPr/>
          <a:lstStyle/>
          <a:p>
            <a:r>
              <a:rPr lang="ar-MA" dirty="0"/>
              <a:t>افتتاح الحصة</a:t>
            </a:r>
            <a:endParaRPr lang="fr-MA" dirty="0"/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3BC7D155-D303-AF66-4566-96626752B8D9}"/>
              </a:ext>
            </a:extLst>
          </p:cNvPr>
          <p:cNvGrpSpPr/>
          <p:nvPr/>
        </p:nvGrpSpPr>
        <p:grpSpPr>
          <a:xfrm>
            <a:off x="1887677" y="2851355"/>
            <a:ext cx="5368645" cy="1763587"/>
            <a:chOff x="1748749" y="1791236"/>
            <a:chExt cx="5368645" cy="1013653"/>
          </a:xfrm>
        </p:grpSpPr>
        <p:sp>
          <p:nvSpPr>
            <p:cNvPr id="17" name="Forme libre : forme 16">
              <a:extLst>
                <a:ext uri="{FF2B5EF4-FFF2-40B4-BE49-F238E27FC236}">
                  <a16:creationId xmlns:a16="http://schemas.microsoft.com/office/drawing/2014/main" id="{EA0E85D7-EF6D-1DCC-6222-A5CF0ED25D49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85681889-3B2D-85D8-051B-8CF1B5CA7160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pic>
        <p:nvPicPr>
          <p:cNvPr id="19" name="Image 18">
            <a:extLst>
              <a:ext uri="{FF2B5EF4-FFF2-40B4-BE49-F238E27FC236}">
                <a16:creationId xmlns:a16="http://schemas.microsoft.com/office/drawing/2014/main" id="{2FB16753-488C-E5D8-6FDB-05B164788FB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77972" y="2904957"/>
            <a:ext cx="544953" cy="540000"/>
          </a:xfrm>
          <a:prstGeom prst="rect">
            <a:avLst/>
          </a:prstGeom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39F349FD-F66A-A515-4321-2E9074AEB765}"/>
              </a:ext>
            </a:extLst>
          </p:cNvPr>
          <p:cNvSpPr txBox="1"/>
          <p:nvPr/>
        </p:nvSpPr>
        <p:spPr>
          <a:xfrm>
            <a:off x="4492304" y="2885903"/>
            <a:ext cx="2152272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 - 01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نشاط اعتيادي</a:t>
            </a:r>
          </a:p>
        </p:txBody>
      </p:sp>
      <p:pic>
        <p:nvPicPr>
          <p:cNvPr id="27" name="Espace réservé pour une image  20">
            <a:extLst>
              <a:ext uri="{FF2B5EF4-FFF2-40B4-BE49-F238E27FC236}">
                <a16:creationId xmlns:a16="http://schemas.microsoft.com/office/drawing/2014/main" id="{423F4F91-9448-30E0-1766-8E16CF8002D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560" r="-7560"/>
          <a:stretch>
            <a:fillRect/>
          </a:stretch>
        </p:blipFill>
        <p:spPr>
          <a:xfrm>
            <a:off x="1808502" y="2756182"/>
            <a:ext cx="657527" cy="657527"/>
          </a:xfrm>
          <a:prstGeom prst="rect">
            <a:avLst/>
          </a:prstGeom>
        </p:spPr>
      </p:pic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8C263D1D-F33B-DE8B-06C1-8A4705AF7B28}"/>
              </a:ext>
            </a:extLst>
          </p:cNvPr>
          <p:cNvSpPr txBox="1">
            <a:spLocks/>
          </p:cNvSpPr>
          <p:nvPr/>
        </p:nvSpPr>
        <p:spPr>
          <a:xfrm>
            <a:off x="1921075" y="3400084"/>
            <a:ext cx="4661586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ar-MA" sz="1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توظيف كلمات بصرية</a:t>
            </a:r>
          </a:p>
        </p:txBody>
      </p:sp>
      <p:pic>
        <p:nvPicPr>
          <p:cNvPr id="2" name="Google Shape;86;p130">
            <a:extLst>
              <a:ext uri="{FF2B5EF4-FFF2-40B4-BE49-F238E27FC236}">
                <a16:creationId xmlns:a16="http://schemas.microsoft.com/office/drawing/2014/main" id="{8D120050-6B72-397B-A748-285F8BC9A98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02334" y="1714632"/>
            <a:ext cx="396000" cy="396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5232876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4420D3-92FE-0AB4-6240-7D8C41D7ED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85E6034-1B25-DAE1-F955-ADF5AC219D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4283" y="756000"/>
            <a:ext cx="7090447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سنتدرب اليوم على توظيف الكلمات البصرية. من يذكر بالكلمات البصرية لهذا الأسبوع؟</a:t>
            </a:r>
            <a:endParaRPr lang="ar-MA" sz="2000" b="1" dirty="0">
              <a:solidFill>
                <a:prstClr val="white">
                  <a:lumMod val="65000"/>
                </a:prst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A313DEA-5D8D-89F0-CC34-0969F17EC0E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5978E65-D3AF-2FE7-48F2-7DF003DB48B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4F0B229-EA27-1D24-6C6D-53F403D9045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8715ACD-7EE7-39A3-D1D8-79909F271A5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68CEBDAB-F178-4FB2-16F4-0CAE5E017FC6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A794020-196E-E7D0-AFFA-FDE65B849FB8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F1F1ECF-750D-60CA-DB22-C338805058E4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BCFB2E9-7815-5C59-151F-A2A8584DFADE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13" name="Espace réservé pour une image  9">
            <a:extLst>
              <a:ext uri="{FF2B5EF4-FFF2-40B4-BE49-F238E27FC236}">
                <a16:creationId xmlns:a16="http://schemas.microsoft.com/office/drawing/2014/main" id="{5F0C2BC2-E43C-4308-1A8D-CF70CC4690D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900000" cy="90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B0C16662-C322-982F-7347-32B8EFCFC63E}"/>
              </a:ext>
            </a:extLst>
          </p:cNvPr>
          <p:cNvSpPr txBox="1"/>
          <p:nvPr/>
        </p:nvSpPr>
        <p:spPr>
          <a:xfrm>
            <a:off x="1744035" y="3013502"/>
            <a:ext cx="56559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أُوَظِّفُ ٱلْكَلِماتِ ٱلْبَصَرِيَّةَ</a:t>
            </a:r>
            <a:endParaRPr lang="fr-FR" sz="48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955224438"/>
      </p:ext>
    </p:extLst>
  </p:cSld>
  <p:clrMapOvr>
    <a:masterClrMapping/>
  </p:clrMapOvr>
  <p:transition spd="slow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B2B84A-A70B-0A2B-DC10-C15868B4B1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4A8170A-A9CF-B6C9-F6B8-ED897AF137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</a:p>
        </p:txBody>
      </p:sp>
      <p:pic>
        <p:nvPicPr>
          <p:cNvPr id="43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97158E6-220A-E25B-3507-BC3C2F3DD7F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3D70491-EACD-BDFF-1E1F-21CAA32F036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E07E44E-1E3D-C08F-0CC5-CE727A43433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1DE667A-EC83-6E70-16E3-DB653C7FA2F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41712B9-E33B-E261-713E-77EBC03029C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36CF0CDE-BA67-6D99-3CE2-655892942510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3E6D8AF-F60B-AE5D-DBB9-2D0838EC0BE5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C2FC514-AA55-C0AD-CF93-57219B1A985F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73A1282-1E18-22E0-67EF-B03ED7BEF93E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22" name="Google Shape;1666;p201">
            <a:extLst>
              <a:ext uri="{FF2B5EF4-FFF2-40B4-BE49-F238E27FC236}">
                <a16:creationId xmlns:a16="http://schemas.microsoft.com/office/drawing/2014/main" id="{5F7DA486-6D9F-25E6-2DE8-EE890C2ADC98}"/>
              </a:ext>
            </a:extLst>
          </p:cNvPr>
          <p:cNvSpPr/>
          <p:nvPr/>
        </p:nvSpPr>
        <p:spPr>
          <a:xfrm>
            <a:off x="6771907" y="2493000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2120" y="86417"/>
                  <a:pt x="66170" y="-14752"/>
                  <a:pt x="156931" y="0"/>
                </a:cubicBezTo>
                <a:cubicBezTo>
                  <a:pt x="437048" y="17883"/>
                  <a:pt x="470972" y="4122"/>
                  <a:pt x="740517" y="0"/>
                </a:cubicBezTo>
                <a:cubicBezTo>
                  <a:pt x="1010062" y="-4122"/>
                  <a:pt x="1258576" y="-29782"/>
                  <a:pt x="1398604" y="0"/>
                </a:cubicBezTo>
                <a:cubicBezTo>
                  <a:pt x="1500264" y="-12852"/>
                  <a:pt x="1549180" y="90872"/>
                  <a:pt x="1555535" y="156931"/>
                </a:cubicBezTo>
                <a:cubicBezTo>
                  <a:pt x="1586790" y="452238"/>
                  <a:pt x="1529418" y="598879"/>
                  <a:pt x="1555535" y="784638"/>
                </a:cubicBezTo>
                <a:cubicBezTo>
                  <a:pt x="1551755" y="877324"/>
                  <a:pt x="1496008" y="924609"/>
                  <a:pt x="1398604" y="941569"/>
                </a:cubicBezTo>
                <a:cubicBezTo>
                  <a:pt x="1137699" y="948058"/>
                  <a:pt x="990558" y="937958"/>
                  <a:pt x="752934" y="941569"/>
                </a:cubicBezTo>
                <a:cubicBezTo>
                  <a:pt x="515310" y="945181"/>
                  <a:pt x="363213" y="929647"/>
                  <a:pt x="156931" y="941569"/>
                </a:cubicBezTo>
                <a:cubicBezTo>
                  <a:pt x="70519" y="938794"/>
                  <a:pt x="11016" y="871220"/>
                  <a:pt x="0" y="784638"/>
                </a:cubicBezTo>
                <a:cubicBezTo>
                  <a:pt x="-3346" y="523853"/>
                  <a:pt x="-30684" y="309904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-47" y="56878"/>
                  <a:pt x="64770" y="13933"/>
                  <a:pt x="156931" y="0"/>
                </a:cubicBezTo>
                <a:cubicBezTo>
                  <a:pt x="366354" y="16526"/>
                  <a:pt x="621983" y="-154"/>
                  <a:pt x="752934" y="0"/>
                </a:cubicBezTo>
                <a:cubicBezTo>
                  <a:pt x="883885" y="154"/>
                  <a:pt x="1247783" y="-17271"/>
                  <a:pt x="1398604" y="0"/>
                </a:cubicBezTo>
                <a:cubicBezTo>
                  <a:pt x="1489259" y="2516"/>
                  <a:pt x="1572537" y="67915"/>
                  <a:pt x="1555535" y="156931"/>
                </a:cubicBezTo>
                <a:cubicBezTo>
                  <a:pt x="1530700" y="283168"/>
                  <a:pt x="1558290" y="655335"/>
                  <a:pt x="1555535" y="784638"/>
                </a:cubicBezTo>
                <a:cubicBezTo>
                  <a:pt x="1556275" y="880164"/>
                  <a:pt x="1499828" y="940609"/>
                  <a:pt x="1398604" y="941569"/>
                </a:cubicBezTo>
                <a:cubicBezTo>
                  <a:pt x="1129452" y="914329"/>
                  <a:pt x="978249" y="943978"/>
                  <a:pt x="777768" y="941569"/>
                </a:cubicBezTo>
                <a:cubicBezTo>
                  <a:pt x="577287" y="939160"/>
                  <a:pt x="395901" y="912347"/>
                  <a:pt x="156931" y="941569"/>
                </a:cubicBezTo>
                <a:cubicBezTo>
                  <a:pt x="72208" y="932936"/>
                  <a:pt x="2605" y="867754"/>
                  <a:pt x="0" y="784638"/>
                </a:cubicBezTo>
                <a:cubicBezTo>
                  <a:pt x="31336" y="571813"/>
                  <a:pt x="19177" y="342512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لَنْ</a:t>
            </a:r>
          </a:p>
        </p:txBody>
      </p:sp>
      <p:sp>
        <p:nvSpPr>
          <p:cNvPr id="23" name="Google Shape;1667;p201">
            <a:extLst>
              <a:ext uri="{FF2B5EF4-FFF2-40B4-BE49-F238E27FC236}">
                <a16:creationId xmlns:a16="http://schemas.microsoft.com/office/drawing/2014/main" id="{DB31AAE5-19B1-6EF8-182B-11EC938E33BD}"/>
              </a:ext>
            </a:extLst>
          </p:cNvPr>
          <p:cNvSpPr/>
          <p:nvPr/>
        </p:nvSpPr>
        <p:spPr>
          <a:xfrm>
            <a:off x="4721995" y="2493000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أَمّا إِذا </a:t>
            </a:r>
          </a:p>
        </p:txBody>
      </p:sp>
      <p:sp>
        <p:nvSpPr>
          <p:cNvPr id="24" name="Google Shape;1668;p201">
            <a:extLst>
              <a:ext uri="{FF2B5EF4-FFF2-40B4-BE49-F238E27FC236}">
                <a16:creationId xmlns:a16="http://schemas.microsoft.com/office/drawing/2014/main" id="{4757E912-FC91-3773-D6CA-3355B38812EE}"/>
              </a:ext>
            </a:extLst>
          </p:cNvPr>
          <p:cNvSpPr/>
          <p:nvPr/>
        </p:nvSpPr>
        <p:spPr>
          <a:xfrm>
            <a:off x="2672083" y="2493000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13050" y="66891"/>
                  <a:pt x="68044" y="-1301"/>
                  <a:pt x="156931" y="0"/>
                </a:cubicBezTo>
                <a:cubicBezTo>
                  <a:pt x="338397" y="-1055"/>
                  <a:pt x="522974" y="25327"/>
                  <a:pt x="777768" y="0"/>
                </a:cubicBezTo>
                <a:cubicBezTo>
                  <a:pt x="1032562" y="-25327"/>
                  <a:pt x="1096094" y="-11607"/>
                  <a:pt x="1398604" y="0"/>
                </a:cubicBezTo>
                <a:cubicBezTo>
                  <a:pt x="1480054" y="9542"/>
                  <a:pt x="1564197" y="67643"/>
                  <a:pt x="1555535" y="156931"/>
                </a:cubicBezTo>
                <a:cubicBezTo>
                  <a:pt x="1558191" y="388692"/>
                  <a:pt x="1546877" y="626975"/>
                  <a:pt x="1555535" y="784638"/>
                </a:cubicBezTo>
                <a:cubicBezTo>
                  <a:pt x="1560147" y="879837"/>
                  <a:pt x="1490119" y="945138"/>
                  <a:pt x="1398604" y="941569"/>
                </a:cubicBezTo>
                <a:cubicBezTo>
                  <a:pt x="1243545" y="957531"/>
                  <a:pt x="1054318" y="938628"/>
                  <a:pt x="790184" y="941569"/>
                </a:cubicBezTo>
                <a:cubicBezTo>
                  <a:pt x="526050" y="944510"/>
                  <a:pt x="400769" y="911685"/>
                  <a:pt x="156931" y="941569"/>
                </a:cubicBezTo>
                <a:cubicBezTo>
                  <a:pt x="65308" y="946494"/>
                  <a:pt x="2679" y="862991"/>
                  <a:pt x="0" y="784638"/>
                </a:cubicBezTo>
                <a:cubicBezTo>
                  <a:pt x="-11551" y="525311"/>
                  <a:pt x="-30047" y="428888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7119" y="61670"/>
                  <a:pt x="72107" y="-19453"/>
                  <a:pt x="156931" y="0"/>
                </a:cubicBezTo>
                <a:cubicBezTo>
                  <a:pt x="328791" y="-26882"/>
                  <a:pt x="558719" y="-21326"/>
                  <a:pt x="752934" y="0"/>
                </a:cubicBezTo>
                <a:cubicBezTo>
                  <a:pt x="947149" y="21326"/>
                  <a:pt x="1099997" y="-2913"/>
                  <a:pt x="1398604" y="0"/>
                </a:cubicBezTo>
                <a:cubicBezTo>
                  <a:pt x="1487210" y="2003"/>
                  <a:pt x="1561044" y="85370"/>
                  <a:pt x="1555535" y="156931"/>
                </a:cubicBezTo>
                <a:cubicBezTo>
                  <a:pt x="1547687" y="378933"/>
                  <a:pt x="1555162" y="651872"/>
                  <a:pt x="1555535" y="784638"/>
                </a:cubicBezTo>
                <a:cubicBezTo>
                  <a:pt x="1549320" y="862907"/>
                  <a:pt x="1468434" y="948734"/>
                  <a:pt x="1398604" y="941569"/>
                </a:cubicBezTo>
                <a:cubicBezTo>
                  <a:pt x="1119433" y="942063"/>
                  <a:pt x="1022617" y="951892"/>
                  <a:pt x="815018" y="941569"/>
                </a:cubicBezTo>
                <a:cubicBezTo>
                  <a:pt x="607419" y="931246"/>
                  <a:pt x="382092" y="952586"/>
                  <a:pt x="156931" y="941569"/>
                </a:cubicBezTo>
                <a:cubicBezTo>
                  <a:pt x="68959" y="921522"/>
                  <a:pt x="5160" y="875721"/>
                  <a:pt x="0" y="784638"/>
                </a:cubicBezTo>
                <a:cubicBezTo>
                  <a:pt x="11028" y="499908"/>
                  <a:pt x="5651" y="39645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ما إِنْ </a:t>
            </a:r>
          </a:p>
        </p:txBody>
      </p:sp>
      <p:sp>
        <p:nvSpPr>
          <p:cNvPr id="25" name="Google Shape;1669;p201">
            <a:extLst>
              <a:ext uri="{FF2B5EF4-FFF2-40B4-BE49-F238E27FC236}">
                <a16:creationId xmlns:a16="http://schemas.microsoft.com/office/drawing/2014/main" id="{00C2F946-632B-167F-E793-C58769E8B7DD}"/>
              </a:ext>
            </a:extLst>
          </p:cNvPr>
          <p:cNvSpPr/>
          <p:nvPr/>
        </p:nvSpPr>
        <p:spPr>
          <a:xfrm>
            <a:off x="622171" y="2493000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3306" y="71882"/>
                  <a:pt x="72889" y="-9205"/>
                  <a:pt x="156931" y="0"/>
                </a:cubicBezTo>
                <a:cubicBezTo>
                  <a:pt x="380030" y="24619"/>
                  <a:pt x="610840" y="-30227"/>
                  <a:pt x="790184" y="0"/>
                </a:cubicBezTo>
                <a:cubicBezTo>
                  <a:pt x="969528" y="30227"/>
                  <a:pt x="1185489" y="-18378"/>
                  <a:pt x="1398604" y="0"/>
                </a:cubicBezTo>
                <a:cubicBezTo>
                  <a:pt x="1493855" y="-2015"/>
                  <a:pt x="1556304" y="85869"/>
                  <a:pt x="1555535" y="156931"/>
                </a:cubicBezTo>
                <a:cubicBezTo>
                  <a:pt x="1584643" y="370998"/>
                  <a:pt x="1529531" y="616239"/>
                  <a:pt x="1555535" y="784638"/>
                </a:cubicBezTo>
                <a:cubicBezTo>
                  <a:pt x="1551135" y="877448"/>
                  <a:pt x="1487794" y="938735"/>
                  <a:pt x="1398604" y="941569"/>
                </a:cubicBezTo>
                <a:cubicBezTo>
                  <a:pt x="1255272" y="967946"/>
                  <a:pt x="935442" y="967980"/>
                  <a:pt x="815018" y="941569"/>
                </a:cubicBezTo>
                <a:cubicBezTo>
                  <a:pt x="694594" y="915158"/>
                  <a:pt x="373807" y="925835"/>
                  <a:pt x="156931" y="941569"/>
                </a:cubicBezTo>
                <a:cubicBezTo>
                  <a:pt x="71633" y="921527"/>
                  <a:pt x="6159" y="876589"/>
                  <a:pt x="0" y="784638"/>
                </a:cubicBezTo>
                <a:cubicBezTo>
                  <a:pt x="1558" y="538052"/>
                  <a:pt x="-24494" y="419932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-1016" y="73659"/>
                  <a:pt x="90190" y="-7503"/>
                  <a:pt x="156931" y="0"/>
                </a:cubicBezTo>
                <a:cubicBezTo>
                  <a:pt x="364623" y="-31874"/>
                  <a:pt x="539091" y="8077"/>
                  <a:pt x="802601" y="0"/>
                </a:cubicBezTo>
                <a:cubicBezTo>
                  <a:pt x="1066111" y="-8077"/>
                  <a:pt x="1262295" y="-343"/>
                  <a:pt x="1398604" y="0"/>
                </a:cubicBezTo>
                <a:cubicBezTo>
                  <a:pt x="1465840" y="-8818"/>
                  <a:pt x="1538355" y="63506"/>
                  <a:pt x="1555535" y="156931"/>
                </a:cubicBezTo>
                <a:cubicBezTo>
                  <a:pt x="1532067" y="408098"/>
                  <a:pt x="1533168" y="653960"/>
                  <a:pt x="1555535" y="784638"/>
                </a:cubicBezTo>
                <a:cubicBezTo>
                  <a:pt x="1561350" y="868751"/>
                  <a:pt x="1483099" y="940460"/>
                  <a:pt x="1398604" y="941569"/>
                </a:cubicBezTo>
                <a:cubicBezTo>
                  <a:pt x="1237335" y="932636"/>
                  <a:pt x="983977" y="924696"/>
                  <a:pt x="752934" y="941569"/>
                </a:cubicBezTo>
                <a:cubicBezTo>
                  <a:pt x="521891" y="958443"/>
                  <a:pt x="279648" y="949899"/>
                  <a:pt x="156931" y="941569"/>
                </a:cubicBezTo>
                <a:cubicBezTo>
                  <a:pt x="86665" y="928305"/>
                  <a:pt x="-2391" y="881976"/>
                  <a:pt x="0" y="784638"/>
                </a:cubicBezTo>
                <a:cubicBezTo>
                  <a:pt x="30625" y="645826"/>
                  <a:pt x="26950" y="457919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هَلّا</a:t>
            </a:r>
            <a:endParaRPr lang="ar-MA" sz="5400" b="1" kern="0" dirty="0">
              <a:solidFill>
                <a:schemeClr val="accent1">
                  <a:lumMod val="50000"/>
                </a:schemeClr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27" name="Google Shape;1670;p201">
            <a:extLst>
              <a:ext uri="{FF2B5EF4-FFF2-40B4-BE49-F238E27FC236}">
                <a16:creationId xmlns:a16="http://schemas.microsoft.com/office/drawing/2014/main" id="{BD635C99-8849-923D-9AB3-7159CF60EB60}"/>
              </a:ext>
            </a:extLst>
          </p:cNvPr>
          <p:cNvSpPr/>
          <p:nvPr/>
        </p:nvSpPr>
        <p:spPr>
          <a:xfrm>
            <a:off x="4698379" y="3869657"/>
            <a:ext cx="1584000" cy="910815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2120" y="86417"/>
                  <a:pt x="66170" y="-14752"/>
                  <a:pt x="156931" y="0"/>
                </a:cubicBezTo>
                <a:cubicBezTo>
                  <a:pt x="437048" y="17883"/>
                  <a:pt x="470972" y="4122"/>
                  <a:pt x="740517" y="0"/>
                </a:cubicBezTo>
                <a:cubicBezTo>
                  <a:pt x="1010062" y="-4122"/>
                  <a:pt x="1258576" y="-29782"/>
                  <a:pt x="1398604" y="0"/>
                </a:cubicBezTo>
                <a:cubicBezTo>
                  <a:pt x="1500264" y="-12852"/>
                  <a:pt x="1549180" y="90872"/>
                  <a:pt x="1555535" y="156931"/>
                </a:cubicBezTo>
                <a:cubicBezTo>
                  <a:pt x="1586790" y="452238"/>
                  <a:pt x="1529418" y="598879"/>
                  <a:pt x="1555535" y="784638"/>
                </a:cubicBezTo>
                <a:cubicBezTo>
                  <a:pt x="1551755" y="877324"/>
                  <a:pt x="1496008" y="924609"/>
                  <a:pt x="1398604" y="941569"/>
                </a:cubicBezTo>
                <a:cubicBezTo>
                  <a:pt x="1137699" y="948058"/>
                  <a:pt x="990558" y="937958"/>
                  <a:pt x="752934" y="941569"/>
                </a:cubicBezTo>
                <a:cubicBezTo>
                  <a:pt x="515310" y="945181"/>
                  <a:pt x="363213" y="929647"/>
                  <a:pt x="156931" y="941569"/>
                </a:cubicBezTo>
                <a:cubicBezTo>
                  <a:pt x="70519" y="938794"/>
                  <a:pt x="11016" y="871220"/>
                  <a:pt x="0" y="784638"/>
                </a:cubicBezTo>
                <a:cubicBezTo>
                  <a:pt x="-3346" y="523853"/>
                  <a:pt x="-30684" y="309904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-47" y="56878"/>
                  <a:pt x="64770" y="13933"/>
                  <a:pt x="156931" y="0"/>
                </a:cubicBezTo>
                <a:cubicBezTo>
                  <a:pt x="366354" y="16526"/>
                  <a:pt x="621983" y="-154"/>
                  <a:pt x="752934" y="0"/>
                </a:cubicBezTo>
                <a:cubicBezTo>
                  <a:pt x="883885" y="154"/>
                  <a:pt x="1247783" y="-17271"/>
                  <a:pt x="1398604" y="0"/>
                </a:cubicBezTo>
                <a:cubicBezTo>
                  <a:pt x="1489259" y="2516"/>
                  <a:pt x="1572537" y="67915"/>
                  <a:pt x="1555535" y="156931"/>
                </a:cubicBezTo>
                <a:cubicBezTo>
                  <a:pt x="1530700" y="283168"/>
                  <a:pt x="1558290" y="655335"/>
                  <a:pt x="1555535" y="784638"/>
                </a:cubicBezTo>
                <a:cubicBezTo>
                  <a:pt x="1556275" y="880164"/>
                  <a:pt x="1499828" y="940609"/>
                  <a:pt x="1398604" y="941569"/>
                </a:cubicBezTo>
                <a:cubicBezTo>
                  <a:pt x="1129452" y="914329"/>
                  <a:pt x="978249" y="943978"/>
                  <a:pt x="777768" y="941569"/>
                </a:cubicBezTo>
                <a:cubicBezTo>
                  <a:pt x="577287" y="939160"/>
                  <a:pt x="395901" y="912347"/>
                  <a:pt x="156931" y="941569"/>
                </a:cubicBezTo>
                <a:cubicBezTo>
                  <a:pt x="72208" y="932936"/>
                  <a:pt x="2605" y="867754"/>
                  <a:pt x="0" y="784638"/>
                </a:cubicBezTo>
                <a:cubicBezTo>
                  <a:pt x="31336" y="571813"/>
                  <a:pt x="19177" y="342512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نَحْوَ</a:t>
            </a:r>
            <a:endParaRPr lang="ar-SA" sz="5400" b="1" kern="0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ea typeface="Aptos" panose="020B0004020202020204" pitchFamily="34" charset="0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8" name="Google Shape;1671;p201">
            <a:extLst>
              <a:ext uri="{FF2B5EF4-FFF2-40B4-BE49-F238E27FC236}">
                <a16:creationId xmlns:a16="http://schemas.microsoft.com/office/drawing/2014/main" id="{8059F8A9-0903-B876-F2D6-8ED54F716299}"/>
              </a:ext>
            </a:extLst>
          </p:cNvPr>
          <p:cNvSpPr/>
          <p:nvPr/>
        </p:nvSpPr>
        <p:spPr>
          <a:xfrm>
            <a:off x="6788902" y="3869657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عِنْدَما</a:t>
            </a:r>
          </a:p>
        </p:txBody>
      </p:sp>
      <p:sp>
        <p:nvSpPr>
          <p:cNvPr id="29" name="Google Shape;1672;p201">
            <a:extLst>
              <a:ext uri="{FF2B5EF4-FFF2-40B4-BE49-F238E27FC236}">
                <a16:creationId xmlns:a16="http://schemas.microsoft.com/office/drawing/2014/main" id="{AA17097D-FA83-168C-DC0E-B0EFC591EBE8}"/>
              </a:ext>
            </a:extLst>
          </p:cNvPr>
          <p:cNvSpPr/>
          <p:nvPr/>
        </p:nvSpPr>
        <p:spPr>
          <a:xfrm>
            <a:off x="2672083" y="3774153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13050" y="66891"/>
                  <a:pt x="68044" y="-1301"/>
                  <a:pt x="156931" y="0"/>
                </a:cubicBezTo>
                <a:cubicBezTo>
                  <a:pt x="338397" y="-1055"/>
                  <a:pt x="522974" y="25327"/>
                  <a:pt x="777768" y="0"/>
                </a:cubicBezTo>
                <a:cubicBezTo>
                  <a:pt x="1032562" y="-25327"/>
                  <a:pt x="1096094" y="-11607"/>
                  <a:pt x="1398604" y="0"/>
                </a:cubicBezTo>
                <a:cubicBezTo>
                  <a:pt x="1480054" y="9542"/>
                  <a:pt x="1564197" y="67643"/>
                  <a:pt x="1555535" y="156931"/>
                </a:cubicBezTo>
                <a:cubicBezTo>
                  <a:pt x="1558191" y="388692"/>
                  <a:pt x="1546877" y="626975"/>
                  <a:pt x="1555535" y="784638"/>
                </a:cubicBezTo>
                <a:cubicBezTo>
                  <a:pt x="1560147" y="879837"/>
                  <a:pt x="1490119" y="945138"/>
                  <a:pt x="1398604" y="941569"/>
                </a:cubicBezTo>
                <a:cubicBezTo>
                  <a:pt x="1243545" y="957531"/>
                  <a:pt x="1054318" y="938628"/>
                  <a:pt x="790184" y="941569"/>
                </a:cubicBezTo>
                <a:cubicBezTo>
                  <a:pt x="526050" y="944510"/>
                  <a:pt x="400769" y="911685"/>
                  <a:pt x="156931" y="941569"/>
                </a:cubicBezTo>
                <a:cubicBezTo>
                  <a:pt x="65308" y="946494"/>
                  <a:pt x="2679" y="862991"/>
                  <a:pt x="0" y="784638"/>
                </a:cubicBezTo>
                <a:cubicBezTo>
                  <a:pt x="-11551" y="525311"/>
                  <a:pt x="-30047" y="428888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7119" y="61670"/>
                  <a:pt x="72107" y="-19453"/>
                  <a:pt x="156931" y="0"/>
                </a:cubicBezTo>
                <a:cubicBezTo>
                  <a:pt x="328791" y="-26882"/>
                  <a:pt x="558719" y="-21326"/>
                  <a:pt x="752934" y="0"/>
                </a:cubicBezTo>
                <a:cubicBezTo>
                  <a:pt x="947149" y="21326"/>
                  <a:pt x="1099997" y="-2913"/>
                  <a:pt x="1398604" y="0"/>
                </a:cubicBezTo>
                <a:cubicBezTo>
                  <a:pt x="1487210" y="2003"/>
                  <a:pt x="1561044" y="85370"/>
                  <a:pt x="1555535" y="156931"/>
                </a:cubicBezTo>
                <a:cubicBezTo>
                  <a:pt x="1547687" y="378933"/>
                  <a:pt x="1555162" y="651872"/>
                  <a:pt x="1555535" y="784638"/>
                </a:cubicBezTo>
                <a:cubicBezTo>
                  <a:pt x="1549320" y="862907"/>
                  <a:pt x="1468434" y="948734"/>
                  <a:pt x="1398604" y="941569"/>
                </a:cubicBezTo>
                <a:cubicBezTo>
                  <a:pt x="1119433" y="942063"/>
                  <a:pt x="1022617" y="951892"/>
                  <a:pt x="815018" y="941569"/>
                </a:cubicBezTo>
                <a:cubicBezTo>
                  <a:pt x="607419" y="931246"/>
                  <a:pt x="382092" y="952586"/>
                  <a:pt x="156931" y="941569"/>
                </a:cubicBezTo>
                <a:cubicBezTo>
                  <a:pt x="68959" y="921522"/>
                  <a:pt x="5160" y="875721"/>
                  <a:pt x="0" y="784638"/>
                </a:cubicBezTo>
                <a:cubicBezTo>
                  <a:pt x="11028" y="499908"/>
                  <a:pt x="5651" y="39645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لا</a:t>
            </a:r>
          </a:p>
        </p:txBody>
      </p:sp>
      <p:sp>
        <p:nvSpPr>
          <p:cNvPr id="30" name="Google Shape;1672;p201">
            <a:extLst>
              <a:ext uri="{FF2B5EF4-FFF2-40B4-BE49-F238E27FC236}">
                <a16:creationId xmlns:a16="http://schemas.microsoft.com/office/drawing/2014/main" id="{3DCFADFA-2089-7CE9-EA28-189C790367C2}"/>
              </a:ext>
            </a:extLst>
          </p:cNvPr>
          <p:cNvSpPr/>
          <p:nvPr/>
        </p:nvSpPr>
        <p:spPr>
          <a:xfrm>
            <a:off x="622171" y="3809564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13050" y="66891"/>
                  <a:pt x="68044" y="-1301"/>
                  <a:pt x="156931" y="0"/>
                </a:cubicBezTo>
                <a:cubicBezTo>
                  <a:pt x="338397" y="-1055"/>
                  <a:pt x="522974" y="25327"/>
                  <a:pt x="777768" y="0"/>
                </a:cubicBezTo>
                <a:cubicBezTo>
                  <a:pt x="1032562" y="-25327"/>
                  <a:pt x="1096094" y="-11607"/>
                  <a:pt x="1398604" y="0"/>
                </a:cubicBezTo>
                <a:cubicBezTo>
                  <a:pt x="1480054" y="9542"/>
                  <a:pt x="1564197" y="67643"/>
                  <a:pt x="1555535" y="156931"/>
                </a:cubicBezTo>
                <a:cubicBezTo>
                  <a:pt x="1558191" y="388692"/>
                  <a:pt x="1546877" y="626975"/>
                  <a:pt x="1555535" y="784638"/>
                </a:cubicBezTo>
                <a:cubicBezTo>
                  <a:pt x="1560147" y="879837"/>
                  <a:pt x="1490119" y="945138"/>
                  <a:pt x="1398604" y="941569"/>
                </a:cubicBezTo>
                <a:cubicBezTo>
                  <a:pt x="1243545" y="957531"/>
                  <a:pt x="1054318" y="938628"/>
                  <a:pt x="790184" y="941569"/>
                </a:cubicBezTo>
                <a:cubicBezTo>
                  <a:pt x="526050" y="944510"/>
                  <a:pt x="400769" y="911685"/>
                  <a:pt x="156931" y="941569"/>
                </a:cubicBezTo>
                <a:cubicBezTo>
                  <a:pt x="65308" y="946494"/>
                  <a:pt x="2679" y="862991"/>
                  <a:pt x="0" y="784638"/>
                </a:cubicBezTo>
                <a:cubicBezTo>
                  <a:pt x="-11551" y="525311"/>
                  <a:pt x="-30047" y="428888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7119" y="61670"/>
                  <a:pt x="72107" y="-19453"/>
                  <a:pt x="156931" y="0"/>
                </a:cubicBezTo>
                <a:cubicBezTo>
                  <a:pt x="328791" y="-26882"/>
                  <a:pt x="558719" y="-21326"/>
                  <a:pt x="752934" y="0"/>
                </a:cubicBezTo>
                <a:cubicBezTo>
                  <a:pt x="947149" y="21326"/>
                  <a:pt x="1099997" y="-2913"/>
                  <a:pt x="1398604" y="0"/>
                </a:cubicBezTo>
                <a:cubicBezTo>
                  <a:pt x="1487210" y="2003"/>
                  <a:pt x="1561044" y="85370"/>
                  <a:pt x="1555535" y="156931"/>
                </a:cubicBezTo>
                <a:cubicBezTo>
                  <a:pt x="1547687" y="378933"/>
                  <a:pt x="1555162" y="651872"/>
                  <a:pt x="1555535" y="784638"/>
                </a:cubicBezTo>
                <a:cubicBezTo>
                  <a:pt x="1549320" y="862907"/>
                  <a:pt x="1468434" y="948734"/>
                  <a:pt x="1398604" y="941569"/>
                </a:cubicBezTo>
                <a:cubicBezTo>
                  <a:pt x="1119433" y="942063"/>
                  <a:pt x="1022617" y="951892"/>
                  <a:pt x="815018" y="941569"/>
                </a:cubicBezTo>
                <a:cubicBezTo>
                  <a:pt x="607419" y="931246"/>
                  <a:pt x="382092" y="952586"/>
                  <a:pt x="156931" y="941569"/>
                </a:cubicBezTo>
                <a:cubicBezTo>
                  <a:pt x="68959" y="921522"/>
                  <a:pt x="5160" y="875721"/>
                  <a:pt x="0" y="784638"/>
                </a:cubicBezTo>
                <a:cubicBezTo>
                  <a:pt x="11028" y="499908"/>
                  <a:pt x="5651" y="39645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اَلَّذي</a:t>
            </a:r>
          </a:p>
        </p:txBody>
      </p:sp>
    </p:spTree>
    <p:extLst>
      <p:ext uri="{BB962C8B-B14F-4D97-AF65-F5344CB8AC3E}">
        <p14:creationId xmlns:p14="http://schemas.microsoft.com/office/powerpoint/2010/main" val="2759907771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0BC728-C366-02A4-4110-DC85B039EF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EC548147-E33E-C6A9-716A-FFB3985D4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13" y="786480"/>
            <a:ext cx="6840000" cy="612000"/>
          </a:xfrm>
        </p:spPr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ألواحكم.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F3696E5-EF10-B25F-10B9-7227592ACF7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7608DF7-5452-36E2-9212-E5AECE46AC6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D4B6817-FF98-5364-43C9-7C167AB0EFD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6B2AC1E-3D5C-20E2-202A-6B87D54501F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5810B35-3859-EB1E-1250-782B6A4745BC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BE8D62C-BE83-ABAF-B3DA-F2581006EC22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311C0BF-0033-ADA1-3493-E78CE1956018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4F56039-606F-DBF0-9C64-F2979DEA0F62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426A2A37-1048-9090-4C4B-C8037C8A26A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pic>
        <p:nvPicPr>
          <p:cNvPr id="8" name="Google Shape;1379;p12">
            <a:extLst>
              <a:ext uri="{FF2B5EF4-FFF2-40B4-BE49-F238E27FC236}">
                <a16:creationId xmlns:a16="http://schemas.microsoft.com/office/drawing/2014/main" id="{5B840896-1E49-B1E4-1EED-EBB2B7ED493A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7">
            <a:alphaModFix/>
          </a:blip>
          <a:srcRect l="2745" t="10466" r="1216" b="10329"/>
          <a:stretch/>
        </p:blipFill>
        <p:spPr>
          <a:xfrm>
            <a:off x="2870775" y="2003322"/>
            <a:ext cx="3457463" cy="2851355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68370756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18855B-E2F9-04B4-3279-BB2373AC65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8E5A365-2C27-2949-8B60-630DD4144B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573" y="776808"/>
            <a:ext cx="6840000" cy="612000"/>
          </a:xfrm>
        </p:spPr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Arial"/>
              </a:rPr>
              <a:t>اقرؤا الجملة. ستكتبون الكلمة الناقصة انطلاقا من الكلمات المقترحة.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5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F94F068-7B31-70E7-7987-71578BD10D9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B6C8C1C-1836-94D5-1756-CC908185533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77A115C-7845-8141-7566-AF6AA6B503B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0CE8037-2FAA-2930-B03F-2B389DB4E1D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ACC0310-A04A-A53F-5719-D09FCDC0A83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F3E158DE-BA7E-623D-3D3F-668B943C66CB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39863E5-978A-7735-CC3D-0A5DF8DDB86A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84BFBD9F-71ED-E959-C3B2-E34EDFAA4CAC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82F86258-6992-9DEC-A574-2A99D73A422B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14" name="Google Shape;1666;p201">
            <a:extLst>
              <a:ext uri="{FF2B5EF4-FFF2-40B4-BE49-F238E27FC236}">
                <a16:creationId xmlns:a16="http://schemas.microsoft.com/office/drawing/2014/main" id="{CD461A70-36BC-CFB6-A5B8-4379E66D4884}"/>
              </a:ext>
            </a:extLst>
          </p:cNvPr>
          <p:cNvSpPr/>
          <p:nvPr/>
        </p:nvSpPr>
        <p:spPr>
          <a:xfrm>
            <a:off x="6771907" y="2493000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2120" y="86417"/>
                  <a:pt x="66170" y="-14752"/>
                  <a:pt x="156931" y="0"/>
                </a:cubicBezTo>
                <a:cubicBezTo>
                  <a:pt x="437048" y="17883"/>
                  <a:pt x="470972" y="4122"/>
                  <a:pt x="740517" y="0"/>
                </a:cubicBezTo>
                <a:cubicBezTo>
                  <a:pt x="1010062" y="-4122"/>
                  <a:pt x="1258576" y="-29782"/>
                  <a:pt x="1398604" y="0"/>
                </a:cubicBezTo>
                <a:cubicBezTo>
                  <a:pt x="1500264" y="-12852"/>
                  <a:pt x="1549180" y="90872"/>
                  <a:pt x="1555535" y="156931"/>
                </a:cubicBezTo>
                <a:cubicBezTo>
                  <a:pt x="1586790" y="452238"/>
                  <a:pt x="1529418" y="598879"/>
                  <a:pt x="1555535" y="784638"/>
                </a:cubicBezTo>
                <a:cubicBezTo>
                  <a:pt x="1551755" y="877324"/>
                  <a:pt x="1496008" y="924609"/>
                  <a:pt x="1398604" y="941569"/>
                </a:cubicBezTo>
                <a:cubicBezTo>
                  <a:pt x="1137699" y="948058"/>
                  <a:pt x="990558" y="937958"/>
                  <a:pt x="752934" y="941569"/>
                </a:cubicBezTo>
                <a:cubicBezTo>
                  <a:pt x="515310" y="945181"/>
                  <a:pt x="363213" y="929647"/>
                  <a:pt x="156931" y="941569"/>
                </a:cubicBezTo>
                <a:cubicBezTo>
                  <a:pt x="70519" y="938794"/>
                  <a:pt x="11016" y="871220"/>
                  <a:pt x="0" y="784638"/>
                </a:cubicBezTo>
                <a:cubicBezTo>
                  <a:pt x="-3346" y="523853"/>
                  <a:pt x="-30684" y="309904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-47" y="56878"/>
                  <a:pt x="64770" y="13933"/>
                  <a:pt x="156931" y="0"/>
                </a:cubicBezTo>
                <a:cubicBezTo>
                  <a:pt x="366354" y="16526"/>
                  <a:pt x="621983" y="-154"/>
                  <a:pt x="752934" y="0"/>
                </a:cubicBezTo>
                <a:cubicBezTo>
                  <a:pt x="883885" y="154"/>
                  <a:pt x="1247783" y="-17271"/>
                  <a:pt x="1398604" y="0"/>
                </a:cubicBezTo>
                <a:cubicBezTo>
                  <a:pt x="1489259" y="2516"/>
                  <a:pt x="1572537" y="67915"/>
                  <a:pt x="1555535" y="156931"/>
                </a:cubicBezTo>
                <a:cubicBezTo>
                  <a:pt x="1530700" y="283168"/>
                  <a:pt x="1558290" y="655335"/>
                  <a:pt x="1555535" y="784638"/>
                </a:cubicBezTo>
                <a:cubicBezTo>
                  <a:pt x="1556275" y="880164"/>
                  <a:pt x="1499828" y="940609"/>
                  <a:pt x="1398604" y="941569"/>
                </a:cubicBezTo>
                <a:cubicBezTo>
                  <a:pt x="1129452" y="914329"/>
                  <a:pt x="978249" y="943978"/>
                  <a:pt x="777768" y="941569"/>
                </a:cubicBezTo>
                <a:cubicBezTo>
                  <a:pt x="577287" y="939160"/>
                  <a:pt x="395901" y="912347"/>
                  <a:pt x="156931" y="941569"/>
                </a:cubicBezTo>
                <a:cubicBezTo>
                  <a:pt x="72208" y="932936"/>
                  <a:pt x="2605" y="867754"/>
                  <a:pt x="0" y="784638"/>
                </a:cubicBezTo>
                <a:cubicBezTo>
                  <a:pt x="31336" y="571813"/>
                  <a:pt x="19177" y="342512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لَنْ</a:t>
            </a:r>
          </a:p>
        </p:txBody>
      </p:sp>
      <p:sp>
        <p:nvSpPr>
          <p:cNvPr id="20" name="Google Shape;1667;p201">
            <a:extLst>
              <a:ext uri="{FF2B5EF4-FFF2-40B4-BE49-F238E27FC236}">
                <a16:creationId xmlns:a16="http://schemas.microsoft.com/office/drawing/2014/main" id="{407DBD2B-3D30-BB58-9EF9-D6611946F387}"/>
              </a:ext>
            </a:extLst>
          </p:cNvPr>
          <p:cNvSpPr/>
          <p:nvPr/>
        </p:nvSpPr>
        <p:spPr>
          <a:xfrm>
            <a:off x="4721995" y="2493000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أَمّا إِذا </a:t>
            </a:r>
          </a:p>
        </p:txBody>
      </p:sp>
      <p:sp>
        <p:nvSpPr>
          <p:cNvPr id="21" name="Google Shape;1668;p201">
            <a:extLst>
              <a:ext uri="{FF2B5EF4-FFF2-40B4-BE49-F238E27FC236}">
                <a16:creationId xmlns:a16="http://schemas.microsoft.com/office/drawing/2014/main" id="{38E52973-036C-64FF-2849-1631EA5D7F4D}"/>
              </a:ext>
            </a:extLst>
          </p:cNvPr>
          <p:cNvSpPr/>
          <p:nvPr/>
        </p:nvSpPr>
        <p:spPr>
          <a:xfrm>
            <a:off x="2672083" y="2493000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13050" y="66891"/>
                  <a:pt x="68044" y="-1301"/>
                  <a:pt x="156931" y="0"/>
                </a:cubicBezTo>
                <a:cubicBezTo>
                  <a:pt x="338397" y="-1055"/>
                  <a:pt x="522974" y="25327"/>
                  <a:pt x="777768" y="0"/>
                </a:cubicBezTo>
                <a:cubicBezTo>
                  <a:pt x="1032562" y="-25327"/>
                  <a:pt x="1096094" y="-11607"/>
                  <a:pt x="1398604" y="0"/>
                </a:cubicBezTo>
                <a:cubicBezTo>
                  <a:pt x="1480054" y="9542"/>
                  <a:pt x="1564197" y="67643"/>
                  <a:pt x="1555535" y="156931"/>
                </a:cubicBezTo>
                <a:cubicBezTo>
                  <a:pt x="1558191" y="388692"/>
                  <a:pt x="1546877" y="626975"/>
                  <a:pt x="1555535" y="784638"/>
                </a:cubicBezTo>
                <a:cubicBezTo>
                  <a:pt x="1560147" y="879837"/>
                  <a:pt x="1490119" y="945138"/>
                  <a:pt x="1398604" y="941569"/>
                </a:cubicBezTo>
                <a:cubicBezTo>
                  <a:pt x="1243545" y="957531"/>
                  <a:pt x="1054318" y="938628"/>
                  <a:pt x="790184" y="941569"/>
                </a:cubicBezTo>
                <a:cubicBezTo>
                  <a:pt x="526050" y="944510"/>
                  <a:pt x="400769" y="911685"/>
                  <a:pt x="156931" y="941569"/>
                </a:cubicBezTo>
                <a:cubicBezTo>
                  <a:pt x="65308" y="946494"/>
                  <a:pt x="2679" y="862991"/>
                  <a:pt x="0" y="784638"/>
                </a:cubicBezTo>
                <a:cubicBezTo>
                  <a:pt x="-11551" y="525311"/>
                  <a:pt x="-30047" y="428888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7119" y="61670"/>
                  <a:pt x="72107" y="-19453"/>
                  <a:pt x="156931" y="0"/>
                </a:cubicBezTo>
                <a:cubicBezTo>
                  <a:pt x="328791" y="-26882"/>
                  <a:pt x="558719" y="-21326"/>
                  <a:pt x="752934" y="0"/>
                </a:cubicBezTo>
                <a:cubicBezTo>
                  <a:pt x="947149" y="21326"/>
                  <a:pt x="1099997" y="-2913"/>
                  <a:pt x="1398604" y="0"/>
                </a:cubicBezTo>
                <a:cubicBezTo>
                  <a:pt x="1487210" y="2003"/>
                  <a:pt x="1561044" y="85370"/>
                  <a:pt x="1555535" y="156931"/>
                </a:cubicBezTo>
                <a:cubicBezTo>
                  <a:pt x="1547687" y="378933"/>
                  <a:pt x="1555162" y="651872"/>
                  <a:pt x="1555535" y="784638"/>
                </a:cubicBezTo>
                <a:cubicBezTo>
                  <a:pt x="1549320" y="862907"/>
                  <a:pt x="1468434" y="948734"/>
                  <a:pt x="1398604" y="941569"/>
                </a:cubicBezTo>
                <a:cubicBezTo>
                  <a:pt x="1119433" y="942063"/>
                  <a:pt x="1022617" y="951892"/>
                  <a:pt x="815018" y="941569"/>
                </a:cubicBezTo>
                <a:cubicBezTo>
                  <a:pt x="607419" y="931246"/>
                  <a:pt x="382092" y="952586"/>
                  <a:pt x="156931" y="941569"/>
                </a:cubicBezTo>
                <a:cubicBezTo>
                  <a:pt x="68959" y="921522"/>
                  <a:pt x="5160" y="875721"/>
                  <a:pt x="0" y="784638"/>
                </a:cubicBezTo>
                <a:cubicBezTo>
                  <a:pt x="11028" y="499908"/>
                  <a:pt x="5651" y="39645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ما إِنْ </a:t>
            </a:r>
          </a:p>
        </p:txBody>
      </p:sp>
      <p:sp>
        <p:nvSpPr>
          <p:cNvPr id="22" name="Google Shape;1669;p201">
            <a:extLst>
              <a:ext uri="{FF2B5EF4-FFF2-40B4-BE49-F238E27FC236}">
                <a16:creationId xmlns:a16="http://schemas.microsoft.com/office/drawing/2014/main" id="{664EC2F8-0CF9-64C9-0690-54CF85831A29}"/>
              </a:ext>
            </a:extLst>
          </p:cNvPr>
          <p:cNvSpPr/>
          <p:nvPr/>
        </p:nvSpPr>
        <p:spPr>
          <a:xfrm>
            <a:off x="622171" y="2493000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3306" y="71882"/>
                  <a:pt x="72889" y="-9205"/>
                  <a:pt x="156931" y="0"/>
                </a:cubicBezTo>
                <a:cubicBezTo>
                  <a:pt x="380030" y="24619"/>
                  <a:pt x="610840" y="-30227"/>
                  <a:pt x="790184" y="0"/>
                </a:cubicBezTo>
                <a:cubicBezTo>
                  <a:pt x="969528" y="30227"/>
                  <a:pt x="1185489" y="-18378"/>
                  <a:pt x="1398604" y="0"/>
                </a:cubicBezTo>
                <a:cubicBezTo>
                  <a:pt x="1493855" y="-2015"/>
                  <a:pt x="1556304" y="85869"/>
                  <a:pt x="1555535" y="156931"/>
                </a:cubicBezTo>
                <a:cubicBezTo>
                  <a:pt x="1584643" y="370998"/>
                  <a:pt x="1529531" y="616239"/>
                  <a:pt x="1555535" y="784638"/>
                </a:cubicBezTo>
                <a:cubicBezTo>
                  <a:pt x="1551135" y="877448"/>
                  <a:pt x="1487794" y="938735"/>
                  <a:pt x="1398604" y="941569"/>
                </a:cubicBezTo>
                <a:cubicBezTo>
                  <a:pt x="1255272" y="967946"/>
                  <a:pt x="935442" y="967980"/>
                  <a:pt x="815018" y="941569"/>
                </a:cubicBezTo>
                <a:cubicBezTo>
                  <a:pt x="694594" y="915158"/>
                  <a:pt x="373807" y="925835"/>
                  <a:pt x="156931" y="941569"/>
                </a:cubicBezTo>
                <a:cubicBezTo>
                  <a:pt x="71633" y="921527"/>
                  <a:pt x="6159" y="876589"/>
                  <a:pt x="0" y="784638"/>
                </a:cubicBezTo>
                <a:cubicBezTo>
                  <a:pt x="1558" y="538052"/>
                  <a:pt x="-24494" y="419932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-1016" y="73659"/>
                  <a:pt x="90190" y="-7503"/>
                  <a:pt x="156931" y="0"/>
                </a:cubicBezTo>
                <a:cubicBezTo>
                  <a:pt x="364623" y="-31874"/>
                  <a:pt x="539091" y="8077"/>
                  <a:pt x="802601" y="0"/>
                </a:cubicBezTo>
                <a:cubicBezTo>
                  <a:pt x="1066111" y="-8077"/>
                  <a:pt x="1262295" y="-343"/>
                  <a:pt x="1398604" y="0"/>
                </a:cubicBezTo>
                <a:cubicBezTo>
                  <a:pt x="1465840" y="-8818"/>
                  <a:pt x="1538355" y="63506"/>
                  <a:pt x="1555535" y="156931"/>
                </a:cubicBezTo>
                <a:cubicBezTo>
                  <a:pt x="1532067" y="408098"/>
                  <a:pt x="1533168" y="653960"/>
                  <a:pt x="1555535" y="784638"/>
                </a:cubicBezTo>
                <a:cubicBezTo>
                  <a:pt x="1561350" y="868751"/>
                  <a:pt x="1483099" y="940460"/>
                  <a:pt x="1398604" y="941569"/>
                </a:cubicBezTo>
                <a:cubicBezTo>
                  <a:pt x="1237335" y="932636"/>
                  <a:pt x="983977" y="924696"/>
                  <a:pt x="752934" y="941569"/>
                </a:cubicBezTo>
                <a:cubicBezTo>
                  <a:pt x="521891" y="958443"/>
                  <a:pt x="279648" y="949899"/>
                  <a:pt x="156931" y="941569"/>
                </a:cubicBezTo>
                <a:cubicBezTo>
                  <a:pt x="86665" y="928305"/>
                  <a:pt x="-2391" y="881976"/>
                  <a:pt x="0" y="784638"/>
                </a:cubicBezTo>
                <a:cubicBezTo>
                  <a:pt x="30625" y="645826"/>
                  <a:pt x="26950" y="457919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هَلّا</a:t>
            </a:r>
            <a:endParaRPr lang="ar-MA" sz="5400" b="1" kern="0" dirty="0">
              <a:solidFill>
                <a:schemeClr val="accent1">
                  <a:lumMod val="50000"/>
                </a:schemeClr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23" name="Google Shape;1670;p201">
            <a:extLst>
              <a:ext uri="{FF2B5EF4-FFF2-40B4-BE49-F238E27FC236}">
                <a16:creationId xmlns:a16="http://schemas.microsoft.com/office/drawing/2014/main" id="{F666C94F-E50A-C61F-C271-637B34131185}"/>
              </a:ext>
            </a:extLst>
          </p:cNvPr>
          <p:cNvSpPr/>
          <p:nvPr/>
        </p:nvSpPr>
        <p:spPr>
          <a:xfrm>
            <a:off x="4698379" y="3869657"/>
            <a:ext cx="1584000" cy="910815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2120" y="86417"/>
                  <a:pt x="66170" y="-14752"/>
                  <a:pt x="156931" y="0"/>
                </a:cubicBezTo>
                <a:cubicBezTo>
                  <a:pt x="437048" y="17883"/>
                  <a:pt x="470972" y="4122"/>
                  <a:pt x="740517" y="0"/>
                </a:cubicBezTo>
                <a:cubicBezTo>
                  <a:pt x="1010062" y="-4122"/>
                  <a:pt x="1258576" y="-29782"/>
                  <a:pt x="1398604" y="0"/>
                </a:cubicBezTo>
                <a:cubicBezTo>
                  <a:pt x="1500264" y="-12852"/>
                  <a:pt x="1549180" y="90872"/>
                  <a:pt x="1555535" y="156931"/>
                </a:cubicBezTo>
                <a:cubicBezTo>
                  <a:pt x="1586790" y="452238"/>
                  <a:pt x="1529418" y="598879"/>
                  <a:pt x="1555535" y="784638"/>
                </a:cubicBezTo>
                <a:cubicBezTo>
                  <a:pt x="1551755" y="877324"/>
                  <a:pt x="1496008" y="924609"/>
                  <a:pt x="1398604" y="941569"/>
                </a:cubicBezTo>
                <a:cubicBezTo>
                  <a:pt x="1137699" y="948058"/>
                  <a:pt x="990558" y="937958"/>
                  <a:pt x="752934" y="941569"/>
                </a:cubicBezTo>
                <a:cubicBezTo>
                  <a:pt x="515310" y="945181"/>
                  <a:pt x="363213" y="929647"/>
                  <a:pt x="156931" y="941569"/>
                </a:cubicBezTo>
                <a:cubicBezTo>
                  <a:pt x="70519" y="938794"/>
                  <a:pt x="11016" y="871220"/>
                  <a:pt x="0" y="784638"/>
                </a:cubicBezTo>
                <a:cubicBezTo>
                  <a:pt x="-3346" y="523853"/>
                  <a:pt x="-30684" y="309904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-47" y="56878"/>
                  <a:pt x="64770" y="13933"/>
                  <a:pt x="156931" y="0"/>
                </a:cubicBezTo>
                <a:cubicBezTo>
                  <a:pt x="366354" y="16526"/>
                  <a:pt x="621983" y="-154"/>
                  <a:pt x="752934" y="0"/>
                </a:cubicBezTo>
                <a:cubicBezTo>
                  <a:pt x="883885" y="154"/>
                  <a:pt x="1247783" y="-17271"/>
                  <a:pt x="1398604" y="0"/>
                </a:cubicBezTo>
                <a:cubicBezTo>
                  <a:pt x="1489259" y="2516"/>
                  <a:pt x="1572537" y="67915"/>
                  <a:pt x="1555535" y="156931"/>
                </a:cubicBezTo>
                <a:cubicBezTo>
                  <a:pt x="1530700" y="283168"/>
                  <a:pt x="1558290" y="655335"/>
                  <a:pt x="1555535" y="784638"/>
                </a:cubicBezTo>
                <a:cubicBezTo>
                  <a:pt x="1556275" y="880164"/>
                  <a:pt x="1499828" y="940609"/>
                  <a:pt x="1398604" y="941569"/>
                </a:cubicBezTo>
                <a:cubicBezTo>
                  <a:pt x="1129452" y="914329"/>
                  <a:pt x="978249" y="943978"/>
                  <a:pt x="777768" y="941569"/>
                </a:cubicBezTo>
                <a:cubicBezTo>
                  <a:pt x="577287" y="939160"/>
                  <a:pt x="395901" y="912347"/>
                  <a:pt x="156931" y="941569"/>
                </a:cubicBezTo>
                <a:cubicBezTo>
                  <a:pt x="72208" y="932936"/>
                  <a:pt x="2605" y="867754"/>
                  <a:pt x="0" y="784638"/>
                </a:cubicBezTo>
                <a:cubicBezTo>
                  <a:pt x="31336" y="571813"/>
                  <a:pt x="19177" y="342512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نَحْوَ</a:t>
            </a:r>
            <a:endParaRPr lang="ar-SA" sz="5400" b="1" kern="0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ea typeface="Aptos" panose="020B0004020202020204" pitchFamily="34" charset="0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4" name="Google Shape;1671;p201">
            <a:extLst>
              <a:ext uri="{FF2B5EF4-FFF2-40B4-BE49-F238E27FC236}">
                <a16:creationId xmlns:a16="http://schemas.microsoft.com/office/drawing/2014/main" id="{81E581FB-0EBA-7BBF-8ED5-9EB4D544DC6F}"/>
              </a:ext>
            </a:extLst>
          </p:cNvPr>
          <p:cNvSpPr/>
          <p:nvPr/>
        </p:nvSpPr>
        <p:spPr>
          <a:xfrm>
            <a:off x="6788902" y="3869657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عِنْدَما</a:t>
            </a:r>
          </a:p>
        </p:txBody>
      </p:sp>
      <p:sp>
        <p:nvSpPr>
          <p:cNvPr id="25" name="Google Shape;1672;p201">
            <a:extLst>
              <a:ext uri="{FF2B5EF4-FFF2-40B4-BE49-F238E27FC236}">
                <a16:creationId xmlns:a16="http://schemas.microsoft.com/office/drawing/2014/main" id="{02854743-319F-97A0-A75E-1ECD9F833235}"/>
              </a:ext>
            </a:extLst>
          </p:cNvPr>
          <p:cNvSpPr/>
          <p:nvPr/>
        </p:nvSpPr>
        <p:spPr>
          <a:xfrm>
            <a:off x="2672083" y="3774153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13050" y="66891"/>
                  <a:pt x="68044" y="-1301"/>
                  <a:pt x="156931" y="0"/>
                </a:cubicBezTo>
                <a:cubicBezTo>
                  <a:pt x="338397" y="-1055"/>
                  <a:pt x="522974" y="25327"/>
                  <a:pt x="777768" y="0"/>
                </a:cubicBezTo>
                <a:cubicBezTo>
                  <a:pt x="1032562" y="-25327"/>
                  <a:pt x="1096094" y="-11607"/>
                  <a:pt x="1398604" y="0"/>
                </a:cubicBezTo>
                <a:cubicBezTo>
                  <a:pt x="1480054" y="9542"/>
                  <a:pt x="1564197" y="67643"/>
                  <a:pt x="1555535" y="156931"/>
                </a:cubicBezTo>
                <a:cubicBezTo>
                  <a:pt x="1558191" y="388692"/>
                  <a:pt x="1546877" y="626975"/>
                  <a:pt x="1555535" y="784638"/>
                </a:cubicBezTo>
                <a:cubicBezTo>
                  <a:pt x="1560147" y="879837"/>
                  <a:pt x="1490119" y="945138"/>
                  <a:pt x="1398604" y="941569"/>
                </a:cubicBezTo>
                <a:cubicBezTo>
                  <a:pt x="1243545" y="957531"/>
                  <a:pt x="1054318" y="938628"/>
                  <a:pt x="790184" y="941569"/>
                </a:cubicBezTo>
                <a:cubicBezTo>
                  <a:pt x="526050" y="944510"/>
                  <a:pt x="400769" y="911685"/>
                  <a:pt x="156931" y="941569"/>
                </a:cubicBezTo>
                <a:cubicBezTo>
                  <a:pt x="65308" y="946494"/>
                  <a:pt x="2679" y="862991"/>
                  <a:pt x="0" y="784638"/>
                </a:cubicBezTo>
                <a:cubicBezTo>
                  <a:pt x="-11551" y="525311"/>
                  <a:pt x="-30047" y="428888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7119" y="61670"/>
                  <a:pt x="72107" y="-19453"/>
                  <a:pt x="156931" y="0"/>
                </a:cubicBezTo>
                <a:cubicBezTo>
                  <a:pt x="328791" y="-26882"/>
                  <a:pt x="558719" y="-21326"/>
                  <a:pt x="752934" y="0"/>
                </a:cubicBezTo>
                <a:cubicBezTo>
                  <a:pt x="947149" y="21326"/>
                  <a:pt x="1099997" y="-2913"/>
                  <a:pt x="1398604" y="0"/>
                </a:cubicBezTo>
                <a:cubicBezTo>
                  <a:pt x="1487210" y="2003"/>
                  <a:pt x="1561044" y="85370"/>
                  <a:pt x="1555535" y="156931"/>
                </a:cubicBezTo>
                <a:cubicBezTo>
                  <a:pt x="1547687" y="378933"/>
                  <a:pt x="1555162" y="651872"/>
                  <a:pt x="1555535" y="784638"/>
                </a:cubicBezTo>
                <a:cubicBezTo>
                  <a:pt x="1549320" y="862907"/>
                  <a:pt x="1468434" y="948734"/>
                  <a:pt x="1398604" y="941569"/>
                </a:cubicBezTo>
                <a:cubicBezTo>
                  <a:pt x="1119433" y="942063"/>
                  <a:pt x="1022617" y="951892"/>
                  <a:pt x="815018" y="941569"/>
                </a:cubicBezTo>
                <a:cubicBezTo>
                  <a:pt x="607419" y="931246"/>
                  <a:pt x="382092" y="952586"/>
                  <a:pt x="156931" y="941569"/>
                </a:cubicBezTo>
                <a:cubicBezTo>
                  <a:pt x="68959" y="921522"/>
                  <a:pt x="5160" y="875721"/>
                  <a:pt x="0" y="784638"/>
                </a:cubicBezTo>
                <a:cubicBezTo>
                  <a:pt x="11028" y="499908"/>
                  <a:pt x="5651" y="39645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لا</a:t>
            </a:r>
          </a:p>
        </p:txBody>
      </p:sp>
      <p:sp>
        <p:nvSpPr>
          <p:cNvPr id="26" name="Google Shape;1672;p201">
            <a:extLst>
              <a:ext uri="{FF2B5EF4-FFF2-40B4-BE49-F238E27FC236}">
                <a16:creationId xmlns:a16="http://schemas.microsoft.com/office/drawing/2014/main" id="{A9422806-C7C4-A4DB-D270-CAC683A15993}"/>
              </a:ext>
            </a:extLst>
          </p:cNvPr>
          <p:cNvSpPr/>
          <p:nvPr/>
        </p:nvSpPr>
        <p:spPr>
          <a:xfrm>
            <a:off x="622171" y="3809564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13050" y="66891"/>
                  <a:pt x="68044" y="-1301"/>
                  <a:pt x="156931" y="0"/>
                </a:cubicBezTo>
                <a:cubicBezTo>
                  <a:pt x="338397" y="-1055"/>
                  <a:pt x="522974" y="25327"/>
                  <a:pt x="777768" y="0"/>
                </a:cubicBezTo>
                <a:cubicBezTo>
                  <a:pt x="1032562" y="-25327"/>
                  <a:pt x="1096094" y="-11607"/>
                  <a:pt x="1398604" y="0"/>
                </a:cubicBezTo>
                <a:cubicBezTo>
                  <a:pt x="1480054" y="9542"/>
                  <a:pt x="1564197" y="67643"/>
                  <a:pt x="1555535" y="156931"/>
                </a:cubicBezTo>
                <a:cubicBezTo>
                  <a:pt x="1558191" y="388692"/>
                  <a:pt x="1546877" y="626975"/>
                  <a:pt x="1555535" y="784638"/>
                </a:cubicBezTo>
                <a:cubicBezTo>
                  <a:pt x="1560147" y="879837"/>
                  <a:pt x="1490119" y="945138"/>
                  <a:pt x="1398604" y="941569"/>
                </a:cubicBezTo>
                <a:cubicBezTo>
                  <a:pt x="1243545" y="957531"/>
                  <a:pt x="1054318" y="938628"/>
                  <a:pt x="790184" y="941569"/>
                </a:cubicBezTo>
                <a:cubicBezTo>
                  <a:pt x="526050" y="944510"/>
                  <a:pt x="400769" y="911685"/>
                  <a:pt x="156931" y="941569"/>
                </a:cubicBezTo>
                <a:cubicBezTo>
                  <a:pt x="65308" y="946494"/>
                  <a:pt x="2679" y="862991"/>
                  <a:pt x="0" y="784638"/>
                </a:cubicBezTo>
                <a:cubicBezTo>
                  <a:pt x="-11551" y="525311"/>
                  <a:pt x="-30047" y="428888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7119" y="61670"/>
                  <a:pt x="72107" y="-19453"/>
                  <a:pt x="156931" y="0"/>
                </a:cubicBezTo>
                <a:cubicBezTo>
                  <a:pt x="328791" y="-26882"/>
                  <a:pt x="558719" y="-21326"/>
                  <a:pt x="752934" y="0"/>
                </a:cubicBezTo>
                <a:cubicBezTo>
                  <a:pt x="947149" y="21326"/>
                  <a:pt x="1099997" y="-2913"/>
                  <a:pt x="1398604" y="0"/>
                </a:cubicBezTo>
                <a:cubicBezTo>
                  <a:pt x="1487210" y="2003"/>
                  <a:pt x="1561044" y="85370"/>
                  <a:pt x="1555535" y="156931"/>
                </a:cubicBezTo>
                <a:cubicBezTo>
                  <a:pt x="1547687" y="378933"/>
                  <a:pt x="1555162" y="651872"/>
                  <a:pt x="1555535" y="784638"/>
                </a:cubicBezTo>
                <a:cubicBezTo>
                  <a:pt x="1549320" y="862907"/>
                  <a:pt x="1468434" y="948734"/>
                  <a:pt x="1398604" y="941569"/>
                </a:cubicBezTo>
                <a:cubicBezTo>
                  <a:pt x="1119433" y="942063"/>
                  <a:pt x="1022617" y="951892"/>
                  <a:pt x="815018" y="941569"/>
                </a:cubicBezTo>
                <a:cubicBezTo>
                  <a:pt x="607419" y="931246"/>
                  <a:pt x="382092" y="952586"/>
                  <a:pt x="156931" y="941569"/>
                </a:cubicBezTo>
                <a:cubicBezTo>
                  <a:pt x="68959" y="921522"/>
                  <a:pt x="5160" y="875721"/>
                  <a:pt x="0" y="784638"/>
                </a:cubicBezTo>
                <a:cubicBezTo>
                  <a:pt x="11028" y="499908"/>
                  <a:pt x="5651" y="39645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اَلَّذي</a:t>
            </a:r>
          </a:p>
        </p:txBody>
      </p:sp>
      <p:sp>
        <p:nvSpPr>
          <p:cNvPr id="27" name="Google Shape;677;p154">
            <a:extLst>
              <a:ext uri="{FF2B5EF4-FFF2-40B4-BE49-F238E27FC236}">
                <a16:creationId xmlns:a16="http://schemas.microsoft.com/office/drawing/2014/main" id="{FFEC363E-BCA1-1FC3-3CFB-B56BD7FE38E1}"/>
              </a:ext>
            </a:extLst>
          </p:cNvPr>
          <p:cNvSpPr txBox="1"/>
          <p:nvPr/>
        </p:nvSpPr>
        <p:spPr>
          <a:xfrm>
            <a:off x="507747" y="5186221"/>
            <a:ext cx="8128505" cy="9232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يَعودُ أَبي إِلى ٱلْبَيْتِ ............ يَنْتَهي مِنْ عَمَلِهِ.</a:t>
            </a:r>
          </a:p>
        </p:txBody>
      </p:sp>
    </p:spTree>
    <p:extLst>
      <p:ext uri="{BB962C8B-B14F-4D97-AF65-F5344CB8AC3E}">
        <p14:creationId xmlns:p14="http://schemas.microsoft.com/office/powerpoint/2010/main" val="1506214368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2437BF-D02B-206D-DF46-13ECB0A8EB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6B595CA-DC50-DFF4-4BD6-CA5EB3BDDA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Arial"/>
              </a:rPr>
              <a:t>من وجد الكلمة المناسبة لمعنى الجملة؟ ما رأيكم؟ </a:t>
            </a:r>
            <a:r>
              <a:rPr lang="f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Arial"/>
              </a:rPr>
              <a:t>  </a:t>
            </a:r>
            <a:r>
              <a:rPr lang="f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Wingdings" panose="05000000000000000000" pitchFamily="2" charset="2"/>
              </a:rPr>
              <a:t>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Arial"/>
              </a:rPr>
              <a:t>- صححوا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0439C50-D910-FB4F-C76F-408F15B0447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522FCC5-FCBC-FA46-9F53-616AF995575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CC4189A-C315-C967-C0F0-09E705955FA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74C1914-3726-7B32-75AE-066D90AA5C0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5EE15B4F-F701-FF46-256C-E1BBDA627AC8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483457B-68FA-AF0F-C25C-9E305F2A81F3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77F8B6BB-7529-4AAF-5EB5-5CF052A4798D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C304363F-F28C-8810-9F0A-E3948497781A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10" name="Espace réservé pour une image  9">
            <a:extLst>
              <a:ext uri="{FF2B5EF4-FFF2-40B4-BE49-F238E27FC236}">
                <a16:creationId xmlns:a16="http://schemas.microsoft.com/office/drawing/2014/main" id="{911820B4-8D44-8F35-EF52-6DBFD6D6495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sp>
        <p:nvSpPr>
          <p:cNvPr id="19" name="Google Shape;1666;p201">
            <a:extLst>
              <a:ext uri="{FF2B5EF4-FFF2-40B4-BE49-F238E27FC236}">
                <a16:creationId xmlns:a16="http://schemas.microsoft.com/office/drawing/2014/main" id="{C5375EE3-0FB7-5F26-291D-EA4A09390600}"/>
              </a:ext>
            </a:extLst>
          </p:cNvPr>
          <p:cNvSpPr/>
          <p:nvPr/>
        </p:nvSpPr>
        <p:spPr>
          <a:xfrm>
            <a:off x="6771907" y="2493000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2120" y="86417"/>
                  <a:pt x="66170" y="-14752"/>
                  <a:pt x="156931" y="0"/>
                </a:cubicBezTo>
                <a:cubicBezTo>
                  <a:pt x="437048" y="17883"/>
                  <a:pt x="470972" y="4122"/>
                  <a:pt x="740517" y="0"/>
                </a:cubicBezTo>
                <a:cubicBezTo>
                  <a:pt x="1010062" y="-4122"/>
                  <a:pt x="1258576" y="-29782"/>
                  <a:pt x="1398604" y="0"/>
                </a:cubicBezTo>
                <a:cubicBezTo>
                  <a:pt x="1500264" y="-12852"/>
                  <a:pt x="1549180" y="90872"/>
                  <a:pt x="1555535" y="156931"/>
                </a:cubicBezTo>
                <a:cubicBezTo>
                  <a:pt x="1586790" y="452238"/>
                  <a:pt x="1529418" y="598879"/>
                  <a:pt x="1555535" y="784638"/>
                </a:cubicBezTo>
                <a:cubicBezTo>
                  <a:pt x="1551755" y="877324"/>
                  <a:pt x="1496008" y="924609"/>
                  <a:pt x="1398604" y="941569"/>
                </a:cubicBezTo>
                <a:cubicBezTo>
                  <a:pt x="1137699" y="948058"/>
                  <a:pt x="990558" y="937958"/>
                  <a:pt x="752934" y="941569"/>
                </a:cubicBezTo>
                <a:cubicBezTo>
                  <a:pt x="515310" y="945181"/>
                  <a:pt x="363213" y="929647"/>
                  <a:pt x="156931" y="941569"/>
                </a:cubicBezTo>
                <a:cubicBezTo>
                  <a:pt x="70519" y="938794"/>
                  <a:pt x="11016" y="871220"/>
                  <a:pt x="0" y="784638"/>
                </a:cubicBezTo>
                <a:cubicBezTo>
                  <a:pt x="-3346" y="523853"/>
                  <a:pt x="-30684" y="309904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-47" y="56878"/>
                  <a:pt x="64770" y="13933"/>
                  <a:pt x="156931" y="0"/>
                </a:cubicBezTo>
                <a:cubicBezTo>
                  <a:pt x="366354" y="16526"/>
                  <a:pt x="621983" y="-154"/>
                  <a:pt x="752934" y="0"/>
                </a:cubicBezTo>
                <a:cubicBezTo>
                  <a:pt x="883885" y="154"/>
                  <a:pt x="1247783" y="-17271"/>
                  <a:pt x="1398604" y="0"/>
                </a:cubicBezTo>
                <a:cubicBezTo>
                  <a:pt x="1489259" y="2516"/>
                  <a:pt x="1572537" y="67915"/>
                  <a:pt x="1555535" y="156931"/>
                </a:cubicBezTo>
                <a:cubicBezTo>
                  <a:pt x="1530700" y="283168"/>
                  <a:pt x="1558290" y="655335"/>
                  <a:pt x="1555535" y="784638"/>
                </a:cubicBezTo>
                <a:cubicBezTo>
                  <a:pt x="1556275" y="880164"/>
                  <a:pt x="1499828" y="940609"/>
                  <a:pt x="1398604" y="941569"/>
                </a:cubicBezTo>
                <a:cubicBezTo>
                  <a:pt x="1129452" y="914329"/>
                  <a:pt x="978249" y="943978"/>
                  <a:pt x="777768" y="941569"/>
                </a:cubicBezTo>
                <a:cubicBezTo>
                  <a:pt x="577287" y="939160"/>
                  <a:pt x="395901" y="912347"/>
                  <a:pt x="156931" y="941569"/>
                </a:cubicBezTo>
                <a:cubicBezTo>
                  <a:pt x="72208" y="932936"/>
                  <a:pt x="2605" y="867754"/>
                  <a:pt x="0" y="784638"/>
                </a:cubicBezTo>
                <a:cubicBezTo>
                  <a:pt x="31336" y="571813"/>
                  <a:pt x="19177" y="342512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لَنْ</a:t>
            </a:r>
          </a:p>
        </p:txBody>
      </p:sp>
      <p:sp>
        <p:nvSpPr>
          <p:cNvPr id="20" name="Google Shape;1667;p201">
            <a:extLst>
              <a:ext uri="{FF2B5EF4-FFF2-40B4-BE49-F238E27FC236}">
                <a16:creationId xmlns:a16="http://schemas.microsoft.com/office/drawing/2014/main" id="{C86B5849-0E83-932D-3720-F72B94173DD9}"/>
              </a:ext>
            </a:extLst>
          </p:cNvPr>
          <p:cNvSpPr/>
          <p:nvPr/>
        </p:nvSpPr>
        <p:spPr>
          <a:xfrm>
            <a:off x="4721995" y="2493000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أَمّا إِذا </a:t>
            </a:r>
          </a:p>
        </p:txBody>
      </p:sp>
      <p:sp>
        <p:nvSpPr>
          <p:cNvPr id="21" name="Google Shape;1668;p201">
            <a:extLst>
              <a:ext uri="{FF2B5EF4-FFF2-40B4-BE49-F238E27FC236}">
                <a16:creationId xmlns:a16="http://schemas.microsoft.com/office/drawing/2014/main" id="{C06C1460-5B75-3D46-CCDB-1FEE75E84E36}"/>
              </a:ext>
            </a:extLst>
          </p:cNvPr>
          <p:cNvSpPr/>
          <p:nvPr/>
        </p:nvSpPr>
        <p:spPr>
          <a:xfrm>
            <a:off x="2672083" y="2493000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13050" y="66891"/>
                  <a:pt x="68044" y="-1301"/>
                  <a:pt x="156931" y="0"/>
                </a:cubicBezTo>
                <a:cubicBezTo>
                  <a:pt x="338397" y="-1055"/>
                  <a:pt x="522974" y="25327"/>
                  <a:pt x="777768" y="0"/>
                </a:cubicBezTo>
                <a:cubicBezTo>
                  <a:pt x="1032562" y="-25327"/>
                  <a:pt x="1096094" y="-11607"/>
                  <a:pt x="1398604" y="0"/>
                </a:cubicBezTo>
                <a:cubicBezTo>
                  <a:pt x="1480054" y="9542"/>
                  <a:pt x="1564197" y="67643"/>
                  <a:pt x="1555535" y="156931"/>
                </a:cubicBezTo>
                <a:cubicBezTo>
                  <a:pt x="1558191" y="388692"/>
                  <a:pt x="1546877" y="626975"/>
                  <a:pt x="1555535" y="784638"/>
                </a:cubicBezTo>
                <a:cubicBezTo>
                  <a:pt x="1560147" y="879837"/>
                  <a:pt x="1490119" y="945138"/>
                  <a:pt x="1398604" y="941569"/>
                </a:cubicBezTo>
                <a:cubicBezTo>
                  <a:pt x="1243545" y="957531"/>
                  <a:pt x="1054318" y="938628"/>
                  <a:pt x="790184" y="941569"/>
                </a:cubicBezTo>
                <a:cubicBezTo>
                  <a:pt x="526050" y="944510"/>
                  <a:pt x="400769" y="911685"/>
                  <a:pt x="156931" y="941569"/>
                </a:cubicBezTo>
                <a:cubicBezTo>
                  <a:pt x="65308" y="946494"/>
                  <a:pt x="2679" y="862991"/>
                  <a:pt x="0" y="784638"/>
                </a:cubicBezTo>
                <a:cubicBezTo>
                  <a:pt x="-11551" y="525311"/>
                  <a:pt x="-30047" y="428888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7119" y="61670"/>
                  <a:pt x="72107" y="-19453"/>
                  <a:pt x="156931" y="0"/>
                </a:cubicBezTo>
                <a:cubicBezTo>
                  <a:pt x="328791" y="-26882"/>
                  <a:pt x="558719" y="-21326"/>
                  <a:pt x="752934" y="0"/>
                </a:cubicBezTo>
                <a:cubicBezTo>
                  <a:pt x="947149" y="21326"/>
                  <a:pt x="1099997" y="-2913"/>
                  <a:pt x="1398604" y="0"/>
                </a:cubicBezTo>
                <a:cubicBezTo>
                  <a:pt x="1487210" y="2003"/>
                  <a:pt x="1561044" y="85370"/>
                  <a:pt x="1555535" y="156931"/>
                </a:cubicBezTo>
                <a:cubicBezTo>
                  <a:pt x="1547687" y="378933"/>
                  <a:pt x="1555162" y="651872"/>
                  <a:pt x="1555535" y="784638"/>
                </a:cubicBezTo>
                <a:cubicBezTo>
                  <a:pt x="1549320" y="862907"/>
                  <a:pt x="1468434" y="948734"/>
                  <a:pt x="1398604" y="941569"/>
                </a:cubicBezTo>
                <a:cubicBezTo>
                  <a:pt x="1119433" y="942063"/>
                  <a:pt x="1022617" y="951892"/>
                  <a:pt x="815018" y="941569"/>
                </a:cubicBezTo>
                <a:cubicBezTo>
                  <a:pt x="607419" y="931246"/>
                  <a:pt x="382092" y="952586"/>
                  <a:pt x="156931" y="941569"/>
                </a:cubicBezTo>
                <a:cubicBezTo>
                  <a:pt x="68959" y="921522"/>
                  <a:pt x="5160" y="875721"/>
                  <a:pt x="0" y="784638"/>
                </a:cubicBezTo>
                <a:cubicBezTo>
                  <a:pt x="11028" y="499908"/>
                  <a:pt x="5651" y="39645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ما إِنْ </a:t>
            </a:r>
          </a:p>
        </p:txBody>
      </p:sp>
      <p:sp>
        <p:nvSpPr>
          <p:cNvPr id="22" name="Google Shape;1669;p201">
            <a:extLst>
              <a:ext uri="{FF2B5EF4-FFF2-40B4-BE49-F238E27FC236}">
                <a16:creationId xmlns:a16="http://schemas.microsoft.com/office/drawing/2014/main" id="{256606AB-6858-7315-6179-08E5269A1A1A}"/>
              </a:ext>
            </a:extLst>
          </p:cNvPr>
          <p:cNvSpPr/>
          <p:nvPr/>
        </p:nvSpPr>
        <p:spPr>
          <a:xfrm>
            <a:off x="622171" y="2493000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3306" y="71882"/>
                  <a:pt x="72889" y="-9205"/>
                  <a:pt x="156931" y="0"/>
                </a:cubicBezTo>
                <a:cubicBezTo>
                  <a:pt x="380030" y="24619"/>
                  <a:pt x="610840" y="-30227"/>
                  <a:pt x="790184" y="0"/>
                </a:cubicBezTo>
                <a:cubicBezTo>
                  <a:pt x="969528" y="30227"/>
                  <a:pt x="1185489" y="-18378"/>
                  <a:pt x="1398604" y="0"/>
                </a:cubicBezTo>
                <a:cubicBezTo>
                  <a:pt x="1493855" y="-2015"/>
                  <a:pt x="1556304" y="85869"/>
                  <a:pt x="1555535" y="156931"/>
                </a:cubicBezTo>
                <a:cubicBezTo>
                  <a:pt x="1584643" y="370998"/>
                  <a:pt x="1529531" y="616239"/>
                  <a:pt x="1555535" y="784638"/>
                </a:cubicBezTo>
                <a:cubicBezTo>
                  <a:pt x="1551135" y="877448"/>
                  <a:pt x="1487794" y="938735"/>
                  <a:pt x="1398604" y="941569"/>
                </a:cubicBezTo>
                <a:cubicBezTo>
                  <a:pt x="1255272" y="967946"/>
                  <a:pt x="935442" y="967980"/>
                  <a:pt x="815018" y="941569"/>
                </a:cubicBezTo>
                <a:cubicBezTo>
                  <a:pt x="694594" y="915158"/>
                  <a:pt x="373807" y="925835"/>
                  <a:pt x="156931" y="941569"/>
                </a:cubicBezTo>
                <a:cubicBezTo>
                  <a:pt x="71633" y="921527"/>
                  <a:pt x="6159" y="876589"/>
                  <a:pt x="0" y="784638"/>
                </a:cubicBezTo>
                <a:cubicBezTo>
                  <a:pt x="1558" y="538052"/>
                  <a:pt x="-24494" y="419932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-1016" y="73659"/>
                  <a:pt x="90190" y="-7503"/>
                  <a:pt x="156931" y="0"/>
                </a:cubicBezTo>
                <a:cubicBezTo>
                  <a:pt x="364623" y="-31874"/>
                  <a:pt x="539091" y="8077"/>
                  <a:pt x="802601" y="0"/>
                </a:cubicBezTo>
                <a:cubicBezTo>
                  <a:pt x="1066111" y="-8077"/>
                  <a:pt x="1262295" y="-343"/>
                  <a:pt x="1398604" y="0"/>
                </a:cubicBezTo>
                <a:cubicBezTo>
                  <a:pt x="1465840" y="-8818"/>
                  <a:pt x="1538355" y="63506"/>
                  <a:pt x="1555535" y="156931"/>
                </a:cubicBezTo>
                <a:cubicBezTo>
                  <a:pt x="1532067" y="408098"/>
                  <a:pt x="1533168" y="653960"/>
                  <a:pt x="1555535" y="784638"/>
                </a:cubicBezTo>
                <a:cubicBezTo>
                  <a:pt x="1561350" y="868751"/>
                  <a:pt x="1483099" y="940460"/>
                  <a:pt x="1398604" y="941569"/>
                </a:cubicBezTo>
                <a:cubicBezTo>
                  <a:pt x="1237335" y="932636"/>
                  <a:pt x="983977" y="924696"/>
                  <a:pt x="752934" y="941569"/>
                </a:cubicBezTo>
                <a:cubicBezTo>
                  <a:pt x="521891" y="958443"/>
                  <a:pt x="279648" y="949899"/>
                  <a:pt x="156931" y="941569"/>
                </a:cubicBezTo>
                <a:cubicBezTo>
                  <a:pt x="86665" y="928305"/>
                  <a:pt x="-2391" y="881976"/>
                  <a:pt x="0" y="784638"/>
                </a:cubicBezTo>
                <a:cubicBezTo>
                  <a:pt x="30625" y="645826"/>
                  <a:pt x="26950" y="457919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هَلّا</a:t>
            </a:r>
            <a:endParaRPr lang="ar-MA" sz="5400" b="1" kern="0" dirty="0">
              <a:solidFill>
                <a:schemeClr val="accent1">
                  <a:lumMod val="50000"/>
                </a:schemeClr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23" name="Google Shape;1670;p201">
            <a:extLst>
              <a:ext uri="{FF2B5EF4-FFF2-40B4-BE49-F238E27FC236}">
                <a16:creationId xmlns:a16="http://schemas.microsoft.com/office/drawing/2014/main" id="{9B40F62A-15B8-2306-51C1-8030B5D6C3D6}"/>
              </a:ext>
            </a:extLst>
          </p:cNvPr>
          <p:cNvSpPr/>
          <p:nvPr/>
        </p:nvSpPr>
        <p:spPr>
          <a:xfrm>
            <a:off x="4698379" y="3869657"/>
            <a:ext cx="1584000" cy="910815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2120" y="86417"/>
                  <a:pt x="66170" y="-14752"/>
                  <a:pt x="156931" y="0"/>
                </a:cubicBezTo>
                <a:cubicBezTo>
                  <a:pt x="437048" y="17883"/>
                  <a:pt x="470972" y="4122"/>
                  <a:pt x="740517" y="0"/>
                </a:cubicBezTo>
                <a:cubicBezTo>
                  <a:pt x="1010062" y="-4122"/>
                  <a:pt x="1258576" y="-29782"/>
                  <a:pt x="1398604" y="0"/>
                </a:cubicBezTo>
                <a:cubicBezTo>
                  <a:pt x="1500264" y="-12852"/>
                  <a:pt x="1549180" y="90872"/>
                  <a:pt x="1555535" y="156931"/>
                </a:cubicBezTo>
                <a:cubicBezTo>
                  <a:pt x="1586790" y="452238"/>
                  <a:pt x="1529418" y="598879"/>
                  <a:pt x="1555535" y="784638"/>
                </a:cubicBezTo>
                <a:cubicBezTo>
                  <a:pt x="1551755" y="877324"/>
                  <a:pt x="1496008" y="924609"/>
                  <a:pt x="1398604" y="941569"/>
                </a:cubicBezTo>
                <a:cubicBezTo>
                  <a:pt x="1137699" y="948058"/>
                  <a:pt x="990558" y="937958"/>
                  <a:pt x="752934" y="941569"/>
                </a:cubicBezTo>
                <a:cubicBezTo>
                  <a:pt x="515310" y="945181"/>
                  <a:pt x="363213" y="929647"/>
                  <a:pt x="156931" y="941569"/>
                </a:cubicBezTo>
                <a:cubicBezTo>
                  <a:pt x="70519" y="938794"/>
                  <a:pt x="11016" y="871220"/>
                  <a:pt x="0" y="784638"/>
                </a:cubicBezTo>
                <a:cubicBezTo>
                  <a:pt x="-3346" y="523853"/>
                  <a:pt x="-30684" y="309904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-47" y="56878"/>
                  <a:pt x="64770" y="13933"/>
                  <a:pt x="156931" y="0"/>
                </a:cubicBezTo>
                <a:cubicBezTo>
                  <a:pt x="366354" y="16526"/>
                  <a:pt x="621983" y="-154"/>
                  <a:pt x="752934" y="0"/>
                </a:cubicBezTo>
                <a:cubicBezTo>
                  <a:pt x="883885" y="154"/>
                  <a:pt x="1247783" y="-17271"/>
                  <a:pt x="1398604" y="0"/>
                </a:cubicBezTo>
                <a:cubicBezTo>
                  <a:pt x="1489259" y="2516"/>
                  <a:pt x="1572537" y="67915"/>
                  <a:pt x="1555535" y="156931"/>
                </a:cubicBezTo>
                <a:cubicBezTo>
                  <a:pt x="1530700" y="283168"/>
                  <a:pt x="1558290" y="655335"/>
                  <a:pt x="1555535" y="784638"/>
                </a:cubicBezTo>
                <a:cubicBezTo>
                  <a:pt x="1556275" y="880164"/>
                  <a:pt x="1499828" y="940609"/>
                  <a:pt x="1398604" y="941569"/>
                </a:cubicBezTo>
                <a:cubicBezTo>
                  <a:pt x="1129452" y="914329"/>
                  <a:pt x="978249" y="943978"/>
                  <a:pt x="777768" y="941569"/>
                </a:cubicBezTo>
                <a:cubicBezTo>
                  <a:pt x="577287" y="939160"/>
                  <a:pt x="395901" y="912347"/>
                  <a:pt x="156931" y="941569"/>
                </a:cubicBezTo>
                <a:cubicBezTo>
                  <a:pt x="72208" y="932936"/>
                  <a:pt x="2605" y="867754"/>
                  <a:pt x="0" y="784638"/>
                </a:cubicBezTo>
                <a:cubicBezTo>
                  <a:pt x="31336" y="571813"/>
                  <a:pt x="19177" y="342512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نَحْوَ</a:t>
            </a:r>
            <a:endParaRPr lang="ar-SA" sz="5400" b="1" kern="0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ea typeface="Aptos" panose="020B0004020202020204" pitchFamily="34" charset="0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4" name="Google Shape;1671;p201">
            <a:extLst>
              <a:ext uri="{FF2B5EF4-FFF2-40B4-BE49-F238E27FC236}">
                <a16:creationId xmlns:a16="http://schemas.microsoft.com/office/drawing/2014/main" id="{3E498581-DC33-B545-0B2B-2303BDA125D7}"/>
              </a:ext>
            </a:extLst>
          </p:cNvPr>
          <p:cNvSpPr/>
          <p:nvPr/>
        </p:nvSpPr>
        <p:spPr>
          <a:xfrm>
            <a:off x="6788902" y="3869657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عِنْدَما</a:t>
            </a:r>
          </a:p>
        </p:txBody>
      </p:sp>
      <p:sp>
        <p:nvSpPr>
          <p:cNvPr id="25" name="Google Shape;1672;p201">
            <a:extLst>
              <a:ext uri="{FF2B5EF4-FFF2-40B4-BE49-F238E27FC236}">
                <a16:creationId xmlns:a16="http://schemas.microsoft.com/office/drawing/2014/main" id="{460D9E72-84D3-E47A-C809-2193B5746A82}"/>
              </a:ext>
            </a:extLst>
          </p:cNvPr>
          <p:cNvSpPr/>
          <p:nvPr/>
        </p:nvSpPr>
        <p:spPr>
          <a:xfrm>
            <a:off x="2672083" y="3774153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13050" y="66891"/>
                  <a:pt x="68044" y="-1301"/>
                  <a:pt x="156931" y="0"/>
                </a:cubicBezTo>
                <a:cubicBezTo>
                  <a:pt x="338397" y="-1055"/>
                  <a:pt x="522974" y="25327"/>
                  <a:pt x="777768" y="0"/>
                </a:cubicBezTo>
                <a:cubicBezTo>
                  <a:pt x="1032562" y="-25327"/>
                  <a:pt x="1096094" y="-11607"/>
                  <a:pt x="1398604" y="0"/>
                </a:cubicBezTo>
                <a:cubicBezTo>
                  <a:pt x="1480054" y="9542"/>
                  <a:pt x="1564197" y="67643"/>
                  <a:pt x="1555535" y="156931"/>
                </a:cubicBezTo>
                <a:cubicBezTo>
                  <a:pt x="1558191" y="388692"/>
                  <a:pt x="1546877" y="626975"/>
                  <a:pt x="1555535" y="784638"/>
                </a:cubicBezTo>
                <a:cubicBezTo>
                  <a:pt x="1560147" y="879837"/>
                  <a:pt x="1490119" y="945138"/>
                  <a:pt x="1398604" y="941569"/>
                </a:cubicBezTo>
                <a:cubicBezTo>
                  <a:pt x="1243545" y="957531"/>
                  <a:pt x="1054318" y="938628"/>
                  <a:pt x="790184" y="941569"/>
                </a:cubicBezTo>
                <a:cubicBezTo>
                  <a:pt x="526050" y="944510"/>
                  <a:pt x="400769" y="911685"/>
                  <a:pt x="156931" y="941569"/>
                </a:cubicBezTo>
                <a:cubicBezTo>
                  <a:pt x="65308" y="946494"/>
                  <a:pt x="2679" y="862991"/>
                  <a:pt x="0" y="784638"/>
                </a:cubicBezTo>
                <a:cubicBezTo>
                  <a:pt x="-11551" y="525311"/>
                  <a:pt x="-30047" y="428888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7119" y="61670"/>
                  <a:pt x="72107" y="-19453"/>
                  <a:pt x="156931" y="0"/>
                </a:cubicBezTo>
                <a:cubicBezTo>
                  <a:pt x="328791" y="-26882"/>
                  <a:pt x="558719" y="-21326"/>
                  <a:pt x="752934" y="0"/>
                </a:cubicBezTo>
                <a:cubicBezTo>
                  <a:pt x="947149" y="21326"/>
                  <a:pt x="1099997" y="-2913"/>
                  <a:pt x="1398604" y="0"/>
                </a:cubicBezTo>
                <a:cubicBezTo>
                  <a:pt x="1487210" y="2003"/>
                  <a:pt x="1561044" y="85370"/>
                  <a:pt x="1555535" y="156931"/>
                </a:cubicBezTo>
                <a:cubicBezTo>
                  <a:pt x="1547687" y="378933"/>
                  <a:pt x="1555162" y="651872"/>
                  <a:pt x="1555535" y="784638"/>
                </a:cubicBezTo>
                <a:cubicBezTo>
                  <a:pt x="1549320" y="862907"/>
                  <a:pt x="1468434" y="948734"/>
                  <a:pt x="1398604" y="941569"/>
                </a:cubicBezTo>
                <a:cubicBezTo>
                  <a:pt x="1119433" y="942063"/>
                  <a:pt x="1022617" y="951892"/>
                  <a:pt x="815018" y="941569"/>
                </a:cubicBezTo>
                <a:cubicBezTo>
                  <a:pt x="607419" y="931246"/>
                  <a:pt x="382092" y="952586"/>
                  <a:pt x="156931" y="941569"/>
                </a:cubicBezTo>
                <a:cubicBezTo>
                  <a:pt x="68959" y="921522"/>
                  <a:pt x="5160" y="875721"/>
                  <a:pt x="0" y="784638"/>
                </a:cubicBezTo>
                <a:cubicBezTo>
                  <a:pt x="11028" y="499908"/>
                  <a:pt x="5651" y="39645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لا</a:t>
            </a:r>
          </a:p>
        </p:txBody>
      </p:sp>
      <p:sp>
        <p:nvSpPr>
          <p:cNvPr id="26" name="Google Shape;1672;p201">
            <a:extLst>
              <a:ext uri="{FF2B5EF4-FFF2-40B4-BE49-F238E27FC236}">
                <a16:creationId xmlns:a16="http://schemas.microsoft.com/office/drawing/2014/main" id="{47FDDE74-9463-FC50-BDC5-B303158476E5}"/>
              </a:ext>
            </a:extLst>
          </p:cNvPr>
          <p:cNvSpPr/>
          <p:nvPr/>
        </p:nvSpPr>
        <p:spPr>
          <a:xfrm>
            <a:off x="622171" y="3809564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13050" y="66891"/>
                  <a:pt x="68044" y="-1301"/>
                  <a:pt x="156931" y="0"/>
                </a:cubicBezTo>
                <a:cubicBezTo>
                  <a:pt x="338397" y="-1055"/>
                  <a:pt x="522974" y="25327"/>
                  <a:pt x="777768" y="0"/>
                </a:cubicBezTo>
                <a:cubicBezTo>
                  <a:pt x="1032562" y="-25327"/>
                  <a:pt x="1096094" y="-11607"/>
                  <a:pt x="1398604" y="0"/>
                </a:cubicBezTo>
                <a:cubicBezTo>
                  <a:pt x="1480054" y="9542"/>
                  <a:pt x="1564197" y="67643"/>
                  <a:pt x="1555535" y="156931"/>
                </a:cubicBezTo>
                <a:cubicBezTo>
                  <a:pt x="1558191" y="388692"/>
                  <a:pt x="1546877" y="626975"/>
                  <a:pt x="1555535" y="784638"/>
                </a:cubicBezTo>
                <a:cubicBezTo>
                  <a:pt x="1560147" y="879837"/>
                  <a:pt x="1490119" y="945138"/>
                  <a:pt x="1398604" y="941569"/>
                </a:cubicBezTo>
                <a:cubicBezTo>
                  <a:pt x="1243545" y="957531"/>
                  <a:pt x="1054318" y="938628"/>
                  <a:pt x="790184" y="941569"/>
                </a:cubicBezTo>
                <a:cubicBezTo>
                  <a:pt x="526050" y="944510"/>
                  <a:pt x="400769" y="911685"/>
                  <a:pt x="156931" y="941569"/>
                </a:cubicBezTo>
                <a:cubicBezTo>
                  <a:pt x="65308" y="946494"/>
                  <a:pt x="2679" y="862991"/>
                  <a:pt x="0" y="784638"/>
                </a:cubicBezTo>
                <a:cubicBezTo>
                  <a:pt x="-11551" y="525311"/>
                  <a:pt x="-30047" y="428888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7119" y="61670"/>
                  <a:pt x="72107" y="-19453"/>
                  <a:pt x="156931" y="0"/>
                </a:cubicBezTo>
                <a:cubicBezTo>
                  <a:pt x="328791" y="-26882"/>
                  <a:pt x="558719" y="-21326"/>
                  <a:pt x="752934" y="0"/>
                </a:cubicBezTo>
                <a:cubicBezTo>
                  <a:pt x="947149" y="21326"/>
                  <a:pt x="1099997" y="-2913"/>
                  <a:pt x="1398604" y="0"/>
                </a:cubicBezTo>
                <a:cubicBezTo>
                  <a:pt x="1487210" y="2003"/>
                  <a:pt x="1561044" y="85370"/>
                  <a:pt x="1555535" y="156931"/>
                </a:cubicBezTo>
                <a:cubicBezTo>
                  <a:pt x="1547687" y="378933"/>
                  <a:pt x="1555162" y="651872"/>
                  <a:pt x="1555535" y="784638"/>
                </a:cubicBezTo>
                <a:cubicBezTo>
                  <a:pt x="1549320" y="862907"/>
                  <a:pt x="1468434" y="948734"/>
                  <a:pt x="1398604" y="941569"/>
                </a:cubicBezTo>
                <a:cubicBezTo>
                  <a:pt x="1119433" y="942063"/>
                  <a:pt x="1022617" y="951892"/>
                  <a:pt x="815018" y="941569"/>
                </a:cubicBezTo>
                <a:cubicBezTo>
                  <a:pt x="607419" y="931246"/>
                  <a:pt x="382092" y="952586"/>
                  <a:pt x="156931" y="941569"/>
                </a:cubicBezTo>
                <a:cubicBezTo>
                  <a:pt x="68959" y="921522"/>
                  <a:pt x="5160" y="875721"/>
                  <a:pt x="0" y="784638"/>
                </a:cubicBezTo>
                <a:cubicBezTo>
                  <a:pt x="11028" y="499908"/>
                  <a:pt x="5651" y="39645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اَلَّذي</a:t>
            </a:r>
          </a:p>
        </p:txBody>
      </p:sp>
      <p:sp>
        <p:nvSpPr>
          <p:cNvPr id="27" name="Google Shape;677;p154">
            <a:extLst>
              <a:ext uri="{FF2B5EF4-FFF2-40B4-BE49-F238E27FC236}">
                <a16:creationId xmlns:a16="http://schemas.microsoft.com/office/drawing/2014/main" id="{AAFF959B-9A55-4C20-906B-7BA0793656EA}"/>
              </a:ext>
            </a:extLst>
          </p:cNvPr>
          <p:cNvSpPr txBox="1"/>
          <p:nvPr/>
        </p:nvSpPr>
        <p:spPr>
          <a:xfrm>
            <a:off x="507747" y="5221129"/>
            <a:ext cx="8128505" cy="9232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يَعودُ أَبي إِلى ٱلْبَيْتِ </a:t>
            </a: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عِنْدَما</a:t>
            </a: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يَنْتَهي مِنْ عَمَلِهِ.</a:t>
            </a:r>
          </a:p>
        </p:txBody>
      </p:sp>
    </p:spTree>
    <p:extLst>
      <p:ext uri="{BB962C8B-B14F-4D97-AF65-F5344CB8AC3E}">
        <p14:creationId xmlns:p14="http://schemas.microsoft.com/office/powerpoint/2010/main" val="2060899572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5004FA-C4E9-7277-1466-03F4EA8441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1761A67-D97E-CF91-8776-BB12FF0EC4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Arial"/>
              </a:rPr>
              <a:t>هذه جملة أخرى. اكتبوا الكلمة الناقصة انطلاقا من الكلمات المقترحة.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5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26B8479-00A2-D7E6-8D80-7664A0A0658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36363" cy="836362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B330B41-3596-48A6-ACAF-1842170E5C2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AFD53CC-635A-66F8-380E-E37687ACAF3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64BB77C-E4F6-0092-9BE3-C3488F38B68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93B52D3-9C57-BDA2-8F23-4E3E82C0940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9D3B18E7-D2C4-6C75-17C4-CF26C253DC24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EEFDBCC-648A-80F0-5D9B-0C52FB534613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A91236-054C-A112-BB39-D15442C9FD25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3DE3ED4-874B-A4C6-817D-8546CD1601F0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13" name="Google Shape;1666;p201">
            <a:extLst>
              <a:ext uri="{FF2B5EF4-FFF2-40B4-BE49-F238E27FC236}">
                <a16:creationId xmlns:a16="http://schemas.microsoft.com/office/drawing/2014/main" id="{46BB5678-5503-5325-FACB-A7D13E1F5B80}"/>
              </a:ext>
            </a:extLst>
          </p:cNvPr>
          <p:cNvSpPr/>
          <p:nvPr/>
        </p:nvSpPr>
        <p:spPr>
          <a:xfrm>
            <a:off x="6782109" y="2021384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2120" y="86417"/>
                  <a:pt x="66170" y="-14752"/>
                  <a:pt x="156931" y="0"/>
                </a:cubicBezTo>
                <a:cubicBezTo>
                  <a:pt x="437048" y="17883"/>
                  <a:pt x="470972" y="4122"/>
                  <a:pt x="740517" y="0"/>
                </a:cubicBezTo>
                <a:cubicBezTo>
                  <a:pt x="1010062" y="-4122"/>
                  <a:pt x="1258576" y="-29782"/>
                  <a:pt x="1398604" y="0"/>
                </a:cubicBezTo>
                <a:cubicBezTo>
                  <a:pt x="1500264" y="-12852"/>
                  <a:pt x="1549180" y="90872"/>
                  <a:pt x="1555535" y="156931"/>
                </a:cubicBezTo>
                <a:cubicBezTo>
                  <a:pt x="1586790" y="452238"/>
                  <a:pt x="1529418" y="598879"/>
                  <a:pt x="1555535" y="784638"/>
                </a:cubicBezTo>
                <a:cubicBezTo>
                  <a:pt x="1551755" y="877324"/>
                  <a:pt x="1496008" y="924609"/>
                  <a:pt x="1398604" y="941569"/>
                </a:cubicBezTo>
                <a:cubicBezTo>
                  <a:pt x="1137699" y="948058"/>
                  <a:pt x="990558" y="937958"/>
                  <a:pt x="752934" y="941569"/>
                </a:cubicBezTo>
                <a:cubicBezTo>
                  <a:pt x="515310" y="945181"/>
                  <a:pt x="363213" y="929647"/>
                  <a:pt x="156931" y="941569"/>
                </a:cubicBezTo>
                <a:cubicBezTo>
                  <a:pt x="70519" y="938794"/>
                  <a:pt x="11016" y="871220"/>
                  <a:pt x="0" y="784638"/>
                </a:cubicBezTo>
                <a:cubicBezTo>
                  <a:pt x="-3346" y="523853"/>
                  <a:pt x="-30684" y="309904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-47" y="56878"/>
                  <a:pt x="64770" y="13933"/>
                  <a:pt x="156931" y="0"/>
                </a:cubicBezTo>
                <a:cubicBezTo>
                  <a:pt x="366354" y="16526"/>
                  <a:pt x="621983" y="-154"/>
                  <a:pt x="752934" y="0"/>
                </a:cubicBezTo>
                <a:cubicBezTo>
                  <a:pt x="883885" y="154"/>
                  <a:pt x="1247783" y="-17271"/>
                  <a:pt x="1398604" y="0"/>
                </a:cubicBezTo>
                <a:cubicBezTo>
                  <a:pt x="1489259" y="2516"/>
                  <a:pt x="1572537" y="67915"/>
                  <a:pt x="1555535" y="156931"/>
                </a:cubicBezTo>
                <a:cubicBezTo>
                  <a:pt x="1530700" y="283168"/>
                  <a:pt x="1558290" y="655335"/>
                  <a:pt x="1555535" y="784638"/>
                </a:cubicBezTo>
                <a:cubicBezTo>
                  <a:pt x="1556275" y="880164"/>
                  <a:pt x="1499828" y="940609"/>
                  <a:pt x="1398604" y="941569"/>
                </a:cubicBezTo>
                <a:cubicBezTo>
                  <a:pt x="1129452" y="914329"/>
                  <a:pt x="978249" y="943978"/>
                  <a:pt x="777768" y="941569"/>
                </a:cubicBezTo>
                <a:cubicBezTo>
                  <a:pt x="577287" y="939160"/>
                  <a:pt x="395901" y="912347"/>
                  <a:pt x="156931" y="941569"/>
                </a:cubicBezTo>
                <a:cubicBezTo>
                  <a:pt x="72208" y="932936"/>
                  <a:pt x="2605" y="867754"/>
                  <a:pt x="0" y="784638"/>
                </a:cubicBezTo>
                <a:cubicBezTo>
                  <a:pt x="31336" y="571813"/>
                  <a:pt x="19177" y="342512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لَنْ</a:t>
            </a:r>
          </a:p>
        </p:txBody>
      </p:sp>
      <p:sp>
        <p:nvSpPr>
          <p:cNvPr id="21" name="Google Shape;1667;p201">
            <a:extLst>
              <a:ext uri="{FF2B5EF4-FFF2-40B4-BE49-F238E27FC236}">
                <a16:creationId xmlns:a16="http://schemas.microsoft.com/office/drawing/2014/main" id="{5EE96616-8F42-B6F7-38C5-AF4037768F66}"/>
              </a:ext>
            </a:extLst>
          </p:cNvPr>
          <p:cNvSpPr/>
          <p:nvPr/>
        </p:nvSpPr>
        <p:spPr>
          <a:xfrm>
            <a:off x="4732197" y="2021384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أَمّا إِذا </a:t>
            </a:r>
          </a:p>
        </p:txBody>
      </p:sp>
      <p:sp>
        <p:nvSpPr>
          <p:cNvPr id="22" name="Google Shape;1668;p201">
            <a:extLst>
              <a:ext uri="{FF2B5EF4-FFF2-40B4-BE49-F238E27FC236}">
                <a16:creationId xmlns:a16="http://schemas.microsoft.com/office/drawing/2014/main" id="{158F26E7-B0D8-714B-AA2A-7BA9EA751A9E}"/>
              </a:ext>
            </a:extLst>
          </p:cNvPr>
          <p:cNvSpPr/>
          <p:nvPr/>
        </p:nvSpPr>
        <p:spPr>
          <a:xfrm>
            <a:off x="2682285" y="2021384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13050" y="66891"/>
                  <a:pt x="68044" y="-1301"/>
                  <a:pt x="156931" y="0"/>
                </a:cubicBezTo>
                <a:cubicBezTo>
                  <a:pt x="338397" y="-1055"/>
                  <a:pt x="522974" y="25327"/>
                  <a:pt x="777768" y="0"/>
                </a:cubicBezTo>
                <a:cubicBezTo>
                  <a:pt x="1032562" y="-25327"/>
                  <a:pt x="1096094" y="-11607"/>
                  <a:pt x="1398604" y="0"/>
                </a:cubicBezTo>
                <a:cubicBezTo>
                  <a:pt x="1480054" y="9542"/>
                  <a:pt x="1564197" y="67643"/>
                  <a:pt x="1555535" y="156931"/>
                </a:cubicBezTo>
                <a:cubicBezTo>
                  <a:pt x="1558191" y="388692"/>
                  <a:pt x="1546877" y="626975"/>
                  <a:pt x="1555535" y="784638"/>
                </a:cubicBezTo>
                <a:cubicBezTo>
                  <a:pt x="1560147" y="879837"/>
                  <a:pt x="1490119" y="945138"/>
                  <a:pt x="1398604" y="941569"/>
                </a:cubicBezTo>
                <a:cubicBezTo>
                  <a:pt x="1243545" y="957531"/>
                  <a:pt x="1054318" y="938628"/>
                  <a:pt x="790184" y="941569"/>
                </a:cubicBezTo>
                <a:cubicBezTo>
                  <a:pt x="526050" y="944510"/>
                  <a:pt x="400769" y="911685"/>
                  <a:pt x="156931" y="941569"/>
                </a:cubicBezTo>
                <a:cubicBezTo>
                  <a:pt x="65308" y="946494"/>
                  <a:pt x="2679" y="862991"/>
                  <a:pt x="0" y="784638"/>
                </a:cubicBezTo>
                <a:cubicBezTo>
                  <a:pt x="-11551" y="525311"/>
                  <a:pt x="-30047" y="428888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7119" y="61670"/>
                  <a:pt x="72107" y="-19453"/>
                  <a:pt x="156931" y="0"/>
                </a:cubicBezTo>
                <a:cubicBezTo>
                  <a:pt x="328791" y="-26882"/>
                  <a:pt x="558719" y="-21326"/>
                  <a:pt x="752934" y="0"/>
                </a:cubicBezTo>
                <a:cubicBezTo>
                  <a:pt x="947149" y="21326"/>
                  <a:pt x="1099997" y="-2913"/>
                  <a:pt x="1398604" y="0"/>
                </a:cubicBezTo>
                <a:cubicBezTo>
                  <a:pt x="1487210" y="2003"/>
                  <a:pt x="1561044" y="85370"/>
                  <a:pt x="1555535" y="156931"/>
                </a:cubicBezTo>
                <a:cubicBezTo>
                  <a:pt x="1547687" y="378933"/>
                  <a:pt x="1555162" y="651872"/>
                  <a:pt x="1555535" y="784638"/>
                </a:cubicBezTo>
                <a:cubicBezTo>
                  <a:pt x="1549320" y="862907"/>
                  <a:pt x="1468434" y="948734"/>
                  <a:pt x="1398604" y="941569"/>
                </a:cubicBezTo>
                <a:cubicBezTo>
                  <a:pt x="1119433" y="942063"/>
                  <a:pt x="1022617" y="951892"/>
                  <a:pt x="815018" y="941569"/>
                </a:cubicBezTo>
                <a:cubicBezTo>
                  <a:pt x="607419" y="931246"/>
                  <a:pt x="382092" y="952586"/>
                  <a:pt x="156931" y="941569"/>
                </a:cubicBezTo>
                <a:cubicBezTo>
                  <a:pt x="68959" y="921522"/>
                  <a:pt x="5160" y="875721"/>
                  <a:pt x="0" y="784638"/>
                </a:cubicBezTo>
                <a:cubicBezTo>
                  <a:pt x="11028" y="499908"/>
                  <a:pt x="5651" y="39645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ما إِنْ </a:t>
            </a:r>
          </a:p>
        </p:txBody>
      </p:sp>
      <p:sp>
        <p:nvSpPr>
          <p:cNvPr id="23" name="Google Shape;1669;p201">
            <a:extLst>
              <a:ext uri="{FF2B5EF4-FFF2-40B4-BE49-F238E27FC236}">
                <a16:creationId xmlns:a16="http://schemas.microsoft.com/office/drawing/2014/main" id="{0C0DC1FC-50D0-C26F-2D9A-CE6923B0EB94}"/>
              </a:ext>
            </a:extLst>
          </p:cNvPr>
          <p:cNvSpPr/>
          <p:nvPr/>
        </p:nvSpPr>
        <p:spPr>
          <a:xfrm>
            <a:off x="632373" y="2021384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3306" y="71882"/>
                  <a:pt x="72889" y="-9205"/>
                  <a:pt x="156931" y="0"/>
                </a:cubicBezTo>
                <a:cubicBezTo>
                  <a:pt x="380030" y="24619"/>
                  <a:pt x="610840" y="-30227"/>
                  <a:pt x="790184" y="0"/>
                </a:cubicBezTo>
                <a:cubicBezTo>
                  <a:pt x="969528" y="30227"/>
                  <a:pt x="1185489" y="-18378"/>
                  <a:pt x="1398604" y="0"/>
                </a:cubicBezTo>
                <a:cubicBezTo>
                  <a:pt x="1493855" y="-2015"/>
                  <a:pt x="1556304" y="85869"/>
                  <a:pt x="1555535" y="156931"/>
                </a:cubicBezTo>
                <a:cubicBezTo>
                  <a:pt x="1584643" y="370998"/>
                  <a:pt x="1529531" y="616239"/>
                  <a:pt x="1555535" y="784638"/>
                </a:cubicBezTo>
                <a:cubicBezTo>
                  <a:pt x="1551135" y="877448"/>
                  <a:pt x="1487794" y="938735"/>
                  <a:pt x="1398604" y="941569"/>
                </a:cubicBezTo>
                <a:cubicBezTo>
                  <a:pt x="1255272" y="967946"/>
                  <a:pt x="935442" y="967980"/>
                  <a:pt x="815018" y="941569"/>
                </a:cubicBezTo>
                <a:cubicBezTo>
                  <a:pt x="694594" y="915158"/>
                  <a:pt x="373807" y="925835"/>
                  <a:pt x="156931" y="941569"/>
                </a:cubicBezTo>
                <a:cubicBezTo>
                  <a:pt x="71633" y="921527"/>
                  <a:pt x="6159" y="876589"/>
                  <a:pt x="0" y="784638"/>
                </a:cubicBezTo>
                <a:cubicBezTo>
                  <a:pt x="1558" y="538052"/>
                  <a:pt x="-24494" y="419932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-1016" y="73659"/>
                  <a:pt x="90190" y="-7503"/>
                  <a:pt x="156931" y="0"/>
                </a:cubicBezTo>
                <a:cubicBezTo>
                  <a:pt x="364623" y="-31874"/>
                  <a:pt x="539091" y="8077"/>
                  <a:pt x="802601" y="0"/>
                </a:cubicBezTo>
                <a:cubicBezTo>
                  <a:pt x="1066111" y="-8077"/>
                  <a:pt x="1262295" y="-343"/>
                  <a:pt x="1398604" y="0"/>
                </a:cubicBezTo>
                <a:cubicBezTo>
                  <a:pt x="1465840" y="-8818"/>
                  <a:pt x="1538355" y="63506"/>
                  <a:pt x="1555535" y="156931"/>
                </a:cubicBezTo>
                <a:cubicBezTo>
                  <a:pt x="1532067" y="408098"/>
                  <a:pt x="1533168" y="653960"/>
                  <a:pt x="1555535" y="784638"/>
                </a:cubicBezTo>
                <a:cubicBezTo>
                  <a:pt x="1561350" y="868751"/>
                  <a:pt x="1483099" y="940460"/>
                  <a:pt x="1398604" y="941569"/>
                </a:cubicBezTo>
                <a:cubicBezTo>
                  <a:pt x="1237335" y="932636"/>
                  <a:pt x="983977" y="924696"/>
                  <a:pt x="752934" y="941569"/>
                </a:cubicBezTo>
                <a:cubicBezTo>
                  <a:pt x="521891" y="958443"/>
                  <a:pt x="279648" y="949899"/>
                  <a:pt x="156931" y="941569"/>
                </a:cubicBezTo>
                <a:cubicBezTo>
                  <a:pt x="86665" y="928305"/>
                  <a:pt x="-2391" y="881976"/>
                  <a:pt x="0" y="784638"/>
                </a:cubicBezTo>
                <a:cubicBezTo>
                  <a:pt x="30625" y="645826"/>
                  <a:pt x="26950" y="457919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هَلّا</a:t>
            </a:r>
            <a:endParaRPr lang="ar-MA" sz="5400" b="1" kern="0" dirty="0">
              <a:solidFill>
                <a:schemeClr val="accent1">
                  <a:lumMod val="50000"/>
                </a:schemeClr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24" name="Google Shape;1670;p201">
            <a:extLst>
              <a:ext uri="{FF2B5EF4-FFF2-40B4-BE49-F238E27FC236}">
                <a16:creationId xmlns:a16="http://schemas.microsoft.com/office/drawing/2014/main" id="{DF2F91C5-B1BB-7EF7-8DDB-1E79438866A9}"/>
              </a:ext>
            </a:extLst>
          </p:cNvPr>
          <p:cNvSpPr/>
          <p:nvPr/>
        </p:nvSpPr>
        <p:spPr>
          <a:xfrm>
            <a:off x="4708581" y="3398041"/>
            <a:ext cx="1584000" cy="910815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2120" y="86417"/>
                  <a:pt x="66170" y="-14752"/>
                  <a:pt x="156931" y="0"/>
                </a:cubicBezTo>
                <a:cubicBezTo>
                  <a:pt x="437048" y="17883"/>
                  <a:pt x="470972" y="4122"/>
                  <a:pt x="740517" y="0"/>
                </a:cubicBezTo>
                <a:cubicBezTo>
                  <a:pt x="1010062" y="-4122"/>
                  <a:pt x="1258576" y="-29782"/>
                  <a:pt x="1398604" y="0"/>
                </a:cubicBezTo>
                <a:cubicBezTo>
                  <a:pt x="1500264" y="-12852"/>
                  <a:pt x="1549180" y="90872"/>
                  <a:pt x="1555535" y="156931"/>
                </a:cubicBezTo>
                <a:cubicBezTo>
                  <a:pt x="1586790" y="452238"/>
                  <a:pt x="1529418" y="598879"/>
                  <a:pt x="1555535" y="784638"/>
                </a:cubicBezTo>
                <a:cubicBezTo>
                  <a:pt x="1551755" y="877324"/>
                  <a:pt x="1496008" y="924609"/>
                  <a:pt x="1398604" y="941569"/>
                </a:cubicBezTo>
                <a:cubicBezTo>
                  <a:pt x="1137699" y="948058"/>
                  <a:pt x="990558" y="937958"/>
                  <a:pt x="752934" y="941569"/>
                </a:cubicBezTo>
                <a:cubicBezTo>
                  <a:pt x="515310" y="945181"/>
                  <a:pt x="363213" y="929647"/>
                  <a:pt x="156931" y="941569"/>
                </a:cubicBezTo>
                <a:cubicBezTo>
                  <a:pt x="70519" y="938794"/>
                  <a:pt x="11016" y="871220"/>
                  <a:pt x="0" y="784638"/>
                </a:cubicBezTo>
                <a:cubicBezTo>
                  <a:pt x="-3346" y="523853"/>
                  <a:pt x="-30684" y="309904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-47" y="56878"/>
                  <a:pt x="64770" y="13933"/>
                  <a:pt x="156931" y="0"/>
                </a:cubicBezTo>
                <a:cubicBezTo>
                  <a:pt x="366354" y="16526"/>
                  <a:pt x="621983" y="-154"/>
                  <a:pt x="752934" y="0"/>
                </a:cubicBezTo>
                <a:cubicBezTo>
                  <a:pt x="883885" y="154"/>
                  <a:pt x="1247783" y="-17271"/>
                  <a:pt x="1398604" y="0"/>
                </a:cubicBezTo>
                <a:cubicBezTo>
                  <a:pt x="1489259" y="2516"/>
                  <a:pt x="1572537" y="67915"/>
                  <a:pt x="1555535" y="156931"/>
                </a:cubicBezTo>
                <a:cubicBezTo>
                  <a:pt x="1530700" y="283168"/>
                  <a:pt x="1558290" y="655335"/>
                  <a:pt x="1555535" y="784638"/>
                </a:cubicBezTo>
                <a:cubicBezTo>
                  <a:pt x="1556275" y="880164"/>
                  <a:pt x="1499828" y="940609"/>
                  <a:pt x="1398604" y="941569"/>
                </a:cubicBezTo>
                <a:cubicBezTo>
                  <a:pt x="1129452" y="914329"/>
                  <a:pt x="978249" y="943978"/>
                  <a:pt x="777768" y="941569"/>
                </a:cubicBezTo>
                <a:cubicBezTo>
                  <a:pt x="577287" y="939160"/>
                  <a:pt x="395901" y="912347"/>
                  <a:pt x="156931" y="941569"/>
                </a:cubicBezTo>
                <a:cubicBezTo>
                  <a:pt x="72208" y="932936"/>
                  <a:pt x="2605" y="867754"/>
                  <a:pt x="0" y="784638"/>
                </a:cubicBezTo>
                <a:cubicBezTo>
                  <a:pt x="31336" y="571813"/>
                  <a:pt x="19177" y="342512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نَحْوَ</a:t>
            </a:r>
            <a:endParaRPr lang="ar-SA" sz="5400" b="1" kern="0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ea typeface="Aptos" panose="020B0004020202020204" pitchFamily="34" charset="0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5" name="Google Shape;1671;p201">
            <a:extLst>
              <a:ext uri="{FF2B5EF4-FFF2-40B4-BE49-F238E27FC236}">
                <a16:creationId xmlns:a16="http://schemas.microsoft.com/office/drawing/2014/main" id="{F642A2A4-6404-88F6-9EAA-E936C9FF3AD9}"/>
              </a:ext>
            </a:extLst>
          </p:cNvPr>
          <p:cNvSpPr/>
          <p:nvPr/>
        </p:nvSpPr>
        <p:spPr>
          <a:xfrm>
            <a:off x="6799104" y="3398041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عِنْدَما</a:t>
            </a:r>
          </a:p>
        </p:txBody>
      </p:sp>
      <p:sp>
        <p:nvSpPr>
          <p:cNvPr id="26" name="Google Shape;1672;p201">
            <a:extLst>
              <a:ext uri="{FF2B5EF4-FFF2-40B4-BE49-F238E27FC236}">
                <a16:creationId xmlns:a16="http://schemas.microsoft.com/office/drawing/2014/main" id="{BE69911C-110E-A59B-B30C-46A83A191171}"/>
              </a:ext>
            </a:extLst>
          </p:cNvPr>
          <p:cNvSpPr/>
          <p:nvPr/>
        </p:nvSpPr>
        <p:spPr>
          <a:xfrm>
            <a:off x="2682285" y="3302537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13050" y="66891"/>
                  <a:pt x="68044" y="-1301"/>
                  <a:pt x="156931" y="0"/>
                </a:cubicBezTo>
                <a:cubicBezTo>
                  <a:pt x="338397" y="-1055"/>
                  <a:pt x="522974" y="25327"/>
                  <a:pt x="777768" y="0"/>
                </a:cubicBezTo>
                <a:cubicBezTo>
                  <a:pt x="1032562" y="-25327"/>
                  <a:pt x="1096094" y="-11607"/>
                  <a:pt x="1398604" y="0"/>
                </a:cubicBezTo>
                <a:cubicBezTo>
                  <a:pt x="1480054" y="9542"/>
                  <a:pt x="1564197" y="67643"/>
                  <a:pt x="1555535" y="156931"/>
                </a:cubicBezTo>
                <a:cubicBezTo>
                  <a:pt x="1558191" y="388692"/>
                  <a:pt x="1546877" y="626975"/>
                  <a:pt x="1555535" y="784638"/>
                </a:cubicBezTo>
                <a:cubicBezTo>
                  <a:pt x="1560147" y="879837"/>
                  <a:pt x="1490119" y="945138"/>
                  <a:pt x="1398604" y="941569"/>
                </a:cubicBezTo>
                <a:cubicBezTo>
                  <a:pt x="1243545" y="957531"/>
                  <a:pt x="1054318" y="938628"/>
                  <a:pt x="790184" y="941569"/>
                </a:cubicBezTo>
                <a:cubicBezTo>
                  <a:pt x="526050" y="944510"/>
                  <a:pt x="400769" y="911685"/>
                  <a:pt x="156931" y="941569"/>
                </a:cubicBezTo>
                <a:cubicBezTo>
                  <a:pt x="65308" y="946494"/>
                  <a:pt x="2679" y="862991"/>
                  <a:pt x="0" y="784638"/>
                </a:cubicBezTo>
                <a:cubicBezTo>
                  <a:pt x="-11551" y="525311"/>
                  <a:pt x="-30047" y="428888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7119" y="61670"/>
                  <a:pt x="72107" y="-19453"/>
                  <a:pt x="156931" y="0"/>
                </a:cubicBezTo>
                <a:cubicBezTo>
                  <a:pt x="328791" y="-26882"/>
                  <a:pt x="558719" y="-21326"/>
                  <a:pt x="752934" y="0"/>
                </a:cubicBezTo>
                <a:cubicBezTo>
                  <a:pt x="947149" y="21326"/>
                  <a:pt x="1099997" y="-2913"/>
                  <a:pt x="1398604" y="0"/>
                </a:cubicBezTo>
                <a:cubicBezTo>
                  <a:pt x="1487210" y="2003"/>
                  <a:pt x="1561044" y="85370"/>
                  <a:pt x="1555535" y="156931"/>
                </a:cubicBezTo>
                <a:cubicBezTo>
                  <a:pt x="1547687" y="378933"/>
                  <a:pt x="1555162" y="651872"/>
                  <a:pt x="1555535" y="784638"/>
                </a:cubicBezTo>
                <a:cubicBezTo>
                  <a:pt x="1549320" y="862907"/>
                  <a:pt x="1468434" y="948734"/>
                  <a:pt x="1398604" y="941569"/>
                </a:cubicBezTo>
                <a:cubicBezTo>
                  <a:pt x="1119433" y="942063"/>
                  <a:pt x="1022617" y="951892"/>
                  <a:pt x="815018" y="941569"/>
                </a:cubicBezTo>
                <a:cubicBezTo>
                  <a:pt x="607419" y="931246"/>
                  <a:pt x="382092" y="952586"/>
                  <a:pt x="156931" y="941569"/>
                </a:cubicBezTo>
                <a:cubicBezTo>
                  <a:pt x="68959" y="921522"/>
                  <a:pt x="5160" y="875721"/>
                  <a:pt x="0" y="784638"/>
                </a:cubicBezTo>
                <a:cubicBezTo>
                  <a:pt x="11028" y="499908"/>
                  <a:pt x="5651" y="39645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لا</a:t>
            </a:r>
          </a:p>
        </p:txBody>
      </p:sp>
      <p:sp>
        <p:nvSpPr>
          <p:cNvPr id="27" name="Google Shape;1672;p201">
            <a:extLst>
              <a:ext uri="{FF2B5EF4-FFF2-40B4-BE49-F238E27FC236}">
                <a16:creationId xmlns:a16="http://schemas.microsoft.com/office/drawing/2014/main" id="{6EAA9DD2-3E9C-CC48-3BC4-1F3AE613B49E}"/>
              </a:ext>
            </a:extLst>
          </p:cNvPr>
          <p:cNvSpPr/>
          <p:nvPr/>
        </p:nvSpPr>
        <p:spPr>
          <a:xfrm>
            <a:off x="632373" y="3337948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13050" y="66891"/>
                  <a:pt x="68044" y="-1301"/>
                  <a:pt x="156931" y="0"/>
                </a:cubicBezTo>
                <a:cubicBezTo>
                  <a:pt x="338397" y="-1055"/>
                  <a:pt x="522974" y="25327"/>
                  <a:pt x="777768" y="0"/>
                </a:cubicBezTo>
                <a:cubicBezTo>
                  <a:pt x="1032562" y="-25327"/>
                  <a:pt x="1096094" y="-11607"/>
                  <a:pt x="1398604" y="0"/>
                </a:cubicBezTo>
                <a:cubicBezTo>
                  <a:pt x="1480054" y="9542"/>
                  <a:pt x="1564197" y="67643"/>
                  <a:pt x="1555535" y="156931"/>
                </a:cubicBezTo>
                <a:cubicBezTo>
                  <a:pt x="1558191" y="388692"/>
                  <a:pt x="1546877" y="626975"/>
                  <a:pt x="1555535" y="784638"/>
                </a:cubicBezTo>
                <a:cubicBezTo>
                  <a:pt x="1560147" y="879837"/>
                  <a:pt x="1490119" y="945138"/>
                  <a:pt x="1398604" y="941569"/>
                </a:cubicBezTo>
                <a:cubicBezTo>
                  <a:pt x="1243545" y="957531"/>
                  <a:pt x="1054318" y="938628"/>
                  <a:pt x="790184" y="941569"/>
                </a:cubicBezTo>
                <a:cubicBezTo>
                  <a:pt x="526050" y="944510"/>
                  <a:pt x="400769" y="911685"/>
                  <a:pt x="156931" y="941569"/>
                </a:cubicBezTo>
                <a:cubicBezTo>
                  <a:pt x="65308" y="946494"/>
                  <a:pt x="2679" y="862991"/>
                  <a:pt x="0" y="784638"/>
                </a:cubicBezTo>
                <a:cubicBezTo>
                  <a:pt x="-11551" y="525311"/>
                  <a:pt x="-30047" y="428888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7119" y="61670"/>
                  <a:pt x="72107" y="-19453"/>
                  <a:pt x="156931" y="0"/>
                </a:cubicBezTo>
                <a:cubicBezTo>
                  <a:pt x="328791" y="-26882"/>
                  <a:pt x="558719" y="-21326"/>
                  <a:pt x="752934" y="0"/>
                </a:cubicBezTo>
                <a:cubicBezTo>
                  <a:pt x="947149" y="21326"/>
                  <a:pt x="1099997" y="-2913"/>
                  <a:pt x="1398604" y="0"/>
                </a:cubicBezTo>
                <a:cubicBezTo>
                  <a:pt x="1487210" y="2003"/>
                  <a:pt x="1561044" y="85370"/>
                  <a:pt x="1555535" y="156931"/>
                </a:cubicBezTo>
                <a:cubicBezTo>
                  <a:pt x="1547687" y="378933"/>
                  <a:pt x="1555162" y="651872"/>
                  <a:pt x="1555535" y="784638"/>
                </a:cubicBezTo>
                <a:cubicBezTo>
                  <a:pt x="1549320" y="862907"/>
                  <a:pt x="1468434" y="948734"/>
                  <a:pt x="1398604" y="941569"/>
                </a:cubicBezTo>
                <a:cubicBezTo>
                  <a:pt x="1119433" y="942063"/>
                  <a:pt x="1022617" y="951892"/>
                  <a:pt x="815018" y="941569"/>
                </a:cubicBezTo>
                <a:cubicBezTo>
                  <a:pt x="607419" y="931246"/>
                  <a:pt x="382092" y="952586"/>
                  <a:pt x="156931" y="941569"/>
                </a:cubicBezTo>
                <a:cubicBezTo>
                  <a:pt x="68959" y="921522"/>
                  <a:pt x="5160" y="875721"/>
                  <a:pt x="0" y="784638"/>
                </a:cubicBezTo>
                <a:cubicBezTo>
                  <a:pt x="11028" y="499908"/>
                  <a:pt x="5651" y="39645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اَلَّذي</a:t>
            </a:r>
          </a:p>
        </p:txBody>
      </p:sp>
      <p:sp>
        <p:nvSpPr>
          <p:cNvPr id="28" name="Google Shape;677;p154">
            <a:extLst>
              <a:ext uri="{FF2B5EF4-FFF2-40B4-BE49-F238E27FC236}">
                <a16:creationId xmlns:a16="http://schemas.microsoft.com/office/drawing/2014/main" id="{1BBDD59A-0AA0-DADB-B1C7-D96962CEA436}"/>
              </a:ext>
            </a:extLst>
          </p:cNvPr>
          <p:cNvSpPr txBox="1"/>
          <p:nvPr/>
        </p:nvSpPr>
        <p:spPr>
          <a:xfrm>
            <a:off x="507747" y="4987425"/>
            <a:ext cx="8128505" cy="9232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...........رَأَيْتُ ٱلْمُعَلِّمَةَ حَتّى أَلْقَيْتُ عَلَيْها ٱلتَّحِيَّةَ.</a:t>
            </a:r>
          </a:p>
        </p:txBody>
      </p:sp>
    </p:spTree>
    <p:extLst>
      <p:ext uri="{BB962C8B-B14F-4D97-AF65-F5344CB8AC3E}">
        <p14:creationId xmlns:p14="http://schemas.microsoft.com/office/powerpoint/2010/main" val="3497463140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0478DB-8F29-03D8-760B-C495C6A238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3B24DF2-E6D3-9E90-89F0-39AB1FC0E0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0481" y="792000"/>
            <a:ext cx="6840000" cy="612000"/>
          </a:xfrm>
        </p:spPr>
        <p:txBody>
          <a:bodyPr>
            <a:noAutofit/>
          </a:bodyPr>
          <a:lstStyle/>
          <a:p>
            <a:pPr algn="just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Arial"/>
              </a:rPr>
              <a:t>من وجد الكلمة المناسبة لمعنى الجملة؟ ما رأيك؟  ــــ صححوا.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BDC197F-6228-77F8-72FD-E64667EA9AF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5E98F1E-1628-5B30-3361-A4094E39964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E693FDD-9A67-D136-202F-D36B6C04DC2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E80B87B-D018-29C6-9905-350D80B44E3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E21B0035-8101-F976-07F8-C8B4C1293403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30B33CA-A568-7473-C8AD-77B3350A1154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17DEDF2-1FD9-CA8E-6106-62638682679B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2DEBDED-01AD-40BA-B87B-C4F85DDF7516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24" name="Espace réservé pour une image  23">
            <a:extLst>
              <a:ext uri="{FF2B5EF4-FFF2-40B4-BE49-F238E27FC236}">
                <a16:creationId xmlns:a16="http://schemas.microsoft.com/office/drawing/2014/main" id="{9D66657E-DC4D-F6E7-DBFE-105447173D5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sp>
        <p:nvSpPr>
          <p:cNvPr id="3" name="Google Shape;1666;p201">
            <a:extLst>
              <a:ext uri="{FF2B5EF4-FFF2-40B4-BE49-F238E27FC236}">
                <a16:creationId xmlns:a16="http://schemas.microsoft.com/office/drawing/2014/main" id="{39EBC42A-E4A2-2C37-A0F5-1E4DD300A132}"/>
              </a:ext>
            </a:extLst>
          </p:cNvPr>
          <p:cNvSpPr/>
          <p:nvPr/>
        </p:nvSpPr>
        <p:spPr>
          <a:xfrm>
            <a:off x="6782109" y="2021384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2120" y="86417"/>
                  <a:pt x="66170" y="-14752"/>
                  <a:pt x="156931" y="0"/>
                </a:cubicBezTo>
                <a:cubicBezTo>
                  <a:pt x="437048" y="17883"/>
                  <a:pt x="470972" y="4122"/>
                  <a:pt x="740517" y="0"/>
                </a:cubicBezTo>
                <a:cubicBezTo>
                  <a:pt x="1010062" y="-4122"/>
                  <a:pt x="1258576" y="-29782"/>
                  <a:pt x="1398604" y="0"/>
                </a:cubicBezTo>
                <a:cubicBezTo>
                  <a:pt x="1500264" y="-12852"/>
                  <a:pt x="1549180" y="90872"/>
                  <a:pt x="1555535" y="156931"/>
                </a:cubicBezTo>
                <a:cubicBezTo>
                  <a:pt x="1586790" y="452238"/>
                  <a:pt x="1529418" y="598879"/>
                  <a:pt x="1555535" y="784638"/>
                </a:cubicBezTo>
                <a:cubicBezTo>
                  <a:pt x="1551755" y="877324"/>
                  <a:pt x="1496008" y="924609"/>
                  <a:pt x="1398604" y="941569"/>
                </a:cubicBezTo>
                <a:cubicBezTo>
                  <a:pt x="1137699" y="948058"/>
                  <a:pt x="990558" y="937958"/>
                  <a:pt x="752934" y="941569"/>
                </a:cubicBezTo>
                <a:cubicBezTo>
                  <a:pt x="515310" y="945181"/>
                  <a:pt x="363213" y="929647"/>
                  <a:pt x="156931" y="941569"/>
                </a:cubicBezTo>
                <a:cubicBezTo>
                  <a:pt x="70519" y="938794"/>
                  <a:pt x="11016" y="871220"/>
                  <a:pt x="0" y="784638"/>
                </a:cubicBezTo>
                <a:cubicBezTo>
                  <a:pt x="-3346" y="523853"/>
                  <a:pt x="-30684" y="309904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-47" y="56878"/>
                  <a:pt x="64770" y="13933"/>
                  <a:pt x="156931" y="0"/>
                </a:cubicBezTo>
                <a:cubicBezTo>
                  <a:pt x="366354" y="16526"/>
                  <a:pt x="621983" y="-154"/>
                  <a:pt x="752934" y="0"/>
                </a:cubicBezTo>
                <a:cubicBezTo>
                  <a:pt x="883885" y="154"/>
                  <a:pt x="1247783" y="-17271"/>
                  <a:pt x="1398604" y="0"/>
                </a:cubicBezTo>
                <a:cubicBezTo>
                  <a:pt x="1489259" y="2516"/>
                  <a:pt x="1572537" y="67915"/>
                  <a:pt x="1555535" y="156931"/>
                </a:cubicBezTo>
                <a:cubicBezTo>
                  <a:pt x="1530700" y="283168"/>
                  <a:pt x="1558290" y="655335"/>
                  <a:pt x="1555535" y="784638"/>
                </a:cubicBezTo>
                <a:cubicBezTo>
                  <a:pt x="1556275" y="880164"/>
                  <a:pt x="1499828" y="940609"/>
                  <a:pt x="1398604" y="941569"/>
                </a:cubicBezTo>
                <a:cubicBezTo>
                  <a:pt x="1129452" y="914329"/>
                  <a:pt x="978249" y="943978"/>
                  <a:pt x="777768" y="941569"/>
                </a:cubicBezTo>
                <a:cubicBezTo>
                  <a:pt x="577287" y="939160"/>
                  <a:pt x="395901" y="912347"/>
                  <a:pt x="156931" y="941569"/>
                </a:cubicBezTo>
                <a:cubicBezTo>
                  <a:pt x="72208" y="932936"/>
                  <a:pt x="2605" y="867754"/>
                  <a:pt x="0" y="784638"/>
                </a:cubicBezTo>
                <a:cubicBezTo>
                  <a:pt x="31336" y="571813"/>
                  <a:pt x="19177" y="342512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لَنْ</a:t>
            </a:r>
          </a:p>
        </p:txBody>
      </p:sp>
      <p:sp>
        <p:nvSpPr>
          <p:cNvPr id="4" name="Google Shape;1667;p201">
            <a:extLst>
              <a:ext uri="{FF2B5EF4-FFF2-40B4-BE49-F238E27FC236}">
                <a16:creationId xmlns:a16="http://schemas.microsoft.com/office/drawing/2014/main" id="{B353D0E9-1C91-A1BC-3B8F-6B477BAC2B65}"/>
              </a:ext>
            </a:extLst>
          </p:cNvPr>
          <p:cNvSpPr/>
          <p:nvPr/>
        </p:nvSpPr>
        <p:spPr>
          <a:xfrm>
            <a:off x="4732197" y="2021384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أَمّا إِذا </a:t>
            </a:r>
          </a:p>
        </p:txBody>
      </p:sp>
      <p:sp>
        <p:nvSpPr>
          <p:cNvPr id="5" name="Google Shape;1668;p201">
            <a:extLst>
              <a:ext uri="{FF2B5EF4-FFF2-40B4-BE49-F238E27FC236}">
                <a16:creationId xmlns:a16="http://schemas.microsoft.com/office/drawing/2014/main" id="{A2F77B69-A64D-0044-BA77-F6FFF8149C7F}"/>
              </a:ext>
            </a:extLst>
          </p:cNvPr>
          <p:cNvSpPr/>
          <p:nvPr/>
        </p:nvSpPr>
        <p:spPr>
          <a:xfrm>
            <a:off x="2682285" y="2021384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13050" y="66891"/>
                  <a:pt x="68044" y="-1301"/>
                  <a:pt x="156931" y="0"/>
                </a:cubicBezTo>
                <a:cubicBezTo>
                  <a:pt x="338397" y="-1055"/>
                  <a:pt x="522974" y="25327"/>
                  <a:pt x="777768" y="0"/>
                </a:cubicBezTo>
                <a:cubicBezTo>
                  <a:pt x="1032562" y="-25327"/>
                  <a:pt x="1096094" y="-11607"/>
                  <a:pt x="1398604" y="0"/>
                </a:cubicBezTo>
                <a:cubicBezTo>
                  <a:pt x="1480054" y="9542"/>
                  <a:pt x="1564197" y="67643"/>
                  <a:pt x="1555535" y="156931"/>
                </a:cubicBezTo>
                <a:cubicBezTo>
                  <a:pt x="1558191" y="388692"/>
                  <a:pt x="1546877" y="626975"/>
                  <a:pt x="1555535" y="784638"/>
                </a:cubicBezTo>
                <a:cubicBezTo>
                  <a:pt x="1560147" y="879837"/>
                  <a:pt x="1490119" y="945138"/>
                  <a:pt x="1398604" y="941569"/>
                </a:cubicBezTo>
                <a:cubicBezTo>
                  <a:pt x="1243545" y="957531"/>
                  <a:pt x="1054318" y="938628"/>
                  <a:pt x="790184" y="941569"/>
                </a:cubicBezTo>
                <a:cubicBezTo>
                  <a:pt x="526050" y="944510"/>
                  <a:pt x="400769" y="911685"/>
                  <a:pt x="156931" y="941569"/>
                </a:cubicBezTo>
                <a:cubicBezTo>
                  <a:pt x="65308" y="946494"/>
                  <a:pt x="2679" y="862991"/>
                  <a:pt x="0" y="784638"/>
                </a:cubicBezTo>
                <a:cubicBezTo>
                  <a:pt x="-11551" y="525311"/>
                  <a:pt x="-30047" y="428888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7119" y="61670"/>
                  <a:pt x="72107" y="-19453"/>
                  <a:pt x="156931" y="0"/>
                </a:cubicBezTo>
                <a:cubicBezTo>
                  <a:pt x="328791" y="-26882"/>
                  <a:pt x="558719" y="-21326"/>
                  <a:pt x="752934" y="0"/>
                </a:cubicBezTo>
                <a:cubicBezTo>
                  <a:pt x="947149" y="21326"/>
                  <a:pt x="1099997" y="-2913"/>
                  <a:pt x="1398604" y="0"/>
                </a:cubicBezTo>
                <a:cubicBezTo>
                  <a:pt x="1487210" y="2003"/>
                  <a:pt x="1561044" y="85370"/>
                  <a:pt x="1555535" y="156931"/>
                </a:cubicBezTo>
                <a:cubicBezTo>
                  <a:pt x="1547687" y="378933"/>
                  <a:pt x="1555162" y="651872"/>
                  <a:pt x="1555535" y="784638"/>
                </a:cubicBezTo>
                <a:cubicBezTo>
                  <a:pt x="1549320" y="862907"/>
                  <a:pt x="1468434" y="948734"/>
                  <a:pt x="1398604" y="941569"/>
                </a:cubicBezTo>
                <a:cubicBezTo>
                  <a:pt x="1119433" y="942063"/>
                  <a:pt x="1022617" y="951892"/>
                  <a:pt x="815018" y="941569"/>
                </a:cubicBezTo>
                <a:cubicBezTo>
                  <a:pt x="607419" y="931246"/>
                  <a:pt x="382092" y="952586"/>
                  <a:pt x="156931" y="941569"/>
                </a:cubicBezTo>
                <a:cubicBezTo>
                  <a:pt x="68959" y="921522"/>
                  <a:pt x="5160" y="875721"/>
                  <a:pt x="0" y="784638"/>
                </a:cubicBezTo>
                <a:cubicBezTo>
                  <a:pt x="11028" y="499908"/>
                  <a:pt x="5651" y="39645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ما إِنْ </a:t>
            </a:r>
          </a:p>
        </p:txBody>
      </p:sp>
      <p:sp>
        <p:nvSpPr>
          <p:cNvPr id="8" name="Google Shape;1669;p201">
            <a:extLst>
              <a:ext uri="{FF2B5EF4-FFF2-40B4-BE49-F238E27FC236}">
                <a16:creationId xmlns:a16="http://schemas.microsoft.com/office/drawing/2014/main" id="{26C071B0-5801-BBBD-C0C3-D10AFC42AF81}"/>
              </a:ext>
            </a:extLst>
          </p:cNvPr>
          <p:cNvSpPr/>
          <p:nvPr/>
        </p:nvSpPr>
        <p:spPr>
          <a:xfrm>
            <a:off x="632373" y="2021384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3306" y="71882"/>
                  <a:pt x="72889" y="-9205"/>
                  <a:pt x="156931" y="0"/>
                </a:cubicBezTo>
                <a:cubicBezTo>
                  <a:pt x="380030" y="24619"/>
                  <a:pt x="610840" y="-30227"/>
                  <a:pt x="790184" y="0"/>
                </a:cubicBezTo>
                <a:cubicBezTo>
                  <a:pt x="969528" y="30227"/>
                  <a:pt x="1185489" y="-18378"/>
                  <a:pt x="1398604" y="0"/>
                </a:cubicBezTo>
                <a:cubicBezTo>
                  <a:pt x="1493855" y="-2015"/>
                  <a:pt x="1556304" y="85869"/>
                  <a:pt x="1555535" y="156931"/>
                </a:cubicBezTo>
                <a:cubicBezTo>
                  <a:pt x="1584643" y="370998"/>
                  <a:pt x="1529531" y="616239"/>
                  <a:pt x="1555535" y="784638"/>
                </a:cubicBezTo>
                <a:cubicBezTo>
                  <a:pt x="1551135" y="877448"/>
                  <a:pt x="1487794" y="938735"/>
                  <a:pt x="1398604" y="941569"/>
                </a:cubicBezTo>
                <a:cubicBezTo>
                  <a:pt x="1255272" y="967946"/>
                  <a:pt x="935442" y="967980"/>
                  <a:pt x="815018" y="941569"/>
                </a:cubicBezTo>
                <a:cubicBezTo>
                  <a:pt x="694594" y="915158"/>
                  <a:pt x="373807" y="925835"/>
                  <a:pt x="156931" y="941569"/>
                </a:cubicBezTo>
                <a:cubicBezTo>
                  <a:pt x="71633" y="921527"/>
                  <a:pt x="6159" y="876589"/>
                  <a:pt x="0" y="784638"/>
                </a:cubicBezTo>
                <a:cubicBezTo>
                  <a:pt x="1558" y="538052"/>
                  <a:pt x="-24494" y="419932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-1016" y="73659"/>
                  <a:pt x="90190" y="-7503"/>
                  <a:pt x="156931" y="0"/>
                </a:cubicBezTo>
                <a:cubicBezTo>
                  <a:pt x="364623" y="-31874"/>
                  <a:pt x="539091" y="8077"/>
                  <a:pt x="802601" y="0"/>
                </a:cubicBezTo>
                <a:cubicBezTo>
                  <a:pt x="1066111" y="-8077"/>
                  <a:pt x="1262295" y="-343"/>
                  <a:pt x="1398604" y="0"/>
                </a:cubicBezTo>
                <a:cubicBezTo>
                  <a:pt x="1465840" y="-8818"/>
                  <a:pt x="1538355" y="63506"/>
                  <a:pt x="1555535" y="156931"/>
                </a:cubicBezTo>
                <a:cubicBezTo>
                  <a:pt x="1532067" y="408098"/>
                  <a:pt x="1533168" y="653960"/>
                  <a:pt x="1555535" y="784638"/>
                </a:cubicBezTo>
                <a:cubicBezTo>
                  <a:pt x="1561350" y="868751"/>
                  <a:pt x="1483099" y="940460"/>
                  <a:pt x="1398604" y="941569"/>
                </a:cubicBezTo>
                <a:cubicBezTo>
                  <a:pt x="1237335" y="932636"/>
                  <a:pt x="983977" y="924696"/>
                  <a:pt x="752934" y="941569"/>
                </a:cubicBezTo>
                <a:cubicBezTo>
                  <a:pt x="521891" y="958443"/>
                  <a:pt x="279648" y="949899"/>
                  <a:pt x="156931" y="941569"/>
                </a:cubicBezTo>
                <a:cubicBezTo>
                  <a:pt x="86665" y="928305"/>
                  <a:pt x="-2391" y="881976"/>
                  <a:pt x="0" y="784638"/>
                </a:cubicBezTo>
                <a:cubicBezTo>
                  <a:pt x="30625" y="645826"/>
                  <a:pt x="26950" y="457919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هَلّا</a:t>
            </a:r>
            <a:endParaRPr lang="ar-MA" sz="5400" b="1" kern="0" dirty="0">
              <a:solidFill>
                <a:schemeClr val="accent1">
                  <a:lumMod val="50000"/>
                </a:schemeClr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13" name="Google Shape;1670;p201">
            <a:extLst>
              <a:ext uri="{FF2B5EF4-FFF2-40B4-BE49-F238E27FC236}">
                <a16:creationId xmlns:a16="http://schemas.microsoft.com/office/drawing/2014/main" id="{5C091954-7585-2E94-8951-541A4AFDDCEC}"/>
              </a:ext>
            </a:extLst>
          </p:cNvPr>
          <p:cNvSpPr/>
          <p:nvPr/>
        </p:nvSpPr>
        <p:spPr>
          <a:xfrm>
            <a:off x="4708581" y="3398041"/>
            <a:ext cx="1584000" cy="910815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2120" y="86417"/>
                  <a:pt x="66170" y="-14752"/>
                  <a:pt x="156931" y="0"/>
                </a:cubicBezTo>
                <a:cubicBezTo>
                  <a:pt x="437048" y="17883"/>
                  <a:pt x="470972" y="4122"/>
                  <a:pt x="740517" y="0"/>
                </a:cubicBezTo>
                <a:cubicBezTo>
                  <a:pt x="1010062" y="-4122"/>
                  <a:pt x="1258576" y="-29782"/>
                  <a:pt x="1398604" y="0"/>
                </a:cubicBezTo>
                <a:cubicBezTo>
                  <a:pt x="1500264" y="-12852"/>
                  <a:pt x="1549180" y="90872"/>
                  <a:pt x="1555535" y="156931"/>
                </a:cubicBezTo>
                <a:cubicBezTo>
                  <a:pt x="1586790" y="452238"/>
                  <a:pt x="1529418" y="598879"/>
                  <a:pt x="1555535" y="784638"/>
                </a:cubicBezTo>
                <a:cubicBezTo>
                  <a:pt x="1551755" y="877324"/>
                  <a:pt x="1496008" y="924609"/>
                  <a:pt x="1398604" y="941569"/>
                </a:cubicBezTo>
                <a:cubicBezTo>
                  <a:pt x="1137699" y="948058"/>
                  <a:pt x="990558" y="937958"/>
                  <a:pt x="752934" y="941569"/>
                </a:cubicBezTo>
                <a:cubicBezTo>
                  <a:pt x="515310" y="945181"/>
                  <a:pt x="363213" y="929647"/>
                  <a:pt x="156931" y="941569"/>
                </a:cubicBezTo>
                <a:cubicBezTo>
                  <a:pt x="70519" y="938794"/>
                  <a:pt x="11016" y="871220"/>
                  <a:pt x="0" y="784638"/>
                </a:cubicBezTo>
                <a:cubicBezTo>
                  <a:pt x="-3346" y="523853"/>
                  <a:pt x="-30684" y="309904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-47" y="56878"/>
                  <a:pt x="64770" y="13933"/>
                  <a:pt x="156931" y="0"/>
                </a:cubicBezTo>
                <a:cubicBezTo>
                  <a:pt x="366354" y="16526"/>
                  <a:pt x="621983" y="-154"/>
                  <a:pt x="752934" y="0"/>
                </a:cubicBezTo>
                <a:cubicBezTo>
                  <a:pt x="883885" y="154"/>
                  <a:pt x="1247783" y="-17271"/>
                  <a:pt x="1398604" y="0"/>
                </a:cubicBezTo>
                <a:cubicBezTo>
                  <a:pt x="1489259" y="2516"/>
                  <a:pt x="1572537" y="67915"/>
                  <a:pt x="1555535" y="156931"/>
                </a:cubicBezTo>
                <a:cubicBezTo>
                  <a:pt x="1530700" y="283168"/>
                  <a:pt x="1558290" y="655335"/>
                  <a:pt x="1555535" y="784638"/>
                </a:cubicBezTo>
                <a:cubicBezTo>
                  <a:pt x="1556275" y="880164"/>
                  <a:pt x="1499828" y="940609"/>
                  <a:pt x="1398604" y="941569"/>
                </a:cubicBezTo>
                <a:cubicBezTo>
                  <a:pt x="1129452" y="914329"/>
                  <a:pt x="978249" y="943978"/>
                  <a:pt x="777768" y="941569"/>
                </a:cubicBezTo>
                <a:cubicBezTo>
                  <a:pt x="577287" y="939160"/>
                  <a:pt x="395901" y="912347"/>
                  <a:pt x="156931" y="941569"/>
                </a:cubicBezTo>
                <a:cubicBezTo>
                  <a:pt x="72208" y="932936"/>
                  <a:pt x="2605" y="867754"/>
                  <a:pt x="0" y="784638"/>
                </a:cubicBezTo>
                <a:cubicBezTo>
                  <a:pt x="31336" y="571813"/>
                  <a:pt x="19177" y="342512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نَحْوَ</a:t>
            </a:r>
            <a:endParaRPr lang="ar-SA" sz="5400" b="1" kern="0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ea typeface="Aptos" panose="020B0004020202020204" pitchFamily="34" charset="0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3" name="Google Shape;1671;p201">
            <a:extLst>
              <a:ext uri="{FF2B5EF4-FFF2-40B4-BE49-F238E27FC236}">
                <a16:creationId xmlns:a16="http://schemas.microsoft.com/office/drawing/2014/main" id="{F81819C5-07B5-2430-64D2-AD24E207BFFE}"/>
              </a:ext>
            </a:extLst>
          </p:cNvPr>
          <p:cNvSpPr/>
          <p:nvPr/>
        </p:nvSpPr>
        <p:spPr>
          <a:xfrm>
            <a:off x="6799104" y="3398041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عِنْدَما</a:t>
            </a:r>
          </a:p>
        </p:txBody>
      </p:sp>
      <p:sp>
        <p:nvSpPr>
          <p:cNvPr id="27" name="Google Shape;1672;p201">
            <a:extLst>
              <a:ext uri="{FF2B5EF4-FFF2-40B4-BE49-F238E27FC236}">
                <a16:creationId xmlns:a16="http://schemas.microsoft.com/office/drawing/2014/main" id="{7EF1E936-A324-3530-EC8E-E88F004144F3}"/>
              </a:ext>
            </a:extLst>
          </p:cNvPr>
          <p:cNvSpPr/>
          <p:nvPr/>
        </p:nvSpPr>
        <p:spPr>
          <a:xfrm>
            <a:off x="2682285" y="3302537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13050" y="66891"/>
                  <a:pt x="68044" y="-1301"/>
                  <a:pt x="156931" y="0"/>
                </a:cubicBezTo>
                <a:cubicBezTo>
                  <a:pt x="338397" y="-1055"/>
                  <a:pt x="522974" y="25327"/>
                  <a:pt x="777768" y="0"/>
                </a:cubicBezTo>
                <a:cubicBezTo>
                  <a:pt x="1032562" y="-25327"/>
                  <a:pt x="1096094" y="-11607"/>
                  <a:pt x="1398604" y="0"/>
                </a:cubicBezTo>
                <a:cubicBezTo>
                  <a:pt x="1480054" y="9542"/>
                  <a:pt x="1564197" y="67643"/>
                  <a:pt x="1555535" y="156931"/>
                </a:cubicBezTo>
                <a:cubicBezTo>
                  <a:pt x="1558191" y="388692"/>
                  <a:pt x="1546877" y="626975"/>
                  <a:pt x="1555535" y="784638"/>
                </a:cubicBezTo>
                <a:cubicBezTo>
                  <a:pt x="1560147" y="879837"/>
                  <a:pt x="1490119" y="945138"/>
                  <a:pt x="1398604" y="941569"/>
                </a:cubicBezTo>
                <a:cubicBezTo>
                  <a:pt x="1243545" y="957531"/>
                  <a:pt x="1054318" y="938628"/>
                  <a:pt x="790184" y="941569"/>
                </a:cubicBezTo>
                <a:cubicBezTo>
                  <a:pt x="526050" y="944510"/>
                  <a:pt x="400769" y="911685"/>
                  <a:pt x="156931" y="941569"/>
                </a:cubicBezTo>
                <a:cubicBezTo>
                  <a:pt x="65308" y="946494"/>
                  <a:pt x="2679" y="862991"/>
                  <a:pt x="0" y="784638"/>
                </a:cubicBezTo>
                <a:cubicBezTo>
                  <a:pt x="-11551" y="525311"/>
                  <a:pt x="-30047" y="428888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7119" y="61670"/>
                  <a:pt x="72107" y="-19453"/>
                  <a:pt x="156931" y="0"/>
                </a:cubicBezTo>
                <a:cubicBezTo>
                  <a:pt x="328791" y="-26882"/>
                  <a:pt x="558719" y="-21326"/>
                  <a:pt x="752934" y="0"/>
                </a:cubicBezTo>
                <a:cubicBezTo>
                  <a:pt x="947149" y="21326"/>
                  <a:pt x="1099997" y="-2913"/>
                  <a:pt x="1398604" y="0"/>
                </a:cubicBezTo>
                <a:cubicBezTo>
                  <a:pt x="1487210" y="2003"/>
                  <a:pt x="1561044" y="85370"/>
                  <a:pt x="1555535" y="156931"/>
                </a:cubicBezTo>
                <a:cubicBezTo>
                  <a:pt x="1547687" y="378933"/>
                  <a:pt x="1555162" y="651872"/>
                  <a:pt x="1555535" y="784638"/>
                </a:cubicBezTo>
                <a:cubicBezTo>
                  <a:pt x="1549320" y="862907"/>
                  <a:pt x="1468434" y="948734"/>
                  <a:pt x="1398604" y="941569"/>
                </a:cubicBezTo>
                <a:cubicBezTo>
                  <a:pt x="1119433" y="942063"/>
                  <a:pt x="1022617" y="951892"/>
                  <a:pt x="815018" y="941569"/>
                </a:cubicBezTo>
                <a:cubicBezTo>
                  <a:pt x="607419" y="931246"/>
                  <a:pt x="382092" y="952586"/>
                  <a:pt x="156931" y="941569"/>
                </a:cubicBezTo>
                <a:cubicBezTo>
                  <a:pt x="68959" y="921522"/>
                  <a:pt x="5160" y="875721"/>
                  <a:pt x="0" y="784638"/>
                </a:cubicBezTo>
                <a:cubicBezTo>
                  <a:pt x="11028" y="499908"/>
                  <a:pt x="5651" y="39645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لا</a:t>
            </a:r>
          </a:p>
        </p:txBody>
      </p:sp>
      <p:sp>
        <p:nvSpPr>
          <p:cNvPr id="28" name="Google Shape;1672;p201">
            <a:extLst>
              <a:ext uri="{FF2B5EF4-FFF2-40B4-BE49-F238E27FC236}">
                <a16:creationId xmlns:a16="http://schemas.microsoft.com/office/drawing/2014/main" id="{9EDEBB86-14CE-5139-4F7E-D473E608F54B}"/>
              </a:ext>
            </a:extLst>
          </p:cNvPr>
          <p:cNvSpPr/>
          <p:nvPr/>
        </p:nvSpPr>
        <p:spPr>
          <a:xfrm>
            <a:off x="632373" y="3337948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13050" y="66891"/>
                  <a:pt x="68044" y="-1301"/>
                  <a:pt x="156931" y="0"/>
                </a:cubicBezTo>
                <a:cubicBezTo>
                  <a:pt x="338397" y="-1055"/>
                  <a:pt x="522974" y="25327"/>
                  <a:pt x="777768" y="0"/>
                </a:cubicBezTo>
                <a:cubicBezTo>
                  <a:pt x="1032562" y="-25327"/>
                  <a:pt x="1096094" y="-11607"/>
                  <a:pt x="1398604" y="0"/>
                </a:cubicBezTo>
                <a:cubicBezTo>
                  <a:pt x="1480054" y="9542"/>
                  <a:pt x="1564197" y="67643"/>
                  <a:pt x="1555535" y="156931"/>
                </a:cubicBezTo>
                <a:cubicBezTo>
                  <a:pt x="1558191" y="388692"/>
                  <a:pt x="1546877" y="626975"/>
                  <a:pt x="1555535" y="784638"/>
                </a:cubicBezTo>
                <a:cubicBezTo>
                  <a:pt x="1560147" y="879837"/>
                  <a:pt x="1490119" y="945138"/>
                  <a:pt x="1398604" y="941569"/>
                </a:cubicBezTo>
                <a:cubicBezTo>
                  <a:pt x="1243545" y="957531"/>
                  <a:pt x="1054318" y="938628"/>
                  <a:pt x="790184" y="941569"/>
                </a:cubicBezTo>
                <a:cubicBezTo>
                  <a:pt x="526050" y="944510"/>
                  <a:pt x="400769" y="911685"/>
                  <a:pt x="156931" y="941569"/>
                </a:cubicBezTo>
                <a:cubicBezTo>
                  <a:pt x="65308" y="946494"/>
                  <a:pt x="2679" y="862991"/>
                  <a:pt x="0" y="784638"/>
                </a:cubicBezTo>
                <a:cubicBezTo>
                  <a:pt x="-11551" y="525311"/>
                  <a:pt x="-30047" y="428888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7119" y="61670"/>
                  <a:pt x="72107" y="-19453"/>
                  <a:pt x="156931" y="0"/>
                </a:cubicBezTo>
                <a:cubicBezTo>
                  <a:pt x="328791" y="-26882"/>
                  <a:pt x="558719" y="-21326"/>
                  <a:pt x="752934" y="0"/>
                </a:cubicBezTo>
                <a:cubicBezTo>
                  <a:pt x="947149" y="21326"/>
                  <a:pt x="1099997" y="-2913"/>
                  <a:pt x="1398604" y="0"/>
                </a:cubicBezTo>
                <a:cubicBezTo>
                  <a:pt x="1487210" y="2003"/>
                  <a:pt x="1561044" y="85370"/>
                  <a:pt x="1555535" y="156931"/>
                </a:cubicBezTo>
                <a:cubicBezTo>
                  <a:pt x="1547687" y="378933"/>
                  <a:pt x="1555162" y="651872"/>
                  <a:pt x="1555535" y="784638"/>
                </a:cubicBezTo>
                <a:cubicBezTo>
                  <a:pt x="1549320" y="862907"/>
                  <a:pt x="1468434" y="948734"/>
                  <a:pt x="1398604" y="941569"/>
                </a:cubicBezTo>
                <a:cubicBezTo>
                  <a:pt x="1119433" y="942063"/>
                  <a:pt x="1022617" y="951892"/>
                  <a:pt x="815018" y="941569"/>
                </a:cubicBezTo>
                <a:cubicBezTo>
                  <a:pt x="607419" y="931246"/>
                  <a:pt x="382092" y="952586"/>
                  <a:pt x="156931" y="941569"/>
                </a:cubicBezTo>
                <a:cubicBezTo>
                  <a:pt x="68959" y="921522"/>
                  <a:pt x="5160" y="875721"/>
                  <a:pt x="0" y="784638"/>
                </a:cubicBezTo>
                <a:cubicBezTo>
                  <a:pt x="11028" y="499908"/>
                  <a:pt x="5651" y="39645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اَلَّذي</a:t>
            </a:r>
          </a:p>
        </p:txBody>
      </p:sp>
      <p:sp>
        <p:nvSpPr>
          <p:cNvPr id="29" name="Google Shape;677;p154">
            <a:extLst>
              <a:ext uri="{FF2B5EF4-FFF2-40B4-BE49-F238E27FC236}">
                <a16:creationId xmlns:a16="http://schemas.microsoft.com/office/drawing/2014/main" id="{C660AC0F-BA61-F632-9D13-DDB29DCFC8AE}"/>
              </a:ext>
            </a:extLst>
          </p:cNvPr>
          <p:cNvSpPr txBox="1"/>
          <p:nvPr/>
        </p:nvSpPr>
        <p:spPr>
          <a:xfrm>
            <a:off x="573477" y="5142711"/>
            <a:ext cx="8128505" cy="9232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ما إِنْ </a:t>
            </a: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رَأَيْتُ ٱلْمُعَلِّمَةَ حَتّى أَلْقَيْتُ عَلَيْها ٱلتَّحِيَّةَ.</a:t>
            </a:r>
          </a:p>
        </p:txBody>
      </p:sp>
    </p:spTree>
    <p:extLst>
      <p:ext uri="{BB962C8B-B14F-4D97-AF65-F5344CB8AC3E}">
        <p14:creationId xmlns:p14="http://schemas.microsoft.com/office/powerpoint/2010/main" val="1542438028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0BF917-DA4D-5378-EF17-A7534DDE5F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D1F2333-77E5-9CE2-CC9B-D52AE83E66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73092"/>
            <a:ext cx="6840000" cy="612000"/>
          </a:xfrm>
        </p:spPr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Arial"/>
              </a:rPr>
              <a:t>هذه جملة أخرى. اكتبوا الكلمة الناقصة انطلاقا من الكلمات المقترحة.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5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D1FFF30-D5FE-C8DF-2F06-2D3C2694068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42B972E-D0A3-183D-3513-D1B99CE4653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5CE3723-32C3-C4F8-9D39-D7AB1F1B3DE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62F492C-3053-A667-4F0C-E44E2448733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6426DA7-F9A6-554F-DF01-7E83F8739D2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DA2AFA45-EDF5-829A-CEEB-CB09F6FA3079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DAB5A38-963C-87EA-8749-88C560D5C2CF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57CEE87-969E-2C6C-0CB6-5373821A108A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2EF5DAB-F8CE-FA82-8992-0DDD7350A32E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3" name="Google Shape;1666;p201">
            <a:extLst>
              <a:ext uri="{FF2B5EF4-FFF2-40B4-BE49-F238E27FC236}">
                <a16:creationId xmlns:a16="http://schemas.microsoft.com/office/drawing/2014/main" id="{5728F719-A4DA-75A6-9594-FDECC1AB4892}"/>
              </a:ext>
            </a:extLst>
          </p:cNvPr>
          <p:cNvSpPr/>
          <p:nvPr/>
        </p:nvSpPr>
        <p:spPr>
          <a:xfrm>
            <a:off x="6782109" y="2021384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2120" y="86417"/>
                  <a:pt x="66170" y="-14752"/>
                  <a:pt x="156931" y="0"/>
                </a:cubicBezTo>
                <a:cubicBezTo>
                  <a:pt x="437048" y="17883"/>
                  <a:pt x="470972" y="4122"/>
                  <a:pt x="740517" y="0"/>
                </a:cubicBezTo>
                <a:cubicBezTo>
                  <a:pt x="1010062" y="-4122"/>
                  <a:pt x="1258576" y="-29782"/>
                  <a:pt x="1398604" y="0"/>
                </a:cubicBezTo>
                <a:cubicBezTo>
                  <a:pt x="1500264" y="-12852"/>
                  <a:pt x="1549180" y="90872"/>
                  <a:pt x="1555535" y="156931"/>
                </a:cubicBezTo>
                <a:cubicBezTo>
                  <a:pt x="1586790" y="452238"/>
                  <a:pt x="1529418" y="598879"/>
                  <a:pt x="1555535" y="784638"/>
                </a:cubicBezTo>
                <a:cubicBezTo>
                  <a:pt x="1551755" y="877324"/>
                  <a:pt x="1496008" y="924609"/>
                  <a:pt x="1398604" y="941569"/>
                </a:cubicBezTo>
                <a:cubicBezTo>
                  <a:pt x="1137699" y="948058"/>
                  <a:pt x="990558" y="937958"/>
                  <a:pt x="752934" y="941569"/>
                </a:cubicBezTo>
                <a:cubicBezTo>
                  <a:pt x="515310" y="945181"/>
                  <a:pt x="363213" y="929647"/>
                  <a:pt x="156931" y="941569"/>
                </a:cubicBezTo>
                <a:cubicBezTo>
                  <a:pt x="70519" y="938794"/>
                  <a:pt x="11016" y="871220"/>
                  <a:pt x="0" y="784638"/>
                </a:cubicBezTo>
                <a:cubicBezTo>
                  <a:pt x="-3346" y="523853"/>
                  <a:pt x="-30684" y="309904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-47" y="56878"/>
                  <a:pt x="64770" y="13933"/>
                  <a:pt x="156931" y="0"/>
                </a:cubicBezTo>
                <a:cubicBezTo>
                  <a:pt x="366354" y="16526"/>
                  <a:pt x="621983" y="-154"/>
                  <a:pt x="752934" y="0"/>
                </a:cubicBezTo>
                <a:cubicBezTo>
                  <a:pt x="883885" y="154"/>
                  <a:pt x="1247783" y="-17271"/>
                  <a:pt x="1398604" y="0"/>
                </a:cubicBezTo>
                <a:cubicBezTo>
                  <a:pt x="1489259" y="2516"/>
                  <a:pt x="1572537" y="67915"/>
                  <a:pt x="1555535" y="156931"/>
                </a:cubicBezTo>
                <a:cubicBezTo>
                  <a:pt x="1530700" y="283168"/>
                  <a:pt x="1558290" y="655335"/>
                  <a:pt x="1555535" y="784638"/>
                </a:cubicBezTo>
                <a:cubicBezTo>
                  <a:pt x="1556275" y="880164"/>
                  <a:pt x="1499828" y="940609"/>
                  <a:pt x="1398604" y="941569"/>
                </a:cubicBezTo>
                <a:cubicBezTo>
                  <a:pt x="1129452" y="914329"/>
                  <a:pt x="978249" y="943978"/>
                  <a:pt x="777768" y="941569"/>
                </a:cubicBezTo>
                <a:cubicBezTo>
                  <a:pt x="577287" y="939160"/>
                  <a:pt x="395901" y="912347"/>
                  <a:pt x="156931" y="941569"/>
                </a:cubicBezTo>
                <a:cubicBezTo>
                  <a:pt x="72208" y="932936"/>
                  <a:pt x="2605" y="867754"/>
                  <a:pt x="0" y="784638"/>
                </a:cubicBezTo>
                <a:cubicBezTo>
                  <a:pt x="31336" y="571813"/>
                  <a:pt x="19177" y="342512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لَنْ</a:t>
            </a:r>
          </a:p>
        </p:txBody>
      </p:sp>
      <p:sp>
        <p:nvSpPr>
          <p:cNvPr id="13" name="Google Shape;1667;p201">
            <a:extLst>
              <a:ext uri="{FF2B5EF4-FFF2-40B4-BE49-F238E27FC236}">
                <a16:creationId xmlns:a16="http://schemas.microsoft.com/office/drawing/2014/main" id="{7A502638-469E-8FED-F57A-DB576749E73A}"/>
              </a:ext>
            </a:extLst>
          </p:cNvPr>
          <p:cNvSpPr/>
          <p:nvPr/>
        </p:nvSpPr>
        <p:spPr>
          <a:xfrm>
            <a:off x="4732197" y="2021384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أَمّا إِذا </a:t>
            </a:r>
          </a:p>
        </p:txBody>
      </p:sp>
      <p:sp>
        <p:nvSpPr>
          <p:cNvPr id="21" name="Google Shape;1668;p201">
            <a:extLst>
              <a:ext uri="{FF2B5EF4-FFF2-40B4-BE49-F238E27FC236}">
                <a16:creationId xmlns:a16="http://schemas.microsoft.com/office/drawing/2014/main" id="{CE81288E-4E7A-E004-3571-1C4F3867AE02}"/>
              </a:ext>
            </a:extLst>
          </p:cNvPr>
          <p:cNvSpPr/>
          <p:nvPr/>
        </p:nvSpPr>
        <p:spPr>
          <a:xfrm>
            <a:off x="2682285" y="2021384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13050" y="66891"/>
                  <a:pt x="68044" y="-1301"/>
                  <a:pt x="156931" y="0"/>
                </a:cubicBezTo>
                <a:cubicBezTo>
                  <a:pt x="338397" y="-1055"/>
                  <a:pt x="522974" y="25327"/>
                  <a:pt x="777768" y="0"/>
                </a:cubicBezTo>
                <a:cubicBezTo>
                  <a:pt x="1032562" y="-25327"/>
                  <a:pt x="1096094" y="-11607"/>
                  <a:pt x="1398604" y="0"/>
                </a:cubicBezTo>
                <a:cubicBezTo>
                  <a:pt x="1480054" y="9542"/>
                  <a:pt x="1564197" y="67643"/>
                  <a:pt x="1555535" y="156931"/>
                </a:cubicBezTo>
                <a:cubicBezTo>
                  <a:pt x="1558191" y="388692"/>
                  <a:pt x="1546877" y="626975"/>
                  <a:pt x="1555535" y="784638"/>
                </a:cubicBezTo>
                <a:cubicBezTo>
                  <a:pt x="1560147" y="879837"/>
                  <a:pt x="1490119" y="945138"/>
                  <a:pt x="1398604" y="941569"/>
                </a:cubicBezTo>
                <a:cubicBezTo>
                  <a:pt x="1243545" y="957531"/>
                  <a:pt x="1054318" y="938628"/>
                  <a:pt x="790184" y="941569"/>
                </a:cubicBezTo>
                <a:cubicBezTo>
                  <a:pt x="526050" y="944510"/>
                  <a:pt x="400769" y="911685"/>
                  <a:pt x="156931" y="941569"/>
                </a:cubicBezTo>
                <a:cubicBezTo>
                  <a:pt x="65308" y="946494"/>
                  <a:pt x="2679" y="862991"/>
                  <a:pt x="0" y="784638"/>
                </a:cubicBezTo>
                <a:cubicBezTo>
                  <a:pt x="-11551" y="525311"/>
                  <a:pt x="-30047" y="428888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7119" y="61670"/>
                  <a:pt x="72107" y="-19453"/>
                  <a:pt x="156931" y="0"/>
                </a:cubicBezTo>
                <a:cubicBezTo>
                  <a:pt x="328791" y="-26882"/>
                  <a:pt x="558719" y="-21326"/>
                  <a:pt x="752934" y="0"/>
                </a:cubicBezTo>
                <a:cubicBezTo>
                  <a:pt x="947149" y="21326"/>
                  <a:pt x="1099997" y="-2913"/>
                  <a:pt x="1398604" y="0"/>
                </a:cubicBezTo>
                <a:cubicBezTo>
                  <a:pt x="1487210" y="2003"/>
                  <a:pt x="1561044" y="85370"/>
                  <a:pt x="1555535" y="156931"/>
                </a:cubicBezTo>
                <a:cubicBezTo>
                  <a:pt x="1547687" y="378933"/>
                  <a:pt x="1555162" y="651872"/>
                  <a:pt x="1555535" y="784638"/>
                </a:cubicBezTo>
                <a:cubicBezTo>
                  <a:pt x="1549320" y="862907"/>
                  <a:pt x="1468434" y="948734"/>
                  <a:pt x="1398604" y="941569"/>
                </a:cubicBezTo>
                <a:cubicBezTo>
                  <a:pt x="1119433" y="942063"/>
                  <a:pt x="1022617" y="951892"/>
                  <a:pt x="815018" y="941569"/>
                </a:cubicBezTo>
                <a:cubicBezTo>
                  <a:pt x="607419" y="931246"/>
                  <a:pt x="382092" y="952586"/>
                  <a:pt x="156931" y="941569"/>
                </a:cubicBezTo>
                <a:cubicBezTo>
                  <a:pt x="68959" y="921522"/>
                  <a:pt x="5160" y="875721"/>
                  <a:pt x="0" y="784638"/>
                </a:cubicBezTo>
                <a:cubicBezTo>
                  <a:pt x="11028" y="499908"/>
                  <a:pt x="5651" y="39645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ما إِنْ </a:t>
            </a:r>
          </a:p>
        </p:txBody>
      </p:sp>
      <p:sp>
        <p:nvSpPr>
          <p:cNvPr id="22" name="Google Shape;1669;p201">
            <a:extLst>
              <a:ext uri="{FF2B5EF4-FFF2-40B4-BE49-F238E27FC236}">
                <a16:creationId xmlns:a16="http://schemas.microsoft.com/office/drawing/2014/main" id="{944992E8-3EC5-B5C9-FBD9-F4130BCCD5A5}"/>
              </a:ext>
            </a:extLst>
          </p:cNvPr>
          <p:cNvSpPr/>
          <p:nvPr/>
        </p:nvSpPr>
        <p:spPr>
          <a:xfrm>
            <a:off x="632373" y="2021384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3306" y="71882"/>
                  <a:pt x="72889" y="-9205"/>
                  <a:pt x="156931" y="0"/>
                </a:cubicBezTo>
                <a:cubicBezTo>
                  <a:pt x="380030" y="24619"/>
                  <a:pt x="610840" y="-30227"/>
                  <a:pt x="790184" y="0"/>
                </a:cubicBezTo>
                <a:cubicBezTo>
                  <a:pt x="969528" y="30227"/>
                  <a:pt x="1185489" y="-18378"/>
                  <a:pt x="1398604" y="0"/>
                </a:cubicBezTo>
                <a:cubicBezTo>
                  <a:pt x="1493855" y="-2015"/>
                  <a:pt x="1556304" y="85869"/>
                  <a:pt x="1555535" y="156931"/>
                </a:cubicBezTo>
                <a:cubicBezTo>
                  <a:pt x="1584643" y="370998"/>
                  <a:pt x="1529531" y="616239"/>
                  <a:pt x="1555535" y="784638"/>
                </a:cubicBezTo>
                <a:cubicBezTo>
                  <a:pt x="1551135" y="877448"/>
                  <a:pt x="1487794" y="938735"/>
                  <a:pt x="1398604" y="941569"/>
                </a:cubicBezTo>
                <a:cubicBezTo>
                  <a:pt x="1255272" y="967946"/>
                  <a:pt x="935442" y="967980"/>
                  <a:pt x="815018" y="941569"/>
                </a:cubicBezTo>
                <a:cubicBezTo>
                  <a:pt x="694594" y="915158"/>
                  <a:pt x="373807" y="925835"/>
                  <a:pt x="156931" y="941569"/>
                </a:cubicBezTo>
                <a:cubicBezTo>
                  <a:pt x="71633" y="921527"/>
                  <a:pt x="6159" y="876589"/>
                  <a:pt x="0" y="784638"/>
                </a:cubicBezTo>
                <a:cubicBezTo>
                  <a:pt x="1558" y="538052"/>
                  <a:pt x="-24494" y="419932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-1016" y="73659"/>
                  <a:pt x="90190" y="-7503"/>
                  <a:pt x="156931" y="0"/>
                </a:cubicBezTo>
                <a:cubicBezTo>
                  <a:pt x="364623" y="-31874"/>
                  <a:pt x="539091" y="8077"/>
                  <a:pt x="802601" y="0"/>
                </a:cubicBezTo>
                <a:cubicBezTo>
                  <a:pt x="1066111" y="-8077"/>
                  <a:pt x="1262295" y="-343"/>
                  <a:pt x="1398604" y="0"/>
                </a:cubicBezTo>
                <a:cubicBezTo>
                  <a:pt x="1465840" y="-8818"/>
                  <a:pt x="1538355" y="63506"/>
                  <a:pt x="1555535" y="156931"/>
                </a:cubicBezTo>
                <a:cubicBezTo>
                  <a:pt x="1532067" y="408098"/>
                  <a:pt x="1533168" y="653960"/>
                  <a:pt x="1555535" y="784638"/>
                </a:cubicBezTo>
                <a:cubicBezTo>
                  <a:pt x="1561350" y="868751"/>
                  <a:pt x="1483099" y="940460"/>
                  <a:pt x="1398604" y="941569"/>
                </a:cubicBezTo>
                <a:cubicBezTo>
                  <a:pt x="1237335" y="932636"/>
                  <a:pt x="983977" y="924696"/>
                  <a:pt x="752934" y="941569"/>
                </a:cubicBezTo>
                <a:cubicBezTo>
                  <a:pt x="521891" y="958443"/>
                  <a:pt x="279648" y="949899"/>
                  <a:pt x="156931" y="941569"/>
                </a:cubicBezTo>
                <a:cubicBezTo>
                  <a:pt x="86665" y="928305"/>
                  <a:pt x="-2391" y="881976"/>
                  <a:pt x="0" y="784638"/>
                </a:cubicBezTo>
                <a:cubicBezTo>
                  <a:pt x="30625" y="645826"/>
                  <a:pt x="26950" y="457919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هَلّا</a:t>
            </a:r>
            <a:endParaRPr lang="ar-MA" sz="5400" b="1" kern="0" dirty="0">
              <a:solidFill>
                <a:schemeClr val="accent1">
                  <a:lumMod val="50000"/>
                </a:schemeClr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23" name="Google Shape;1670;p201">
            <a:extLst>
              <a:ext uri="{FF2B5EF4-FFF2-40B4-BE49-F238E27FC236}">
                <a16:creationId xmlns:a16="http://schemas.microsoft.com/office/drawing/2014/main" id="{CC6F1729-E537-AB63-AA44-CE043A167432}"/>
              </a:ext>
            </a:extLst>
          </p:cNvPr>
          <p:cNvSpPr/>
          <p:nvPr/>
        </p:nvSpPr>
        <p:spPr>
          <a:xfrm>
            <a:off x="4708581" y="3398041"/>
            <a:ext cx="1584000" cy="910815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2120" y="86417"/>
                  <a:pt x="66170" y="-14752"/>
                  <a:pt x="156931" y="0"/>
                </a:cubicBezTo>
                <a:cubicBezTo>
                  <a:pt x="437048" y="17883"/>
                  <a:pt x="470972" y="4122"/>
                  <a:pt x="740517" y="0"/>
                </a:cubicBezTo>
                <a:cubicBezTo>
                  <a:pt x="1010062" y="-4122"/>
                  <a:pt x="1258576" y="-29782"/>
                  <a:pt x="1398604" y="0"/>
                </a:cubicBezTo>
                <a:cubicBezTo>
                  <a:pt x="1500264" y="-12852"/>
                  <a:pt x="1549180" y="90872"/>
                  <a:pt x="1555535" y="156931"/>
                </a:cubicBezTo>
                <a:cubicBezTo>
                  <a:pt x="1586790" y="452238"/>
                  <a:pt x="1529418" y="598879"/>
                  <a:pt x="1555535" y="784638"/>
                </a:cubicBezTo>
                <a:cubicBezTo>
                  <a:pt x="1551755" y="877324"/>
                  <a:pt x="1496008" y="924609"/>
                  <a:pt x="1398604" y="941569"/>
                </a:cubicBezTo>
                <a:cubicBezTo>
                  <a:pt x="1137699" y="948058"/>
                  <a:pt x="990558" y="937958"/>
                  <a:pt x="752934" y="941569"/>
                </a:cubicBezTo>
                <a:cubicBezTo>
                  <a:pt x="515310" y="945181"/>
                  <a:pt x="363213" y="929647"/>
                  <a:pt x="156931" y="941569"/>
                </a:cubicBezTo>
                <a:cubicBezTo>
                  <a:pt x="70519" y="938794"/>
                  <a:pt x="11016" y="871220"/>
                  <a:pt x="0" y="784638"/>
                </a:cubicBezTo>
                <a:cubicBezTo>
                  <a:pt x="-3346" y="523853"/>
                  <a:pt x="-30684" y="309904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-47" y="56878"/>
                  <a:pt x="64770" y="13933"/>
                  <a:pt x="156931" y="0"/>
                </a:cubicBezTo>
                <a:cubicBezTo>
                  <a:pt x="366354" y="16526"/>
                  <a:pt x="621983" y="-154"/>
                  <a:pt x="752934" y="0"/>
                </a:cubicBezTo>
                <a:cubicBezTo>
                  <a:pt x="883885" y="154"/>
                  <a:pt x="1247783" y="-17271"/>
                  <a:pt x="1398604" y="0"/>
                </a:cubicBezTo>
                <a:cubicBezTo>
                  <a:pt x="1489259" y="2516"/>
                  <a:pt x="1572537" y="67915"/>
                  <a:pt x="1555535" y="156931"/>
                </a:cubicBezTo>
                <a:cubicBezTo>
                  <a:pt x="1530700" y="283168"/>
                  <a:pt x="1558290" y="655335"/>
                  <a:pt x="1555535" y="784638"/>
                </a:cubicBezTo>
                <a:cubicBezTo>
                  <a:pt x="1556275" y="880164"/>
                  <a:pt x="1499828" y="940609"/>
                  <a:pt x="1398604" y="941569"/>
                </a:cubicBezTo>
                <a:cubicBezTo>
                  <a:pt x="1129452" y="914329"/>
                  <a:pt x="978249" y="943978"/>
                  <a:pt x="777768" y="941569"/>
                </a:cubicBezTo>
                <a:cubicBezTo>
                  <a:pt x="577287" y="939160"/>
                  <a:pt x="395901" y="912347"/>
                  <a:pt x="156931" y="941569"/>
                </a:cubicBezTo>
                <a:cubicBezTo>
                  <a:pt x="72208" y="932936"/>
                  <a:pt x="2605" y="867754"/>
                  <a:pt x="0" y="784638"/>
                </a:cubicBezTo>
                <a:cubicBezTo>
                  <a:pt x="31336" y="571813"/>
                  <a:pt x="19177" y="342512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نَحْوَ</a:t>
            </a:r>
            <a:endParaRPr lang="ar-SA" sz="5400" b="1" kern="0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ea typeface="Aptos" panose="020B0004020202020204" pitchFamily="34" charset="0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4" name="Google Shape;1671;p201">
            <a:extLst>
              <a:ext uri="{FF2B5EF4-FFF2-40B4-BE49-F238E27FC236}">
                <a16:creationId xmlns:a16="http://schemas.microsoft.com/office/drawing/2014/main" id="{97979AB6-ABF6-D767-D6E9-5844CAC223B2}"/>
              </a:ext>
            </a:extLst>
          </p:cNvPr>
          <p:cNvSpPr/>
          <p:nvPr/>
        </p:nvSpPr>
        <p:spPr>
          <a:xfrm>
            <a:off x="6799104" y="3398041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عِنْدَما</a:t>
            </a:r>
          </a:p>
        </p:txBody>
      </p:sp>
      <p:sp>
        <p:nvSpPr>
          <p:cNvPr id="25" name="Google Shape;1672;p201">
            <a:extLst>
              <a:ext uri="{FF2B5EF4-FFF2-40B4-BE49-F238E27FC236}">
                <a16:creationId xmlns:a16="http://schemas.microsoft.com/office/drawing/2014/main" id="{2271C5CA-FC1C-6DC5-5B3C-DBD3BD8A3D92}"/>
              </a:ext>
            </a:extLst>
          </p:cNvPr>
          <p:cNvSpPr/>
          <p:nvPr/>
        </p:nvSpPr>
        <p:spPr>
          <a:xfrm>
            <a:off x="2682285" y="3302537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13050" y="66891"/>
                  <a:pt x="68044" y="-1301"/>
                  <a:pt x="156931" y="0"/>
                </a:cubicBezTo>
                <a:cubicBezTo>
                  <a:pt x="338397" y="-1055"/>
                  <a:pt x="522974" y="25327"/>
                  <a:pt x="777768" y="0"/>
                </a:cubicBezTo>
                <a:cubicBezTo>
                  <a:pt x="1032562" y="-25327"/>
                  <a:pt x="1096094" y="-11607"/>
                  <a:pt x="1398604" y="0"/>
                </a:cubicBezTo>
                <a:cubicBezTo>
                  <a:pt x="1480054" y="9542"/>
                  <a:pt x="1564197" y="67643"/>
                  <a:pt x="1555535" y="156931"/>
                </a:cubicBezTo>
                <a:cubicBezTo>
                  <a:pt x="1558191" y="388692"/>
                  <a:pt x="1546877" y="626975"/>
                  <a:pt x="1555535" y="784638"/>
                </a:cubicBezTo>
                <a:cubicBezTo>
                  <a:pt x="1560147" y="879837"/>
                  <a:pt x="1490119" y="945138"/>
                  <a:pt x="1398604" y="941569"/>
                </a:cubicBezTo>
                <a:cubicBezTo>
                  <a:pt x="1243545" y="957531"/>
                  <a:pt x="1054318" y="938628"/>
                  <a:pt x="790184" y="941569"/>
                </a:cubicBezTo>
                <a:cubicBezTo>
                  <a:pt x="526050" y="944510"/>
                  <a:pt x="400769" y="911685"/>
                  <a:pt x="156931" y="941569"/>
                </a:cubicBezTo>
                <a:cubicBezTo>
                  <a:pt x="65308" y="946494"/>
                  <a:pt x="2679" y="862991"/>
                  <a:pt x="0" y="784638"/>
                </a:cubicBezTo>
                <a:cubicBezTo>
                  <a:pt x="-11551" y="525311"/>
                  <a:pt x="-30047" y="428888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7119" y="61670"/>
                  <a:pt x="72107" y="-19453"/>
                  <a:pt x="156931" y="0"/>
                </a:cubicBezTo>
                <a:cubicBezTo>
                  <a:pt x="328791" y="-26882"/>
                  <a:pt x="558719" y="-21326"/>
                  <a:pt x="752934" y="0"/>
                </a:cubicBezTo>
                <a:cubicBezTo>
                  <a:pt x="947149" y="21326"/>
                  <a:pt x="1099997" y="-2913"/>
                  <a:pt x="1398604" y="0"/>
                </a:cubicBezTo>
                <a:cubicBezTo>
                  <a:pt x="1487210" y="2003"/>
                  <a:pt x="1561044" y="85370"/>
                  <a:pt x="1555535" y="156931"/>
                </a:cubicBezTo>
                <a:cubicBezTo>
                  <a:pt x="1547687" y="378933"/>
                  <a:pt x="1555162" y="651872"/>
                  <a:pt x="1555535" y="784638"/>
                </a:cubicBezTo>
                <a:cubicBezTo>
                  <a:pt x="1549320" y="862907"/>
                  <a:pt x="1468434" y="948734"/>
                  <a:pt x="1398604" y="941569"/>
                </a:cubicBezTo>
                <a:cubicBezTo>
                  <a:pt x="1119433" y="942063"/>
                  <a:pt x="1022617" y="951892"/>
                  <a:pt x="815018" y="941569"/>
                </a:cubicBezTo>
                <a:cubicBezTo>
                  <a:pt x="607419" y="931246"/>
                  <a:pt x="382092" y="952586"/>
                  <a:pt x="156931" y="941569"/>
                </a:cubicBezTo>
                <a:cubicBezTo>
                  <a:pt x="68959" y="921522"/>
                  <a:pt x="5160" y="875721"/>
                  <a:pt x="0" y="784638"/>
                </a:cubicBezTo>
                <a:cubicBezTo>
                  <a:pt x="11028" y="499908"/>
                  <a:pt x="5651" y="39645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لا</a:t>
            </a:r>
          </a:p>
        </p:txBody>
      </p:sp>
      <p:sp>
        <p:nvSpPr>
          <p:cNvPr id="26" name="Google Shape;1672;p201">
            <a:extLst>
              <a:ext uri="{FF2B5EF4-FFF2-40B4-BE49-F238E27FC236}">
                <a16:creationId xmlns:a16="http://schemas.microsoft.com/office/drawing/2014/main" id="{E951AE35-0674-DCFE-F180-FDB14B6CF379}"/>
              </a:ext>
            </a:extLst>
          </p:cNvPr>
          <p:cNvSpPr/>
          <p:nvPr/>
        </p:nvSpPr>
        <p:spPr>
          <a:xfrm>
            <a:off x="632373" y="3337948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13050" y="66891"/>
                  <a:pt x="68044" y="-1301"/>
                  <a:pt x="156931" y="0"/>
                </a:cubicBezTo>
                <a:cubicBezTo>
                  <a:pt x="338397" y="-1055"/>
                  <a:pt x="522974" y="25327"/>
                  <a:pt x="777768" y="0"/>
                </a:cubicBezTo>
                <a:cubicBezTo>
                  <a:pt x="1032562" y="-25327"/>
                  <a:pt x="1096094" y="-11607"/>
                  <a:pt x="1398604" y="0"/>
                </a:cubicBezTo>
                <a:cubicBezTo>
                  <a:pt x="1480054" y="9542"/>
                  <a:pt x="1564197" y="67643"/>
                  <a:pt x="1555535" y="156931"/>
                </a:cubicBezTo>
                <a:cubicBezTo>
                  <a:pt x="1558191" y="388692"/>
                  <a:pt x="1546877" y="626975"/>
                  <a:pt x="1555535" y="784638"/>
                </a:cubicBezTo>
                <a:cubicBezTo>
                  <a:pt x="1560147" y="879837"/>
                  <a:pt x="1490119" y="945138"/>
                  <a:pt x="1398604" y="941569"/>
                </a:cubicBezTo>
                <a:cubicBezTo>
                  <a:pt x="1243545" y="957531"/>
                  <a:pt x="1054318" y="938628"/>
                  <a:pt x="790184" y="941569"/>
                </a:cubicBezTo>
                <a:cubicBezTo>
                  <a:pt x="526050" y="944510"/>
                  <a:pt x="400769" y="911685"/>
                  <a:pt x="156931" y="941569"/>
                </a:cubicBezTo>
                <a:cubicBezTo>
                  <a:pt x="65308" y="946494"/>
                  <a:pt x="2679" y="862991"/>
                  <a:pt x="0" y="784638"/>
                </a:cubicBezTo>
                <a:cubicBezTo>
                  <a:pt x="-11551" y="525311"/>
                  <a:pt x="-30047" y="428888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7119" y="61670"/>
                  <a:pt x="72107" y="-19453"/>
                  <a:pt x="156931" y="0"/>
                </a:cubicBezTo>
                <a:cubicBezTo>
                  <a:pt x="328791" y="-26882"/>
                  <a:pt x="558719" y="-21326"/>
                  <a:pt x="752934" y="0"/>
                </a:cubicBezTo>
                <a:cubicBezTo>
                  <a:pt x="947149" y="21326"/>
                  <a:pt x="1099997" y="-2913"/>
                  <a:pt x="1398604" y="0"/>
                </a:cubicBezTo>
                <a:cubicBezTo>
                  <a:pt x="1487210" y="2003"/>
                  <a:pt x="1561044" y="85370"/>
                  <a:pt x="1555535" y="156931"/>
                </a:cubicBezTo>
                <a:cubicBezTo>
                  <a:pt x="1547687" y="378933"/>
                  <a:pt x="1555162" y="651872"/>
                  <a:pt x="1555535" y="784638"/>
                </a:cubicBezTo>
                <a:cubicBezTo>
                  <a:pt x="1549320" y="862907"/>
                  <a:pt x="1468434" y="948734"/>
                  <a:pt x="1398604" y="941569"/>
                </a:cubicBezTo>
                <a:cubicBezTo>
                  <a:pt x="1119433" y="942063"/>
                  <a:pt x="1022617" y="951892"/>
                  <a:pt x="815018" y="941569"/>
                </a:cubicBezTo>
                <a:cubicBezTo>
                  <a:pt x="607419" y="931246"/>
                  <a:pt x="382092" y="952586"/>
                  <a:pt x="156931" y="941569"/>
                </a:cubicBezTo>
                <a:cubicBezTo>
                  <a:pt x="68959" y="921522"/>
                  <a:pt x="5160" y="875721"/>
                  <a:pt x="0" y="784638"/>
                </a:cubicBezTo>
                <a:cubicBezTo>
                  <a:pt x="11028" y="499908"/>
                  <a:pt x="5651" y="39645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اَلَّذي</a:t>
            </a:r>
          </a:p>
        </p:txBody>
      </p:sp>
      <p:sp>
        <p:nvSpPr>
          <p:cNvPr id="27" name="Google Shape;677;p154">
            <a:extLst>
              <a:ext uri="{FF2B5EF4-FFF2-40B4-BE49-F238E27FC236}">
                <a16:creationId xmlns:a16="http://schemas.microsoft.com/office/drawing/2014/main" id="{8A77624A-310A-9EBB-E93C-039859C7BEA9}"/>
              </a:ext>
            </a:extLst>
          </p:cNvPr>
          <p:cNvSpPr txBox="1"/>
          <p:nvPr/>
        </p:nvSpPr>
        <p:spPr>
          <a:xfrm>
            <a:off x="507747" y="4970333"/>
            <a:ext cx="8128505" cy="101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اَلْبَيْتُ ........ نَسْكُنُ فيهِ قَريبٌ مِنَ ٱلْمَدْرَسَةِ.</a:t>
            </a:r>
          </a:p>
        </p:txBody>
      </p:sp>
    </p:spTree>
    <p:extLst>
      <p:ext uri="{BB962C8B-B14F-4D97-AF65-F5344CB8AC3E}">
        <p14:creationId xmlns:p14="http://schemas.microsoft.com/office/powerpoint/2010/main" val="1615535373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7EF151-826B-0735-5363-348DC3D28B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AAE3FFC-2D47-4A65-D78F-F691088932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Arial"/>
              </a:rPr>
              <a:t>من وجد الكلمة المناسبة لمعنى الجملة؟ ما رأيكم؟ ـــ صححوا.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8A333F2-34A9-6273-C8D0-C8B69065D2A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4E676BF-B76F-E79D-05E8-598E5FE0265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043CFD1-3110-FA39-E192-CF60E398903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EAD9FAA-22A2-D1AA-95BB-904C329E794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2AD3335D-6DAA-EA30-7876-567A7A75C14B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AB7A9CB-A8BD-1BBA-CD08-5657ACB6BE47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63FEBEA-AAA7-C7A8-04A7-C0C550B7A025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B0D4A119-C436-DAFD-4D39-7FBD4CDBE017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23" name="Espace réservé pour une image  22">
            <a:extLst>
              <a:ext uri="{FF2B5EF4-FFF2-40B4-BE49-F238E27FC236}">
                <a16:creationId xmlns:a16="http://schemas.microsoft.com/office/drawing/2014/main" id="{F7576330-4027-A19C-4F59-33D530A5C9C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sp>
        <p:nvSpPr>
          <p:cNvPr id="4" name="Google Shape;1666;p201">
            <a:extLst>
              <a:ext uri="{FF2B5EF4-FFF2-40B4-BE49-F238E27FC236}">
                <a16:creationId xmlns:a16="http://schemas.microsoft.com/office/drawing/2014/main" id="{78709DA7-E3FE-2C7E-603E-CEB5B5897624}"/>
              </a:ext>
            </a:extLst>
          </p:cNvPr>
          <p:cNvSpPr/>
          <p:nvPr/>
        </p:nvSpPr>
        <p:spPr>
          <a:xfrm>
            <a:off x="6782109" y="2021384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2120" y="86417"/>
                  <a:pt x="66170" y="-14752"/>
                  <a:pt x="156931" y="0"/>
                </a:cubicBezTo>
                <a:cubicBezTo>
                  <a:pt x="437048" y="17883"/>
                  <a:pt x="470972" y="4122"/>
                  <a:pt x="740517" y="0"/>
                </a:cubicBezTo>
                <a:cubicBezTo>
                  <a:pt x="1010062" y="-4122"/>
                  <a:pt x="1258576" y="-29782"/>
                  <a:pt x="1398604" y="0"/>
                </a:cubicBezTo>
                <a:cubicBezTo>
                  <a:pt x="1500264" y="-12852"/>
                  <a:pt x="1549180" y="90872"/>
                  <a:pt x="1555535" y="156931"/>
                </a:cubicBezTo>
                <a:cubicBezTo>
                  <a:pt x="1586790" y="452238"/>
                  <a:pt x="1529418" y="598879"/>
                  <a:pt x="1555535" y="784638"/>
                </a:cubicBezTo>
                <a:cubicBezTo>
                  <a:pt x="1551755" y="877324"/>
                  <a:pt x="1496008" y="924609"/>
                  <a:pt x="1398604" y="941569"/>
                </a:cubicBezTo>
                <a:cubicBezTo>
                  <a:pt x="1137699" y="948058"/>
                  <a:pt x="990558" y="937958"/>
                  <a:pt x="752934" y="941569"/>
                </a:cubicBezTo>
                <a:cubicBezTo>
                  <a:pt x="515310" y="945181"/>
                  <a:pt x="363213" y="929647"/>
                  <a:pt x="156931" y="941569"/>
                </a:cubicBezTo>
                <a:cubicBezTo>
                  <a:pt x="70519" y="938794"/>
                  <a:pt x="11016" y="871220"/>
                  <a:pt x="0" y="784638"/>
                </a:cubicBezTo>
                <a:cubicBezTo>
                  <a:pt x="-3346" y="523853"/>
                  <a:pt x="-30684" y="309904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-47" y="56878"/>
                  <a:pt x="64770" y="13933"/>
                  <a:pt x="156931" y="0"/>
                </a:cubicBezTo>
                <a:cubicBezTo>
                  <a:pt x="366354" y="16526"/>
                  <a:pt x="621983" y="-154"/>
                  <a:pt x="752934" y="0"/>
                </a:cubicBezTo>
                <a:cubicBezTo>
                  <a:pt x="883885" y="154"/>
                  <a:pt x="1247783" y="-17271"/>
                  <a:pt x="1398604" y="0"/>
                </a:cubicBezTo>
                <a:cubicBezTo>
                  <a:pt x="1489259" y="2516"/>
                  <a:pt x="1572537" y="67915"/>
                  <a:pt x="1555535" y="156931"/>
                </a:cubicBezTo>
                <a:cubicBezTo>
                  <a:pt x="1530700" y="283168"/>
                  <a:pt x="1558290" y="655335"/>
                  <a:pt x="1555535" y="784638"/>
                </a:cubicBezTo>
                <a:cubicBezTo>
                  <a:pt x="1556275" y="880164"/>
                  <a:pt x="1499828" y="940609"/>
                  <a:pt x="1398604" y="941569"/>
                </a:cubicBezTo>
                <a:cubicBezTo>
                  <a:pt x="1129452" y="914329"/>
                  <a:pt x="978249" y="943978"/>
                  <a:pt x="777768" y="941569"/>
                </a:cubicBezTo>
                <a:cubicBezTo>
                  <a:pt x="577287" y="939160"/>
                  <a:pt x="395901" y="912347"/>
                  <a:pt x="156931" y="941569"/>
                </a:cubicBezTo>
                <a:cubicBezTo>
                  <a:pt x="72208" y="932936"/>
                  <a:pt x="2605" y="867754"/>
                  <a:pt x="0" y="784638"/>
                </a:cubicBezTo>
                <a:cubicBezTo>
                  <a:pt x="31336" y="571813"/>
                  <a:pt x="19177" y="342512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لَنْ</a:t>
            </a:r>
          </a:p>
        </p:txBody>
      </p:sp>
      <p:sp>
        <p:nvSpPr>
          <p:cNvPr id="5" name="Google Shape;1667;p201">
            <a:extLst>
              <a:ext uri="{FF2B5EF4-FFF2-40B4-BE49-F238E27FC236}">
                <a16:creationId xmlns:a16="http://schemas.microsoft.com/office/drawing/2014/main" id="{D16CC502-E818-182C-E92C-3BA4B28D6F45}"/>
              </a:ext>
            </a:extLst>
          </p:cNvPr>
          <p:cNvSpPr/>
          <p:nvPr/>
        </p:nvSpPr>
        <p:spPr>
          <a:xfrm>
            <a:off x="4732197" y="2021384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أَمّا إِذا </a:t>
            </a:r>
          </a:p>
        </p:txBody>
      </p:sp>
      <p:sp>
        <p:nvSpPr>
          <p:cNvPr id="13" name="Google Shape;1668;p201">
            <a:extLst>
              <a:ext uri="{FF2B5EF4-FFF2-40B4-BE49-F238E27FC236}">
                <a16:creationId xmlns:a16="http://schemas.microsoft.com/office/drawing/2014/main" id="{35E81CAF-D9E1-0D0E-76C3-525824DC2EDF}"/>
              </a:ext>
            </a:extLst>
          </p:cNvPr>
          <p:cNvSpPr/>
          <p:nvPr/>
        </p:nvSpPr>
        <p:spPr>
          <a:xfrm>
            <a:off x="2682285" y="2021384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13050" y="66891"/>
                  <a:pt x="68044" y="-1301"/>
                  <a:pt x="156931" y="0"/>
                </a:cubicBezTo>
                <a:cubicBezTo>
                  <a:pt x="338397" y="-1055"/>
                  <a:pt x="522974" y="25327"/>
                  <a:pt x="777768" y="0"/>
                </a:cubicBezTo>
                <a:cubicBezTo>
                  <a:pt x="1032562" y="-25327"/>
                  <a:pt x="1096094" y="-11607"/>
                  <a:pt x="1398604" y="0"/>
                </a:cubicBezTo>
                <a:cubicBezTo>
                  <a:pt x="1480054" y="9542"/>
                  <a:pt x="1564197" y="67643"/>
                  <a:pt x="1555535" y="156931"/>
                </a:cubicBezTo>
                <a:cubicBezTo>
                  <a:pt x="1558191" y="388692"/>
                  <a:pt x="1546877" y="626975"/>
                  <a:pt x="1555535" y="784638"/>
                </a:cubicBezTo>
                <a:cubicBezTo>
                  <a:pt x="1560147" y="879837"/>
                  <a:pt x="1490119" y="945138"/>
                  <a:pt x="1398604" y="941569"/>
                </a:cubicBezTo>
                <a:cubicBezTo>
                  <a:pt x="1243545" y="957531"/>
                  <a:pt x="1054318" y="938628"/>
                  <a:pt x="790184" y="941569"/>
                </a:cubicBezTo>
                <a:cubicBezTo>
                  <a:pt x="526050" y="944510"/>
                  <a:pt x="400769" y="911685"/>
                  <a:pt x="156931" y="941569"/>
                </a:cubicBezTo>
                <a:cubicBezTo>
                  <a:pt x="65308" y="946494"/>
                  <a:pt x="2679" y="862991"/>
                  <a:pt x="0" y="784638"/>
                </a:cubicBezTo>
                <a:cubicBezTo>
                  <a:pt x="-11551" y="525311"/>
                  <a:pt x="-30047" y="428888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7119" y="61670"/>
                  <a:pt x="72107" y="-19453"/>
                  <a:pt x="156931" y="0"/>
                </a:cubicBezTo>
                <a:cubicBezTo>
                  <a:pt x="328791" y="-26882"/>
                  <a:pt x="558719" y="-21326"/>
                  <a:pt x="752934" y="0"/>
                </a:cubicBezTo>
                <a:cubicBezTo>
                  <a:pt x="947149" y="21326"/>
                  <a:pt x="1099997" y="-2913"/>
                  <a:pt x="1398604" y="0"/>
                </a:cubicBezTo>
                <a:cubicBezTo>
                  <a:pt x="1487210" y="2003"/>
                  <a:pt x="1561044" y="85370"/>
                  <a:pt x="1555535" y="156931"/>
                </a:cubicBezTo>
                <a:cubicBezTo>
                  <a:pt x="1547687" y="378933"/>
                  <a:pt x="1555162" y="651872"/>
                  <a:pt x="1555535" y="784638"/>
                </a:cubicBezTo>
                <a:cubicBezTo>
                  <a:pt x="1549320" y="862907"/>
                  <a:pt x="1468434" y="948734"/>
                  <a:pt x="1398604" y="941569"/>
                </a:cubicBezTo>
                <a:cubicBezTo>
                  <a:pt x="1119433" y="942063"/>
                  <a:pt x="1022617" y="951892"/>
                  <a:pt x="815018" y="941569"/>
                </a:cubicBezTo>
                <a:cubicBezTo>
                  <a:pt x="607419" y="931246"/>
                  <a:pt x="382092" y="952586"/>
                  <a:pt x="156931" y="941569"/>
                </a:cubicBezTo>
                <a:cubicBezTo>
                  <a:pt x="68959" y="921522"/>
                  <a:pt x="5160" y="875721"/>
                  <a:pt x="0" y="784638"/>
                </a:cubicBezTo>
                <a:cubicBezTo>
                  <a:pt x="11028" y="499908"/>
                  <a:pt x="5651" y="39645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ما إِنْ </a:t>
            </a:r>
          </a:p>
        </p:txBody>
      </p:sp>
      <p:sp>
        <p:nvSpPr>
          <p:cNvPr id="22" name="Google Shape;1669;p201">
            <a:extLst>
              <a:ext uri="{FF2B5EF4-FFF2-40B4-BE49-F238E27FC236}">
                <a16:creationId xmlns:a16="http://schemas.microsoft.com/office/drawing/2014/main" id="{FB6243C7-975E-9900-596C-75769D43A8F3}"/>
              </a:ext>
            </a:extLst>
          </p:cNvPr>
          <p:cNvSpPr/>
          <p:nvPr/>
        </p:nvSpPr>
        <p:spPr>
          <a:xfrm>
            <a:off x="632373" y="2021384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3306" y="71882"/>
                  <a:pt x="72889" y="-9205"/>
                  <a:pt x="156931" y="0"/>
                </a:cubicBezTo>
                <a:cubicBezTo>
                  <a:pt x="380030" y="24619"/>
                  <a:pt x="610840" y="-30227"/>
                  <a:pt x="790184" y="0"/>
                </a:cubicBezTo>
                <a:cubicBezTo>
                  <a:pt x="969528" y="30227"/>
                  <a:pt x="1185489" y="-18378"/>
                  <a:pt x="1398604" y="0"/>
                </a:cubicBezTo>
                <a:cubicBezTo>
                  <a:pt x="1493855" y="-2015"/>
                  <a:pt x="1556304" y="85869"/>
                  <a:pt x="1555535" y="156931"/>
                </a:cubicBezTo>
                <a:cubicBezTo>
                  <a:pt x="1584643" y="370998"/>
                  <a:pt x="1529531" y="616239"/>
                  <a:pt x="1555535" y="784638"/>
                </a:cubicBezTo>
                <a:cubicBezTo>
                  <a:pt x="1551135" y="877448"/>
                  <a:pt x="1487794" y="938735"/>
                  <a:pt x="1398604" y="941569"/>
                </a:cubicBezTo>
                <a:cubicBezTo>
                  <a:pt x="1255272" y="967946"/>
                  <a:pt x="935442" y="967980"/>
                  <a:pt x="815018" y="941569"/>
                </a:cubicBezTo>
                <a:cubicBezTo>
                  <a:pt x="694594" y="915158"/>
                  <a:pt x="373807" y="925835"/>
                  <a:pt x="156931" y="941569"/>
                </a:cubicBezTo>
                <a:cubicBezTo>
                  <a:pt x="71633" y="921527"/>
                  <a:pt x="6159" y="876589"/>
                  <a:pt x="0" y="784638"/>
                </a:cubicBezTo>
                <a:cubicBezTo>
                  <a:pt x="1558" y="538052"/>
                  <a:pt x="-24494" y="419932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-1016" y="73659"/>
                  <a:pt x="90190" y="-7503"/>
                  <a:pt x="156931" y="0"/>
                </a:cubicBezTo>
                <a:cubicBezTo>
                  <a:pt x="364623" y="-31874"/>
                  <a:pt x="539091" y="8077"/>
                  <a:pt x="802601" y="0"/>
                </a:cubicBezTo>
                <a:cubicBezTo>
                  <a:pt x="1066111" y="-8077"/>
                  <a:pt x="1262295" y="-343"/>
                  <a:pt x="1398604" y="0"/>
                </a:cubicBezTo>
                <a:cubicBezTo>
                  <a:pt x="1465840" y="-8818"/>
                  <a:pt x="1538355" y="63506"/>
                  <a:pt x="1555535" y="156931"/>
                </a:cubicBezTo>
                <a:cubicBezTo>
                  <a:pt x="1532067" y="408098"/>
                  <a:pt x="1533168" y="653960"/>
                  <a:pt x="1555535" y="784638"/>
                </a:cubicBezTo>
                <a:cubicBezTo>
                  <a:pt x="1561350" y="868751"/>
                  <a:pt x="1483099" y="940460"/>
                  <a:pt x="1398604" y="941569"/>
                </a:cubicBezTo>
                <a:cubicBezTo>
                  <a:pt x="1237335" y="932636"/>
                  <a:pt x="983977" y="924696"/>
                  <a:pt x="752934" y="941569"/>
                </a:cubicBezTo>
                <a:cubicBezTo>
                  <a:pt x="521891" y="958443"/>
                  <a:pt x="279648" y="949899"/>
                  <a:pt x="156931" y="941569"/>
                </a:cubicBezTo>
                <a:cubicBezTo>
                  <a:pt x="86665" y="928305"/>
                  <a:pt x="-2391" y="881976"/>
                  <a:pt x="0" y="784638"/>
                </a:cubicBezTo>
                <a:cubicBezTo>
                  <a:pt x="30625" y="645826"/>
                  <a:pt x="26950" y="457919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هَلّا</a:t>
            </a:r>
            <a:endParaRPr lang="ar-MA" sz="5400" b="1" kern="0" dirty="0">
              <a:solidFill>
                <a:schemeClr val="accent1">
                  <a:lumMod val="50000"/>
                </a:schemeClr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25" name="Google Shape;1670;p201">
            <a:extLst>
              <a:ext uri="{FF2B5EF4-FFF2-40B4-BE49-F238E27FC236}">
                <a16:creationId xmlns:a16="http://schemas.microsoft.com/office/drawing/2014/main" id="{AD3B5D33-C046-C2E5-25D3-71934426C757}"/>
              </a:ext>
            </a:extLst>
          </p:cNvPr>
          <p:cNvSpPr/>
          <p:nvPr/>
        </p:nvSpPr>
        <p:spPr>
          <a:xfrm>
            <a:off x="4708581" y="3398041"/>
            <a:ext cx="1584000" cy="910815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2120" y="86417"/>
                  <a:pt x="66170" y="-14752"/>
                  <a:pt x="156931" y="0"/>
                </a:cubicBezTo>
                <a:cubicBezTo>
                  <a:pt x="437048" y="17883"/>
                  <a:pt x="470972" y="4122"/>
                  <a:pt x="740517" y="0"/>
                </a:cubicBezTo>
                <a:cubicBezTo>
                  <a:pt x="1010062" y="-4122"/>
                  <a:pt x="1258576" y="-29782"/>
                  <a:pt x="1398604" y="0"/>
                </a:cubicBezTo>
                <a:cubicBezTo>
                  <a:pt x="1500264" y="-12852"/>
                  <a:pt x="1549180" y="90872"/>
                  <a:pt x="1555535" y="156931"/>
                </a:cubicBezTo>
                <a:cubicBezTo>
                  <a:pt x="1586790" y="452238"/>
                  <a:pt x="1529418" y="598879"/>
                  <a:pt x="1555535" y="784638"/>
                </a:cubicBezTo>
                <a:cubicBezTo>
                  <a:pt x="1551755" y="877324"/>
                  <a:pt x="1496008" y="924609"/>
                  <a:pt x="1398604" y="941569"/>
                </a:cubicBezTo>
                <a:cubicBezTo>
                  <a:pt x="1137699" y="948058"/>
                  <a:pt x="990558" y="937958"/>
                  <a:pt x="752934" y="941569"/>
                </a:cubicBezTo>
                <a:cubicBezTo>
                  <a:pt x="515310" y="945181"/>
                  <a:pt x="363213" y="929647"/>
                  <a:pt x="156931" y="941569"/>
                </a:cubicBezTo>
                <a:cubicBezTo>
                  <a:pt x="70519" y="938794"/>
                  <a:pt x="11016" y="871220"/>
                  <a:pt x="0" y="784638"/>
                </a:cubicBezTo>
                <a:cubicBezTo>
                  <a:pt x="-3346" y="523853"/>
                  <a:pt x="-30684" y="309904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-47" y="56878"/>
                  <a:pt x="64770" y="13933"/>
                  <a:pt x="156931" y="0"/>
                </a:cubicBezTo>
                <a:cubicBezTo>
                  <a:pt x="366354" y="16526"/>
                  <a:pt x="621983" y="-154"/>
                  <a:pt x="752934" y="0"/>
                </a:cubicBezTo>
                <a:cubicBezTo>
                  <a:pt x="883885" y="154"/>
                  <a:pt x="1247783" y="-17271"/>
                  <a:pt x="1398604" y="0"/>
                </a:cubicBezTo>
                <a:cubicBezTo>
                  <a:pt x="1489259" y="2516"/>
                  <a:pt x="1572537" y="67915"/>
                  <a:pt x="1555535" y="156931"/>
                </a:cubicBezTo>
                <a:cubicBezTo>
                  <a:pt x="1530700" y="283168"/>
                  <a:pt x="1558290" y="655335"/>
                  <a:pt x="1555535" y="784638"/>
                </a:cubicBezTo>
                <a:cubicBezTo>
                  <a:pt x="1556275" y="880164"/>
                  <a:pt x="1499828" y="940609"/>
                  <a:pt x="1398604" y="941569"/>
                </a:cubicBezTo>
                <a:cubicBezTo>
                  <a:pt x="1129452" y="914329"/>
                  <a:pt x="978249" y="943978"/>
                  <a:pt x="777768" y="941569"/>
                </a:cubicBezTo>
                <a:cubicBezTo>
                  <a:pt x="577287" y="939160"/>
                  <a:pt x="395901" y="912347"/>
                  <a:pt x="156931" y="941569"/>
                </a:cubicBezTo>
                <a:cubicBezTo>
                  <a:pt x="72208" y="932936"/>
                  <a:pt x="2605" y="867754"/>
                  <a:pt x="0" y="784638"/>
                </a:cubicBezTo>
                <a:cubicBezTo>
                  <a:pt x="31336" y="571813"/>
                  <a:pt x="19177" y="342512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نَحْوَ</a:t>
            </a:r>
            <a:endParaRPr lang="ar-SA" sz="5400" b="1" kern="0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ea typeface="Aptos" panose="020B0004020202020204" pitchFamily="34" charset="0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6" name="Google Shape;1671;p201">
            <a:extLst>
              <a:ext uri="{FF2B5EF4-FFF2-40B4-BE49-F238E27FC236}">
                <a16:creationId xmlns:a16="http://schemas.microsoft.com/office/drawing/2014/main" id="{22DF52E5-E227-8A43-F887-266AC4DA7D6C}"/>
              </a:ext>
            </a:extLst>
          </p:cNvPr>
          <p:cNvSpPr/>
          <p:nvPr/>
        </p:nvSpPr>
        <p:spPr>
          <a:xfrm>
            <a:off x="6799104" y="3398041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عِنْدَما</a:t>
            </a:r>
          </a:p>
        </p:txBody>
      </p:sp>
      <p:sp>
        <p:nvSpPr>
          <p:cNvPr id="27" name="Google Shape;1672;p201">
            <a:extLst>
              <a:ext uri="{FF2B5EF4-FFF2-40B4-BE49-F238E27FC236}">
                <a16:creationId xmlns:a16="http://schemas.microsoft.com/office/drawing/2014/main" id="{7F96B87B-D499-909D-D6C1-1F7DB37CDA2F}"/>
              </a:ext>
            </a:extLst>
          </p:cNvPr>
          <p:cNvSpPr/>
          <p:nvPr/>
        </p:nvSpPr>
        <p:spPr>
          <a:xfrm>
            <a:off x="2682285" y="3302537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13050" y="66891"/>
                  <a:pt x="68044" y="-1301"/>
                  <a:pt x="156931" y="0"/>
                </a:cubicBezTo>
                <a:cubicBezTo>
                  <a:pt x="338397" y="-1055"/>
                  <a:pt x="522974" y="25327"/>
                  <a:pt x="777768" y="0"/>
                </a:cubicBezTo>
                <a:cubicBezTo>
                  <a:pt x="1032562" y="-25327"/>
                  <a:pt x="1096094" y="-11607"/>
                  <a:pt x="1398604" y="0"/>
                </a:cubicBezTo>
                <a:cubicBezTo>
                  <a:pt x="1480054" y="9542"/>
                  <a:pt x="1564197" y="67643"/>
                  <a:pt x="1555535" y="156931"/>
                </a:cubicBezTo>
                <a:cubicBezTo>
                  <a:pt x="1558191" y="388692"/>
                  <a:pt x="1546877" y="626975"/>
                  <a:pt x="1555535" y="784638"/>
                </a:cubicBezTo>
                <a:cubicBezTo>
                  <a:pt x="1560147" y="879837"/>
                  <a:pt x="1490119" y="945138"/>
                  <a:pt x="1398604" y="941569"/>
                </a:cubicBezTo>
                <a:cubicBezTo>
                  <a:pt x="1243545" y="957531"/>
                  <a:pt x="1054318" y="938628"/>
                  <a:pt x="790184" y="941569"/>
                </a:cubicBezTo>
                <a:cubicBezTo>
                  <a:pt x="526050" y="944510"/>
                  <a:pt x="400769" y="911685"/>
                  <a:pt x="156931" y="941569"/>
                </a:cubicBezTo>
                <a:cubicBezTo>
                  <a:pt x="65308" y="946494"/>
                  <a:pt x="2679" y="862991"/>
                  <a:pt x="0" y="784638"/>
                </a:cubicBezTo>
                <a:cubicBezTo>
                  <a:pt x="-11551" y="525311"/>
                  <a:pt x="-30047" y="428888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7119" y="61670"/>
                  <a:pt x="72107" y="-19453"/>
                  <a:pt x="156931" y="0"/>
                </a:cubicBezTo>
                <a:cubicBezTo>
                  <a:pt x="328791" y="-26882"/>
                  <a:pt x="558719" y="-21326"/>
                  <a:pt x="752934" y="0"/>
                </a:cubicBezTo>
                <a:cubicBezTo>
                  <a:pt x="947149" y="21326"/>
                  <a:pt x="1099997" y="-2913"/>
                  <a:pt x="1398604" y="0"/>
                </a:cubicBezTo>
                <a:cubicBezTo>
                  <a:pt x="1487210" y="2003"/>
                  <a:pt x="1561044" y="85370"/>
                  <a:pt x="1555535" y="156931"/>
                </a:cubicBezTo>
                <a:cubicBezTo>
                  <a:pt x="1547687" y="378933"/>
                  <a:pt x="1555162" y="651872"/>
                  <a:pt x="1555535" y="784638"/>
                </a:cubicBezTo>
                <a:cubicBezTo>
                  <a:pt x="1549320" y="862907"/>
                  <a:pt x="1468434" y="948734"/>
                  <a:pt x="1398604" y="941569"/>
                </a:cubicBezTo>
                <a:cubicBezTo>
                  <a:pt x="1119433" y="942063"/>
                  <a:pt x="1022617" y="951892"/>
                  <a:pt x="815018" y="941569"/>
                </a:cubicBezTo>
                <a:cubicBezTo>
                  <a:pt x="607419" y="931246"/>
                  <a:pt x="382092" y="952586"/>
                  <a:pt x="156931" y="941569"/>
                </a:cubicBezTo>
                <a:cubicBezTo>
                  <a:pt x="68959" y="921522"/>
                  <a:pt x="5160" y="875721"/>
                  <a:pt x="0" y="784638"/>
                </a:cubicBezTo>
                <a:cubicBezTo>
                  <a:pt x="11028" y="499908"/>
                  <a:pt x="5651" y="39645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لا</a:t>
            </a:r>
          </a:p>
        </p:txBody>
      </p:sp>
      <p:sp>
        <p:nvSpPr>
          <p:cNvPr id="28" name="Google Shape;1672;p201">
            <a:extLst>
              <a:ext uri="{FF2B5EF4-FFF2-40B4-BE49-F238E27FC236}">
                <a16:creationId xmlns:a16="http://schemas.microsoft.com/office/drawing/2014/main" id="{DF7ED82C-D6D2-DAED-D17B-6560A81F42BE}"/>
              </a:ext>
            </a:extLst>
          </p:cNvPr>
          <p:cNvSpPr/>
          <p:nvPr/>
        </p:nvSpPr>
        <p:spPr>
          <a:xfrm>
            <a:off x="632373" y="3337948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13050" y="66891"/>
                  <a:pt x="68044" y="-1301"/>
                  <a:pt x="156931" y="0"/>
                </a:cubicBezTo>
                <a:cubicBezTo>
                  <a:pt x="338397" y="-1055"/>
                  <a:pt x="522974" y="25327"/>
                  <a:pt x="777768" y="0"/>
                </a:cubicBezTo>
                <a:cubicBezTo>
                  <a:pt x="1032562" y="-25327"/>
                  <a:pt x="1096094" y="-11607"/>
                  <a:pt x="1398604" y="0"/>
                </a:cubicBezTo>
                <a:cubicBezTo>
                  <a:pt x="1480054" y="9542"/>
                  <a:pt x="1564197" y="67643"/>
                  <a:pt x="1555535" y="156931"/>
                </a:cubicBezTo>
                <a:cubicBezTo>
                  <a:pt x="1558191" y="388692"/>
                  <a:pt x="1546877" y="626975"/>
                  <a:pt x="1555535" y="784638"/>
                </a:cubicBezTo>
                <a:cubicBezTo>
                  <a:pt x="1560147" y="879837"/>
                  <a:pt x="1490119" y="945138"/>
                  <a:pt x="1398604" y="941569"/>
                </a:cubicBezTo>
                <a:cubicBezTo>
                  <a:pt x="1243545" y="957531"/>
                  <a:pt x="1054318" y="938628"/>
                  <a:pt x="790184" y="941569"/>
                </a:cubicBezTo>
                <a:cubicBezTo>
                  <a:pt x="526050" y="944510"/>
                  <a:pt x="400769" y="911685"/>
                  <a:pt x="156931" y="941569"/>
                </a:cubicBezTo>
                <a:cubicBezTo>
                  <a:pt x="65308" y="946494"/>
                  <a:pt x="2679" y="862991"/>
                  <a:pt x="0" y="784638"/>
                </a:cubicBezTo>
                <a:cubicBezTo>
                  <a:pt x="-11551" y="525311"/>
                  <a:pt x="-30047" y="428888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7119" y="61670"/>
                  <a:pt x="72107" y="-19453"/>
                  <a:pt x="156931" y="0"/>
                </a:cubicBezTo>
                <a:cubicBezTo>
                  <a:pt x="328791" y="-26882"/>
                  <a:pt x="558719" y="-21326"/>
                  <a:pt x="752934" y="0"/>
                </a:cubicBezTo>
                <a:cubicBezTo>
                  <a:pt x="947149" y="21326"/>
                  <a:pt x="1099997" y="-2913"/>
                  <a:pt x="1398604" y="0"/>
                </a:cubicBezTo>
                <a:cubicBezTo>
                  <a:pt x="1487210" y="2003"/>
                  <a:pt x="1561044" y="85370"/>
                  <a:pt x="1555535" y="156931"/>
                </a:cubicBezTo>
                <a:cubicBezTo>
                  <a:pt x="1547687" y="378933"/>
                  <a:pt x="1555162" y="651872"/>
                  <a:pt x="1555535" y="784638"/>
                </a:cubicBezTo>
                <a:cubicBezTo>
                  <a:pt x="1549320" y="862907"/>
                  <a:pt x="1468434" y="948734"/>
                  <a:pt x="1398604" y="941569"/>
                </a:cubicBezTo>
                <a:cubicBezTo>
                  <a:pt x="1119433" y="942063"/>
                  <a:pt x="1022617" y="951892"/>
                  <a:pt x="815018" y="941569"/>
                </a:cubicBezTo>
                <a:cubicBezTo>
                  <a:pt x="607419" y="931246"/>
                  <a:pt x="382092" y="952586"/>
                  <a:pt x="156931" y="941569"/>
                </a:cubicBezTo>
                <a:cubicBezTo>
                  <a:pt x="68959" y="921522"/>
                  <a:pt x="5160" y="875721"/>
                  <a:pt x="0" y="784638"/>
                </a:cubicBezTo>
                <a:cubicBezTo>
                  <a:pt x="11028" y="499908"/>
                  <a:pt x="5651" y="39645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اَلَّذي</a:t>
            </a:r>
          </a:p>
        </p:txBody>
      </p:sp>
      <p:sp>
        <p:nvSpPr>
          <p:cNvPr id="29" name="Google Shape;677;p154">
            <a:extLst>
              <a:ext uri="{FF2B5EF4-FFF2-40B4-BE49-F238E27FC236}">
                <a16:creationId xmlns:a16="http://schemas.microsoft.com/office/drawing/2014/main" id="{68464729-AB49-DE57-17BF-529360F6A5A4}"/>
              </a:ext>
            </a:extLst>
          </p:cNvPr>
          <p:cNvSpPr txBox="1"/>
          <p:nvPr/>
        </p:nvSpPr>
        <p:spPr>
          <a:xfrm>
            <a:off x="507747" y="4843425"/>
            <a:ext cx="8128505" cy="101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اَلْبَيْتُ</a:t>
            </a: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ٱلَّذي</a:t>
            </a: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نَسْكُنُ فيهِ قَريبٌ مِنَ ٱلْمَدْرَسَةِ.</a:t>
            </a:r>
          </a:p>
        </p:txBody>
      </p:sp>
    </p:spTree>
    <p:extLst>
      <p:ext uri="{BB962C8B-B14F-4D97-AF65-F5344CB8AC3E}">
        <p14:creationId xmlns:p14="http://schemas.microsoft.com/office/powerpoint/2010/main" val="2763745802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EBE266-BAAA-5419-9D96-CC08B872EA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650A70A-E6A9-9E07-21A3-2C11A28DF0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81638"/>
            <a:ext cx="6840000" cy="612000"/>
          </a:xfrm>
        </p:spPr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Arial"/>
              </a:rPr>
              <a:t>هذه جملة أخرى. اكتبوا الكلمة الناقصة انطلاقا من الكلمات المقترحة.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5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FA28F8C-98A2-5FF1-715E-3BEEA414BEB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75417DF-4C32-0E8F-24AF-210A8929003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05DAFF4-B205-317C-15C4-3507F88A9A4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88CD4F3-B059-7018-4C7B-40E9A633097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8988A67-5F2C-E04D-E518-D907C61053A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696FFC3C-C07D-63EB-1599-BDC249837499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2D861D2-5626-92BF-CA87-EF1CD81CDBFE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513836E-54B2-7135-F29A-A9FE0961BAE6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31A5DA6-4EB1-0E87-1CEB-544924B26796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3" name="Google Shape;1666;p201">
            <a:extLst>
              <a:ext uri="{FF2B5EF4-FFF2-40B4-BE49-F238E27FC236}">
                <a16:creationId xmlns:a16="http://schemas.microsoft.com/office/drawing/2014/main" id="{3A780488-76C3-9A7B-9239-3FEEC090E086}"/>
              </a:ext>
            </a:extLst>
          </p:cNvPr>
          <p:cNvSpPr/>
          <p:nvPr/>
        </p:nvSpPr>
        <p:spPr>
          <a:xfrm>
            <a:off x="6782109" y="2021384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2120" y="86417"/>
                  <a:pt x="66170" y="-14752"/>
                  <a:pt x="156931" y="0"/>
                </a:cubicBezTo>
                <a:cubicBezTo>
                  <a:pt x="437048" y="17883"/>
                  <a:pt x="470972" y="4122"/>
                  <a:pt x="740517" y="0"/>
                </a:cubicBezTo>
                <a:cubicBezTo>
                  <a:pt x="1010062" y="-4122"/>
                  <a:pt x="1258576" y="-29782"/>
                  <a:pt x="1398604" y="0"/>
                </a:cubicBezTo>
                <a:cubicBezTo>
                  <a:pt x="1500264" y="-12852"/>
                  <a:pt x="1549180" y="90872"/>
                  <a:pt x="1555535" y="156931"/>
                </a:cubicBezTo>
                <a:cubicBezTo>
                  <a:pt x="1586790" y="452238"/>
                  <a:pt x="1529418" y="598879"/>
                  <a:pt x="1555535" y="784638"/>
                </a:cubicBezTo>
                <a:cubicBezTo>
                  <a:pt x="1551755" y="877324"/>
                  <a:pt x="1496008" y="924609"/>
                  <a:pt x="1398604" y="941569"/>
                </a:cubicBezTo>
                <a:cubicBezTo>
                  <a:pt x="1137699" y="948058"/>
                  <a:pt x="990558" y="937958"/>
                  <a:pt x="752934" y="941569"/>
                </a:cubicBezTo>
                <a:cubicBezTo>
                  <a:pt x="515310" y="945181"/>
                  <a:pt x="363213" y="929647"/>
                  <a:pt x="156931" y="941569"/>
                </a:cubicBezTo>
                <a:cubicBezTo>
                  <a:pt x="70519" y="938794"/>
                  <a:pt x="11016" y="871220"/>
                  <a:pt x="0" y="784638"/>
                </a:cubicBezTo>
                <a:cubicBezTo>
                  <a:pt x="-3346" y="523853"/>
                  <a:pt x="-30684" y="309904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-47" y="56878"/>
                  <a:pt x="64770" y="13933"/>
                  <a:pt x="156931" y="0"/>
                </a:cubicBezTo>
                <a:cubicBezTo>
                  <a:pt x="366354" y="16526"/>
                  <a:pt x="621983" y="-154"/>
                  <a:pt x="752934" y="0"/>
                </a:cubicBezTo>
                <a:cubicBezTo>
                  <a:pt x="883885" y="154"/>
                  <a:pt x="1247783" y="-17271"/>
                  <a:pt x="1398604" y="0"/>
                </a:cubicBezTo>
                <a:cubicBezTo>
                  <a:pt x="1489259" y="2516"/>
                  <a:pt x="1572537" y="67915"/>
                  <a:pt x="1555535" y="156931"/>
                </a:cubicBezTo>
                <a:cubicBezTo>
                  <a:pt x="1530700" y="283168"/>
                  <a:pt x="1558290" y="655335"/>
                  <a:pt x="1555535" y="784638"/>
                </a:cubicBezTo>
                <a:cubicBezTo>
                  <a:pt x="1556275" y="880164"/>
                  <a:pt x="1499828" y="940609"/>
                  <a:pt x="1398604" y="941569"/>
                </a:cubicBezTo>
                <a:cubicBezTo>
                  <a:pt x="1129452" y="914329"/>
                  <a:pt x="978249" y="943978"/>
                  <a:pt x="777768" y="941569"/>
                </a:cubicBezTo>
                <a:cubicBezTo>
                  <a:pt x="577287" y="939160"/>
                  <a:pt x="395901" y="912347"/>
                  <a:pt x="156931" y="941569"/>
                </a:cubicBezTo>
                <a:cubicBezTo>
                  <a:pt x="72208" y="932936"/>
                  <a:pt x="2605" y="867754"/>
                  <a:pt x="0" y="784638"/>
                </a:cubicBezTo>
                <a:cubicBezTo>
                  <a:pt x="31336" y="571813"/>
                  <a:pt x="19177" y="342512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لَنْ</a:t>
            </a:r>
          </a:p>
        </p:txBody>
      </p:sp>
      <p:sp>
        <p:nvSpPr>
          <p:cNvPr id="4" name="Google Shape;1667;p201">
            <a:extLst>
              <a:ext uri="{FF2B5EF4-FFF2-40B4-BE49-F238E27FC236}">
                <a16:creationId xmlns:a16="http://schemas.microsoft.com/office/drawing/2014/main" id="{E398FB5C-6913-1097-2DEA-BA91408FE052}"/>
              </a:ext>
            </a:extLst>
          </p:cNvPr>
          <p:cNvSpPr/>
          <p:nvPr/>
        </p:nvSpPr>
        <p:spPr>
          <a:xfrm>
            <a:off x="4732197" y="2021384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أَمّا إِذا </a:t>
            </a:r>
          </a:p>
        </p:txBody>
      </p:sp>
      <p:sp>
        <p:nvSpPr>
          <p:cNvPr id="8" name="Google Shape;1668;p201">
            <a:extLst>
              <a:ext uri="{FF2B5EF4-FFF2-40B4-BE49-F238E27FC236}">
                <a16:creationId xmlns:a16="http://schemas.microsoft.com/office/drawing/2014/main" id="{5008C655-989A-156E-7C11-E54C41EDD628}"/>
              </a:ext>
            </a:extLst>
          </p:cNvPr>
          <p:cNvSpPr/>
          <p:nvPr/>
        </p:nvSpPr>
        <p:spPr>
          <a:xfrm>
            <a:off x="2682285" y="2021384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13050" y="66891"/>
                  <a:pt x="68044" y="-1301"/>
                  <a:pt x="156931" y="0"/>
                </a:cubicBezTo>
                <a:cubicBezTo>
                  <a:pt x="338397" y="-1055"/>
                  <a:pt x="522974" y="25327"/>
                  <a:pt x="777768" y="0"/>
                </a:cubicBezTo>
                <a:cubicBezTo>
                  <a:pt x="1032562" y="-25327"/>
                  <a:pt x="1096094" y="-11607"/>
                  <a:pt x="1398604" y="0"/>
                </a:cubicBezTo>
                <a:cubicBezTo>
                  <a:pt x="1480054" y="9542"/>
                  <a:pt x="1564197" y="67643"/>
                  <a:pt x="1555535" y="156931"/>
                </a:cubicBezTo>
                <a:cubicBezTo>
                  <a:pt x="1558191" y="388692"/>
                  <a:pt x="1546877" y="626975"/>
                  <a:pt x="1555535" y="784638"/>
                </a:cubicBezTo>
                <a:cubicBezTo>
                  <a:pt x="1560147" y="879837"/>
                  <a:pt x="1490119" y="945138"/>
                  <a:pt x="1398604" y="941569"/>
                </a:cubicBezTo>
                <a:cubicBezTo>
                  <a:pt x="1243545" y="957531"/>
                  <a:pt x="1054318" y="938628"/>
                  <a:pt x="790184" y="941569"/>
                </a:cubicBezTo>
                <a:cubicBezTo>
                  <a:pt x="526050" y="944510"/>
                  <a:pt x="400769" y="911685"/>
                  <a:pt x="156931" y="941569"/>
                </a:cubicBezTo>
                <a:cubicBezTo>
                  <a:pt x="65308" y="946494"/>
                  <a:pt x="2679" y="862991"/>
                  <a:pt x="0" y="784638"/>
                </a:cubicBezTo>
                <a:cubicBezTo>
                  <a:pt x="-11551" y="525311"/>
                  <a:pt x="-30047" y="428888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7119" y="61670"/>
                  <a:pt x="72107" y="-19453"/>
                  <a:pt x="156931" y="0"/>
                </a:cubicBezTo>
                <a:cubicBezTo>
                  <a:pt x="328791" y="-26882"/>
                  <a:pt x="558719" y="-21326"/>
                  <a:pt x="752934" y="0"/>
                </a:cubicBezTo>
                <a:cubicBezTo>
                  <a:pt x="947149" y="21326"/>
                  <a:pt x="1099997" y="-2913"/>
                  <a:pt x="1398604" y="0"/>
                </a:cubicBezTo>
                <a:cubicBezTo>
                  <a:pt x="1487210" y="2003"/>
                  <a:pt x="1561044" y="85370"/>
                  <a:pt x="1555535" y="156931"/>
                </a:cubicBezTo>
                <a:cubicBezTo>
                  <a:pt x="1547687" y="378933"/>
                  <a:pt x="1555162" y="651872"/>
                  <a:pt x="1555535" y="784638"/>
                </a:cubicBezTo>
                <a:cubicBezTo>
                  <a:pt x="1549320" y="862907"/>
                  <a:pt x="1468434" y="948734"/>
                  <a:pt x="1398604" y="941569"/>
                </a:cubicBezTo>
                <a:cubicBezTo>
                  <a:pt x="1119433" y="942063"/>
                  <a:pt x="1022617" y="951892"/>
                  <a:pt x="815018" y="941569"/>
                </a:cubicBezTo>
                <a:cubicBezTo>
                  <a:pt x="607419" y="931246"/>
                  <a:pt x="382092" y="952586"/>
                  <a:pt x="156931" y="941569"/>
                </a:cubicBezTo>
                <a:cubicBezTo>
                  <a:pt x="68959" y="921522"/>
                  <a:pt x="5160" y="875721"/>
                  <a:pt x="0" y="784638"/>
                </a:cubicBezTo>
                <a:cubicBezTo>
                  <a:pt x="11028" y="499908"/>
                  <a:pt x="5651" y="39645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ما إِنْ </a:t>
            </a:r>
          </a:p>
        </p:txBody>
      </p:sp>
      <p:sp>
        <p:nvSpPr>
          <p:cNvPr id="10" name="Google Shape;1669;p201">
            <a:extLst>
              <a:ext uri="{FF2B5EF4-FFF2-40B4-BE49-F238E27FC236}">
                <a16:creationId xmlns:a16="http://schemas.microsoft.com/office/drawing/2014/main" id="{92C0A538-9882-69F3-E300-16117C23D0CC}"/>
              </a:ext>
            </a:extLst>
          </p:cNvPr>
          <p:cNvSpPr/>
          <p:nvPr/>
        </p:nvSpPr>
        <p:spPr>
          <a:xfrm>
            <a:off x="632373" y="2021384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3306" y="71882"/>
                  <a:pt x="72889" y="-9205"/>
                  <a:pt x="156931" y="0"/>
                </a:cubicBezTo>
                <a:cubicBezTo>
                  <a:pt x="380030" y="24619"/>
                  <a:pt x="610840" y="-30227"/>
                  <a:pt x="790184" y="0"/>
                </a:cubicBezTo>
                <a:cubicBezTo>
                  <a:pt x="969528" y="30227"/>
                  <a:pt x="1185489" y="-18378"/>
                  <a:pt x="1398604" y="0"/>
                </a:cubicBezTo>
                <a:cubicBezTo>
                  <a:pt x="1493855" y="-2015"/>
                  <a:pt x="1556304" y="85869"/>
                  <a:pt x="1555535" y="156931"/>
                </a:cubicBezTo>
                <a:cubicBezTo>
                  <a:pt x="1584643" y="370998"/>
                  <a:pt x="1529531" y="616239"/>
                  <a:pt x="1555535" y="784638"/>
                </a:cubicBezTo>
                <a:cubicBezTo>
                  <a:pt x="1551135" y="877448"/>
                  <a:pt x="1487794" y="938735"/>
                  <a:pt x="1398604" y="941569"/>
                </a:cubicBezTo>
                <a:cubicBezTo>
                  <a:pt x="1255272" y="967946"/>
                  <a:pt x="935442" y="967980"/>
                  <a:pt x="815018" y="941569"/>
                </a:cubicBezTo>
                <a:cubicBezTo>
                  <a:pt x="694594" y="915158"/>
                  <a:pt x="373807" y="925835"/>
                  <a:pt x="156931" y="941569"/>
                </a:cubicBezTo>
                <a:cubicBezTo>
                  <a:pt x="71633" y="921527"/>
                  <a:pt x="6159" y="876589"/>
                  <a:pt x="0" y="784638"/>
                </a:cubicBezTo>
                <a:cubicBezTo>
                  <a:pt x="1558" y="538052"/>
                  <a:pt x="-24494" y="419932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-1016" y="73659"/>
                  <a:pt x="90190" y="-7503"/>
                  <a:pt x="156931" y="0"/>
                </a:cubicBezTo>
                <a:cubicBezTo>
                  <a:pt x="364623" y="-31874"/>
                  <a:pt x="539091" y="8077"/>
                  <a:pt x="802601" y="0"/>
                </a:cubicBezTo>
                <a:cubicBezTo>
                  <a:pt x="1066111" y="-8077"/>
                  <a:pt x="1262295" y="-343"/>
                  <a:pt x="1398604" y="0"/>
                </a:cubicBezTo>
                <a:cubicBezTo>
                  <a:pt x="1465840" y="-8818"/>
                  <a:pt x="1538355" y="63506"/>
                  <a:pt x="1555535" y="156931"/>
                </a:cubicBezTo>
                <a:cubicBezTo>
                  <a:pt x="1532067" y="408098"/>
                  <a:pt x="1533168" y="653960"/>
                  <a:pt x="1555535" y="784638"/>
                </a:cubicBezTo>
                <a:cubicBezTo>
                  <a:pt x="1561350" y="868751"/>
                  <a:pt x="1483099" y="940460"/>
                  <a:pt x="1398604" y="941569"/>
                </a:cubicBezTo>
                <a:cubicBezTo>
                  <a:pt x="1237335" y="932636"/>
                  <a:pt x="983977" y="924696"/>
                  <a:pt x="752934" y="941569"/>
                </a:cubicBezTo>
                <a:cubicBezTo>
                  <a:pt x="521891" y="958443"/>
                  <a:pt x="279648" y="949899"/>
                  <a:pt x="156931" y="941569"/>
                </a:cubicBezTo>
                <a:cubicBezTo>
                  <a:pt x="86665" y="928305"/>
                  <a:pt x="-2391" y="881976"/>
                  <a:pt x="0" y="784638"/>
                </a:cubicBezTo>
                <a:cubicBezTo>
                  <a:pt x="30625" y="645826"/>
                  <a:pt x="26950" y="457919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هَلّا</a:t>
            </a:r>
            <a:endParaRPr lang="ar-MA" sz="5400" b="1" kern="0" dirty="0">
              <a:solidFill>
                <a:schemeClr val="accent1">
                  <a:lumMod val="50000"/>
                </a:schemeClr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13" name="Google Shape;1670;p201">
            <a:extLst>
              <a:ext uri="{FF2B5EF4-FFF2-40B4-BE49-F238E27FC236}">
                <a16:creationId xmlns:a16="http://schemas.microsoft.com/office/drawing/2014/main" id="{2BD0AD81-3C5E-F0CD-99A3-A6A367D10B0F}"/>
              </a:ext>
            </a:extLst>
          </p:cNvPr>
          <p:cNvSpPr/>
          <p:nvPr/>
        </p:nvSpPr>
        <p:spPr>
          <a:xfrm>
            <a:off x="4708581" y="3398041"/>
            <a:ext cx="1584000" cy="910815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2120" y="86417"/>
                  <a:pt x="66170" y="-14752"/>
                  <a:pt x="156931" y="0"/>
                </a:cubicBezTo>
                <a:cubicBezTo>
                  <a:pt x="437048" y="17883"/>
                  <a:pt x="470972" y="4122"/>
                  <a:pt x="740517" y="0"/>
                </a:cubicBezTo>
                <a:cubicBezTo>
                  <a:pt x="1010062" y="-4122"/>
                  <a:pt x="1258576" y="-29782"/>
                  <a:pt x="1398604" y="0"/>
                </a:cubicBezTo>
                <a:cubicBezTo>
                  <a:pt x="1500264" y="-12852"/>
                  <a:pt x="1549180" y="90872"/>
                  <a:pt x="1555535" y="156931"/>
                </a:cubicBezTo>
                <a:cubicBezTo>
                  <a:pt x="1586790" y="452238"/>
                  <a:pt x="1529418" y="598879"/>
                  <a:pt x="1555535" y="784638"/>
                </a:cubicBezTo>
                <a:cubicBezTo>
                  <a:pt x="1551755" y="877324"/>
                  <a:pt x="1496008" y="924609"/>
                  <a:pt x="1398604" y="941569"/>
                </a:cubicBezTo>
                <a:cubicBezTo>
                  <a:pt x="1137699" y="948058"/>
                  <a:pt x="990558" y="937958"/>
                  <a:pt x="752934" y="941569"/>
                </a:cubicBezTo>
                <a:cubicBezTo>
                  <a:pt x="515310" y="945181"/>
                  <a:pt x="363213" y="929647"/>
                  <a:pt x="156931" y="941569"/>
                </a:cubicBezTo>
                <a:cubicBezTo>
                  <a:pt x="70519" y="938794"/>
                  <a:pt x="11016" y="871220"/>
                  <a:pt x="0" y="784638"/>
                </a:cubicBezTo>
                <a:cubicBezTo>
                  <a:pt x="-3346" y="523853"/>
                  <a:pt x="-30684" y="309904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-47" y="56878"/>
                  <a:pt x="64770" y="13933"/>
                  <a:pt x="156931" y="0"/>
                </a:cubicBezTo>
                <a:cubicBezTo>
                  <a:pt x="366354" y="16526"/>
                  <a:pt x="621983" y="-154"/>
                  <a:pt x="752934" y="0"/>
                </a:cubicBezTo>
                <a:cubicBezTo>
                  <a:pt x="883885" y="154"/>
                  <a:pt x="1247783" y="-17271"/>
                  <a:pt x="1398604" y="0"/>
                </a:cubicBezTo>
                <a:cubicBezTo>
                  <a:pt x="1489259" y="2516"/>
                  <a:pt x="1572537" y="67915"/>
                  <a:pt x="1555535" y="156931"/>
                </a:cubicBezTo>
                <a:cubicBezTo>
                  <a:pt x="1530700" y="283168"/>
                  <a:pt x="1558290" y="655335"/>
                  <a:pt x="1555535" y="784638"/>
                </a:cubicBezTo>
                <a:cubicBezTo>
                  <a:pt x="1556275" y="880164"/>
                  <a:pt x="1499828" y="940609"/>
                  <a:pt x="1398604" y="941569"/>
                </a:cubicBezTo>
                <a:cubicBezTo>
                  <a:pt x="1129452" y="914329"/>
                  <a:pt x="978249" y="943978"/>
                  <a:pt x="777768" y="941569"/>
                </a:cubicBezTo>
                <a:cubicBezTo>
                  <a:pt x="577287" y="939160"/>
                  <a:pt x="395901" y="912347"/>
                  <a:pt x="156931" y="941569"/>
                </a:cubicBezTo>
                <a:cubicBezTo>
                  <a:pt x="72208" y="932936"/>
                  <a:pt x="2605" y="867754"/>
                  <a:pt x="0" y="784638"/>
                </a:cubicBezTo>
                <a:cubicBezTo>
                  <a:pt x="31336" y="571813"/>
                  <a:pt x="19177" y="342512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نَحْوَ</a:t>
            </a:r>
            <a:endParaRPr lang="ar-SA" sz="5400" b="1" kern="0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ea typeface="Aptos" panose="020B0004020202020204" pitchFamily="34" charset="0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4" name="Google Shape;1671;p201">
            <a:extLst>
              <a:ext uri="{FF2B5EF4-FFF2-40B4-BE49-F238E27FC236}">
                <a16:creationId xmlns:a16="http://schemas.microsoft.com/office/drawing/2014/main" id="{999B7142-4984-83B1-31BC-25F13045D56F}"/>
              </a:ext>
            </a:extLst>
          </p:cNvPr>
          <p:cNvSpPr/>
          <p:nvPr/>
        </p:nvSpPr>
        <p:spPr>
          <a:xfrm>
            <a:off x="6799104" y="3398041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عِنْدَما</a:t>
            </a:r>
          </a:p>
        </p:txBody>
      </p:sp>
      <p:sp>
        <p:nvSpPr>
          <p:cNvPr id="15" name="Google Shape;1672;p201">
            <a:extLst>
              <a:ext uri="{FF2B5EF4-FFF2-40B4-BE49-F238E27FC236}">
                <a16:creationId xmlns:a16="http://schemas.microsoft.com/office/drawing/2014/main" id="{9BE00E61-0E56-6774-116C-0CAA2C60390D}"/>
              </a:ext>
            </a:extLst>
          </p:cNvPr>
          <p:cNvSpPr/>
          <p:nvPr/>
        </p:nvSpPr>
        <p:spPr>
          <a:xfrm>
            <a:off x="2682285" y="3302537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13050" y="66891"/>
                  <a:pt x="68044" y="-1301"/>
                  <a:pt x="156931" y="0"/>
                </a:cubicBezTo>
                <a:cubicBezTo>
                  <a:pt x="338397" y="-1055"/>
                  <a:pt x="522974" y="25327"/>
                  <a:pt x="777768" y="0"/>
                </a:cubicBezTo>
                <a:cubicBezTo>
                  <a:pt x="1032562" y="-25327"/>
                  <a:pt x="1096094" y="-11607"/>
                  <a:pt x="1398604" y="0"/>
                </a:cubicBezTo>
                <a:cubicBezTo>
                  <a:pt x="1480054" y="9542"/>
                  <a:pt x="1564197" y="67643"/>
                  <a:pt x="1555535" y="156931"/>
                </a:cubicBezTo>
                <a:cubicBezTo>
                  <a:pt x="1558191" y="388692"/>
                  <a:pt x="1546877" y="626975"/>
                  <a:pt x="1555535" y="784638"/>
                </a:cubicBezTo>
                <a:cubicBezTo>
                  <a:pt x="1560147" y="879837"/>
                  <a:pt x="1490119" y="945138"/>
                  <a:pt x="1398604" y="941569"/>
                </a:cubicBezTo>
                <a:cubicBezTo>
                  <a:pt x="1243545" y="957531"/>
                  <a:pt x="1054318" y="938628"/>
                  <a:pt x="790184" y="941569"/>
                </a:cubicBezTo>
                <a:cubicBezTo>
                  <a:pt x="526050" y="944510"/>
                  <a:pt x="400769" y="911685"/>
                  <a:pt x="156931" y="941569"/>
                </a:cubicBezTo>
                <a:cubicBezTo>
                  <a:pt x="65308" y="946494"/>
                  <a:pt x="2679" y="862991"/>
                  <a:pt x="0" y="784638"/>
                </a:cubicBezTo>
                <a:cubicBezTo>
                  <a:pt x="-11551" y="525311"/>
                  <a:pt x="-30047" y="428888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7119" y="61670"/>
                  <a:pt x="72107" y="-19453"/>
                  <a:pt x="156931" y="0"/>
                </a:cubicBezTo>
                <a:cubicBezTo>
                  <a:pt x="328791" y="-26882"/>
                  <a:pt x="558719" y="-21326"/>
                  <a:pt x="752934" y="0"/>
                </a:cubicBezTo>
                <a:cubicBezTo>
                  <a:pt x="947149" y="21326"/>
                  <a:pt x="1099997" y="-2913"/>
                  <a:pt x="1398604" y="0"/>
                </a:cubicBezTo>
                <a:cubicBezTo>
                  <a:pt x="1487210" y="2003"/>
                  <a:pt x="1561044" y="85370"/>
                  <a:pt x="1555535" y="156931"/>
                </a:cubicBezTo>
                <a:cubicBezTo>
                  <a:pt x="1547687" y="378933"/>
                  <a:pt x="1555162" y="651872"/>
                  <a:pt x="1555535" y="784638"/>
                </a:cubicBezTo>
                <a:cubicBezTo>
                  <a:pt x="1549320" y="862907"/>
                  <a:pt x="1468434" y="948734"/>
                  <a:pt x="1398604" y="941569"/>
                </a:cubicBezTo>
                <a:cubicBezTo>
                  <a:pt x="1119433" y="942063"/>
                  <a:pt x="1022617" y="951892"/>
                  <a:pt x="815018" y="941569"/>
                </a:cubicBezTo>
                <a:cubicBezTo>
                  <a:pt x="607419" y="931246"/>
                  <a:pt x="382092" y="952586"/>
                  <a:pt x="156931" y="941569"/>
                </a:cubicBezTo>
                <a:cubicBezTo>
                  <a:pt x="68959" y="921522"/>
                  <a:pt x="5160" y="875721"/>
                  <a:pt x="0" y="784638"/>
                </a:cubicBezTo>
                <a:cubicBezTo>
                  <a:pt x="11028" y="499908"/>
                  <a:pt x="5651" y="39645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لا</a:t>
            </a:r>
          </a:p>
        </p:txBody>
      </p:sp>
      <p:sp>
        <p:nvSpPr>
          <p:cNvPr id="20" name="Google Shape;1672;p201">
            <a:extLst>
              <a:ext uri="{FF2B5EF4-FFF2-40B4-BE49-F238E27FC236}">
                <a16:creationId xmlns:a16="http://schemas.microsoft.com/office/drawing/2014/main" id="{F194971C-24F7-DEBC-F17D-411DD01F5C35}"/>
              </a:ext>
            </a:extLst>
          </p:cNvPr>
          <p:cNvSpPr/>
          <p:nvPr/>
        </p:nvSpPr>
        <p:spPr>
          <a:xfrm>
            <a:off x="632373" y="3337948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13050" y="66891"/>
                  <a:pt x="68044" y="-1301"/>
                  <a:pt x="156931" y="0"/>
                </a:cubicBezTo>
                <a:cubicBezTo>
                  <a:pt x="338397" y="-1055"/>
                  <a:pt x="522974" y="25327"/>
                  <a:pt x="777768" y="0"/>
                </a:cubicBezTo>
                <a:cubicBezTo>
                  <a:pt x="1032562" y="-25327"/>
                  <a:pt x="1096094" y="-11607"/>
                  <a:pt x="1398604" y="0"/>
                </a:cubicBezTo>
                <a:cubicBezTo>
                  <a:pt x="1480054" y="9542"/>
                  <a:pt x="1564197" y="67643"/>
                  <a:pt x="1555535" y="156931"/>
                </a:cubicBezTo>
                <a:cubicBezTo>
                  <a:pt x="1558191" y="388692"/>
                  <a:pt x="1546877" y="626975"/>
                  <a:pt x="1555535" y="784638"/>
                </a:cubicBezTo>
                <a:cubicBezTo>
                  <a:pt x="1560147" y="879837"/>
                  <a:pt x="1490119" y="945138"/>
                  <a:pt x="1398604" y="941569"/>
                </a:cubicBezTo>
                <a:cubicBezTo>
                  <a:pt x="1243545" y="957531"/>
                  <a:pt x="1054318" y="938628"/>
                  <a:pt x="790184" y="941569"/>
                </a:cubicBezTo>
                <a:cubicBezTo>
                  <a:pt x="526050" y="944510"/>
                  <a:pt x="400769" y="911685"/>
                  <a:pt x="156931" y="941569"/>
                </a:cubicBezTo>
                <a:cubicBezTo>
                  <a:pt x="65308" y="946494"/>
                  <a:pt x="2679" y="862991"/>
                  <a:pt x="0" y="784638"/>
                </a:cubicBezTo>
                <a:cubicBezTo>
                  <a:pt x="-11551" y="525311"/>
                  <a:pt x="-30047" y="428888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7119" y="61670"/>
                  <a:pt x="72107" y="-19453"/>
                  <a:pt x="156931" y="0"/>
                </a:cubicBezTo>
                <a:cubicBezTo>
                  <a:pt x="328791" y="-26882"/>
                  <a:pt x="558719" y="-21326"/>
                  <a:pt x="752934" y="0"/>
                </a:cubicBezTo>
                <a:cubicBezTo>
                  <a:pt x="947149" y="21326"/>
                  <a:pt x="1099997" y="-2913"/>
                  <a:pt x="1398604" y="0"/>
                </a:cubicBezTo>
                <a:cubicBezTo>
                  <a:pt x="1487210" y="2003"/>
                  <a:pt x="1561044" y="85370"/>
                  <a:pt x="1555535" y="156931"/>
                </a:cubicBezTo>
                <a:cubicBezTo>
                  <a:pt x="1547687" y="378933"/>
                  <a:pt x="1555162" y="651872"/>
                  <a:pt x="1555535" y="784638"/>
                </a:cubicBezTo>
                <a:cubicBezTo>
                  <a:pt x="1549320" y="862907"/>
                  <a:pt x="1468434" y="948734"/>
                  <a:pt x="1398604" y="941569"/>
                </a:cubicBezTo>
                <a:cubicBezTo>
                  <a:pt x="1119433" y="942063"/>
                  <a:pt x="1022617" y="951892"/>
                  <a:pt x="815018" y="941569"/>
                </a:cubicBezTo>
                <a:cubicBezTo>
                  <a:pt x="607419" y="931246"/>
                  <a:pt x="382092" y="952586"/>
                  <a:pt x="156931" y="941569"/>
                </a:cubicBezTo>
                <a:cubicBezTo>
                  <a:pt x="68959" y="921522"/>
                  <a:pt x="5160" y="875721"/>
                  <a:pt x="0" y="784638"/>
                </a:cubicBezTo>
                <a:cubicBezTo>
                  <a:pt x="11028" y="499908"/>
                  <a:pt x="5651" y="39645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اَلَّذي</a:t>
            </a:r>
          </a:p>
        </p:txBody>
      </p:sp>
      <p:sp>
        <p:nvSpPr>
          <p:cNvPr id="23" name="Google Shape;677;p154">
            <a:extLst>
              <a:ext uri="{FF2B5EF4-FFF2-40B4-BE49-F238E27FC236}">
                <a16:creationId xmlns:a16="http://schemas.microsoft.com/office/drawing/2014/main" id="{3DDBFFA2-E8A9-C3A0-69F0-D35B9849C9B9}"/>
              </a:ext>
            </a:extLst>
          </p:cNvPr>
          <p:cNvSpPr txBox="1"/>
          <p:nvPr/>
        </p:nvSpPr>
        <p:spPr>
          <a:xfrm>
            <a:off x="507747" y="5060740"/>
            <a:ext cx="8128505" cy="101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تُحَلِّقُ ٱلطُّيورُ ...... </a:t>
            </a:r>
            <a:r>
              <a:rPr kumimoji="0" lang="ar-MA" sz="6000" b="1" i="0" u="none" strike="noStrike" kern="0" cap="none" spc="0" normalizeH="0" baseline="0" noProof="0" dirty="0" err="1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ٱلْجَنوبِ</a:t>
            </a: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في فَصْلِ ٱلشِّتاءِ.</a:t>
            </a:r>
          </a:p>
        </p:txBody>
      </p:sp>
    </p:spTree>
    <p:extLst>
      <p:ext uri="{BB962C8B-B14F-4D97-AF65-F5344CB8AC3E}">
        <p14:creationId xmlns:p14="http://schemas.microsoft.com/office/powerpoint/2010/main" val="4229891036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813532-F0FB-7312-13DA-7C4B330C55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79E7D24-E2DF-3951-D880-CC42B94F57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Arial"/>
              </a:rPr>
              <a:t>من وجد الكلمة المناسبة لمعنى الجملة؟ ما رأيك؟  ــــ صححوا.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32F4E64-4604-0B07-9E40-813E25CCF38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C2A7F04-4B6E-797D-87AE-854467CBFAA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AF3B2685-3E4A-5DD1-F17F-922F7705BC4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8F51E4E-A38D-CAAC-F78D-961233BE88F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B9DC3E27-A6B2-DD06-4F48-5D587EFF3C85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60D8E58-95EB-AFB1-2889-327B17C046F9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7FF1E95-A7C8-11F2-5A4C-C8BD98FF2365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BB96C82-635E-327E-79A1-B14A907EECAE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24" name="Espace réservé pour une image  23">
            <a:extLst>
              <a:ext uri="{FF2B5EF4-FFF2-40B4-BE49-F238E27FC236}">
                <a16:creationId xmlns:a16="http://schemas.microsoft.com/office/drawing/2014/main" id="{FBF425F8-0012-0961-B9F3-09B3BF01345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sp>
        <p:nvSpPr>
          <p:cNvPr id="4" name="Google Shape;1666;p201">
            <a:extLst>
              <a:ext uri="{FF2B5EF4-FFF2-40B4-BE49-F238E27FC236}">
                <a16:creationId xmlns:a16="http://schemas.microsoft.com/office/drawing/2014/main" id="{4186D3F9-0198-30D0-FD1E-5CFE821FECE9}"/>
              </a:ext>
            </a:extLst>
          </p:cNvPr>
          <p:cNvSpPr/>
          <p:nvPr/>
        </p:nvSpPr>
        <p:spPr>
          <a:xfrm>
            <a:off x="6782109" y="2021384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2120" y="86417"/>
                  <a:pt x="66170" y="-14752"/>
                  <a:pt x="156931" y="0"/>
                </a:cubicBezTo>
                <a:cubicBezTo>
                  <a:pt x="437048" y="17883"/>
                  <a:pt x="470972" y="4122"/>
                  <a:pt x="740517" y="0"/>
                </a:cubicBezTo>
                <a:cubicBezTo>
                  <a:pt x="1010062" y="-4122"/>
                  <a:pt x="1258576" y="-29782"/>
                  <a:pt x="1398604" y="0"/>
                </a:cubicBezTo>
                <a:cubicBezTo>
                  <a:pt x="1500264" y="-12852"/>
                  <a:pt x="1549180" y="90872"/>
                  <a:pt x="1555535" y="156931"/>
                </a:cubicBezTo>
                <a:cubicBezTo>
                  <a:pt x="1586790" y="452238"/>
                  <a:pt x="1529418" y="598879"/>
                  <a:pt x="1555535" y="784638"/>
                </a:cubicBezTo>
                <a:cubicBezTo>
                  <a:pt x="1551755" y="877324"/>
                  <a:pt x="1496008" y="924609"/>
                  <a:pt x="1398604" y="941569"/>
                </a:cubicBezTo>
                <a:cubicBezTo>
                  <a:pt x="1137699" y="948058"/>
                  <a:pt x="990558" y="937958"/>
                  <a:pt x="752934" y="941569"/>
                </a:cubicBezTo>
                <a:cubicBezTo>
                  <a:pt x="515310" y="945181"/>
                  <a:pt x="363213" y="929647"/>
                  <a:pt x="156931" y="941569"/>
                </a:cubicBezTo>
                <a:cubicBezTo>
                  <a:pt x="70519" y="938794"/>
                  <a:pt x="11016" y="871220"/>
                  <a:pt x="0" y="784638"/>
                </a:cubicBezTo>
                <a:cubicBezTo>
                  <a:pt x="-3346" y="523853"/>
                  <a:pt x="-30684" y="309904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-47" y="56878"/>
                  <a:pt x="64770" y="13933"/>
                  <a:pt x="156931" y="0"/>
                </a:cubicBezTo>
                <a:cubicBezTo>
                  <a:pt x="366354" y="16526"/>
                  <a:pt x="621983" y="-154"/>
                  <a:pt x="752934" y="0"/>
                </a:cubicBezTo>
                <a:cubicBezTo>
                  <a:pt x="883885" y="154"/>
                  <a:pt x="1247783" y="-17271"/>
                  <a:pt x="1398604" y="0"/>
                </a:cubicBezTo>
                <a:cubicBezTo>
                  <a:pt x="1489259" y="2516"/>
                  <a:pt x="1572537" y="67915"/>
                  <a:pt x="1555535" y="156931"/>
                </a:cubicBezTo>
                <a:cubicBezTo>
                  <a:pt x="1530700" y="283168"/>
                  <a:pt x="1558290" y="655335"/>
                  <a:pt x="1555535" y="784638"/>
                </a:cubicBezTo>
                <a:cubicBezTo>
                  <a:pt x="1556275" y="880164"/>
                  <a:pt x="1499828" y="940609"/>
                  <a:pt x="1398604" y="941569"/>
                </a:cubicBezTo>
                <a:cubicBezTo>
                  <a:pt x="1129452" y="914329"/>
                  <a:pt x="978249" y="943978"/>
                  <a:pt x="777768" y="941569"/>
                </a:cubicBezTo>
                <a:cubicBezTo>
                  <a:pt x="577287" y="939160"/>
                  <a:pt x="395901" y="912347"/>
                  <a:pt x="156931" y="941569"/>
                </a:cubicBezTo>
                <a:cubicBezTo>
                  <a:pt x="72208" y="932936"/>
                  <a:pt x="2605" y="867754"/>
                  <a:pt x="0" y="784638"/>
                </a:cubicBezTo>
                <a:cubicBezTo>
                  <a:pt x="31336" y="571813"/>
                  <a:pt x="19177" y="342512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لَنْ</a:t>
            </a:r>
          </a:p>
        </p:txBody>
      </p:sp>
      <p:sp>
        <p:nvSpPr>
          <p:cNvPr id="5" name="Google Shape;1667;p201">
            <a:extLst>
              <a:ext uri="{FF2B5EF4-FFF2-40B4-BE49-F238E27FC236}">
                <a16:creationId xmlns:a16="http://schemas.microsoft.com/office/drawing/2014/main" id="{C3EB613A-68EE-62EF-B6D3-688D7D4391DB}"/>
              </a:ext>
            </a:extLst>
          </p:cNvPr>
          <p:cNvSpPr/>
          <p:nvPr/>
        </p:nvSpPr>
        <p:spPr>
          <a:xfrm>
            <a:off x="4732197" y="2021384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أَمّا إِذا </a:t>
            </a:r>
          </a:p>
        </p:txBody>
      </p:sp>
      <p:sp>
        <p:nvSpPr>
          <p:cNvPr id="8" name="Google Shape;1668;p201">
            <a:extLst>
              <a:ext uri="{FF2B5EF4-FFF2-40B4-BE49-F238E27FC236}">
                <a16:creationId xmlns:a16="http://schemas.microsoft.com/office/drawing/2014/main" id="{B85786E6-D4E3-C3DB-DA9D-3879AC24AEF8}"/>
              </a:ext>
            </a:extLst>
          </p:cNvPr>
          <p:cNvSpPr/>
          <p:nvPr/>
        </p:nvSpPr>
        <p:spPr>
          <a:xfrm>
            <a:off x="2682285" y="2021384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13050" y="66891"/>
                  <a:pt x="68044" y="-1301"/>
                  <a:pt x="156931" y="0"/>
                </a:cubicBezTo>
                <a:cubicBezTo>
                  <a:pt x="338397" y="-1055"/>
                  <a:pt x="522974" y="25327"/>
                  <a:pt x="777768" y="0"/>
                </a:cubicBezTo>
                <a:cubicBezTo>
                  <a:pt x="1032562" y="-25327"/>
                  <a:pt x="1096094" y="-11607"/>
                  <a:pt x="1398604" y="0"/>
                </a:cubicBezTo>
                <a:cubicBezTo>
                  <a:pt x="1480054" y="9542"/>
                  <a:pt x="1564197" y="67643"/>
                  <a:pt x="1555535" y="156931"/>
                </a:cubicBezTo>
                <a:cubicBezTo>
                  <a:pt x="1558191" y="388692"/>
                  <a:pt x="1546877" y="626975"/>
                  <a:pt x="1555535" y="784638"/>
                </a:cubicBezTo>
                <a:cubicBezTo>
                  <a:pt x="1560147" y="879837"/>
                  <a:pt x="1490119" y="945138"/>
                  <a:pt x="1398604" y="941569"/>
                </a:cubicBezTo>
                <a:cubicBezTo>
                  <a:pt x="1243545" y="957531"/>
                  <a:pt x="1054318" y="938628"/>
                  <a:pt x="790184" y="941569"/>
                </a:cubicBezTo>
                <a:cubicBezTo>
                  <a:pt x="526050" y="944510"/>
                  <a:pt x="400769" y="911685"/>
                  <a:pt x="156931" y="941569"/>
                </a:cubicBezTo>
                <a:cubicBezTo>
                  <a:pt x="65308" y="946494"/>
                  <a:pt x="2679" y="862991"/>
                  <a:pt x="0" y="784638"/>
                </a:cubicBezTo>
                <a:cubicBezTo>
                  <a:pt x="-11551" y="525311"/>
                  <a:pt x="-30047" y="428888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7119" y="61670"/>
                  <a:pt x="72107" y="-19453"/>
                  <a:pt x="156931" y="0"/>
                </a:cubicBezTo>
                <a:cubicBezTo>
                  <a:pt x="328791" y="-26882"/>
                  <a:pt x="558719" y="-21326"/>
                  <a:pt x="752934" y="0"/>
                </a:cubicBezTo>
                <a:cubicBezTo>
                  <a:pt x="947149" y="21326"/>
                  <a:pt x="1099997" y="-2913"/>
                  <a:pt x="1398604" y="0"/>
                </a:cubicBezTo>
                <a:cubicBezTo>
                  <a:pt x="1487210" y="2003"/>
                  <a:pt x="1561044" y="85370"/>
                  <a:pt x="1555535" y="156931"/>
                </a:cubicBezTo>
                <a:cubicBezTo>
                  <a:pt x="1547687" y="378933"/>
                  <a:pt x="1555162" y="651872"/>
                  <a:pt x="1555535" y="784638"/>
                </a:cubicBezTo>
                <a:cubicBezTo>
                  <a:pt x="1549320" y="862907"/>
                  <a:pt x="1468434" y="948734"/>
                  <a:pt x="1398604" y="941569"/>
                </a:cubicBezTo>
                <a:cubicBezTo>
                  <a:pt x="1119433" y="942063"/>
                  <a:pt x="1022617" y="951892"/>
                  <a:pt x="815018" y="941569"/>
                </a:cubicBezTo>
                <a:cubicBezTo>
                  <a:pt x="607419" y="931246"/>
                  <a:pt x="382092" y="952586"/>
                  <a:pt x="156931" y="941569"/>
                </a:cubicBezTo>
                <a:cubicBezTo>
                  <a:pt x="68959" y="921522"/>
                  <a:pt x="5160" y="875721"/>
                  <a:pt x="0" y="784638"/>
                </a:cubicBezTo>
                <a:cubicBezTo>
                  <a:pt x="11028" y="499908"/>
                  <a:pt x="5651" y="39645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ما إِنْ </a:t>
            </a:r>
          </a:p>
        </p:txBody>
      </p:sp>
      <p:sp>
        <p:nvSpPr>
          <p:cNvPr id="10" name="Google Shape;1669;p201">
            <a:extLst>
              <a:ext uri="{FF2B5EF4-FFF2-40B4-BE49-F238E27FC236}">
                <a16:creationId xmlns:a16="http://schemas.microsoft.com/office/drawing/2014/main" id="{80C87860-E53E-D13D-D0DD-FF013EEFDFB8}"/>
              </a:ext>
            </a:extLst>
          </p:cNvPr>
          <p:cNvSpPr/>
          <p:nvPr/>
        </p:nvSpPr>
        <p:spPr>
          <a:xfrm>
            <a:off x="632373" y="2021384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3306" y="71882"/>
                  <a:pt x="72889" y="-9205"/>
                  <a:pt x="156931" y="0"/>
                </a:cubicBezTo>
                <a:cubicBezTo>
                  <a:pt x="380030" y="24619"/>
                  <a:pt x="610840" y="-30227"/>
                  <a:pt x="790184" y="0"/>
                </a:cubicBezTo>
                <a:cubicBezTo>
                  <a:pt x="969528" y="30227"/>
                  <a:pt x="1185489" y="-18378"/>
                  <a:pt x="1398604" y="0"/>
                </a:cubicBezTo>
                <a:cubicBezTo>
                  <a:pt x="1493855" y="-2015"/>
                  <a:pt x="1556304" y="85869"/>
                  <a:pt x="1555535" y="156931"/>
                </a:cubicBezTo>
                <a:cubicBezTo>
                  <a:pt x="1584643" y="370998"/>
                  <a:pt x="1529531" y="616239"/>
                  <a:pt x="1555535" y="784638"/>
                </a:cubicBezTo>
                <a:cubicBezTo>
                  <a:pt x="1551135" y="877448"/>
                  <a:pt x="1487794" y="938735"/>
                  <a:pt x="1398604" y="941569"/>
                </a:cubicBezTo>
                <a:cubicBezTo>
                  <a:pt x="1255272" y="967946"/>
                  <a:pt x="935442" y="967980"/>
                  <a:pt x="815018" y="941569"/>
                </a:cubicBezTo>
                <a:cubicBezTo>
                  <a:pt x="694594" y="915158"/>
                  <a:pt x="373807" y="925835"/>
                  <a:pt x="156931" y="941569"/>
                </a:cubicBezTo>
                <a:cubicBezTo>
                  <a:pt x="71633" y="921527"/>
                  <a:pt x="6159" y="876589"/>
                  <a:pt x="0" y="784638"/>
                </a:cubicBezTo>
                <a:cubicBezTo>
                  <a:pt x="1558" y="538052"/>
                  <a:pt x="-24494" y="419932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-1016" y="73659"/>
                  <a:pt x="90190" y="-7503"/>
                  <a:pt x="156931" y="0"/>
                </a:cubicBezTo>
                <a:cubicBezTo>
                  <a:pt x="364623" y="-31874"/>
                  <a:pt x="539091" y="8077"/>
                  <a:pt x="802601" y="0"/>
                </a:cubicBezTo>
                <a:cubicBezTo>
                  <a:pt x="1066111" y="-8077"/>
                  <a:pt x="1262295" y="-343"/>
                  <a:pt x="1398604" y="0"/>
                </a:cubicBezTo>
                <a:cubicBezTo>
                  <a:pt x="1465840" y="-8818"/>
                  <a:pt x="1538355" y="63506"/>
                  <a:pt x="1555535" y="156931"/>
                </a:cubicBezTo>
                <a:cubicBezTo>
                  <a:pt x="1532067" y="408098"/>
                  <a:pt x="1533168" y="653960"/>
                  <a:pt x="1555535" y="784638"/>
                </a:cubicBezTo>
                <a:cubicBezTo>
                  <a:pt x="1561350" y="868751"/>
                  <a:pt x="1483099" y="940460"/>
                  <a:pt x="1398604" y="941569"/>
                </a:cubicBezTo>
                <a:cubicBezTo>
                  <a:pt x="1237335" y="932636"/>
                  <a:pt x="983977" y="924696"/>
                  <a:pt x="752934" y="941569"/>
                </a:cubicBezTo>
                <a:cubicBezTo>
                  <a:pt x="521891" y="958443"/>
                  <a:pt x="279648" y="949899"/>
                  <a:pt x="156931" y="941569"/>
                </a:cubicBezTo>
                <a:cubicBezTo>
                  <a:pt x="86665" y="928305"/>
                  <a:pt x="-2391" y="881976"/>
                  <a:pt x="0" y="784638"/>
                </a:cubicBezTo>
                <a:cubicBezTo>
                  <a:pt x="30625" y="645826"/>
                  <a:pt x="26950" y="457919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هَلّا</a:t>
            </a:r>
            <a:endParaRPr lang="ar-MA" sz="5400" b="1" kern="0" dirty="0">
              <a:solidFill>
                <a:schemeClr val="accent1">
                  <a:lumMod val="50000"/>
                </a:schemeClr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14" name="Google Shape;1670;p201">
            <a:extLst>
              <a:ext uri="{FF2B5EF4-FFF2-40B4-BE49-F238E27FC236}">
                <a16:creationId xmlns:a16="http://schemas.microsoft.com/office/drawing/2014/main" id="{01748E5E-6BBB-C046-B739-058B502C7E44}"/>
              </a:ext>
            </a:extLst>
          </p:cNvPr>
          <p:cNvSpPr/>
          <p:nvPr/>
        </p:nvSpPr>
        <p:spPr>
          <a:xfrm>
            <a:off x="4708581" y="3398041"/>
            <a:ext cx="1584000" cy="910815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2120" y="86417"/>
                  <a:pt x="66170" y="-14752"/>
                  <a:pt x="156931" y="0"/>
                </a:cubicBezTo>
                <a:cubicBezTo>
                  <a:pt x="437048" y="17883"/>
                  <a:pt x="470972" y="4122"/>
                  <a:pt x="740517" y="0"/>
                </a:cubicBezTo>
                <a:cubicBezTo>
                  <a:pt x="1010062" y="-4122"/>
                  <a:pt x="1258576" y="-29782"/>
                  <a:pt x="1398604" y="0"/>
                </a:cubicBezTo>
                <a:cubicBezTo>
                  <a:pt x="1500264" y="-12852"/>
                  <a:pt x="1549180" y="90872"/>
                  <a:pt x="1555535" y="156931"/>
                </a:cubicBezTo>
                <a:cubicBezTo>
                  <a:pt x="1586790" y="452238"/>
                  <a:pt x="1529418" y="598879"/>
                  <a:pt x="1555535" y="784638"/>
                </a:cubicBezTo>
                <a:cubicBezTo>
                  <a:pt x="1551755" y="877324"/>
                  <a:pt x="1496008" y="924609"/>
                  <a:pt x="1398604" y="941569"/>
                </a:cubicBezTo>
                <a:cubicBezTo>
                  <a:pt x="1137699" y="948058"/>
                  <a:pt x="990558" y="937958"/>
                  <a:pt x="752934" y="941569"/>
                </a:cubicBezTo>
                <a:cubicBezTo>
                  <a:pt x="515310" y="945181"/>
                  <a:pt x="363213" y="929647"/>
                  <a:pt x="156931" y="941569"/>
                </a:cubicBezTo>
                <a:cubicBezTo>
                  <a:pt x="70519" y="938794"/>
                  <a:pt x="11016" y="871220"/>
                  <a:pt x="0" y="784638"/>
                </a:cubicBezTo>
                <a:cubicBezTo>
                  <a:pt x="-3346" y="523853"/>
                  <a:pt x="-30684" y="309904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-47" y="56878"/>
                  <a:pt x="64770" y="13933"/>
                  <a:pt x="156931" y="0"/>
                </a:cubicBezTo>
                <a:cubicBezTo>
                  <a:pt x="366354" y="16526"/>
                  <a:pt x="621983" y="-154"/>
                  <a:pt x="752934" y="0"/>
                </a:cubicBezTo>
                <a:cubicBezTo>
                  <a:pt x="883885" y="154"/>
                  <a:pt x="1247783" y="-17271"/>
                  <a:pt x="1398604" y="0"/>
                </a:cubicBezTo>
                <a:cubicBezTo>
                  <a:pt x="1489259" y="2516"/>
                  <a:pt x="1572537" y="67915"/>
                  <a:pt x="1555535" y="156931"/>
                </a:cubicBezTo>
                <a:cubicBezTo>
                  <a:pt x="1530700" y="283168"/>
                  <a:pt x="1558290" y="655335"/>
                  <a:pt x="1555535" y="784638"/>
                </a:cubicBezTo>
                <a:cubicBezTo>
                  <a:pt x="1556275" y="880164"/>
                  <a:pt x="1499828" y="940609"/>
                  <a:pt x="1398604" y="941569"/>
                </a:cubicBezTo>
                <a:cubicBezTo>
                  <a:pt x="1129452" y="914329"/>
                  <a:pt x="978249" y="943978"/>
                  <a:pt x="777768" y="941569"/>
                </a:cubicBezTo>
                <a:cubicBezTo>
                  <a:pt x="577287" y="939160"/>
                  <a:pt x="395901" y="912347"/>
                  <a:pt x="156931" y="941569"/>
                </a:cubicBezTo>
                <a:cubicBezTo>
                  <a:pt x="72208" y="932936"/>
                  <a:pt x="2605" y="867754"/>
                  <a:pt x="0" y="784638"/>
                </a:cubicBezTo>
                <a:cubicBezTo>
                  <a:pt x="31336" y="571813"/>
                  <a:pt x="19177" y="342512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نَحْوَ</a:t>
            </a:r>
            <a:endParaRPr lang="ar-SA" sz="5400" b="1" kern="0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ea typeface="Aptos" panose="020B0004020202020204" pitchFamily="34" charset="0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5" name="Google Shape;1671;p201">
            <a:extLst>
              <a:ext uri="{FF2B5EF4-FFF2-40B4-BE49-F238E27FC236}">
                <a16:creationId xmlns:a16="http://schemas.microsoft.com/office/drawing/2014/main" id="{E44784AC-874E-5128-6403-F3000630D0E1}"/>
              </a:ext>
            </a:extLst>
          </p:cNvPr>
          <p:cNvSpPr/>
          <p:nvPr/>
        </p:nvSpPr>
        <p:spPr>
          <a:xfrm>
            <a:off x="6799104" y="3398041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عِنْدَما</a:t>
            </a:r>
          </a:p>
        </p:txBody>
      </p:sp>
      <p:sp>
        <p:nvSpPr>
          <p:cNvPr id="16" name="Google Shape;1672;p201">
            <a:extLst>
              <a:ext uri="{FF2B5EF4-FFF2-40B4-BE49-F238E27FC236}">
                <a16:creationId xmlns:a16="http://schemas.microsoft.com/office/drawing/2014/main" id="{7FADCB83-A059-896C-F1BA-C12AACB20930}"/>
              </a:ext>
            </a:extLst>
          </p:cNvPr>
          <p:cNvSpPr/>
          <p:nvPr/>
        </p:nvSpPr>
        <p:spPr>
          <a:xfrm>
            <a:off x="2682285" y="3302537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13050" y="66891"/>
                  <a:pt x="68044" y="-1301"/>
                  <a:pt x="156931" y="0"/>
                </a:cubicBezTo>
                <a:cubicBezTo>
                  <a:pt x="338397" y="-1055"/>
                  <a:pt x="522974" y="25327"/>
                  <a:pt x="777768" y="0"/>
                </a:cubicBezTo>
                <a:cubicBezTo>
                  <a:pt x="1032562" y="-25327"/>
                  <a:pt x="1096094" y="-11607"/>
                  <a:pt x="1398604" y="0"/>
                </a:cubicBezTo>
                <a:cubicBezTo>
                  <a:pt x="1480054" y="9542"/>
                  <a:pt x="1564197" y="67643"/>
                  <a:pt x="1555535" y="156931"/>
                </a:cubicBezTo>
                <a:cubicBezTo>
                  <a:pt x="1558191" y="388692"/>
                  <a:pt x="1546877" y="626975"/>
                  <a:pt x="1555535" y="784638"/>
                </a:cubicBezTo>
                <a:cubicBezTo>
                  <a:pt x="1560147" y="879837"/>
                  <a:pt x="1490119" y="945138"/>
                  <a:pt x="1398604" y="941569"/>
                </a:cubicBezTo>
                <a:cubicBezTo>
                  <a:pt x="1243545" y="957531"/>
                  <a:pt x="1054318" y="938628"/>
                  <a:pt x="790184" y="941569"/>
                </a:cubicBezTo>
                <a:cubicBezTo>
                  <a:pt x="526050" y="944510"/>
                  <a:pt x="400769" y="911685"/>
                  <a:pt x="156931" y="941569"/>
                </a:cubicBezTo>
                <a:cubicBezTo>
                  <a:pt x="65308" y="946494"/>
                  <a:pt x="2679" y="862991"/>
                  <a:pt x="0" y="784638"/>
                </a:cubicBezTo>
                <a:cubicBezTo>
                  <a:pt x="-11551" y="525311"/>
                  <a:pt x="-30047" y="428888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7119" y="61670"/>
                  <a:pt x="72107" y="-19453"/>
                  <a:pt x="156931" y="0"/>
                </a:cubicBezTo>
                <a:cubicBezTo>
                  <a:pt x="328791" y="-26882"/>
                  <a:pt x="558719" y="-21326"/>
                  <a:pt x="752934" y="0"/>
                </a:cubicBezTo>
                <a:cubicBezTo>
                  <a:pt x="947149" y="21326"/>
                  <a:pt x="1099997" y="-2913"/>
                  <a:pt x="1398604" y="0"/>
                </a:cubicBezTo>
                <a:cubicBezTo>
                  <a:pt x="1487210" y="2003"/>
                  <a:pt x="1561044" y="85370"/>
                  <a:pt x="1555535" y="156931"/>
                </a:cubicBezTo>
                <a:cubicBezTo>
                  <a:pt x="1547687" y="378933"/>
                  <a:pt x="1555162" y="651872"/>
                  <a:pt x="1555535" y="784638"/>
                </a:cubicBezTo>
                <a:cubicBezTo>
                  <a:pt x="1549320" y="862907"/>
                  <a:pt x="1468434" y="948734"/>
                  <a:pt x="1398604" y="941569"/>
                </a:cubicBezTo>
                <a:cubicBezTo>
                  <a:pt x="1119433" y="942063"/>
                  <a:pt x="1022617" y="951892"/>
                  <a:pt x="815018" y="941569"/>
                </a:cubicBezTo>
                <a:cubicBezTo>
                  <a:pt x="607419" y="931246"/>
                  <a:pt x="382092" y="952586"/>
                  <a:pt x="156931" y="941569"/>
                </a:cubicBezTo>
                <a:cubicBezTo>
                  <a:pt x="68959" y="921522"/>
                  <a:pt x="5160" y="875721"/>
                  <a:pt x="0" y="784638"/>
                </a:cubicBezTo>
                <a:cubicBezTo>
                  <a:pt x="11028" y="499908"/>
                  <a:pt x="5651" y="39645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لا</a:t>
            </a:r>
          </a:p>
        </p:txBody>
      </p:sp>
      <p:sp>
        <p:nvSpPr>
          <p:cNvPr id="18" name="Google Shape;1672;p201">
            <a:extLst>
              <a:ext uri="{FF2B5EF4-FFF2-40B4-BE49-F238E27FC236}">
                <a16:creationId xmlns:a16="http://schemas.microsoft.com/office/drawing/2014/main" id="{14C42E5A-E941-DB63-6FD4-3EA972628F8D}"/>
              </a:ext>
            </a:extLst>
          </p:cNvPr>
          <p:cNvSpPr/>
          <p:nvPr/>
        </p:nvSpPr>
        <p:spPr>
          <a:xfrm>
            <a:off x="632373" y="3337948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13050" y="66891"/>
                  <a:pt x="68044" y="-1301"/>
                  <a:pt x="156931" y="0"/>
                </a:cubicBezTo>
                <a:cubicBezTo>
                  <a:pt x="338397" y="-1055"/>
                  <a:pt x="522974" y="25327"/>
                  <a:pt x="777768" y="0"/>
                </a:cubicBezTo>
                <a:cubicBezTo>
                  <a:pt x="1032562" y="-25327"/>
                  <a:pt x="1096094" y="-11607"/>
                  <a:pt x="1398604" y="0"/>
                </a:cubicBezTo>
                <a:cubicBezTo>
                  <a:pt x="1480054" y="9542"/>
                  <a:pt x="1564197" y="67643"/>
                  <a:pt x="1555535" y="156931"/>
                </a:cubicBezTo>
                <a:cubicBezTo>
                  <a:pt x="1558191" y="388692"/>
                  <a:pt x="1546877" y="626975"/>
                  <a:pt x="1555535" y="784638"/>
                </a:cubicBezTo>
                <a:cubicBezTo>
                  <a:pt x="1560147" y="879837"/>
                  <a:pt x="1490119" y="945138"/>
                  <a:pt x="1398604" y="941569"/>
                </a:cubicBezTo>
                <a:cubicBezTo>
                  <a:pt x="1243545" y="957531"/>
                  <a:pt x="1054318" y="938628"/>
                  <a:pt x="790184" y="941569"/>
                </a:cubicBezTo>
                <a:cubicBezTo>
                  <a:pt x="526050" y="944510"/>
                  <a:pt x="400769" y="911685"/>
                  <a:pt x="156931" y="941569"/>
                </a:cubicBezTo>
                <a:cubicBezTo>
                  <a:pt x="65308" y="946494"/>
                  <a:pt x="2679" y="862991"/>
                  <a:pt x="0" y="784638"/>
                </a:cubicBezTo>
                <a:cubicBezTo>
                  <a:pt x="-11551" y="525311"/>
                  <a:pt x="-30047" y="428888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7119" y="61670"/>
                  <a:pt x="72107" y="-19453"/>
                  <a:pt x="156931" y="0"/>
                </a:cubicBezTo>
                <a:cubicBezTo>
                  <a:pt x="328791" y="-26882"/>
                  <a:pt x="558719" y="-21326"/>
                  <a:pt x="752934" y="0"/>
                </a:cubicBezTo>
                <a:cubicBezTo>
                  <a:pt x="947149" y="21326"/>
                  <a:pt x="1099997" y="-2913"/>
                  <a:pt x="1398604" y="0"/>
                </a:cubicBezTo>
                <a:cubicBezTo>
                  <a:pt x="1487210" y="2003"/>
                  <a:pt x="1561044" y="85370"/>
                  <a:pt x="1555535" y="156931"/>
                </a:cubicBezTo>
                <a:cubicBezTo>
                  <a:pt x="1547687" y="378933"/>
                  <a:pt x="1555162" y="651872"/>
                  <a:pt x="1555535" y="784638"/>
                </a:cubicBezTo>
                <a:cubicBezTo>
                  <a:pt x="1549320" y="862907"/>
                  <a:pt x="1468434" y="948734"/>
                  <a:pt x="1398604" y="941569"/>
                </a:cubicBezTo>
                <a:cubicBezTo>
                  <a:pt x="1119433" y="942063"/>
                  <a:pt x="1022617" y="951892"/>
                  <a:pt x="815018" y="941569"/>
                </a:cubicBezTo>
                <a:cubicBezTo>
                  <a:pt x="607419" y="931246"/>
                  <a:pt x="382092" y="952586"/>
                  <a:pt x="156931" y="941569"/>
                </a:cubicBezTo>
                <a:cubicBezTo>
                  <a:pt x="68959" y="921522"/>
                  <a:pt x="5160" y="875721"/>
                  <a:pt x="0" y="784638"/>
                </a:cubicBezTo>
                <a:cubicBezTo>
                  <a:pt x="11028" y="499908"/>
                  <a:pt x="5651" y="39645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اَلَّذي</a:t>
            </a:r>
          </a:p>
        </p:txBody>
      </p:sp>
      <p:sp>
        <p:nvSpPr>
          <p:cNvPr id="30" name="Google Shape;677;p154">
            <a:extLst>
              <a:ext uri="{FF2B5EF4-FFF2-40B4-BE49-F238E27FC236}">
                <a16:creationId xmlns:a16="http://schemas.microsoft.com/office/drawing/2014/main" id="{41123955-6C1C-E6CE-532F-2ABDF8DC0C61}"/>
              </a:ext>
            </a:extLst>
          </p:cNvPr>
          <p:cNvSpPr txBox="1"/>
          <p:nvPr/>
        </p:nvSpPr>
        <p:spPr>
          <a:xfrm>
            <a:off x="507747" y="4987425"/>
            <a:ext cx="8128505" cy="101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تُحَلِّقُ ٱلطُّيورُ </a:t>
            </a: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نَحْوَ</a:t>
            </a: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  <a:r>
              <a:rPr kumimoji="0" lang="ar-MA" sz="6000" b="1" i="0" u="none" strike="noStrike" kern="0" cap="none" spc="0" normalizeH="0" baseline="0" noProof="0" dirty="0" err="1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ٱلْجَنوبِ</a:t>
            </a: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في فَصْلِ ٱلشِّتاءِ.</a:t>
            </a:r>
          </a:p>
        </p:txBody>
      </p:sp>
    </p:spTree>
    <p:extLst>
      <p:ext uri="{BB962C8B-B14F-4D97-AF65-F5344CB8AC3E}">
        <p14:creationId xmlns:p14="http://schemas.microsoft.com/office/powerpoint/2010/main" val="2078384170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77283C-AFA1-9C70-1B62-12D92CC0D9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oogle Shape;87;p130">
            <a:extLst>
              <a:ext uri="{FF2B5EF4-FFF2-40B4-BE49-F238E27FC236}">
                <a16:creationId xmlns:a16="http://schemas.microsoft.com/office/drawing/2014/main" id="{F56429D0-CC76-F835-071D-62EEB9B47CC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692682" y="1714632"/>
            <a:ext cx="396000" cy="396000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Titre 8">
            <a:extLst>
              <a:ext uri="{FF2B5EF4-FFF2-40B4-BE49-F238E27FC236}">
                <a16:creationId xmlns:a16="http://schemas.microsoft.com/office/drawing/2014/main" id="{C1065FF3-DA34-416B-2347-440F94D6F1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49" y="1552632"/>
            <a:ext cx="7886700" cy="720000"/>
          </a:xfrm>
        </p:spPr>
        <p:txBody>
          <a:bodyPr/>
          <a:lstStyle/>
          <a:p>
            <a:r>
              <a:rPr lang="ar-MA" dirty="0"/>
              <a:t>قراءة</a:t>
            </a:r>
          </a:p>
        </p:txBody>
      </p:sp>
      <p:sp>
        <p:nvSpPr>
          <p:cNvPr id="7" name="Forme libre : forme 6">
            <a:extLst>
              <a:ext uri="{FF2B5EF4-FFF2-40B4-BE49-F238E27FC236}">
                <a16:creationId xmlns:a16="http://schemas.microsoft.com/office/drawing/2014/main" id="{A0DEB7A0-B3DB-E9F3-18AC-1A1CBC74CEFD}"/>
              </a:ext>
            </a:extLst>
          </p:cNvPr>
          <p:cNvSpPr/>
          <p:nvPr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73B8B99-BAE2-A58D-C16C-03D00CB8F962}"/>
              </a:ext>
            </a:extLst>
          </p:cNvPr>
          <p:cNvSpPr/>
          <p:nvPr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A9364D8B-6E65-C499-9754-8EEC5D8E794E}"/>
              </a:ext>
            </a:extLst>
          </p:cNvPr>
          <p:cNvSpPr txBox="1">
            <a:spLocks/>
          </p:cNvSpPr>
          <p:nvPr/>
        </p:nvSpPr>
        <p:spPr>
          <a:xfrm>
            <a:off x="1842227" y="3894706"/>
            <a:ext cx="5459544" cy="859535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sz="2000" b="1" dirty="0">
                <a:cs typeface="Microsoft Uighur" panose="02000000000000000000" pitchFamily="2" charset="-78"/>
              </a:rPr>
              <a:t>لعبة جدتي :</a:t>
            </a:r>
          </a:p>
          <a:p>
            <a:pPr marL="685800" lvl="1" indent="-228600" algn="r" rtl="1">
              <a:buFont typeface="Wingdings" panose="05000000000000000000" pitchFamily="2" charset="2"/>
              <a:buChar char="m"/>
            </a:pPr>
            <a:r>
              <a:rPr lang="ar-MA" sz="18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قراءات فردية (15د)</a:t>
            </a:r>
          </a:p>
          <a:p>
            <a:pPr marL="685800" lvl="1" indent="-228600" algn="r" rtl="1">
              <a:buFont typeface="Wingdings" panose="05000000000000000000" pitchFamily="2" charset="2"/>
              <a:buChar char="m"/>
            </a:pPr>
            <a:r>
              <a:rPr lang="ar-MA" sz="18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استثمار النص (35د)</a:t>
            </a:r>
          </a:p>
        </p:txBody>
      </p:sp>
      <p:pic>
        <p:nvPicPr>
          <p:cNvPr id="11" name="Espace réservé pour une image  20">
            <a:extLst>
              <a:ext uri="{FF2B5EF4-FFF2-40B4-BE49-F238E27FC236}">
                <a16:creationId xmlns:a16="http://schemas.microsoft.com/office/drawing/2014/main" id="{43C13006-999D-BD48-9565-B878495E44E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280025" y="2788388"/>
            <a:ext cx="715006" cy="715006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5F9A247-A51D-1153-27B4-EE454CC9BA9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75390" y="3055673"/>
            <a:ext cx="536340" cy="540000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738380E8-1D79-37BC-9C87-F8E2ECD4BACE}"/>
              </a:ext>
            </a:extLst>
          </p:cNvPr>
          <p:cNvSpPr txBox="1"/>
          <p:nvPr/>
        </p:nvSpPr>
        <p:spPr>
          <a:xfrm>
            <a:off x="2729771" y="3084274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dirty="0">
                <a:solidFill>
                  <a:srgbClr val="424D7B"/>
                </a:solidFill>
              </a:rPr>
              <a:t>02 - </a:t>
            </a:r>
            <a:r>
              <a:rPr lang="ar-MA" sz="1800" dirty="0">
                <a:solidFill>
                  <a:srgbClr val="424D7B"/>
                </a:solidFill>
              </a:rPr>
              <a:t>قراءة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8478808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28F3FA-4473-6025-3C6D-DD5E269A08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texte, lettre&#10;&#10;Le contenu généré par l’IA peut être incorrect.">
            <a:extLst>
              <a:ext uri="{FF2B5EF4-FFF2-40B4-BE49-F238E27FC236}">
                <a16:creationId xmlns:a16="http://schemas.microsoft.com/office/drawing/2014/main" id="{655E8CFB-1199-1FF0-F256-131602FA03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677626" y="2236155"/>
            <a:ext cx="2255859" cy="32869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4" name="Titre 13">
            <a:extLst>
              <a:ext uri="{FF2B5EF4-FFF2-40B4-BE49-F238E27FC236}">
                <a16:creationId xmlns:a16="http://schemas.microsoft.com/office/drawing/2014/main" id="{833FDB9C-28D0-3941-8D1F-5A54BA0B63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rgbClr val="7A7A7A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خذوا النص ص 91. نبدأ بتذكر معاني المفردات. ضعوا الكلمة المناسبة أمام كل تعريف.</a:t>
            </a:r>
            <a:endParaRPr lang="fr-FR" sz="2400" dirty="0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ABE10A88-F7A8-41F8-1291-C46A663A942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3208604-64F1-8537-816B-299197C6BE9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E775FA2-056D-22A9-490E-4B706F6B4EE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3EA1323-D204-C4B7-3800-541FB9BA19D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210BB135-B817-3784-AFB9-D412C2AF290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A68F53C-AB35-8A8C-EAD1-0D4E7867643F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2E250CA-1CB4-C27C-CFAD-73F130478D0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E396195-F291-D651-5DCC-7E6183BC284D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B0925265-F643-62D9-CDF2-462AE2A8DB8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/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94985E5-C546-028B-831D-FD29C2BC6600}"/>
              </a:ext>
            </a:extLst>
          </p:cNvPr>
          <p:cNvSpPr/>
          <p:nvPr/>
        </p:nvSpPr>
        <p:spPr>
          <a:xfrm>
            <a:off x="3592942" y="2309948"/>
            <a:ext cx="2425226" cy="53392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/>
              <a:t>ِ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22960261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F11C02-076D-8F98-8898-F73630DCB0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5C71B4C8-4E61-2C4D-8068-0196E923A2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9507" y="756000"/>
            <a:ext cx="7041352" cy="612000"/>
          </a:xfrm>
        </p:spPr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rgbClr val="7A7A7A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سأعين من يقرأ قراءة معبرة. أنصتوا لقراءة زميلكم. في كل مرة يقرأ اسم شخصية ارفعوا يدكم. </a:t>
            </a:r>
            <a:endParaRPr lang="fr-FR" sz="2400" dirty="0"/>
          </a:p>
        </p:txBody>
      </p:sp>
      <p:pic>
        <p:nvPicPr>
          <p:cNvPr id="14" name="Espace réservé pour une image  13">
            <a:extLst>
              <a:ext uri="{FF2B5EF4-FFF2-40B4-BE49-F238E27FC236}">
                <a16:creationId xmlns:a16="http://schemas.microsoft.com/office/drawing/2014/main" id="{27F6C120-51DE-03D8-DF5E-FF6B84A6800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06493" y="666244"/>
            <a:ext cx="828000" cy="828000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D1446E9F-6678-9F1E-4DDE-6617C61403E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8DE4C94-C668-0F9A-3AAF-913CD693CD8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A768966-541E-F262-3F4E-1B986CB3B13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5E280E9-5D4F-CD20-8960-4BB6D44F32E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5B831CA7-1318-93E1-3B0C-41FC13B96C2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0318542-C34E-DD0B-801F-6DD24854F4D5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03103D7-4510-DA5D-931F-F96AFB3C07B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D14A012-49A8-4B86-E3AA-F95ECEA01BB9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9" name="Image 8" descr="Une image contenant texte, lettre&#10;&#10;Le contenu généré par l’IA peut être incorrect.">
            <a:extLst>
              <a:ext uri="{FF2B5EF4-FFF2-40B4-BE49-F238E27FC236}">
                <a16:creationId xmlns:a16="http://schemas.microsoft.com/office/drawing/2014/main" id="{CC747EA3-0D83-8BB9-CB70-D818575EE35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677626" y="2236155"/>
            <a:ext cx="2255859" cy="32869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68639745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B42074-1B9C-8024-2528-99C27239ED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36DC1D3A-B2FB-3F4A-9023-2CFEE147F5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280584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rgbClr val="7A7A7A"/>
                </a:solidFill>
                <a:cs typeface="Microsoft Uighur" panose="02000000000000000000" pitchFamily="2" charset="-78"/>
              </a:rPr>
              <a:t>ستعيدون قراءة النص؛ في هذه المرة كلما قرأ صديقكم كلمة لا تفهمونها ارفعوا أيديكم لنشرحها. </a:t>
            </a:r>
            <a:endParaRPr lang="fr-FR" sz="2400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F42BCC7-F6D6-BD98-06B0-A921DD547FD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362180E-1542-E175-830D-E87374432C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A505941-0C53-2B98-9C6C-588ABCEE622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45EBE1E-F1EE-1DD5-A341-E821579D5F8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92E5B5EC-CD26-F7F9-E1B6-697395BAA9A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CF20ACC-3E8E-1169-662D-A7E865FF760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003C833-F323-E75F-FBEB-08A07587B36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031AC18-8830-3EE8-9632-AF1504E69120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3530F0A5-FE1C-6AAB-A782-467E48481EB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 descr="Une image contenant texte, lettre&#10;&#10;Le contenu généré par l’IA peut être incorrect.">
            <a:extLst>
              <a:ext uri="{FF2B5EF4-FFF2-40B4-BE49-F238E27FC236}">
                <a16:creationId xmlns:a16="http://schemas.microsoft.com/office/drawing/2014/main" id="{A3830E0F-147F-3CB3-78AA-033D230F5CB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677626" y="2236155"/>
            <a:ext cx="2255859" cy="32869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708425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78A1F2-A179-8BDC-ED42-0A9A3204A7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A43009D9-4D34-8B44-A933-7627521637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787" y="756000"/>
            <a:ext cx="7136338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rgbClr val="7A7A7A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خذوا ص 93. ستستنتجون معلومات ضمنية في النص. </a:t>
            </a:r>
            <a:endParaRPr lang="fr-FR" sz="2400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DBA9E50-91F2-B758-5BD6-E43A8F7E931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1A14DB9-4F18-8A81-02DB-CAD0236E39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05E9421-03B2-A39A-C5ED-135EFE58B7A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8CDD9CA-B571-7591-0617-1CAC28945BE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55276BAC-A858-3DA3-3AA1-D6026A8CC4E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CB606AD-4BD5-360B-A6CC-CDFDFAB25617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9389C34-0FF6-ACFC-F66E-D10C77F2B0AC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B86AC6F-D9AC-6EFE-A528-A15CC2FB015E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15905886-49C5-8CAB-83C9-82103A95FA07}"/>
              </a:ext>
            </a:extLst>
          </p:cNvPr>
          <p:cNvSpPr txBox="1"/>
          <p:nvPr/>
        </p:nvSpPr>
        <p:spPr>
          <a:xfrm>
            <a:off x="2556387" y="2959510"/>
            <a:ext cx="451300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اِسْتِنْتاجُ مَعْلوماتٍ ضِمْنِيَّةٍ</a:t>
            </a:r>
            <a:endParaRPr lang="fr-FR" sz="54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2" name="Espace réservé pour une image  21">
            <a:extLst>
              <a:ext uri="{FF2B5EF4-FFF2-40B4-BE49-F238E27FC236}">
                <a16:creationId xmlns:a16="http://schemas.microsoft.com/office/drawing/2014/main" id="{B5963A9A-080D-4B74-B7DC-48615382F49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231109008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EA60A1-2008-21C2-D597-20217EE43C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507F4AE2-DCA3-0D4F-8967-39B9AE6BD2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rgbClr val="7A7A7A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ماذا نسمي المعلومات التي ترد في النص بشكل غير مباشر؟</a:t>
            </a:r>
            <a:endParaRPr lang="fr-FR" sz="24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A7E4E17-0EBD-38D4-4FEA-663C3713E08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ECE67B9-6021-A247-C8E6-CAA07C1AF0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644B4D1-99F1-39C2-236F-898EA1D1B76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31C5B7B-C464-DB26-A4AD-B3CA4FB8E29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48F00AF-CAFE-053A-CCF1-ABC3BE0680F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447AC97-FFF6-6873-6364-F9A303473AD0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179606C-D55F-5158-DC8A-5D07B51EBD76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C1009A7-D32A-142F-CB13-90315EFD47CB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5AE392B4-ABE1-C092-6283-4E07CCF46D9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0" name="Image 19" descr="Une image contenant cercle, Graphique&#10;&#10;Le contenu généré par l’IA peut être incorrect.">
            <a:extLst>
              <a:ext uri="{FF2B5EF4-FFF2-40B4-BE49-F238E27FC236}">
                <a16:creationId xmlns:a16="http://schemas.microsoft.com/office/drawing/2014/main" id="{BF001BA9-1D37-9381-1099-F83860ED603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198257" y="2171683"/>
            <a:ext cx="2851912" cy="2851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0996432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F37858-A1F4-3F8E-AC5A-0E345AA66C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746D0D67-5A32-8D22-08E8-94B044015F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rgbClr val="7A7A7A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نتذكر. من يقرأ؟</a:t>
            </a:r>
            <a:endParaRPr lang="fr-FR" sz="24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F4059BB-FC6F-4759-8CF4-D71CD4CEDD8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300FB3C-4FC4-35B2-9251-52CC34F923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74770ED-C8BE-F194-F95F-5893FE73117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79D690E-F6E3-E7AC-C47F-AA0E2A41CAD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FCF1A3AF-DF90-0D44-D0C5-426B7442BCA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E65201C-6DC7-E8CA-F132-28E65B58EF03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43DB34C-111C-18EF-36C5-3EB8E2290A53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02B0AFB-C8BD-0E7B-625F-294F8A040957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2D5F9DA4-4497-034F-D65F-904FDFCBA51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282427D0-B2C1-0BD5-2E71-5154F215F0A9}"/>
              </a:ext>
            </a:extLst>
          </p:cNvPr>
          <p:cNvSpPr txBox="1"/>
          <p:nvPr/>
        </p:nvSpPr>
        <p:spPr>
          <a:xfrm>
            <a:off x="855406" y="2654003"/>
            <a:ext cx="7433187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/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اَلْمَعْلوماتُ </a:t>
            </a:r>
            <a:r>
              <a:rPr lang="ar-MA" sz="4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ٱلضِّمْنِيَّةُ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أَوْ غَيْرُ </a:t>
            </a:r>
            <a:r>
              <a:rPr lang="ar-MA" sz="4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ٱلصَّريحَةِ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8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هِيَ مَعْلوماتٌ تَرِدُ في </a:t>
            </a:r>
            <a:r>
              <a:rPr lang="ar-MA" sz="480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ٱلنَّصِّ</a:t>
            </a:r>
            <a:r>
              <a:rPr lang="ar-MA" sz="48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بِشَكْلٍ غَيْرِ مُباشِرٍ عَلى </a:t>
            </a:r>
            <a:r>
              <a:rPr lang="ar-MA" sz="480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ٱلْقارِئِ</a:t>
            </a:r>
            <a:r>
              <a:rPr lang="ar-MA" sz="48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أَنْ يَسْتَنْتِجَها.</a:t>
            </a:r>
          </a:p>
        </p:txBody>
      </p:sp>
    </p:spTree>
    <p:extLst>
      <p:ext uri="{BB962C8B-B14F-4D97-AF65-F5344CB8AC3E}">
        <p14:creationId xmlns:p14="http://schemas.microsoft.com/office/powerpoint/2010/main" val="161324094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047FE6-48BF-2747-1655-F47DEC0B96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E6847A02-B266-AD20-84B2-57B2B56271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rgbClr val="7A7A7A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من يذكر بخطوات توظيف الكلمات المفاتيح لاستنتاج معلومات ضمنية في النص؟</a:t>
            </a:r>
            <a:endParaRPr lang="fr-FR" sz="24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D339848-6C33-2EB8-052D-8874E976D11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BDF7135-0489-288B-9EE5-316DDCC19A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56E296F-35E2-BE1D-5386-0B9534BDC3D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D54BDB0-3914-DE81-474E-584F8D5A15B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1D4F88D6-15BB-EDA8-5FEB-492E0C9B5F2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41F61B9-5961-6668-253C-99430BA6C71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667179D-15BA-2FA6-FAE5-B1E12EFCEC69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621AFBF-B4AC-D3D6-D426-41C212C4E041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23477D71-041C-00FB-96CD-63F6AEA7265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383530A9-4D6C-E804-090C-BB105C613D62}"/>
              </a:ext>
            </a:extLst>
          </p:cNvPr>
          <p:cNvSpPr txBox="1"/>
          <p:nvPr/>
        </p:nvSpPr>
        <p:spPr>
          <a:xfrm>
            <a:off x="2358320" y="2984677"/>
            <a:ext cx="48944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خُطْواتُ </a:t>
            </a:r>
            <a:r>
              <a:rPr lang="ar-MA" sz="4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ٱسْتِنْتاجِ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مَعْلوماتٍ ضِمْنِيَّةٍ</a:t>
            </a:r>
            <a:endParaRPr lang="fr-FR" sz="44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228612596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4B2253-51CC-743F-BE51-19E8B8F765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698B635F-A268-02E4-030A-793DA53938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rgbClr val="7A7A7A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من يقرأ؟ انتبهوا جيدا.</a:t>
            </a:r>
            <a:endParaRPr lang="fr-FR" sz="24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440B880-D6E0-FF39-52F2-FAB91849F51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D3CDE35-B756-A59D-F710-C6C91200AE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853A171-9F7E-BF21-6505-6FE0E67925C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51E6A9C-2E59-FD46-4A67-B6530F38B24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2AC291AC-988E-63C7-0440-3ED075D2431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4B82825-2CD2-1BB9-B2DB-4E177B8D8DF9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DCA1635-6053-C157-9F23-97648ED33AA6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96E30E8-C1D1-962F-3447-61ABF7E227F2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0D069F76-3157-B362-E655-2FFE9BCD9EB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8" name="Image 17" descr="Une image contenant texte, capture d’écran, Police, ligne&#10;&#10;Le contenu généré par l’IA peut être incorrect.">
            <a:extLst>
              <a:ext uri="{FF2B5EF4-FFF2-40B4-BE49-F238E27FC236}">
                <a16:creationId xmlns:a16="http://schemas.microsoft.com/office/drawing/2014/main" id="{D4EFBC44-C5BF-213A-1089-881F5D9E5E4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81694" y="2371699"/>
            <a:ext cx="6642555" cy="30639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75704626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BB9431-8BB9-3160-BCDD-3C2E271166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312B9D69-D738-2357-A93A-5174F365DC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rgbClr val="7A7A7A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خذوا الصفحة 93. ستطبقون الإستراتيجية. من يقرأ التعليمة؟ من يقرأ الأسئلة؟ -أنجزوا.</a:t>
            </a:r>
            <a:endParaRPr lang="fr-FR" sz="24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2071B92-67D8-E30F-4BCF-FF097E3BE08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1BFB9DB-591F-DF2D-FC95-98AD9AEBF0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93805D9-5EF0-8830-D195-FDFF435E59D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D42B2BC-9B4C-242B-605C-ED4EB4FCA1E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CF0FE377-FB95-32CA-480D-EA881A762CF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316D1B4-DA43-F2B9-3CE7-C281AFF5BCA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126E5D3-AFE4-FB43-16F5-88886599AA93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7EAAC2F-D8E6-6C71-B87B-1591F4C1A979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5" name="Image 14" descr="Une image contenant texte, capture d’écran, Police, lettre&#10;&#10;Le contenu généré par l’IA peut être incorrect.">
            <a:extLst>
              <a:ext uri="{FF2B5EF4-FFF2-40B4-BE49-F238E27FC236}">
                <a16:creationId xmlns:a16="http://schemas.microsoft.com/office/drawing/2014/main" id="{7D373896-C40C-2CBC-26A1-9DC73294930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97541" y="2091448"/>
            <a:ext cx="2398838" cy="35938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7" name="Flèche : gauche 16">
            <a:extLst>
              <a:ext uri="{FF2B5EF4-FFF2-40B4-BE49-F238E27FC236}">
                <a16:creationId xmlns:a16="http://schemas.microsoft.com/office/drawing/2014/main" id="{7271E556-CD8F-B422-2BF8-6C42E80F07BD}"/>
              </a:ext>
            </a:extLst>
          </p:cNvPr>
          <p:cNvSpPr/>
          <p:nvPr/>
        </p:nvSpPr>
        <p:spPr>
          <a:xfrm>
            <a:off x="5934947" y="2579491"/>
            <a:ext cx="786581" cy="255638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A5990DFD-0FED-F72D-4BE0-E613FA8A1D19}"/>
              </a:ext>
            </a:extLst>
          </p:cNvPr>
          <p:cNvSpPr/>
          <p:nvPr/>
        </p:nvSpPr>
        <p:spPr>
          <a:xfrm>
            <a:off x="3388838" y="2508349"/>
            <a:ext cx="2398839" cy="1048584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2" name="Espace réservé pour une image  21">
            <a:extLst>
              <a:ext uri="{FF2B5EF4-FFF2-40B4-BE49-F238E27FC236}">
                <a16:creationId xmlns:a16="http://schemas.microsoft.com/office/drawing/2014/main" id="{E9C6BFCB-C627-306F-7E69-1394AD32A8B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07311985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2CF75A-D4AB-A9AE-D41D-1DE91B4EAA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 14" descr="Une image contenant texte, Police, capture d’écran, ligne&#10;&#10;Le contenu généré par l’IA peut être incorrect.">
            <a:extLst>
              <a:ext uri="{FF2B5EF4-FFF2-40B4-BE49-F238E27FC236}">
                <a16:creationId xmlns:a16="http://schemas.microsoft.com/office/drawing/2014/main" id="{2F67BA65-2DFE-D47B-5A8D-D4BB1FA9F2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2469720"/>
            <a:ext cx="7924799" cy="3117347"/>
          </a:xfrm>
          <a:prstGeom prst="roundRect">
            <a:avLst>
              <a:gd name="adj" fmla="val 8184"/>
            </a:avLst>
          </a:prstGeom>
          <a:ln>
            <a:solidFill>
              <a:schemeClr val="accent1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1" name="Titre 10">
            <a:extLst>
              <a:ext uri="{FF2B5EF4-FFF2-40B4-BE49-F238E27FC236}">
                <a16:creationId xmlns:a16="http://schemas.microsoft.com/office/drawing/2014/main" id="{690F131A-C4FF-D1F5-3304-C7172CA2E0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rgbClr val="7A7A7A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من يقرأ السؤال الأول؟ ما المطلوب بالضبط في السؤال؟</a:t>
            </a:r>
            <a:endParaRPr lang="fr-FR" sz="24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DE27E65-C4A5-2023-5571-0A8CA4BC009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351DBC6-220C-2571-EB01-D5F8056951A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B2233E5-303B-B356-F2DD-D6B6266B3E6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6874F1E-80C9-DB3F-D27D-BFF6EC93BF9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15C75431-CD0B-3A10-0803-45A58D9C0D5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9508E40-3CF3-C202-DE09-12508AF17B4A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1847FD6-B108-57AA-ED79-42039B10886C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D309DFC-9706-6EF4-E754-B32C6E5F8D40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63D6F053-350A-23CE-B0A0-D5570F56BE8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8" name="Flèche : gauche 17">
            <a:extLst>
              <a:ext uri="{FF2B5EF4-FFF2-40B4-BE49-F238E27FC236}">
                <a16:creationId xmlns:a16="http://schemas.microsoft.com/office/drawing/2014/main" id="{1EBEA2D8-284D-83BF-2530-ED77886239B5}"/>
              </a:ext>
            </a:extLst>
          </p:cNvPr>
          <p:cNvSpPr/>
          <p:nvPr/>
        </p:nvSpPr>
        <p:spPr>
          <a:xfrm>
            <a:off x="8534399" y="2685720"/>
            <a:ext cx="244278" cy="206478"/>
          </a:xfrm>
          <a:prstGeom prst="lef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57202237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25FC6D-0697-E73D-85BC-3FFEEB5641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CE4AC3A7-A61B-D0AA-ACA2-E764E12858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3123" y="756000"/>
            <a:ext cx="7047736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rgbClr val="7A7A7A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هل وردت الإجابة بشكل صريح في النص؟ ما العبارة الدالة على الجواب؟ - صححوا</a:t>
            </a:r>
            <a:endParaRPr lang="fr-FR" sz="24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F71492F-D056-98E1-3B43-96AF175C3BE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17E182C-E8F0-E288-A69B-CDF88EE5B6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3F58151-290E-3B30-BDB3-1DF155DED8C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DC88388-4C11-4884-E0BE-5EBA3E28961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DB739EAF-F67E-C436-0C5A-3D7A8FBD815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5208526-B12F-9F76-9C15-D4C0173DC07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2AD0D71-993B-5559-2F1B-E21DC0B228F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5791146-500A-5066-F49A-A2A78557E3D4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63302581-ADCB-CA8E-8E3F-B69BDF5F74D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2" name="Image 11" descr="Une image contenant texte, Police, capture d’écran, ligne&#10;&#10;Le contenu généré par l’IA peut être incorrect.">
            <a:extLst>
              <a:ext uri="{FF2B5EF4-FFF2-40B4-BE49-F238E27FC236}">
                <a16:creationId xmlns:a16="http://schemas.microsoft.com/office/drawing/2014/main" id="{4BBEBFAA-69B4-8FDA-E6D3-98B86951C14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600" y="2469720"/>
            <a:ext cx="7924799" cy="3117347"/>
          </a:xfrm>
          <a:prstGeom prst="roundRect">
            <a:avLst>
              <a:gd name="adj" fmla="val 7752"/>
            </a:avLst>
          </a:prstGeom>
          <a:ln>
            <a:solidFill>
              <a:schemeClr val="accent1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0" name="Flèche : gauche 9">
            <a:extLst>
              <a:ext uri="{FF2B5EF4-FFF2-40B4-BE49-F238E27FC236}">
                <a16:creationId xmlns:a16="http://schemas.microsoft.com/office/drawing/2014/main" id="{938A4EE4-52DD-7AB6-C6B1-E0A7123B8343}"/>
              </a:ext>
            </a:extLst>
          </p:cNvPr>
          <p:cNvSpPr/>
          <p:nvPr/>
        </p:nvSpPr>
        <p:spPr>
          <a:xfrm>
            <a:off x="8472881" y="2685720"/>
            <a:ext cx="271244" cy="174906"/>
          </a:xfrm>
          <a:prstGeom prst="lef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Google Shape;2107;p52">
            <a:extLst>
              <a:ext uri="{FF2B5EF4-FFF2-40B4-BE49-F238E27FC236}">
                <a16:creationId xmlns:a16="http://schemas.microsoft.com/office/drawing/2014/main" id="{E04659C5-B60B-DD29-0A5E-A58DF1DE3FA7}"/>
              </a:ext>
            </a:extLst>
          </p:cNvPr>
          <p:cNvSpPr txBox="1"/>
          <p:nvPr/>
        </p:nvSpPr>
        <p:spPr>
          <a:xfrm flipH="1">
            <a:off x="3688218" y="2949342"/>
            <a:ext cx="4460034" cy="557256"/>
          </a:xfrm>
          <a:prstGeom prst="rect">
            <a:avLst/>
          </a:prstGeom>
          <a:noFill/>
          <a:ln w="19050">
            <a:noFill/>
            <a:prstDash val="dash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lvl="0" algn="r" rtl="1">
              <a:lnSpc>
                <a:spcPct val="107000"/>
              </a:lnSpc>
              <a:spcAft>
                <a:spcPts val="800"/>
              </a:spcAft>
            </a:pPr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نَعَمْ، لِأَنَّها تُحِبُّ حَفيدَتَها كَثيراً.</a:t>
            </a:r>
            <a:endParaRPr kumimoji="0" lang="fr-MA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04921368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AB0D6D-DCF5-8B8C-7ACB-F9846DC6E3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73C1E76F-CA02-987C-D7A8-9EEB59FBC5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3123" y="756000"/>
            <a:ext cx="7047736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rgbClr val="7A7A7A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من يقرأ السؤال الثاني؟ من يجيب؟ ما المؤشر الذي يدل على ذلك في النص؟</a:t>
            </a:r>
            <a:endParaRPr lang="fr-FR" sz="24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9E4881F-343A-42DE-DD53-DA378ABEBE0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A9A0253-D8B2-0509-004E-C6608CE146C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CA9BEA1-B644-3367-D212-569E079A6D8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4FA958D-088D-32D4-5526-9CB18045057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B4871A67-4283-2BFA-EDA7-FD8D2231B09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0DEAEFC-69A6-26F6-2FF1-F5E97B86076C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88189F4-952F-B989-9196-23241A69AD8D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FCA2947-69F9-EED0-7CBA-B1E8E083F7B4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B04792DA-6442-5CF6-A122-96ADB5A7EAA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0" name="Image 9" descr="Une image contenant texte, Police, capture d’écran, ligne&#10;&#10;Le contenu généré par l’IA peut être incorrect.">
            <a:extLst>
              <a:ext uri="{FF2B5EF4-FFF2-40B4-BE49-F238E27FC236}">
                <a16:creationId xmlns:a16="http://schemas.microsoft.com/office/drawing/2014/main" id="{C4B8B096-48A7-D008-DAB7-8EF5B09FB0A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600" y="2469720"/>
            <a:ext cx="7924799" cy="3117347"/>
          </a:xfrm>
          <a:prstGeom prst="roundRect">
            <a:avLst>
              <a:gd name="adj" fmla="val 7752"/>
            </a:avLst>
          </a:prstGeom>
          <a:ln>
            <a:solidFill>
              <a:schemeClr val="accent1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2" name="Flèche : gauche 11">
            <a:extLst>
              <a:ext uri="{FF2B5EF4-FFF2-40B4-BE49-F238E27FC236}">
                <a16:creationId xmlns:a16="http://schemas.microsoft.com/office/drawing/2014/main" id="{F91A13A6-8807-9D73-CCB5-75CD2E7EDD83}"/>
              </a:ext>
            </a:extLst>
          </p:cNvPr>
          <p:cNvSpPr/>
          <p:nvPr/>
        </p:nvSpPr>
        <p:spPr>
          <a:xfrm>
            <a:off x="8472881" y="3633947"/>
            <a:ext cx="271244" cy="174906"/>
          </a:xfrm>
          <a:prstGeom prst="lef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Google Shape;2107;p52">
            <a:extLst>
              <a:ext uri="{FF2B5EF4-FFF2-40B4-BE49-F238E27FC236}">
                <a16:creationId xmlns:a16="http://schemas.microsoft.com/office/drawing/2014/main" id="{81D0822B-C037-A040-DB1A-E2CE31877B73}"/>
              </a:ext>
            </a:extLst>
          </p:cNvPr>
          <p:cNvSpPr txBox="1"/>
          <p:nvPr/>
        </p:nvSpPr>
        <p:spPr>
          <a:xfrm flipH="1">
            <a:off x="3688218" y="2949342"/>
            <a:ext cx="4460034" cy="557256"/>
          </a:xfrm>
          <a:prstGeom prst="rect">
            <a:avLst/>
          </a:prstGeom>
          <a:noFill/>
          <a:ln w="19050">
            <a:noFill/>
            <a:prstDash val="dash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lvl="0" algn="r" rtl="1">
              <a:lnSpc>
                <a:spcPct val="107000"/>
              </a:lnSpc>
              <a:spcAft>
                <a:spcPts val="800"/>
              </a:spcAft>
            </a:pPr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نَعَمْ، لِأَنَّها تُحِبُ حَفيدَتَها كَثيراً.</a:t>
            </a:r>
            <a:endParaRPr kumimoji="0" lang="fr-MA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7" name="Google Shape;2107;p52">
            <a:extLst>
              <a:ext uri="{FF2B5EF4-FFF2-40B4-BE49-F238E27FC236}">
                <a16:creationId xmlns:a16="http://schemas.microsoft.com/office/drawing/2014/main" id="{A745BF90-7654-667B-E020-7FC72747802B}"/>
              </a:ext>
            </a:extLst>
          </p:cNvPr>
          <p:cNvSpPr txBox="1"/>
          <p:nvPr/>
        </p:nvSpPr>
        <p:spPr>
          <a:xfrm flipH="1">
            <a:off x="399874" y="3912269"/>
            <a:ext cx="8001716" cy="557256"/>
          </a:xfrm>
          <a:prstGeom prst="rect">
            <a:avLst/>
          </a:prstGeom>
          <a:noFill/>
          <a:ln w="19050">
            <a:noFill/>
            <a:prstDash val="dash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lvl="0" algn="r" rtl="1">
              <a:lnSpc>
                <a:spcPct val="107000"/>
              </a:lnSpc>
              <a:spcAft>
                <a:spcPts val="800"/>
              </a:spcAft>
            </a:pPr>
            <a:r>
              <a:rPr lang="ar-SA" sz="36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يَدُلُّ </a:t>
            </a:r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عَلى ذلِكَ هُوَ الْعِبارَةُ: 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أَغْلَقَتْ سُعادُ لَوْحَها لِتُصْغِيَ لِجَدَّتِها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بِٱهْتِمامٍ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  <a:endParaRPr lang="ar-SA" sz="3600" b="1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18810230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6BB535-36E3-6B08-7DC8-1C158860A1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E67D221E-060E-096F-A60E-02A3A850BF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3123" y="756000"/>
            <a:ext cx="7047736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rgbClr val="7A7A7A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من يقرأ السؤال الثالث؟ من يجيب؟ هل أنتم متفقون؟ </a:t>
            </a:r>
            <a:endParaRPr lang="fr-FR" sz="24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040A0D5-2ECB-9F21-85BA-D8F2BC0AB7B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C3C46B0-44C9-9894-3212-43309992FD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951A7E6-2937-3D7D-DC5D-5FDC85768FE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9652953-FAD2-52DB-7DC2-022041070D3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8681D5C-D53D-03BE-5592-864A4EF4256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C913645-644F-D733-C915-1A41CF3AF11A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44307F2-2D62-02BF-E3FA-01F22241A74C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A08E248-BF7B-EB9E-F0EA-7799725FD4A9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74DA0302-9410-2DFE-EC32-51014E2585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0" name="Image 9" descr="Une image contenant texte, Police, capture d’écran, ligne&#10;&#10;Le contenu généré par l’IA peut être incorrect.">
            <a:extLst>
              <a:ext uri="{FF2B5EF4-FFF2-40B4-BE49-F238E27FC236}">
                <a16:creationId xmlns:a16="http://schemas.microsoft.com/office/drawing/2014/main" id="{1371207B-2069-8163-8E5A-7CF1B57533A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600" y="2469720"/>
            <a:ext cx="7924799" cy="3117347"/>
          </a:xfrm>
          <a:prstGeom prst="roundRect">
            <a:avLst>
              <a:gd name="adj" fmla="val 5739"/>
            </a:avLst>
          </a:prstGeom>
          <a:ln>
            <a:solidFill>
              <a:schemeClr val="accent1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2" name="Flèche : gauche 11">
            <a:extLst>
              <a:ext uri="{FF2B5EF4-FFF2-40B4-BE49-F238E27FC236}">
                <a16:creationId xmlns:a16="http://schemas.microsoft.com/office/drawing/2014/main" id="{1A6774FD-C004-8168-4DE5-B146AF87012C}"/>
              </a:ext>
            </a:extLst>
          </p:cNvPr>
          <p:cNvSpPr/>
          <p:nvPr/>
        </p:nvSpPr>
        <p:spPr>
          <a:xfrm>
            <a:off x="8472881" y="4630466"/>
            <a:ext cx="271244" cy="174906"/>
          </a:xfrm>
          <a:prstGeom prst="lef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Google Shape;2107;p52">
            <a:extLst>
              <a:ext uri="{FF2B5EF4-FFF2-40B4-BE49-F238E27FC236}">
                <a16:creationId xmlns:a16="http://schemas.microsoft.com/office/drawing/2014/main" id="{D1E2DFB9-667A-7AA3-98B4-D6CDAE5598B9}"/>
              </a:ext>
            </a:extLst>
          </p:cNvPr>
          <p:cNvSpPr txBox="1"/>
          <p:nvPr/>
        </p:nvSpPr>
        <p:spPr>
          <a:xfrm flipH="1">
            <a:off x="3688218" y="2949342"/>
            <a:ext cx="4460034" cy="557256"/>
          </a:xfrm>
          <a:prstGeom prst="rect">
            <a:avLst/>
          </a:prstGeom>
          <a:noFill/>
          <a:ln w="19050">
            <a:noFill/>
            <a:prstDash val="dash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lvl="0" algn="r" rtl="1">
              <a:lnSpc>
                <a:spcPct val="107000"/>
              </a:lnSpc>
              <a:spcAft>
                <a:spcPts val="800"/>
              </a:spcAft>
            </a:pPr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نَعَمْ، لِأَنَّها تُحِبُ حَفيدَتَها كَثيراً.</a:t>
            </a:r>
            <a:endParaRPr kumimoji="0" lang="fr-MA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" name="Google Shape;2107;p52">
            <a:extLst>
              <a:ext uri="{FF2B5EF4-FFF2-40B4-BE49-F238E27FC236}">
                <a16:creationId xmlns:a16="http://schemas.microsoft.com/office/drawing/2014/main" id="{05389347-74FC-5B3B-45C7-2D27ECECC0E7}"/>
              </a:ext>
            </a:extLst>
          </p:cNvPr>
          <p:cNvSpPr txBox="1"/>
          <p:nvPr/>
        </p:nvSpPr>
        <p:spPr>
          <a:xfrm flipH="1">
            <a:off x="399874" y="3912269"/>
            <a:ext cx="8001716" cy="557256"/>
          </a:xfrm>
          <a:prstGeom prst="rect">
            <a:avLst/>
          </a:prstGeom>
          <a:noFill/>
          <a:ln w="19050">
            <a:noFill/>
            <a:prstDash val="dash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lvl="0" algn="r" rtl="1">
              <a:lnSpc>
                <a:spcPct val="107000"/>
              </a:lnSpc>
              <a:spcAft>
                <a:spcPts val="800"/>
              </a:spcAft>
            </a:pPr>
            <a:r>
              <a:rPr lang="ar-SA" sz="36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يَدُلُّ </a:t>
            </a:r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عَلى ذلِكَ هُوَ الْعِبارَةُ: 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أَغْلَقَتْ سُعادُ لَوْحَها لِتُصْغِيَ لِجَدَّتِها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بِٱهْتِمامٍ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  <a:endParaRPr lang="ar-SA" sz="3600" b="1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5" name="Google Shape;2107;p52">
            <a:extLst>
              <a:ext uri="{FF2B5EF4-FFF2-40B4-BE49-F238E27FC236}">
                <a16:creationId xmlns:a16="http://schemas.microsoft.com/office/drawing/2014/main" id="{590AC9C5-061E-5AB6-5F56-163F0DF75EAF}"/>
              </a:ext>
            </a:extLst>
          </p:cNvPr>
          <p:cNvSpPr txBox="1"/>
          <p:nvPr/>
        </p:nvSpPr>
        <p:spPr>
          <a:xfrm flipH="1">
            <a:off x="582260" y="4875196"/>
            <a:ext cx="7791989" cy="1106702"/>
          </a:xfrm>
          <a:prstGeom prst="rect">
            <a:avLst/>
          </a:prstGeom>
          <a:solidFill>
            <a:schemeClr val="bg1"/>
          </a:solidFill>
          <a:ln w="19050">
            <a:noFill/>
            <a:prstDash val="dash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lvl="0" algn="r" rtl="1">
              <a:lnSpc>
                <a:spcPct val="107000"/>
              </a:lnSpc>
              <a:spcAft>
                <a:spcPts val="800"/>
              </a:spcAft>
            </a:pPr>
            <a:r>
              <a:rPr lang="ar-SA" sz="36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يُشيرُ إِلى </a:t>
            </a:r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ذلِكَ هُوَ قَوْلُ ٱلْجَدَّةِ : 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أَحْلى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ٱلْأَوْقاتَ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ٱلَّتي كُنْتُ أَقْضيها رُفْقَةَ بَناتِ ٱلْجيرانِ عَلى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ٱلدُّرْجِ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وَنَحْنُ نُداعِبُ ٱلْحَصَواتِ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ٱلْمَلْساءَ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ar-SA" sz="3600" b="1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70347102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541B9F-BB4F-5884-C33D-F39C264027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15D64DC3-C0A5-5C40-87FF-DB092BF4A6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نمر إلى السؤال الرابع. من يقرأ؟ - أنجزوا سأمر بين الصفوف. أمامكم 4 دقائق. </a:t>
            </a:r>
            <a:endParaRPr lang="fr-FR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964FCA1A-89BC-6538-8BDE-6CF13EDD766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F63FA66-4E68-3FB7-61E5-BBD209ABF5F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8B34A43-D1DE-C744-A378-E322FAFB42F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2ABEF2C-B978-A395-F1DB-520C54A4E77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ED593408-C2DE-FA32-CD5A-CD8D6EFD307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E0B77F3-2421-10C8-F88E-821BC9C0201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B13722D-4133-11D5-8B5D-21D0E9AD9BE7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141EB28-E9C3-F824-7713-10F584A47BF2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20" name="Espace réservé pour une image  19">
            <a:extLst>
              <a:ext uri="{FF2B5EF4-FFF2-40B4-BE49-F238E27FC236}">
                <a16:creationId xmlns:a16="http://schemas.microsoft.com/office/drawing/2014/main" id="{09B2FACE-E747-8456-75ED-55B26540977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/>
      </p:pic>
      <p:pic>
        <p:nvPicPr>
          <p:cNvPr id="10" name="Image 9" descr="Une image contenant texte, capture d’écran, Police, lettre&#10;&#10;Le contenu généré par l’IA peut être incorrect.">
            <a:extLst>
              <a:ext uri="{FF2B5EF4-FFF2-40B4-BE49-F238E27FC236}">
                <a16:creationId xmlns:a16="http://schemas.microsoft.com/office/drawing/2014/main" id="{91678DD9-92ED-346D-65D5-96F5DE52199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97541" y="2091448"/>
            <a:ext cx="2398838" cy="35938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" name="Flèche : gauche 12">
            <a:extLst>
              <a:ext uri="{FF2B5EF4-FFF2-40B4-BE49-F238E27FC236}">
                <a16:creationId xmlns:a16="http://schemas.microsoft.com/office/drawing/2014/main" id="{EDB6850A-3392-090C-D1A7-681051681486}"/>
              </a:ext>
            </a:extLst>
          </p:cNvPr>
          <p:cNvSpPr/>
          <p:nvPr/>
        </p:nvSpPr>
        <p:spPr>
          <a:xfrm>
            <a:off x="5934947" y="3760569"/>
            <a:ext cx="786581" cy="255638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9EC489B8-C670-73F3-37C7-4DF0B992EB71}"/>
              </a:ext>
            </a:extLst>
          </p:cNvPr>
          <p:cNvSpPr/>
          <p:nvPr/>
        </p:nvSpPr>
        <p:spPr>
          <a:xfrm>
            <a:off x="3397541" y="3548543"/>
            <a:ext cx="2398839" cy="1266739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1632583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9419EE-3F58-8B24-9AFA-03B314D160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A117C818-6BDE-F6C9-45A0-E758DCC8AAA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BC6C9DD-3284-7AEA-E891-A6DFBB4D9A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517CD87-E3B9-B8EA-660D-5DF7BBB0A47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F2AA5AF-E855-2214-C695-CA1B654F115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11924EC4-BBC2-72CC-CFBC-7879D4F5A81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8829B55-57EA-AAF7-C092-07BCD7884A0C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E4146C9-FD7B-CAE9-7A7A-0AE5913560C1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478A068-EC7A-64B4-E2C0-22A774306F5E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15" name="Titre 14">
            <a:extLst>
              <a:ext uri="{FF2B5EF4-FFF2-40B4-BE49-F238E27FC236}">
                <a16:creationId xmlns:a16="http://schemas.microsoft.com/office/drawing/2014/main" id="{4627F8D8-038B-26B9-9D1F-D207DD0940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نصحح. ما الفكرة الأولى التي وردت في النص؟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cs typeface="Microsoft Uighur" panose="02000000000000000000" pitchFamily="2" charset="-78"/>
            </a:endParaRPr>
          </a:p>
        </p:txBody>
      </p:sp>
      <p:pic>
        <p:nvPicPr>
          <p:cNvPr id="23" name="Espace réservé pour une image  22">
            <a:extLst>
              <a:ext uri="{FF2B5EF4-FFF2-40B4-BE49-F238E27FC236}">
                <a16:creationId xmlns:a16="http://schemas.microsoft.com/office/drawing/2014/main" id="{3FA7C04F-8B1A-69D1-44A9-14794E57A98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1" name="Image 10" descr="Une image contenant texte, Police, capture d’écran, nombre&#10;&#10;Le contenu généré par l’IA peut être incorrect.">
            <a:extLst>
              <a:ext uri="{FF2B5EF4-FFF2-40B4-BE49-F238E27FC236}">
                <a16:creationId xmlns:a16="http://schemas.microsoft.com/office/drawing/2014/main" id="{12F3F1CA-7178-4FD0-BF9A-EFB55AB50F7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35381" y="2059225"/>
            <a:ext cx="6873836" cy="3863675"/>
          </a:xfrm>
          <a:prstGeom prst="roundRect">
            <a:avLst>
              <a:gd name="adj" fmla="val 5762"/>
            </a:avLst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46D84B80-8E43-7826-7B51-76CBD4F7F38D}"/>
              </a:ext>
            </a:extLst>
          </p:cNvPr>
          <p:cNvSpPr txBox="1"/>
          <p:nvPr/>
        </p:nvSpPr>
        <p:spPr>
          <a:xfrm>
            <a:off x="7199055" y="3922526"/>
            <a:ext cx="373387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1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385E8A59-F964-54C7-F1D3-9B223B219E0C}"/>
              </a:ext>
            </a:extLst>
          </p:cNvPr>
          <p:cNvSpPr txBox="1"/>
          <p:nvPr/>
        </p:nvSpPr>
        <p:spPr>
          <a:xfrm>
            <a:off x="7194210" y="3266546"/>
            <a:ext cx="373387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2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5515948E-88C9-B88B-85C8-203FC9675FCE}"/>
              </a:ext>
            </a:extLst>
          </p:cNvPr>
          <p:cNvSpPr txBox="1"/>
          <p:nvPr/>
        </p:nvSpPr>
        <p:spPr>
          <a:xfrm>
            <a:off x="7194210" y="5086337"/>
            <a:ext cx="373387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3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CCEDBE37-5D95-8E4C-FA64-DED20C5DDD6B}"/>
              </a:ext>
            </a:extLst>
          </p:cNvPr>
          <p:cNvSpPr txBox="1"/>
          <p:nvPr/>
        </p:nvSpPr>
        <p:spPr>
          <a:xfrm>
            <a:off x="7189365" y="4504432"/>
            <a:ext cx="373387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5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2EB2D49E-1288-D154-C942-227B242644B8}"/>
              </a:ext>
            </a:extLst>
          </p:cNvPr>
          <p:cNvSpPr txBox="1"/>
          <p:nvPr/>
        </p:nvSpPr>
        <p:spPr>
          <a:xfrm>
            <a:off x="7175175" y="2641617"/>
            <a:ext cx="373387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4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86106809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/>
      <p:bldP spid="17" grpId="0"/>
      <p:bldP spid="19" grpId="0"/>
      <p:bldP spid="20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E94A1B-8D22-094A-EB02-887B28874B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0">
            <a:extLst>
              <a:ext uri="{FF2B5EF4-FFF2-40B4-BE49-F238E27FC236}">
                <a16:creationId xmlns:a16="http://schemas.microsoft.com/office/drawing/2014/main" id="{17CB498B-DEBA-601E-DA20-12E0E14A44B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2E769B81-E9C5-BB51-EB5C-34F214194D2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34C614D-59D2-835B-0A58-90F51A4C286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834C922-8EB7-A8C6-5602-C1A9BC70DDE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01E6D8C-4B4A-447A-AA03-6C2CFEDAD3D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EC7F0151-AD63-3881-77E8-71432A4DE8B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E598B02-BE20-4B92-5BFA-DF121CC25436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4DF222D-CA9A-5B59-E476-728422DDF3AB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D18FBAD-E74B-0FC7-D4B8-41922AF2D07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15" name="Titre 14">
            <a:extLst>
              <a:ext uri="{FF2B5EF4-FFF2-40B4-BE49-F238E27FC236}">
                <a16:creationId xmlns:a16="http://schemas.microsoft.com/office/drawing/2014/main" id="{BF6EFE3C-4CFE-A776-E56C-6FED777521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خذوا الواجب المنزلي. من كتب توصيفا للعبته المفضلة؟ سأستمع لكم.</a:t>
            </a:r>
            <a:endParaRPr lang="fr-FR" sz="2000" dirty="0">
              <a:solidFill>
                <a:schemeClr val="bg1">
                  <a:lumMod val="50000"/>
                </a:schemeClr>
              </a:solidFill>
              <a:cs typeface="Microsoft Uighur" panose="02000000000000000000" pitchFamily="2" charset="-78"/>
            </a:endParaRPr>
          </a:p>
        </p:txBody>
      </p:sp>
      <p:pic>
        <p:nvPicPr>
          <p:cNvPr id="10" name="Espace réservé pour une image  3">
            <a:extLst>
              <a:ext uri="{FF2B5EF4-FFF2-40B4-BE49-F238E27FC236}">
                <a16:creationId xmlns:a16="http://schemas.microsoft.com/office/drawing/2014/main" id="{541E771F-1A4A-6CD0-90B1-2C198325AC4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731125" y="2521798"/>
            <a:ext cx="828000" cy="827999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EFC77888-6907-F6D3-0443-3C1F2A977386}"/>
              </a:ext>
            </a:extLst>
          </p:cNvPr>
          <p:cNvSpPr txBox="1"/>
          <p:nvPr/>
        </p:nvSpPr>
        <p:spPr>
          <a:xfrm>
            <a:off x="1678019" y="2599468"/>
            <a:ext cx="483038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8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أَكْتُبُ فِقْرَةً أَصِفُ فيها لُعْبَتي </a:t>
            </a:r>
            <a:r>
              <a:rPr lang="ar-MA" sz="480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ٱلْمُفَضَّلَةَ</a:t>
            </a:r>
            <a:r>
              <a:rPr lang="ar-MA" sz="48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4800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076379149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318463-3C9C-5B9D-D37F-CF18094E5D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B4BBC29D-9508-3CFF-5A23-72322BBE0A7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69EF9A2-E3BA-CB9B-5E7A-E3A4C329DA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13DAED0-1A51-8490-2213-7B4AA75C9F9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FDB1DCB-C68D-2B51-7281-E16732316DE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9F08741-D523-A76E-7D2D-4AC45A3EC85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0754032-699C-7F4D-C8A6-47603FC1699E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38656CF-BD1C-4243-25B4-5F508987813B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EE0A647-A087-AE7D-1700-45A86B068EB0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15" name="Titre 14">
            <a:extLst>
              <a:ext uri="{FF2B5EF4-FFF2-40B4-BE49-F238E27FC236}">
                <a16:creationId xmlns:a16="http://schemas.microsoft.com/office/drawing/2014/main" id="{DD7F07DC-C327-4EEB-CE41-9D6E936FE6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أنجزوا الآن التمرين الخامس. سأتنقل إليكم.</a:t>
            </a:r>
            <a:endParaRPr lang="fr-FR" sz="2000" dirty="0">
              <a:solidFill>
                <a:schemeClr val="bg1">
                  <a:lumMod val="50000"/>
                </a:schemeClr>
              </a:solidFill>
              <a:cs typeface="Microsoft Uighur" panose="02000000000000000000" pitchFamily="2" charset="-78"/>
            </a:endParaRPr>
          </a:p>
        </p:txBody>
      </p:sp>
      <p:pic>
        <p:nvPicPr>
          <p:cNvPr id="12" name="Image 11" descr="Une image contenant texte, capture d’écran, Police, lettre&#10;&#10;Le contenu généré par l’IA peut être incorrect.">
            <a:extLst>
              <a:ext uri="{FF2B5EF4-FFF2-40B4-BE49-F238E27FC236}">
                <a16:creationId xmlns:a16="http://schemas.microsoft.com/office/drawing/2014/main" id="{90B87057-1129-3D93-5B85-077AD2C04C2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19140" y="2067373"/>
            <a:ext cx="2505718" cy="35938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4" name="Flèche : gauche 13">
            <a:extLst>
              <a:ext uri="{FF2B5EF4-FFF2-40B4-BE49-F238E27FC236}">
                <a16:creationId xmlns:a16="http://schemas.microsoft.com/office/drawing/2014/main" id="{C33F469E-FA17-A63A-EA0D-ACFC0ADF5D2C}"/>
              </a:ext>
            </a:extLst>
          </p:cNvPr>
          <p:cNvSpPr/>
          <p:nvPr/>
        </p:nvSpPr>
        <p:spPr>
          <a:xfrm>
            <a:off x="5934947" y="4943416"/>
            <a:ext cx="786581" cy="255638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C157A909-1FF0-6C62-FFBD-2CC2F5A30150}"/>
              </a:ext>
            </a:extLst>
          </p:cNvPr>
          <p:cNvSpPr/>
          <p:nvPr/>
        </p:nvSpPr>
        <p:spPr>
          <a:xfrm>
            <a:off x="3372580" y="4806892"/>
            <a:ext cx="2398839" cy="939568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0" name="Espace réservé pour une image  19">
            <a:extLst>
              <a:ext uri="{FF2B5EF4-FFF2-40B4-BE49-F238E27FC236}">
                <a16:creationId xmlns:a16="http://schemas.microsoft.com/office/drawing/2014/main" id="{59A92BF1-878D-5E01-8CD2-B1D8E93F8AC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125021567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95E30E-5B01-082A-4B2A-806AC9D486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B172CDF0-27BE-9535-5703-E1D857C35152}"/>
              </a:ext>
            </a:extLst>
          </p:cNvPr>
          <p:cNvSpPr txBox="1"/>
          <p:nvPr/>
        </p:nvSpPr>
        <p:spPr>
          <a:xfrm>
            <a:off x="3248660" y="1202266"/>
            <a:ext cx="281516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فسحة قصيرة </a:t>
            </a:r>
            <a:endParaRPr lang="fr-FR" sz="48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" name="riddle 3">
            <a:hlinkClick r:id="" action="ppaction://media"/>
            <a:extLst>
              <a:ext uri="{FF2B5EF4-FFF2-40B4-BE49-F238E27FC236}">
                <a16:creationId xmlns:a16="http://schemas.microsoft.com/office/drawing/2014/main" id="{E3D1B4E6-B711-C2A8-D098-A9F7AE3BC85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279736" y="2033263"/>
            <a:ext cx="6753013" cy="3798570"/>
          </a:xfrm>
          <a:prstGeom prst="rect">
            <a:avLst/>
          </a:prstGeom>
        </p:spPr>
      </p:pic>
      <p:pic>
        <p:nvPicPr>
          <p:cNvPr id="4" name="Image 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DDE4D3D5-1DE2-25CA-737C-F4F429D691D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774646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10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101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519D83-673B-6CDC-88E7-A22D019128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C573891-545E-9FF6-BBBD-DA4182B954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لعبة الأضداد. ما ضد الكلمات التالية؟</a:t>
            </a:r>
            <a:endParaRPr lang="fr-FR" sz="2400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5C9D0E74-5A07-7029-F91A-DD87F99B3B84}"/>
              </a:ext>
            </a:extLst>
          </p:cNvPr>
          <p:cNvSpPr txBox="1"/>
          <p:nvPr/>
        </p:nvSpPr>
        <p:spPr>
          <a:xfrm>
            <a:off x="1030184" y="2338521"/>
            <a:ext cx="6839999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5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هَاجَرَ </a:t>
            </a:r>
            <a:r>
              <a:rPr lang="ar-MA" sz="5400" b="1" dirty="0">
                <a:solidFill>
                  <a:srgbClr val="424D7C"/>
                </a:solidFill>
                <a:latin typeface="Aptos" panose="020B0004020202020204" pitchFamily="34" charset="0"/>
                <a:cs typeface="Microsoft Uighur" panose="02000000000000000000" pitchFamily="2" charset="-78"/>
              </a:rPr>
              <a:t>≠ ..........</a:t>
            </a:r>
          </a:p>
          <a:p>
            <a:pPr algn="ctr" rtl="1"/>
            <a:r>
              <a:rPr lang="ar-MA" sz="5400" b="1" dirty="0">
                <a:solidFill>
                  <a:srgbClr val="424D7C"/>
                </a:solidFill>
                <a:latin typeface="Aptos" panose="020B0004020202020204" pitchFamily="34" charset="0"/>
                <a:cs typeface="Microsoft Uighur" panose="02000000000000000000" pitchFamily="2" charset="-78"/>
              </a:rPr>
              <a:t>        أَفْلَحَ ≠ .................</a:t>
            </a:r>
          </a:p>
          <a:p>
            <a:pPr algn="ctr" rtl="1"/>
            <a:r>
              <a:rPr lang="ar-MA" sz="5400" b="1" dirty="0">
                <a:solidFill>
                  <a:srgbClr val="424D7C"/>
                </a:solidFill>
                <a:latin typeface="Aptos" panose="020B0004020202020204" pitchFamily="34" charset="0"/>
                <a:cs typeface="Microsoft Uighur" panose="02000000000000000000" pitchFamily="2" charset="-78"/>
              </a:rPr>
              <a:t>دِرايَةٌ ≠ ...............</a:t>
            </a:r>
          </a:p>
        </p:txBody>
      </p:sp>
      <p:pic>
        <p:nvPicPr>
          <p:cNvPr id="7" name="Espace réservé pour une image  21">
            <a:extLst>
              <a:ext uri="{FF2B5EF4-FFF2-40B4-BE49-F238E27FC236}">
                <a16:creationId xmlns:a16="http://schemas.microsoft.com/office/drawing/2014/main" id="{AD704A7B-A710-EB43-9770-5C100609DDC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15371" y="666244"/>
            <a:ext cx="828000" cy="8280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6C121DC-B22E-251E-4B26-FF3731648B5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AFAB04C-8E7A-4D8F-1A79-B3DB3A263C2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36FF9BE5-4BA0-2461-F813-0E5AC34F7F7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CF4DEE92-6A71-9031-84A3-CBF30AB1114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D9660759-83ED-67FF-E59E-E1DA8BE8477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A1D09F7-E41E-015D-A608-58E4C714009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FB04C09-7468-BCC1-4E0E-F4D6872A1A28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D590763-FBD2-05F9-725F-9CE417966C97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0" name="Image 9" descr="Une image contenant cercle, Graphique&#10;&#10;Le contenu généré par l’IA peut être incorrect.">
            <a:extLst>
              <a:ext uri="{FF2B5EF4-FFF2-40B4-BE49-F238E27FC236}">
                <a16:creationId xmlns:a16="http://schemas.microsoft.com/office/drawing/2014/main" id="{D3568F77-6952-E777-BD3F-3A969F56A57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98069" y="1759942"/>
            <a:ext cx="1669058" cy="1669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0365201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E0D74F-41E1-252B-0088-CFD786CCFA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6070F65-7D8F-61B0-406F-449AC466C1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تأكدوا من أجوبتكم. من يريد أن يقدم كلمة وضدها؟</a:t>
            </a:r>
            <a:endParaRPr lang="fr-FR" sz="24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7" name="Espace réservé pour une image  21">
            <a:extLst>
              <a:ext uri="{FF2B5EF4-FFF2-40B4-BE49-F238E27FC236}">
                <a16:creationId xmlns:a16="http://schemas.microsoft.com/office/drawing/2014/main" id="{662C654A-BF68-E80B-278E-0E6F49D7707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15371" y="666244"/>
            <a:ext cx="828000" cy="8280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787B4AE-842D-44BC-D598-BCC28D17810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4FDCD4D-EF25-1133-BE6D-0EBA8B7468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2F84A4AC-85F6-FCA1-1F76-4BF5D5AD4BB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78C8E7A4-437E-7FC2-D260-BEEA969E7A0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81035530-4D25-2D28-9712-8CC3E40FBA8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BE9DB0E-F944-39C9-6688-44E83037524F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E4B3C57-7541-E14B-FC66-F7293D1A1BB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6466E69-8F87-4A2C-03CE-948C65E20356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A8DD224-4A8A-D36B-7A47-2A0034BCCFA1}"/>
              </a:ext>
            </a:extLst>
          </p:cNvPr>
          <p:cNvSpPr txBox="1"/>
          <p:nvPr/>
        </p:nvSpPr>
        <p:spPr>
          <a:xfrm>
            <a:off x="1030184" y="2338521"/>
            <a:ext cx="6839999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5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هَاجَرَ </a:t>
            </a:r>
            <a:r>
              <a:rPr lang="ar-MA" sz="5400" b="1" dirty="0">
                <a:solidFill>
                  <a:srgbClr val="424D7C"/>
                </a:solidFill>
                <a:latin typeface="Aptos" panose="020B0004020202020204" pitchFamily="34" charset="0"/>
                <a:cs typeface="Microsoft Uighur" panose="02000000000000000000" pitchFamily="2" charset="-78"/>
              </a:rPr>
              <a:t>≠ </a:t>
            </a:r>
            <a:r>
              <a:rPr lang="ar-MA" sz="5400" b="1" dirty="0">
                <a:solidFill>
                  <a:srgbClr val="FF0000"/>
                </a:solidFill>
                <a:latin typeface="Aptos" panose="020B0004020202020204" pitchFamily="34" charset="0"/>
                <a:cs typeface="Microsoft Uighur" panose="02000000000000000000" pitchFamily="2" charset="-78"/>
              </a:rPr>
              <a:t>اِسْتَقَرّ</a:t>
            </a:r>
            <a:r>
              <a:rPr lang="ar-MA" sz="5400" b="1" dirty="0">
                <a:solidFill>
                  <a:srgbClr val="424D7C"/>
                </a:solidFill>
                <a:latin typeface="Aptos" panose="020B0004020202020204" pitchFamily="34" charset="0"/>
                <a:cs typeface="Microsoft Uighur" panose="02000000000000000000" pitchFamily="2" charset="-78"/>
              </a:rPr>
              <a:t>َ</a:t>
            </a:r>
          </a:p>
          <a:p>
            <a:pPr algn="ctr" rtl="1"/>
            <a:r>
              <a:rPr lang="ar-MA" sz="5400" b="1" dirty="0">
                <a:solidFill>
                  <a:srgbClr val="424D7C"/>
                </a:solidFill>
                <a:latin typeface="Aptos" panose="020B0004020202020204" pitchFamily="34" charset="0"/>
                <a:cs typeface="Microsoft Uighur" panose="02000000000000000000" pitchFamily="2" charset="-78"/>
              </a:rPr>
              <a:t>        أَفْلَحَ ≠ </a:t>
            </a:r>
            <a:r>
              <a:rPr lang="ar-MA" sz="5400" b="1" dirty="0">
                <a:solidFill>
                  <a:srgbClr val="FF0000"/>
                </a:solidFill>
                <a:latin typeface="Aptos" panose="020B0004020202020204" pitchFamily="34" charset="0"/>
                <a:cs typeface="Microsoft Uighur" panose="02000000000000000000" pitchFamily="2" charset="-78"/>
              </a:rPr>
              <a:t>أَخْفَقَ، فَشِلَ</a:t>
            </a:r>
          </a:p>
          <a:p>
            <a:pPr algn="ctr" rtl="1"/>
            <a:r>
              <a:rPr lang="ar-MA" sz="5400" b="1" dirty="0">
                <a:solidFill>
                  <a:srgbClr val="424D7C"/>
                </a:solidFill>
                <a:latin typeface="Aptos" panose="020B0004020202020204" pitchFamily="34" charset="0"/>
                <a:cs typeface="Microsoft Uighur" panose="02000000000000000000" pitchFamily="2" charset="-78"/>
              </a:rPr>
              <a:t>دِرايَةٌ ≠ </a:t>
            </a:r>
            <a:r>
              <a:rPr lang="ar-MA" sz="5400" b="1" dirty="0">
                <a:solidFill>
                  <a:srgbClr val="FF0000"/>
                </a:solidFill>
                <a:latin typeface="Aptos" panose="020B0004020202020204" pitchFamily="34" charset="0"/>
                <a:cs typeface="Microsoft Uighur" panose="02000000000000000000" pitchFamily="2" charset="-78"/>
              </a:rPr>
              <a:t>جَهْلٌ</a:t>
            </a:r>
          </a:p>
        </p:txBody>
      </p:sp>
    </p:spTree>
    <p:extLst>
      <p:ext uri="{BB962C8B-B14F-4D97-AF65-F5344CB8AC3E}">
        <p14:creationId xmlns:p14="http://schemas.microsoft.com/office/powerpoint/2010/main" val="2066635568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70426A-FBB2-0E7D-E60E-5F11CF012D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rme libre : forme 4">
            <a:extLst>
              <a:ext uri="{FF2B5EF4-FFF2-40B4-BE49-F238E27FC236}">
                <a16:creationId xmlns:a16="http://schemas.microsoft.com/office/drawing/2014/main" id="{33589CC2-AEE9-7E82-FD2B-50CF31CD0FFF}"/>
              </a:ext>
            </a:extLst>
          </p:cNvPr>
          <p:cNvSpPr/>
          <p:nvPr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6315276E-52C1-F28B-F77D-4A017638B858}"/>
              </a:ext>
            </a:extLst>
          </p:cNvPr>
          <p:cNvSpPr/>
          <p:nvPr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AE6A1C0-65C9-1108-A1F3-081126EDC3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49" y="1344886"/>
            <a:ext cx="7886700" cy="720000"/>
          </a:xfrm>
        </p:spPr>
        <p:txBody>
          <a:bodyPr>
            <a:normAutofit/>
          </a:bodyPr>
          <a:lstStyle/>
          <a:p>
            <a:r>
              <a:rPr lang="ar-MA" sz="4400" dirty="0">
                <a:solidFill>
                  <a:srgbClr val="424D7B"/>
                </a:solidFill>
              </a:rPr>
              <a:t>إملاء</a:t>
            </a:r>
            <a:endParaRPr lang="fr-MA" sz="4400" dirty="0">
              <a:cs typeface="+mn-cs"/>
            </a:endParaRP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BBCC3B7A-32D5-469E-FBDB-9FA344B5AEA1}"/>
              </a:ext>
            </a:extLst>
          </p:cNvPr>
          <p:cNvSpPr txBox="1">
            <a:spLocks/>
          </p:cNvSpPr>
          <p:nvPr/>
        </p:nvSpPr>
        <p:spPr>
          <a:xfrm>
            <a:off x="1842227" y="3894706"/>
            <a:ext cx="5459544" cy="859535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</a:rPr>
              <a:t>التاء المربوطة والتاء المبسوطة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ACD949C7-CEE2-D12F-074D-7A61936FBEC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75390" y="3055673"/>
            <a:ext cx="536340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02B64109-8DB6-3773-06C6-510978A8FE75}"/>
              </a:ext>
            </a:extLst>
          </p:cNvPr>
          <p:cNvSpPr txBox="1"/>
          <p:nvPr/>
        </p:nvSpPr>
        <p:spPr>
          <a:xfrm>
            <a:off x="2843059" y="2964223"/>
            <a:ext cx="4572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01 - إملاء</a:t>
            </a:r>
            <a:endParaRPr lang="fr-FR" sz="28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8" name="Espace réservé pour une image  20">
            <a:extLst>
              <a:ext uri="{FF2B5EF4-FFF2-40B4-BE49-F238E27FC236}">
                <a16:creationId xmlns:a16="http://schemas.microsoft.com/office/drawing/2014/main" id="{0D0AE3AB-2C43-0A2C-2386-117182E2450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342169" y="2847159"/>
            <a:ext cx="648000" cy="64800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7130E5C3-E0A6-874F-AF1E-B8F240C6526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21770" y="1503424"/>
            <a:ext cx="396000" cy="396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5692714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B5EBAD-5E93-BA63-09C7-E9B2C1C801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1E5C1594-B7AA-444C-A69D-8F0500A7F3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50000"/>
                  </a:prst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في حصة الإملاء سنواصل التدرب على كتابة التاء أواخر الكلمات بشكل صحيح. </a:t>
            </a:r>
            <a:endParaRPr lang="ar-MA" sz="24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69D8F4E-A8BE-C075-1695-E53DB73D18D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4A104D96-05E1-F5F0-AB24-DA84D44401D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97AF509-EAE0-C64D-3C05-566680E0ADF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8EAF847-65B2-57FA-36BD-0FF456C3B13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58C36F5-4682-DB4E-92D0-3E985846541A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D6D732EF-AA09-688C-FA50-C5A1435EBF4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9D20846-F3C0-0CA7-4BA0-B50FF14E1C6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6EC4ED40-0079-DA46-40F7-F8DF1D6C418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AA48FBD-0ABA-2C05-1289-DD94CD04198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884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1067CB09-6720-5B74-40C9-D34B1D3E93D6}"/>
              </a:ext>
            </a:extLst>
          </p:cNvPr>
          <p:cNvSpPr txBox="1"/>
          <p:nvPr/>
        </p:nvSpPr>
        <p:spPr>
          <a:xfrm>
            <a:off x="2124331" y="3015049"/>
            <a:ext cx="503023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5400" b="1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اَلتّاءُ آخِرَ </a:t>
            </a:r>
            <a:r>
              <a:rPr lang="ar-MA" sz="5400" b="1" dirty="0" err="1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ٱلْكَلِمَةِ</a:t>
            </a:r>
            <a:endParaRPr lang="fr-FR" sz="5400" b="1" dirty="0">
              <a:solidFill>
                <a:schemeClr val="accent1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684670409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39EE76-88AF-5E3E-26C0-EE6BB74A1E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CF5CE52F-E371-FBA8-7711-B7E948A9AF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786" y="756000"/>
            <a:ext cx="7128387" cy="612000"/>
          </a:xfrm>
        </p:spPr>
        <p:txBody>
          <a:bodyPr>
            <a:normAutofit fontScale="90000"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50000"/>
                  </a:prst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نمر لقراءة الكلمات. المطلوب هو أن تقرأ مع الوقف على آخر الكلمة. سأعين الكلمة وأنت تقرأ. من يبدأ؟</a:t>
            </a:r>
            <a:endParaRPr lang="ar-MA" sz="24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ADE05C0-B76F-7CE1-CEFF-D51803AB28D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77166277-C28C-6253-D015-D5BC5EBDB4B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DC6FEF6-0132-765C-3827-1E15F960784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BFC150E-A84F-1DCE-4612-E7BD5B716A63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7695CA7-FFB5-F0EA-BC85-E553BC4DF462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E8103059-F2EC-656D-1D06-BCC12B34E37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9B081B53-FC5F-B767-4F9E-E86CA7C85FF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DDC0D4F5-C47B-7F18-32BB-4307A81C6B9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25BE7917-8374-60C6-D195-5C7C6D37F1C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884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B1CB006F-EA3A-3FB9-AC94-9D8F3BE9E81E}"/>
              </a:ext>
            </a:extLst>
          </p:cNvPr>
          <p:cNvSpPr txBox="1"/>
          <p:nvPr/>
        </p:nvSpPr>
        <p:spPr>
          <a:xfrm>
            <a:off x="6316260" y="2173637"/>
            <a:ext cx="1824102" cy="919356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dirty="0">
                <a:solidFill>
                  <a:schemeClr val="bg1">
                    <a:lumMod val="50000"/>
                  </a:schemeClr>
                </a:solidFill>
              </a:rPr>
              <a:t> ب</a:t>
            </a:r>
            <a:r>
              <a:rPr lang="ar-MA" dirty="0"/>
              <a:t>ِن</a:t>
            </a:r>
            <a:r>
              <a:rPr lang="ar-MA" dirty="0">
                <a:solidFill>
                  <a:schemeClr val="bg1">
                    <a:lumMod val="50000"/>
                  </a:schemeClr>
                </a:solidFill>
              </a:rPr>
              <a:t>ْ</a:t>
            </a:r>
            <a:r>
              <a:rPr lang="ar-MA" dirty="0">
                <a:solidFill>
                  <a:srgbClr val="FF0000"/>
                </a:solidFill>
              </a:rPr>
              <a:t>تٌ</a:t>
            </a:r>
            <a:r>
              <a:rPr lang="ar-MA" dirty="0"/>
              <a:t> </a:t>
            </a:r>
            <a:endParaRPr lang="fr-FR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35E6802F-BD64-A51E-B979-E198DD976E28}"/>
              </a:ext>
            </a:extLst>
          </p:cNvPr>
          <p:cNvSpPr txBox="1"/>
          <p:nvPr/>
        </p:nvSpPr>
        <p:spPr>
          <a:xfrm>
            <a:off x="3659950" y="2182239"/>
            <a:ext cx="1824102" cy="919356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dirty="0">
                <a:solidFill>
                  <a:srgbClr val="C00000"/>
                </a:solidFill>
              </a:rPr>
              <a:t> </a:t>
            </a:r>
            <a:r>
              <a:rPr lang="ar-MA" dirty="0"/>
              <a:t>مَدْرَسَـ</a:t>
            </a:r>
            <a:r>
              <a:rPr lang="ar-MA" dirty="0">
                <a:solidFill>
                  <a:schemeClr val="bg1">
                    <a:lumMod val="50000"/>
                  </a:schemeClr>
                </a:solidFill>
              </a:rPr>
              <a:t>ـ</a:t>
            </a:r>
            <a:r>
              <a:rPr lang="ar-MA" dirty="0">
                <a:solidFill>
                  <a:srgbClr val="FF0000"/>
                </a:solidFill>
              </a:rPr>
              <a:t>ـةٌ</a:t>
            </a:r>
            <a:r>
              <a:rPr lang="ar-MA" dirty="0"/>
              <a:t> </a:t>
            </a:r>
            <a:endParaRPr lang="fr-FR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EB385C5C-59F0-276A-3C94-2F5648B87463}"/>
              </a:ext>
            </a:extLst>
          </p:cNvPr>
          <p:cNvSpPr txBox="1"/>
          <p:nvPr/>
        </p:nvSpPr>
        <p:spPr>
          <a:xfrm>
            <a:off x="1003640" y="2182239"/>
            <a:ext cx="1824102" cy="919356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dirty="0"/>
              <a:t>صَلا</a:t>
            </a:r>
            <a:r>
              <a:rPr lang="ar-MA" dirty="0">
                <a:solidFill>
                  <a:srgbClr val="FF0000"/>
                </a:solidFill>
              </a:rPr>
              <a:t>ةٌ</a:t>
            </a:r>
            <a:r>
              <a:rPr lang="ar-MA" dirty="0"/>
              <a:t> </a:t>
            </a:r>
            <a:endParaRPr lang="fr-FR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D9FFF0F9-1217-3D40-8A6F-55B3A9750F42}"/>
              </a:ext>
            </a:extLst>
          </p:cNvPr>
          <p:cNvSpPr txBox="1"/>
          <p:nvPr/>
        </p:nvSpPr>
        <p:spPr>
          <a:xfrm>
            <a:off x="4959558" y="3556005"/>
            <a:ext cx="1824102" cy="919356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dirty="0"/>
              <a:t>  كَتَبَـ</a:t>
            </a:r>
            <a:r>
              <a:rPr lang="ar-MA" dirty="0">
                <a:solidFill>
                  <a:srgbClr val="FF0000"/>
                </a:solidFill>
              </a:rPr>
              <a:t>ـتْ</a:t>
            </a:r>
            <a:r>
              <a:rPr lang="ar-MA" dirty="0"/>
              <a:t> </a:t>
            </a:r>
            <a:endParaRPr lang="fr-FR" dirty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516DD4F9-03AA-98E6-FC13-3DEF2E496BAE}"/>
              </a:ext>
            </a:extLst>
          </p:cNvPr>
          <p:cNvSpPr txBox="1"/>
          <p:nvPr/>
        </p:nvSpPr>
        <p:spPr>
          <a:xfrm>
            <a:off x="2298385" y="3583161"/>
            <a:ext cx="1824102" cy="919356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dirty="0">
                <a:solidFill>
                  <a:srgbClr val="C00000"/>
                </a:solidFill>
              </a:rPr>
              <a:t> </a:t>
            </a:r>
            <a:r>
              <a:rPr lang="ar-MA" dirty="0"/>
              <a:t>قَِصّـــ</a:t>
            </a:r>
            <a:r>
              <a:rPr lang="ar-MA" dirty="0">
                <a:solidFill>
                  <a:srgbClr val="FF0000"/>
                </a:solidFill>
              </a:rPr>
              <a:t>ةٌ</a:t>
            </a:r>
            <a:r>
              <a:rPr lang="ar-MA" dirty="0"/>
              <a:t> </a:t>
            </a:r>
            <a:endParaRPr lang="fr-FR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2A26FC60-8DD0-A6E3-25C5-F80BEA4A1B65}"/>
              </a:ext>
            </a:extLst>
          </p:cNvPr>
          <p:cNvSpPr txBox="1"/>
          <p:nvPr/>
        </p:nvSpPr>
        <p:spPr>
          <a:xfrm>
            <a:off x="3659950" y="4857078"/>
            <a:ext cx="1824102" cy="919356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dirty="0"/>
              <a:t>  جَلَسْ</a:t>
            </a:r>
            <a:r>
              <a:rPr lang="ar-MA" dirty="0">
                <a:solidFill>
                  <a:srgbClr val="FF0000"/>
                </a:solidFill>
              </a:rPr>
              <a:t>ـتُ</a:t>
            </a:r>
            <a:r>
              <a:rPr lang="ar-MA" dirty="0"/>
              <a:t>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19696710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22C6FE-966B-9FBF-47B9-AE0C175D6F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E8F218D1-CACC-C7C2-FDEC-C4AC796009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هذه كلمات تبتدئ بتاء مبسوطة. من يقرؤها؟ وهذه كلمات تنتهي بتاء مربوطة. من يقرأ؟ </a:t>
            </a:r>
            <a:endParaRPr lang="ar-MA" sz="24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2FDEF60-723C-5E25-A376-913E8277C75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950665E7-236F-DCE1-CCAD-50DCF3EE7F5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659752B-C66D-4DCD-AFC0-E27D9752812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B9D1507-EB1C-A042-2F79-193223068DC5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6AE2140-D232-BA82-7779-FD2E0ACCF440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3D0531AC-5913-DCD9-676A-3FBEA9E2147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3DC015A7-7F5F-3775-A8C6-4BB65B1B6DB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412F16B9-CF97-B29A-D83B-65FAD5C55CD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FDA9BF4-04FC-7840-3C59-19092516FD1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884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CC616173-0C69-D515-6CAF-13090EB5BF35}"/>
              </a:ext>
            </a:extLst>
          </p:cNvPr>
          <p:cNvSpPr/>
          <p:nvPr/>
        </p:nvSpPr>
        <p:spPr>
          <a:xfrm>
            <a:off x="1264198" y="1873827"/>
            <a:ext cx="2340000" cy="1327978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/>
          <a:p>
            <a:pPr algn="ctr" rtl="1"/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تاءٌ مَرْبوطَةٌ</a:t>
            </a:r>
          </a:p>
          <a:p>
            <a:pPr algn="ctr" rtl="1"/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ـــة - ة</a:t>
            </a:r>
            <a:endParaRPr lang="fr-FR" sz="3600" b="1" dirty="0">
              <a:solidFill>
                <a:srgbClr val="FF0000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9C25E48D-1F4B-9792-7EE2-51C0552D1A1C}"/>
              </a:ext>
            </a:extLst>
          </p:cNvPr>
          <p:cNvSpPr/>
          <p:nvPr/>
        </p:nvSpPr>
        <p:spPr>
          <a:xfrm>
            <a:off x="5311827" y="1873827"/>
            <a:ext cx="2518880" cy="1327978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/>
          <a:p>
            <a:pPr algn="ctr" rtl="1"/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تاءٌ مَبْسوطَةٌ</a:t>
            </a:r>
          </a:p>
          <a:p>
            <a:pPr algn="ctr" rtl="1"/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(</a:t>
            </a:r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ت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)</a:t>
            </a:r>
            <a:endParaRPr lang="fr-FR" sz="3600" b="1" dirty="0">
              <a:solidFill>
                <a:srgbClr val="C00000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cxnSp>
        <p:nvCxnSpPr>
          <p:cNvPr id="25" name="Connecteur droit 24">
            <a:extLst>
              <a:ext uri="{FF2B5EF4-FFF2-40B4-BE49-F238E27FC236}">
                <a16:creationId xmlns:a16="http://schemas.microsoft.com/office/drawing/2014/main" id="{5C5F94C6-B96C-ED13-DE7F-06F0290F6C4F}"/>
              </a:ext>
            </a:extLst>
          </p:cNvPr>
          <p:cNvCxnSpPr>
            <a:cxnSpLocks/>
          </p:cNvCxnSpPr>
          <p:nvPr/>
        </p:nvCxnSpPr>
        <p:spPr>
          <a:xfrm flipH="1">
            <a:off x="4572000" y="3297385"/>
            <a:ext cx="0" cy="2855259"/>
          </a:xfrm>
          <a:prstGeom prst="line">
            <a:avLst/>
          </a:prstGeom>
          <a:ln w="38100">
            <a:solidFill>
              <a:srgbClr val="565F88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ZoneTexte 25">
            <a:extLst>
              <a:ext uri="{FF2B5EF4-FFF2-40B4-BE49-F238E27FC236}">
                <a16:creationId xmlns:a16="http://schemas.microsoft.com/office/drawing/2014/main" id="{B1E954AA-6669-772B-7289-08758B3580EA}"/>
              </a:ext>
            </a:extLst>
          </p:cNvPr>
          <p:cNvSpPr txBox="1"/>
          <p:nvPr/>
        </p:nvSpPr>
        <p:spPr>
          <a:xfrm>
            <a:off x="1468320" y="4207876"/>
            <a:ext cx="1824102" cy="919356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dirty="0">
                <a:solidFill>
                  <a:srgbClr val="C00000"/>
                </a:solidFill>
              </a:rPr>
              <a:t> </a:t>
            </a:r>
            <a:r>
              <a:rPr lang="ar-MA" dirty="0"/>
              <a:t>مَدْرَسَـ</a:t>
            </a:r>
            <a:r>
              <a:rPr lang="ar-MA" dirty="0">
                <a:solidFill>
                  <a:schemeClr val="bg1">
                    <a:lumMod val="50000"/>
                  </a:schemeClr>
                </a:solidFill>
              </a:rPr>
              <a:t>ـ</a:t>
            </a:r>
            <a:r>
              <a:rPr lang="ar-MA" dirty="0">
                <a:solidFill>
                  <a:srgbClr val="FF0000"/>
                </a:solidFill>
              </a:rPr>
              <a:t>ـةٌ</a:t>
            </a:r>
            <a:r>
              <a:rPr lang="ar-MA" dirty="0"/>
              <a:t> </a:t>
            </a:r>
            <a:endParaRPr lang="fr-FR" dirty="0"/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E26A82C0-5BBE-E88C-DD38-5C0057B5A518}"/>
              </a:ext>
            </a:extLst>
          </p:cNvPr>
          <p:cNvSpPr txBox="1"/>
          <p:nvPr/>
        </p:nvSpPr>
        <p:spPr>
          <a:xfrm>
            <a:off x="1453823" y="5127232"/>
            <a:ext cx="1824102" cy="919356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dirty="0"/>
              <a:t>صَلا</a:t>
            </a:r>
            <a:r>
              <a:rPr lang="ar-MA" dirty="0">
                <a:solidFill>
                  <a:srgbClr val="FF0000"/>
                </a:solidFill>
              </a:rPr>
              <a:t>ةٌ</a:t>
            </a:r>
            <a:r>
              <a:rPr lang="ar-MA" dirty="0"/>
              <a:t> </a:t>
            </a:r>
            <a:endParaRPr lang="fr-FR" dirty="0"/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4A0A179A-07AF-17B4-1755-253801078DE7}"/>
              </a:ext>
            </a:extLst>
          </p:cNvPr>
          <p:cNvSpPr txBox="1"/>
          <p:nvPr/>
        </p:nvSpPr>
        <p:spPr>
          <a:xfrm>
            <a:off x="1503171" y="3249662"/>
            <a:ext cx="1824102" cy="919356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dirty="0">
                <a:solidFill>
                  <a:srgbClr val="C00000"/>
                </a:solidFill>
              </a:rPr>
              <a:t> </a:t>
            </a:r>
            <a:r>
              <a:rPr lang="ar-MA" dirty="0"/>
              <a:t>قَِصَّـــ</a:t>
            </a:r>
            <a:r>
              <a:rPr lang="ar-MA" dirty="0">
                <a:solidFill>
                  <a:srgbClr val="FF0000"/>
                </a:solidFill>
              </a:rPr>
              <a:t>ةٌ</a:t>
            </a:r>
            <a:r>
              <a:rPr lang="ar-MA" dirty="0"/>
              <a:t> </a:t>
            </a:r>
            <a:endParaRPr lang="fr-FR" dirty="0"/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A1855108-717D-4833-AA37-C08E8BAD0B54}"/>
              </a:ext>
            </a:extLst>
          </p:cNvPr>
          <p:cNvSpPr txBox="1"/>
          <p:nvPr/>
        </p:nvSpPr>
        <p:spPr>
          <a:xfrm>
            <a:off x="5674614" y="4207876"/>
            <a:ext cx="1824102" cy="919356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ar-MA" dirty="0"/>
              <a:t>بِن</a:t>
            </a:r>
            <a:r>
              <a:rPr lang="ar-MA" dirty="0">
                <a:solidFill>
                  <a:schemeClr val="bg1">
                    <a:lumMod val="50000"/>
                  </a:schemeClr>
                </a:solidFill>
              </a:rPr>
              <a:t>ْ</a:t>
            </a:r>
            <a:r>
              <a:rPr lang="ar-MA" dirty="0">
                <a:solidFill>
                  <a:srgbClr val="FF0000"/>
                </a:solidFill>
              </a:rPr>
              <a:t>تٌ</a:t>
            </a:r>
            <a:r>
              <a:rPr lang="ar-MA" dirty="0"/>
              <a:t> </a:t>
            </a:r>
            <a:endParaRPr lang="fr-FR" dirty="0"/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4585ABE4-FA1C-F3F0-3C49-EF8B8D1FC97F}"/>
              </a:ext>
            </a:extLst>
          </p:cNvPr>
          <p:cNvSpPr txBox="1"/>
          <p:nvPr/>
        </p:nvSpPr>
        <p:spPr>
          <a:xfrm>
            <a:off x="5674614" y="3290719"/>
            <a:ext cx="1824102" cy="919356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dirty="0"/>
              <a:t>  كَتَبَـ</a:t>
            </a:r>
            <a:r>
              <a:rPr lang="ar-MA" dirty="0">
                <a:solidFill>
                  <a:srgbClr val="FF0000"/>
                </a:solidFill>
              </a:rPr>
              <a:t>ـتْ</a:t>
            </a:r>
            <a:r>
              <a:rPr lang="ar-MA" dirty="0"/>
              <a:t> </a:t>
            </a:r>
            <a:endParaRPr lang="fr-FR" dirty="0"/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318F18FD-1173-9AB5-0F1D-2CA08CAF883A}"/>
              </a:ext>
            </a:extLst>
          </p:cNvPr>
          <p:cNvSpPr txBox="1"/>
          <p:nvPr/>
        </p:nvSpPr>
        <p:spPr>
          <a:xfrm>
            <a:off x="5546015" y="5182644"/>
            <a:ext cx="1824102" cy="919356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algn="just"/>
            <a:r>
              <a:rPr lang="ar-MA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ar-MA" dirty="0"/>
              <a:t>جَلَسْـ</a:t>
            </a:r>
            <a:r>
              <a:rPr lang="ar-MA" dirty="0">
                <a:solidFill>
                  <a:srgbClr val="FF0000"/>
                </a:solidFill>
              </a:rPr>
              <a:t>تُ</a:t>
            </a:r>
            <a:r>
              <a:rPr lang="ar-MA" dirty="0"/>
              <a:t>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21851428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E8D499-A18E-5FF9-18EC-6230DADD87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4199CF06-B871-997C-0202-35207FF2A0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هذا سؤال من يذكرنا بالإجابة عنه؟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471C965-4671-0E0B-76C3-13B674EB3DF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B6883E2-88E0-1AC5-BA6B-F3145AD3B551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A1E1BFB-58C1-A2CA-1F82-30D937E2124C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7F7F032-60BA-8155-04A6-8BA361868FB8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1190B978-03AB-2B8F-7946-115B06D0CE1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4CEB9EEC-F72C-631C-34A3-B7715F5F0CF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C4B4C88A-79DF-1541-8A80-0D6321F6BB1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A9A4F971-61A8-EAAB-B04D-46548921B11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884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F8CFB3B5-BF61-AECE-2316-74B18BF64FEB}"/>
              </a:ext>
            </a:extLst>
          </p:cNvPr>
          <p:cNvSpPr txBox="1"/>
          <p:nvPr/>
        </p:nvSpPr>
        <p:spPr>
          <a:xfrm>
            <a:off x="398069" y="3388744"/>
            <a:ext cx="8448387" cy="828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كَيْفَ أَرْسُمُ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ٱلتّاءَ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بِشَكْلٍ صَحيحٍ آخِرَ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ٱلْكَلِمَةِ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fr-FR" sz="48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2" name="Espace réservé pour une image  11">
            <a:extLst>
              <a:ext uri="{FF2B5EF4-FFF2-40B4-BE49-F238E27FC236}">
                <a16:creationId xmlns:a16="http://schemas.microsoft.com/office/drawing/2014/main" id="{7E412D43-9864-48A3-6D96-D7FE64F21FB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535509702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680A4F-A508-3137-D9F1-AA93D96CB8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876189C4-8598-9143-239E-17D44B2437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نتذكر خطوات كتابة التاء آخر الكلمة بشكل صحيح.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DC104E0-F5A6-6BC2-1535-C02078200DA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ACF373B1-8606-0CE5-A12F-E2240D22350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012A1AF-F5EE-0ABA-5327-4E9E4D0D9CF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B8C0878-F5DE-6F17-36DC-71CB42F1F960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DBE3231-1209-F14D-F21A-25E406E4B9B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423EF5A4-ECB6-DB3B-351F-130668E68DC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C4FEC71-96F0-68BF-D376-D2B7FF5F88E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F875EE11-E42D-FFF0-90AF-41E37FB11B8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21D95EA3-2098-366C-AD0A-31CFBD47065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88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 descr="Une image contenant texte, capture d’écran, Police, ligne&#10;&#10;Le contenu généré par l’IA peut être incorrect.">
            <a:extLst>
              <a:ext uri="{FF2B5EF4-FFF2-40B4-BE49-F238E27FC236}">
                <a16:creationId xmlns:a16="http://schemas.microsoft.com/office/drawing/2014/main" id="{88452D55-74E0-0592-BCBB-FDFF9255C1A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08864" y="2045850"/>
            <a:ext cx="7139388" cy="3735518"/>
          </a:xfrm>
          <a:prstGeom prst="roundRect">
            <a:avLst>
              <a:gd name="adj" fmla="val 7788"/>
            </a:avLst>
          </a:prstGeom>
          <a:ln>
            <a:solidFill>
              <a:schemeClr val="accent5">
                <a:lumMod val="75000"/>
              </a:schemeClr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436524469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0C316E-2704-522B-3F57-9B3715778B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20C3F047-F12B-A143-B25A-F1CEF6B806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الآن،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ستكتبون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كلمات تنتهي بتاء. خذوا ألواحكم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A1C240D-9475-92A1-F25B-BAA179D6B80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B5ED32A-8E39-1567-AD93-7BDA9948AF3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187C6DD-F638-656B-3399-B49DA43F1AD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B55CC8A-265E-A4D0-364E-AF9160277740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63BD5104-6816-378D-FBA6-C47FDFB5BA6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DCB2FE3F-AE0D-9FC6-FC49-7AC2378692B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A4A8BC7F-F5C8-939D-5C70-FC8D63E0D07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ECBAFF94-C5E7-F9CB-5BA3-1BA21F9535E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88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594C42CF-55C6-5D78-9C5E-436B3EB8879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pic>
        <p:nvPicPr>
          <p:cNvPr id="2" name="Google Shape;1379;p12">
            <a:extLst>
              <a:ext uri="{FF2B5EF4-FFF2-40B4-BE49-F238E27FC236}">
                <a16:creationId xmlns:a16="http://schemas.microsoft.com/office/drawing/2014/main" id="{7C0241E7-7640-EAD9-30ED-FE1E5D8F5E0B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7">
            <a:alphaModFix/>
          </a:blip>
          <a:srcRect l="2745" t="10466" r="1216" b="10329"/>
          <a:stretch/>
        </p:blipFill>
        <p:spPr>
          <a:xfrm>
            <a:off x="2870775" y="2003322"/>
            <a:ext cx="3457463" cy="2851355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70539454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F35495-27E5-67F1-1E0F-3DC57B4B87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Zone de texte 10">
            <a:extLst>
              <a:ext uri="{FF2B5EF4-FFF2-40B4-BE49-F238E27FC236}">
                <a16:creationId xmlns:a16="http://schemas.microsoft.com/office/drawing/2014/main" id="{88DB0169-4118-B6B9-8BB2-726B2B78C545}"/>
              </a:ext>
            </a:extLst>
          </p:cNvPr>
          <p:cNvSpPr txBox="1"/>
          <p:nvPr/>
        </p:nvSpPr>
        <p:spPr>
          <a:xfrm>
            <a:off x="2747291" y="4108116"/>
            <a:ext cx="3649418" cy="1124115"/>
          </a:xfrm>
          <a:prstGeom prst="roundRect">
            <a:avLst/>
          </a:prstGeom>
          <a:noFill/>
          <a:ln w="28575">
            <a:noFill/>
          </a:ln>
        </p:spPr>
        <p:txBody>
          <a:bodyPr rot="0" spcFirstLastPara="0" vert="horz" wrap="square" lIns="51435" tIns="25718" rIns="51435" bIns="25718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fr-FR"/>
            </a:defPPr>
            <a:lvl1pPr algn="ctr" defTabSz="514350">
              <a:lnSpc>
                <a:spcPct val="107000"/>
              </a:lnSpc>
              <a:spcAft>
                <a:spcPts val="450"/>
              </a:spcAft>
              <a:defRPr sz="3200" b="1" kern="10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marR="0" lvl="0" indent="0" defTabSz="51435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lang="ar-MA" sz="60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لُعْبَـــ</a:t>
            </a:r>
            <a:r>
              <a:rPr lang="ar-MA" sz="60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</a:t>
            </a:r>
            <a:r>
              <a:rPr lang="ar-MA" sz="60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600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ٱلْحَصَوا</a:t>
            </a:r>
            <a:r>
              <a:rPr lang="ar-MA" sz="60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</a:t>
            </a:r>
            <a:endParaRPr kumimoji="0" lang="fr-FR" sz="6000" b="1" i="0" u="none" strike="noStrike" kern="1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Titre 13">
            <a:extLst>
              <a:ext uri="{FF2B5EF4-FFF2-40B4-BE49-F238E27FC236}">
                <a16:creationId xmlns:a16="http://schemas.microsoft.com/office/drawing/2014/main" id="{2A7B16AE-66F3-1346-B473-3803F30D3C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8886" y="739668"/>
            <a:ext cx="6840000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ا التاء بشكل صحيح في الكلمتين. ستبررون اختياراتكم.</a:t>
            </a:r>
            <a:endParaRPr lang="fr-FR" sz="24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7E499BC-116A-42AB-FFDA-B29F0B3B7B9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EA9BC73-6469-3548-D301-44C4A3F1B45E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BCFC2CD-B5CC-6094-B264-53BE3C3F160B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591A5A3-203A-9F91-B8E1-2BC222DE4DB1}"/>
              </a:ext>
            </a:extLst>
          </p:cNvPr>
          <p:cNvSpPr>
            <a:spLocks/>
          </p:cNvSpPr>
          <p:nvPr/>
        </p:nvSpPr>
        <p:spPr>
          <a:xfrm>
            <a:off x="287901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752682EB-AEEE-809E-61B2-43149F01635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81F60BA4-9D2A-8D1C-4E03-AAFE1EB92E3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56EE3A61-AB6C-0BE4-F1E7-343551FA6CB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8F2D7067-0FF5-91EA-134D-C70F59D3EAB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88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BA8FFF1C-FF63-9068-F08F-2600C71C385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61E03D36-D3DA-E450-3A8C-AA74D6D90ED2}"/>
              </a:ext>
            </a:extLst>
          </p:cNvPr>
          <p:cNvSpPr/>
          <p:nvPr/>
        </p:nvSpPr>
        <p:spPr>
          <a:xfrm>
            <a:off x="1460540" y="2299144"/>
            <a:ext cx="5958346" cy="1107996"/>
          </a:xfrm>
          <a:prstGeom prst="rect">
            <a:avLst/>
          </a:prstGeom>
          <a:noFill/>
          <a:ln w="38100"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4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itre 13">
            <a:extLst>
              <a:ext uri="{FF2B5EF4-FFF2-40B4-BE49-F238E27FC236}">
                <a16:creationId xmlns:a16="http://schemas.microsoft.com/office/drawing/2014/main" id="{BB741AD1-9140-9015-CF84-C4DC5CC60A06}"/>
              </a:ext>
            </a:extLst>
          </p:cNvPr>
          <p:cNvSpPr txBox="1">
            <a:spLocks/>
          </p:cNvSpPr>
          <p:nvPr/>
        </p:nvSpPr>
        <p:spPr>
          <a:xfrm>
            <a:off x="3134659" y="2456225"/>
            <a:ext cx="2610107" cy="79383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 - ــة - ة</a:t>
            </a:r>
            <a:endParaRPr kumimoji="0" lang="fr-FR" sz="48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154529861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A9F8C3-EDC0-1BA9-260A-183A150AF8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Zone de texte 10">
            <a:extLst>
              <a:ext uri="{FF2B5EF4-FFF2-40B4-BE49-F238E27FC236}">
                <a16:creationId xmlns:a16="http://schemas.microsoft.com/office/drawing/2014/main" id="{39E99F04-5EE8-B1F6-28B6-F46246A7C8E0}"/>
              </a:ext>
            </a:extLst>
          </p:cNvPr>
          <p:cNvSpPr txBox="1"/>
          <p:nvPr/>
        </p:nvSpPr>
        <p:spPr>
          <a:xfrm>
            <a:off x="2747291" y="4108116"/>
            <a:ext cx="3649418" cy="1124115"/>
          </a:xfrm>
          <a:prstGeom prst="roundRect">
            <a:avLst/>
          </a:prstGeom>
          <a:noFill/>
          <a:ln w="28575">
            <a:noFill/>
          </a:ln>
        </p:spPr>
        <p:txBody>
          <a:bodyPr rot="0" spcFirstLastPara="0" vert="horz" wrap="square" lIns="51435" tIns="25718" rIns="51435" bIns="25718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fr-FR"/>
            </a:defPPr>
            <a:lvl1pPr algn="ctr" defTabSz="514350">
              <a:lnSpc>
                <a:spcPct val="107000"/>
              </a:lnSpc>
              <a:spcAft>
                <a:spcPts val="450"/>
              </a:spcAft>
              <a:defRPr sz="3200" b="1" kern="10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marR="0" lvl="0" indent="0" defTabSz="51435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lang="ar-MA" sz="60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اِنْبَهَرَ</a:t>
            </a:r>
            <a:r>
              <a:rPr lang="ar-MA" sz="60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 </a:t>
            </a:r>
            <a:r>
              <a:rPr lang="ar-MA" sz="6000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ٱلْبِنْ</a:t>
            </a:r>
            <a:r>
              <a:rPr lang="ar-MA" sz="600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ـــ</a:t>
            </a:r>
            <a:r>
              <a:rPr lang="ar-MA" sz="60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</a:t>
            </a:r>
            <a:endParaRPr kumimoji="0" lang="fr-FR" sz="6000" b="1" i="0" u="none" strike="noStrike" kern="1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Titre 13">
            <a:extLst>
              <a:ext uri="{FF2B5EF4-FFF2-40B4-BE49-F238E27FC236}">
                <a16:creationId xmlns:a16="http://schemas.microsoft.com/office/drawing/2014/main" id="{B889EDBA-9E09-87D5-0AC2-FBB466CA3F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6918" y="819538"/>
            <a:ext cx="6840000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اكتبوا التاء بشكل صحيح في الكلمتين. ستبررون اختياراتكم.</a:t>
            </a:r>
            <a:endParaRPr lang="fr-FR" sz="24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878AE72-FD8C-23A7-D33C-F32AE96CD2A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BBCE993-0C3F-D66A-0A09-C2873B20A1BD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6E6DBCE-ED76-72D4-5B33-9D67304E5068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3E11012-2842-AB07-746C-52F45D40FF66}"/>
              </a:ext>
            </a:extLst>
          </p:cNvPr>
          <p:cNvSpPr>
            <a:spLocks/>
          </p:cNvSpPr>
          <p:nvPr/>
        </p:nvSpPr>
        <p:spPr>
          <a:xfrm>
            <a:off x="287901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31EA44F3-728A-FAF9-E925-A042005876C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67560138-FBD9-8CF8-5576-C89A8FF4C3E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0159A3FF-C1A4-07D2-F06B-D209BC1E013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3F88D6FD-A153-9909-5CAE-0761850B67C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88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A9CE3650-B07C-EF89-821F-44F0AB4D49F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C452169B-5384-5C5F-5D95-A9EB4FC8910D}"/>
              </a:ext>
            </a:extLst>
          </p:cNvPr>
          <p:cNvSpPr/>
          <p:nvPr/>
        </p:nvSpPr>
        <p:spPr>
          <a:xfrm>
            <a:off x="1460540" y="2299144"/>
            <a:ext cx="5958346" cy="1107996"/>
          </a:xfrm>
          <a:prstGeom prst="rect">
            <a:avLst/>
          </a:prstGeom>
          <a:noFill/>
          <a:ln w="38100"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4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itre 13">
            <a:extLst>
              <a:ext uri="{FF2B5EF4-FFF2-40B4-BE49-F238E27FC236}">
                <a16:creationId xmlns:a16="http://schemas.microsoft.com/office/drawing/2014/main" id="{1BB77EDC-2A89-C95B-3B4D-C21CDBA0BD93}"/>
              </a:ext>
            </a:extLst>
          </p:cNvPr>
          <p:cNvSpPr txBox="1">
            <a:spLocks/>
          </p:cNvSpPr>
          <p:nvPr/>
        </p:nvSpPr>
        <p:spPr>
          <a:xfrm>
            <a:off x="3134659" y="2456225"/>
            <a:ext cx="2610107" cy="79383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 - ــة - ة</a:t>
            </a:r>
            <a:endParaRPr kumimoji="0" lang="fr-FR" sz="48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350305374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17DB52-D21A-8FA4-8E01-0DD1D3335F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Zone de texte 10">
            <a:extLst>
              <a:ext uri="{FF2B5EF4-FFF2-40B4-BE49-F238E27FC236}">
                <a16:creationId xmlns:a16="http://schemas.microsoft.com/office/drawing/2014/main" id="{6606B3DA-3ECE-CCBA-6255-F3B7BF11BF80}"/>
              </a:ext>
            </a:extLst>
          </p:cNvPr>
          <p:cNvSpPr txBox="1"/>
          <p:nvPr/>
        </p:nvSpPr>
        <p:spPr>
          <a:xfrm>
            <a:off x="2747291" y="3831280"/>
            <a:ext cx="3947124" cy="1124115"/>
          </a:xfrm>
          <a:prstGeom prst="roundRect">
            <a:avLst/>
          </a:prstGeom>
          <a:noFill/>
          <a:ln w="28575">
            <a:noFill/>
          </a:ln>
        </p:spPr>
        <p:txBody>
          <a:bodyPr rot="0" spcFirstLastPara="0" vert="horz" wrap="square" lIns="51435" tIns="25718" rIns="51435" bIns="25718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fr-FR"/>
            </a:defPPr>
            <a:lvl1pPr algn="ctr" defTabSz="514350">
              <a:lnSpc>
                <a:spcPct val="107000"/>
              </a:lnSpc>
              <a:spcAft>
                <a:spcPts val="450"/>
              </a:spcAft>
              <a:defRPr sz="3200" b="1" kern="10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marR="0" lvl="0" indent="0" defTabSz="51435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lang="ar-MA" sz="660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جِئْ</a:t>
            </a:r>
            <a:r>
              <a:rPr lang="ar-MA" sz="66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ـــ</a:t>
            </a:r>
            <a:r>
              <a:rPr lang="ar-MA" sz="66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</a:t>
            </a:r>
            <a:r>
              <a:rPr lang="ar-MA" sz="66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يَوْمَ السَّبْــ</a:t>
            </a:r>
            <a:r>
              <a:rPr lang="ar-MA" sz="66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</a:t>
            </a:r>
            <a:endParaRPr kumimoji="0" lang="fr-FR" sz="6600" b="1" i="0" u="none" strike="noStrike" kern="1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Titre 13">
            <a:extLst>
              <a:ext uri="{FF2B5EF4-FFF2-40B4-BE49-F238E27FC236}">
                <a16:creationId xmlns:a16="http://schemas.microsoft.com/office/drawing/2014/main" id="{193DB7A4-FE46-FB16-3746-5E8AFDE426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6918" y="819538"/>
            <a:ext cx="6840000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والآن اكتبوا الجملة بشكل صحيح.</a:t>
            </a:r>
            <a:endParaRPr lang="fr-FR" sz="24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5EAFBF0-C164-0FF4-CF9E-7AC0BD571FD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B747F7B-2C8F-286A-3AE2-90B0313B366E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7A1D9CD-6F0A-AC38-04BA-FAC04B48A4AC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B103ED4-1DDE-9853-B300-B9B094E884D0}"/>
              </a:ext>
            </a:extLst>
          </p:cNvPr>
          <p:cNvSpPr>
            <a:spLocks/>
          </p:cNvSpPr>
          <p:nvPr/>
        </p:nvSpPr>
        <p:spPr>
          <a:xfrm>
            <a:off x="287901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5A6634E5-C02A-9A0E-2820-66D1B0916E8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E96E4542-1513-2447-2E3D-458AF1720EA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EE9F5DBF-A0B2-A994-461F-29012C4DE1A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D8D45C55-A2A6-F715-21C9-5F8B4C482BE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88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1B3C8A4D-8448-6D13-E533-C93BE7F707C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97DD6518-2B16-E77E-0840-8410B2214257}"/>
              </a:ext>
            </a:extLst>
          </p:cNvPr>
          <p:cNvSpPr/>
          <p:nvPr/>
        </p:nvSpPr>
        <p:spPr>
          <a:xfrm>
            <a:off x="1460540" y="2299144"/>
            <a:ext cx="5958346" cy="1107996"/>
          </a:xfrm>
          <a:prstGeom prst="rect">
            <a:avLst/>
          </a:prstGeom>
          <a:noFill/>
          <a:ln w="38100"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4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itre 13">
            <a:extLst>
              <a:ext uri="{FF2B5EF4-FFF2-40B4-BE49-F238E27FC236}">
                <a16:creationId xmlns:a16="http://schemas.microsoft.com/office/drawing/2014/main" id="{6A9EE81C-F8B7-F76B-C265-D3BD35D6DC93}"/>
              </a:ext>
            </a:extLst>
          </p:cNvPr>
          <p:cNvSpPr txBox="1">
            <a:spLocks/>
          </p:cNvSpPr>
          <p:nvPr/>
        </p:nvSpPr>
        <p:spPr>
          <a:xfrm>
            <a:off x="3134659" y="2456225"/>
            <a:ext cx="2610107" cy="79383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 - ــة - ة</a:t>
            </a:r>
            <a:endParaRPr kumimoji="0" lang="fr-FR" sz="48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121533481"/>
      </p:ext>
    </p:extLst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3C0C7F-78A6-3716-81B7-3BDA519609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6F6DEE2-00BE-624A-96D8-B5722EC59B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6482" y="730736"/>
            <a:ext cx="7108268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كراساتكم على الصفحة 95. ستواصلون التدرب على كتابة التاء آخر الكلمات بشكل ثنائي. </a:t>
            </a:r>
            <a:endParaRPr lang="fr-FR" sz="24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6D53B1D-428A-FD27-55CB-971379890A5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5B4483B-DDDB-FFA8-4C1F-6E63B53F9ED6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920E19D-A2C4-4F09-B897-190B55D8BF2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593A004-6D89-930B-6051-9C1A18E60260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60BF39EF-26B4-B767-3C0D-579AA0075DE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602C4FDA-5E3E-0B0F-C156-C077EFDE59A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6F7CAE3B-53FA-04B0-9B80-A83B55FF857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D472D432-9199-702E-79C4-77F666660D0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88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 descr="Une image contenant texte, capture d’écran, lettre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C014661C-7341-AF34-2F6E-5BE41EEABFF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6780" y="2141828"/>
            <a:ext cx="2690437" cy="373901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910EE3DD-B6B4-C49E-757E-3F79BA6D2C92}"/>
              </a:ext>
            </a:extLst>
          </p:cNvPr>
          <p:cNvSpPr/>
          <p:nvPr/>
        </p:nvSpPr>
        <p:spPr>
          <a:xfrm>
            <a:off x="3226780" y="2726422"/>
            <a:ext cx="2631916" cy="1216403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" name="Espace réservé pour une image  9">
            <a:extLst>
              <a:ext uri="{FF2B5EF4-FFF2-40B4-BE49-F238E27FC236}">
                <a16:creationId xmlns:a16="http://schemas.microsoft.com/office/drawing/2014/main" id="{380A2C4D-9076-53CF-D287-58C256A784F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903747711"/>
      </p:ext>
    </p:extLst>
  </p:cSld>
  <p:clrMapOvr>
    <a:masterClrMapping/>
  </p:clrMapOvr>
  <p:transition spd="slow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118027-7AC2-1504-4652-C7B3395DDE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9A9AA57-A6FE-E7D6-C529-5A05FA4575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3290" y="756000"/>
            <a:ext cx="7057569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التعليمة؟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ـــ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أنجزوا بشكل فردي (ثلاث دقائق).</a:t>
            </a:r>
            <a:endParaRPr lang="fr-FR" sz="24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D701C7B-148D-C3FD-F7F7-CCDF0C0A38A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C86580E-C28B-644F-B657-86C0AEF7C6E1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653514B-9FEE-9079-6D98-7E4986425F5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FB958FB-0738-545F-7F66-B0FBE1B64B7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C35090EF-4C7F-C8B9-82CA-1D55FA170BB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0CC6DD15-1C14-E4D9-F047-CE7FA7C9703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7B019D04-42AE-B948-3DF4-3D5B5A54459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25986E72-D364-AC5B-47F8-75AAE4A3205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88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Espace réservé pour une image  7">
            <a:extLst>
              <a:ext uri="{FF2B5EF4-FFF2-40B4-BE49-F238E27FC236}">
                <a16:creationId xmlns:a16="http://schemas.microsoft.com/office/drawing/2014/main" id="{D0F3725C-7162-BA6E-829B-89E578BAB19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>
          <a:xfrm>
            <a:off x="7973409" y="654504"/>
            <a:ext cx="828000" cy="828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C85B3F7-FF9E-80D2-77A7-53265566ECA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290" y="1324309"/>
            <a:ext cx="719468" cy="828001"/>
          </a:xfrm>
          <a:prstGeom prst="rect">
            <a:avLst/>
          </a:prstGeom>
        </p:spPr>
      </p:pic>
      <p:pic>
        <p:nvPicPr>
          <p:cNvPr id="3" name="Image 2" descr="Une image contenant texte, capture d’écran, lettre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AD530C7B-4C71-CA90-9676-C5E9491F0D3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26780" y="2141828"/>
            <a:ext cx="2690437" cy="373901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AA3F6333-F23F-74DF-55E7-4EB773A6D6CB}"/>
              </a:ext>
            </a:extLst>
          </p:cNvPr>
          <p:cNvSpPr/>
          <p:nvPr/>
        </p:nvSpPr>
        <p:spPr>
          <a:xfrm>
            <a:off x="3226780" y="2726422"/>
            <a:ext cx="2631916" cy="1216403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89718589"/>
      </p:ext>
    </p:extLst>
  </p:cSld>
  <p:clrMapOvr>
    <a:masterClrMapping/>
  </p:clrMapOvr>
  <p:transition spd="slow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62EDF8-604E-9BF7-C633-24E6A2BC42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66B6E79-0835-E3C6-A9E2-E8E3A15B1F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3290" y="756000"/>
            <a:ext cx="7057569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ثنائيات وضح لزميلك كيف حددت نوع التاء في الكلمات. (دقيقة واحدة)</a:t>
            </a:r>
            <a:endParaRPr lang="fr-FR" sz="24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9F1D88C-8513-2C84-48E9-96158ECA9EE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6342723-C911-688F-B076-D1B42C3407B3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151AB39-3E74-0AA1-05A1-2E0131D8584A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D0D170F-CACD-1BF2-0716-D25F33FA31C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F383D4FE-4DF5-315F-7710-777DB5235B9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A44B6D67-C853-186F-B391-4AD828B8CD3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4CE46D13-1136-4774-0F3C-45AB9D4A41B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866D1154-EB5A-7476-EA60-01557839CBC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88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Espace réservé pour une image  6">
            <a:extLst>
              <a:ext uri="{FF2B5EF4-FFF2-40B4-BE49-F238E27FC236}">
                <a16:creationId xmlns:a16="http://schemas.microsoft.com/office/drawing/2014/main" id="{AFD5BA51-B715-1538-008C-83B426442D5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8C296B34-BB3E-284B-B305-78F58FBCD6D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088" y="1319052"/>
            <a:ext cx="816485" cy="939653"/>
          </a:xfrm>
          <a:prstGeom prst="rect">
            <a:avLst/>
          </a:prstGeom>
        </p:spPr>
      </p:pic>
      <p:pic>
        <p:nvPicPr>
          <p:cNvPr id="5" name="Image 4" descr="Une image contenant texte, écriture manuscrite, Polic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4A91D8B4-C884-405E-38CE-1181C286A4A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78109" y="2258705"/>
            <a:ext cx="7443770" cy="3606568"/>
          </a:xfrm>
          <a:prstGeom prst="roundRect">
            <a:avLst>
              <a:gd name="adj" fmla="val 9086"/>
            </a:avLst>
          </a:prstGeom>
          <a:ln>
            <a:solidFill>
              <a:schemeClr val="accent1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455206479"/>
      </p:ext>
    </p:extLst>
  </p:cSld>
  <p:clrMapOvr>
    <a:masterClrMapping/>
  </p:clrMapOvr>
  <p:transition spd="slow"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69784F-F00C-7E61-7F23-7EE68C6BB8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F85EA53-A05A-D1D4-438C-B00C70DD14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131108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نصحح جملة جملة. من يتقاسم جوابه؟ من يمر لرسم التاء على السبورة؟  ـــ هل أنتم متفقون؟</a:t>
            </a:r>
            <a:endParaRPr lang="fr-FR" sz="24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249B207-D36E-BA93-0B56-0B70093245C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92CFC6B-D968-1D7B-73D0-0EEE7A6EB12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46ED165-3B5A-4F6E-7411-9DD26057EF5A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7BC8E88-7044-DBF5-903E-076940200390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4DED85EB-5642-8083-5B20-5D92F74E04D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36528CC7-8F44-3FC3-B8E1-35A9118740A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724D466C-DAE6-3FB5-210D-223FE9F02F3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2F5F2988-EC98-B827-BDA2-5D1BBF8CC61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88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Espace réservé pour une image  30">
            <a:extLst>
              <a:ext uri="{FF2B5EF4-FFF2-40B4-BE49-F238E27FC236}">
                <a16:creationId xmlns:a16="http://schemas.microsoft.com/office/drawing/2014/main" id="{32B11C9E-ACC8-F948-6BC1-1CBA0E41C1A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pic>
        <p:nvPicPr>
          <p:cNvPr id="4" name="Image 3" descr="Une image contenant texte, écriture manuscrite, Polic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0AD9D08C-A480-7B21-450E-08736526F1A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78109" y="2258705"/>
            <a:ext cx="7443770" cy="3606568"/>
          </a:xfrm>
          <a:prstGeom prst="roundRect">
            <a:avLst>
              <a:gd name="adj" fmla="val 8464"/>
            </a:avLst>
          </a:prstGeom>
          <a:ln>
            <a:solidFill>
              <a:schemeClr val="accent1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158782548"/>
      </p:ext>
    </p:extLst>
  </p:cSld>
  <p:clrMapOvr>
    <a:masterClrMapping/>
  </p:clrMapOvr>
  <p:transition spd="slow"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13D8B2-3395-9751-2147-ED617A1E92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736041D-7A18-B179-DF6A-72BB2E58E8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131108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انتبهوا للتصحيح.</a:t>
            </a:r>
            <a:endParaRPr lang="fr-FR" sz="24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B22BA59-F938-D8A2-2472-06BA75D1E8B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7" name="Image 6" descr="Une image contenant texte, écriture manuscrite, Polic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32C16B5D-3F45-0E32-6936-15039CD084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8109" y="2258705"/>
            <a:ext cx="7443770" cy="3606568"/>
          </a:xfrm>
          <a:prstGeom prst="roundRect">
            <a:avLst>
              <a:gd name="adj" fmla="val 6973"/>
            </a:avLst>
          </a:prstGeom>
          <a:ln>
            <a:solidFill>
              <a:schemeClr val="accent1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58A36362-D1BD-3E1C-CF9A-04E297A6C9D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892CA38-514B-AEC2-718A-7BFFE677D62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2F910A1-E0B5-5EA3-F7E7-EF43D2AD52B6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A6FDFD69-A340-5EF7-B0C5-30FDA50285D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3843342A-D572-36E3-B486-5F8B8D8398F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904E1147-F7F0-3AFC-2F30-0F8A421851C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B51BD046-915F-A403-C16A-83092D0F3CA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884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A30CA0C3-FC68-BF1B-218C-F56F5F779476}"/>
              </a:ext>
            </a:extLst>
          </p:cNvPr>
          <p:cNvSpPr txBox="1"/>
          <p:nvPr/>
        </p:nvSpPr>
        <p:spPr>
          <a:xfrm>
            <a:off x="6233020" y="3212218"/>
            <a:ext cx="4865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FF0000"/>
                </a:solidFill>
              </a:rPr>
              <a:t>تُ</a:t>
            </a:r>
            <a:endParaRPr lang="fr-FR" sz="2800" b="1" dirty="0">
              <a:solidFill>
                <a:srgbClr val="FF0000"/>
              </a:solidFill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C4C18A6-ED5C-029E-7E0D-2B4597C9717A}"/>
              </a:ext>
            </a:extLst>
          </p:cNvPr>
          <p:cNvSpPr txBox="1"/>
          <p:nvPr/>
        </p:nvSpPr>
        <p:spPr>
          <a:xfrm>
            <a:off x="4811162" y="3167390"/>
            <a:ext cx="4865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FF0000"/>
                </a:solidFill>
              </a:rPr>
              <a:t>ــةً</a:t>
            </a:r>
            <a:endParaRPr lang="fr-FR" sz="2800" b="1" dirty="0">
              <a:solidFill>
                <a:srgbClr val="FF0000"/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F4155F81-D54A-A7D3-C27C-3DB454939C31}"/>
              </a:ext>
            </a:extLst>
          </p:cNvPr>
          <p:cNvSpPr txBox="1"/>
          <p:nvPr/>
        </p:nvSpPr>
        <p:spPr>
          <a:xfrm>
            <a:off x="3534988" y="3212218"/>
            <a:ext cx="4865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FF0000"/>
                </a:solidFill>
              </a:rPr>
              <a:t>تِ</a:t>
            </a:r>
            <a:endParaRPr lang="fr-FR" sz="2800" b="1" dirty="0">
              <a:solidFill>
                <a:srgbClr val="FF0000"/>
              </a:solidFill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E6640961-D821-57E3-2492-EF29FB118613}"/>
              </a:ext>
            </a:extLst>
          </p:cNvPr>
          <p:cNvSpPr txBox="1"/>
          <p:nvPr/>
        </p:nvSpPr>
        <p:spPr>
          <a:xfrm>
            <a:off x="6827016" y="4537804"/>
            <a:ext cx="4865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FF0000"/>
                </a:solidFill>
              </a:rPr>
              <a:t>تُ</a:t>
            </a:r>
            <a:endParaRPr lang="fr-FR" sz="2800" b="1" dirty="0">
              <a:solidFill>
                <a:srgbClr val="FF0000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E526AE34-2808-A5A3-C564-598B2881885E}"/>
              </a:ext>
            </a:extLst>
          </p:cNvPr>
          <p:cNvSpPr txBox="1"/>
          <p:nvPr/>
        </p:nvSpPr>
        <p:spPr>
          <a:xfrm>
            <a:off x="7411597" y="3659696"/>
            <a:ext cx="4865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FF0000"/>
                </a:solidFill>
              </a:rPr>
              <a:t>تِ</a:t>
            </a:r>
            <a:endParaRPr lang="fr-FR" sz="2800" b="1" dirty="0">
              <a:solidFill>
                <a:srgbClr val="FF0000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6D24F880-915C-B898-9053-254A88A99A91}"/>
              </a:ext>
            </a:extLst>
          </p:cNvPr>
          <p:cNvSpPr txBox="1"/>
          <p:nvPr/>
        </p:nvSpPr>
        <p:spPr>
          <a:xfrm>
            <a:off x="5348941" y="3600425"/>
            <a:ext cx="4865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FF0000"/>
                </a:solidFill>
              </a:rPr>
              <a:t>ــةً</a:t>
            </a:r>
            <a:endParaRPr lang="fr-FR" sz="2800" b="1" dirty="0">
              <a:solidFill>
                <a:srgbClr val="FF0000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7DBB119F-3271-4743-88B2-476CC2FC8F08}"/>
              </a:ext>
            </a:extLst>
          </p:cNvPr>
          <p:cNvSpPr txBox="1"/>
          <p:nvPr/>
        </p:nvSpPr>
        <p:spPr>
          <a:xfrm>
            <a:off x="1196932" y="3206932"/>
            <a:ext cx="5900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FF0000"/>
                </a:solidFill>
              </a:rPr>
              <a:t>ــةِ.</a:t>
            </a:r>
            <a:endParaRPr lang="fr-FR" sz="2800" b="1" dirty="0">
              <a:solidFill>
                <a:srgbClr val="FF0000"/>
              </a:solidFill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C335F8FB-C96C-82B1-305C-52D2D356F3E6}"/>
              </a:ext>
            </a:extLst>
          </p:cNvPr>
          <p:cNvSpPr txBox="1"/>
          <p:nvPr/>
        </p:nvSpPr>
        <p:spPr>
          <a:xfrm>
            <a:off x="6996902" y="4061989"/>
            <a:ext cx="4865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FF0000"/>
                </a:solidFill>
              </a:rPr>
              <a:t>ــةِ</a:t>
            </a:r>
            <a:endParaRPr lang="fr-FR" sz="2800" b="1" dirty="0">
              <a:solidFill>
                <a:srgbClr val="FF0000"/>
              </a:solidFill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5764D13C-2A42-5389-157B-CDE5519130EA}"/>
              </a:ext>
            </a:extLst>
          </p:cNvPr>
          <p:cNvSpPr txBox="1"/>
          <p:nvPr/>
        </p:nvSpPr>
        <p:spPr>
          <a:xfrm>
            <a:off x="6485717" y="3659696"/>
            <a:ext cx="2756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FF0000"/>
                </a:solidFill>
              </a:rPr>
              <a:t>ةُ</a:t>
            </a:r>
            <a:endParaRPr lang="fr-FR" sz="2800" b="1" dirty="0">
              <a:solidFill>
                <a:srgbClr val="FF0000"/>
              </a:solidFill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354D8927-AAC5-269A-6A6A-984A1796DDF4}"/>
              </a:ext>
            </a:extLst>
          </p:cNvPr>
          <p:cNvSpPr txBox="1"/>
          <p:nvPr/>
        </p:nvSpPr>
        <p:spPr>
          <a:xfrm>
            <a:off x="3089298" y="3600425"/>
            <a:ext cx="4048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FF0000"/>
                </a:solidFill>
              </a:rPr>
              <a:t>تْ</a:t>
            </a:r>
            <a:endParaRPr lang="fr-FR" sz="2800" b="1" dirty="0">
              <a:solidFill>
                <a:srgbClr val="FF0000"/>
              </a:solidFill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51BEA513-6B41-DBA9-5DC2-35AFC23471DC}"/>
              </a:ext>
            </a:extLst>
          </p:cNvPr>
          <p:cNvSpPr txBox="1"/>
          <p:nvPr/>
        </p:nvSpPr>
        <p:spPr>
          <a:xfrm>
            <a:off x="5700943" y="4083032"/>
            <a:ext cx="6043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FF0000"/>
                </a:solidFill>
              </a:rPr>
              <a:t>ــةِ.</a:t>
            </a:r>
            <a:endParaRPr lang="fr-FR" sz="2800" b="1" dirty="0">
              <a:solidFill>
                <a:srgbClr val="FF0000"/>
              </a:solidFill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6E849433-848D-BB3A-E265-EF6ACE24C1C7}"/>
              </a:ext>
            </a:extLst>
          </p:cNvPr>
          <p:cNvSpPr txBox="1"/>
          <p:nvPr/>
        </p:nvSpPr>
        <p:spPr>
          <a:xfrm>
            <a:off x="2337498" y="3206932"/>
            <a:ext cx="4865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FF0000"/>
                </a:solidFill>
              </a:rPr>
              <a:t>ــةِ</a:t>
            </a:r>
            <a:endParaRPr lang="fr-FR" sz="2800" b="1" dirty="0">
              <a:solidFill>
                <a:srgbClr val="FF0000"/>
              </a:solidFill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9CD1E30C-9A7A-391B-8DCD-4169ABBFBF63}"/>
              </a:ext>
            </a:extLst>
          </p:cNvPr>
          <p:cNvSpPr txBox="1"/>
          <p:nvPr/>
        </p:nvSpPr>
        <p:spPr>
          <a:xfrm>
            <a:off x="5516546" y="4942145"/>
            <a:ext cx="6043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FF0000"/>
                </a:solidFill>
              </a:rPr>
              <a:t>ــةً</a:t>
            </a:r>
            <a:endParaRPr lang="fr-FR" sz="2800" b="1" dirty="0">
              <a:solidFill>
                <a:srgbClr val="FF0000"/>
              </a:solidFill>
            </a:endParaRPr>
          </a:p>
        </p:txBody>
      </p:sp>
      <p:pic>
        <p:nvPicPr>
          <p:cNvPr id="29" name="Espace réservé pour une image  28">
            <a:extLst>
              <a:ext uri="{FF2B5EF4-FFF2-40B4-BE49-F238E27FC236}">
                <a16:creationId xmlns:a16="http://schemas.microsoft.com/office/drawing/2014/main" id="{5A6C9BBA-D0F0-F8C1-EE14-457AA622C6C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/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599B46CF-BFE4-1937-D8E5-14B841D9E5F2}"/>
              </a:ext>
            </a:extLst>
          </p:cNvPr>
          <p:cNvSpPr txBox="1"/>
          <p:nvPr/>
        </p:nvSpPr>
        <p:spPr>
          <a:xfrm>
            <a:off x="4318995" y="3647569"/>
            <a:ext cx="4865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FF0000"/>
                </a:solidFill>
              </a:rPr>
              <a:t>ــةً</a:t>
            </a:r>
            <a:endParaRPr lang="fr-FR" sz="2800" b="1" dirty="0">
              <a:solidFill>
                <a:srgbClr val="FF0000"/>
              </a:solidFill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2E23DDFC-E234-1BD0-DE27-6482FD7976D6}"/>
              </a:ext>
            </a:extLst>
          </p:cNvPr>
          <p:cNvSpPr txBox="1"/>
          <p:nvPr/>
        </p:nvSpPr>
        <p:spPr>
          <a:xfrm>
            <a:off x="2199665" y="3647569"/>
            <a:ext cx="2756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FF0000"/>
                </a:solidFill>
              </a:rPr>
              <a:t>ةِ</a:t>
            </a:r>
            <a:endParaRPr lang="fr-FR" sz="2800" b="1" dirty="0">
              <a:solidFill>
                <a:srgbClr val="FF0000"/>
              </a:solidFill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EDEE29E8-907D-A1BA-F461-B6EFADC61E8B}"/>
              </a:ext>
            </a:extLst>
          </p:cNvPr>
          <p:cNvSpPr txBox="1"/>
          <p:nvPr/>
        </p:nvSpPr>
        <p:spPr>
          <a:xfrm>
            <a:off x="4449360" y="4494811"/>
            <a:ext cx="4865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FF0000"/>
                </a:solidFill>
              </a:rPr>
              <a:t>تِ</a:t>
            </a:r>
            <a:endParaRPr lang="fr-FR" sz="2800" b="1" dirty="0">
              <a:solidFill>
                <a:srgbClr val="FF0000"/>
              </a:solidFill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6BF80E4D-70AC-E59B-CF0C-6D74FDB610B2}"/>
              </a:ext>
            </a:extLst>
          </p:cNvPr>
          <p:cNvSpPr txBox="1"/>
          <p:nvPr/>
        </p:nvSpPr>
        <p:spPr>
          <a:xfrm>
            <a:off x="2262599" y="4494811"/>
            <a:ext cx="6043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FF0000"/>
                </a:solidFill>
              </a:rPr>
              <a:t>تِ.</a:t>
            </a:r>
            <a:endParaRPr lang="fr-FR" sz="2800" b="1" dirty="0">
              <a:solidFill>
                <a:srgbClr val="FF0000"/>
              </a:solidFill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CB2D9C7F-A60D-CB08-431C-6ABA25639CB2}"/>
              </a:ext>
            </a:extLst>
          </p:cNvPr>
          <p:cNvSpPr txBox="1"/>
          <p:nvPr/>
        </p:nvSpPr>
        <p:spPr>
          <a:xfrm>
            <a:off x="6623549" y="4939928"/>
            <a:ext cx="6043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FF0000"/>
                </a:solidFill>
              </a:rPr>
              <a:t>ــةُ</a:t>
            </a:r>
            <a:endParaRPr lang="fr-FR" sz="2800" b="1" dirty="0">
              <a:solidFill>
                <a:srgbClr val="FF0000"/>
              </a:solidFill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91EF971A-CB7E-B66D-7BA9-14C0520265C6}"/>
              </a:ext>
            </a:extLst>
          </p:cNvPr>
          <p:cNvSpPr txBox="1"/>
          <p:nvPr/>
        </p:nvSpPr>
        <p:spPr>
          <a:xfrm>
            <a:off x="2241336" y="4952997"/>
            <a:ext cx="4865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FF0000"/>
                </a:solidFill>
              </a:rPr>
              <a:t>تُ</a:t>
            </a:r>
            <a:endParaRPr lang="fr-FR" sz="2800" b="1" dirty="0">
              <a:solidFill>
                <a:srgbClr val="FF0000"/>
              </a:solidFill>
            </a:endParaRP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4A1F4B37-AAC3-3DB0-AC41-D6A470716FEA}"/>
              </a:ext>
            </a:extLst>
          </p:cNvPr>
          <p:cNvSpPr txBox="1"/>
          <p:nvPr/>
        </p:nvSpPr>
        <p:spPr>
          <a:xfrm>
            <a:off x="7050543" y="5402601"/>
            <a:ext cx="6043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FF0000"/>
                </a:solidFill>
              </a:rPr>
              <a:t>ــةِ.</a:t>
            </a:r>
            <a:endParaRPr lang="fr-FR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8890092"/>
      </p:ext>
    </p:extLst>
  </p:cSld>
  <p:clrMapOvr>
    <a:masterClrMapping/>
  </p:clrMapOvr>
  <p:transition spd="slow"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867CCC-B0C1-AB2D-27A7-136AB7322E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F09A772-3683-31CF-B1D5-3841A5046A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الآن اكتبوا الفقرة التي سأمليها عليكم . انتبهوا لكتابة «التاء» آخر الكلمات ل "ال".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0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يملي الأستاذ الفقرة في الشريحة الموالية </a:t>
            </a:r>
            <a:r>
              <a:rPr lang="ar-MA" sz="2000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دون إظهارها.</a:t>
            </a:r>
            <a:endParaRPr lang="ar-MA" sz="2400" dirty="0">
              <a:solidFill>
                <a:srgbClr val="C00000"/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6D75906-D6BD-D569-7CE9-609A34B8B9B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D14EBBD-7828-F88A-0BDE-FACBB264A2D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D6AD492-8739-F2F7-AE58-FEF814758A25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50D9A8F-57B2-A7C9-5614-88703F790C8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4759D41B-E5F6-1F62-D814-B13B41C4995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90579118-D7EC-2957-A24C-409F5E9495B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2B845547-FFE5-2416-92D1-79479F1E073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B4D2103C-B554-FFB5-F226-605DA80357E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88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Espace réservé pour une image  8">
            <a:extLst>
              <a:ext uri="{FF2B5EF4-FFF2-40B4-BE49-F238E27FC236}">
                <a16:creationId xmlns:a16="http://schemas.microsoft.com/office/drawing/2014/main" id="{FAF920DB-75B9-68F1-29DD-66F04518249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 descr="Une image contenant texte, capture d’écran, lettre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D38FD25B-8120-470B-B12D-6ADFD6B85C3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26780" y="2141828"/>
            <a:ext cx="2690437" cy="373901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6CFD2D57-251D-1CA1-BC09-4734B2588C2D}"/>
              </a:ext>
            </a:extLst>
          </p:cNvPr>
          <p:cNvSpPr/>
          <p:nvPr/>
        </p:nvSpPr>
        <p:spPr>
          <a:xfrm>
            <a:off x="3226780" y="4011336"/>
            <a:ext cx="2573396" cy="1869509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41466292"/>
      </p:ext>
    </p:extLst>
  </p:cSld>
  <p:clrMapOvr>
    <a:masterClrMapping/>
  </p:clrMapOvr>
  <p:transition spd="slow">
    <p:fade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A3748D-3092-B8CA-969F-5E4674A144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6CC4D40-6E76-5F0B-7863-6450F6ED49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انتبهوا للتصحيح.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3008F8A-77BC-CCF3-1FEA-8B3D2EDB636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08357D7-A9CE-8505-276E-A6F71F04A73D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1994FF2-EE19-8F1F-DE83-422CB9FAA87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53915DE-57AB-BB83-33EC-FA984317996D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33016C94-1764-4890-5065-53995715843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EB256A7A-1E54-0B43-3F23-12FDB0229E4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0C566EC0-FBDC-67E9-863A-7DF9AB7DFA1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DD85BE90-904E-4F0F-1B5B-7EC8A138DBF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88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Espace réservé pour une image  7">
            <a:extLst>
              <a:ext uri="{FF2B5EF4-FFF2-40B4-BE49-F238E27FC236}">
                <a16:creationId xmlns:a16="http://schemas.microsoft.com/office/drawing/2014/main" id="{BC2D5381-5E3A-828D-BA14-DD4FBCC9D62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>
          <a:xfrm>
            <a:off x="8012737" y="644672"/>
            <a:ext cx="828000" cy="828000"/>
          </a:xfr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9B1DFEF4-E932-7EB4-AFE4-A9FBB0191DB5}"/>
              </a:ext>
            </a:extLst>
          </p:cNvPr>
          <p:cNvSpPr txBox="1"/>
          <p:nvPr/>
        </p:nvSpPr>
        <p:spPr>
          <a:xfrm>
            <a:off x="528506" y="1813865"/>
            <a:ext cx="8086987" cy="46320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ذَهَبْ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ت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ُ مَعَ أُسْرَتي إِلى حَديقَ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ةِ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ْحَيَوانا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ت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ِ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في يَوْمِ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عُطْلَ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ةِ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، فَرَأَيْ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تُ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لْأَسَدَ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في قَفَصٍ كَبيرٍ،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وَ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زَّرافَ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ة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َ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طَّويلَ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ة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َ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تَأْكُلُ مِنْ شَجَرَ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ة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ٍ عالِيَ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ةٍ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. ثُمَّ شاهَدْ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ت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ُ عَرْضاً لِلفُقْمَ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ةِ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ذَّكِيَّ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ةِ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. وَقَبْلَ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عَوْدَ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ة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ِ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، 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اِ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خْتَرْ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تُ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سُلْحُفا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ةً 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خَشَبِيَّ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ةً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صَغيرَ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ةً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مِنْ مَرْكَزِ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هَدايا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تَّذْكارِيَّ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ةِ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، وَعُدْ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ت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ُ إِلى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بَيْ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تِ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سَعيد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ةً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بِهَذِهِ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رِّحْلَ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ة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ِ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مُمْتِعَ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ةِ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49416347"/>
      </p:ext>
    </p:extLst>
  </p:cSld>
  <p:clrMapOvr>
    <a:masterClrMapping/>
  </p:clrMapOvr>
  <p:transition spd="slow">
    <p:fad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9B903010-D294-8F21-869B-F1C04424C2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236677"/>
            <a:ext cx="7886700" cy="1325563"/>
          </a:xfrm>
        </p:spPr>
        <p:txBody>
          <a:bodyPr/>
          <a:lstStyle/>
          <a:p>
            <a:pPr algn="ctr" rtl="1"/>
            <a:r>
              <a:rPr lang="tzm-Arab-MA" sz="6000" dirty="0"/>
              <a:t>اختــتام الحــصة</a:t>
            </a:r>
            <a:endParaRPr lang="fr-FR" sz="6000" dirty="0"/>
          </a:p>
        </p:txBody>
      </p:sp>
      <p:sp>
        <p:nvSpPr>
          <p:cNvPr id="17" name="Forme libre : forme 16">
            <a:extLst>
              <a:ext uri="{FF2B5EF4-FFF2-40B4-BE49-F238E27FC236}">
                <a16:creationId xmlns:a16="http://schemas.microsoft.com/office/drawing/2014/main" id="{16FB18EF-9A0F-3551-35C2-F240C78D2DED}"/>
              </a:ext>
            </a:extLst>
          </p:cNvPr>
          <p:cNvSpPr/>
          <p:nvPr/>
        </p:nvSpPr>
        <p:spPr>
          <a:xfrm>
            <a:off x="628650" y="2849249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BB3F962A-8448-5DFB-B32D-B655C0A3266C}"/>
              </a:ext>
            </a:extLst>
          </p:cNvPr>
          <p:cNvSpPr/>
          <p:nvPr/>
        </p:nvSpPr>
        <p:spPr>
          <a:xfrm>
            <a:off x="628651" y="2849249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4183D2D9-AF1D-379D-A736-EE976C962980}"/>
              </a:ext>
            </a:extLst>
          </p:cNvPr>
          <p:cNvSpPr txBox="1"/>
          <p:nvPr/>
        </p:nvSpPr>
        <p:spPr>
          <a:xfrm>
            <a:off x="753847" y="3593947"/>
            <a:ext cx="755357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ماذا تعلمت اليوم؟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0723C90-FF25-0E3D-9101-8F0DFE306CD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4D33841-EB83-5072-4C0E-B9226D4902D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85535E88-1A78-9810-D4A6-1DE67E5236B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ABE6C77-A1ED-2CEA-7701-D4C1FB5F8FE7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4234D66-B96B-3D48-251E-A8EC0A10A7B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B15D68A-6F0D-8D0F-4A9E-15879F3B865D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47470E42-4A9E-3470-C597-86175E80DD3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89203791-2185-3A32-9DB2-E36D746C834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884" y="136738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1390512"/>
      </p:ext>
    </p:extLst>
  </p:cSld>
  <p:clrMapOvr>
    <a:masterClrMapping/>
  </p:clrMapOvr>
  <p:transition spd="slow">
    <p:fade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FC3DBC-1F59-345A-C1B1-82AA246938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e 21">
            <a:extLst>
              <a:ext uri="{FF2B5EF4-FFF2-40B4-BE49-F238E27FC236}">
                <a16:creationId xmlns:a16="http://schemas.microsoft.com/office/drawing/2014/main" id="{37D877A9-0D0A-F944-74EC-2643AE164146}"/>
              </a:ext>
            </a:extLst>
          </p:cNvPr>
          <p:cNvGrpSpPr/>
          <p:nvPr/>
        </p:nvGrpSpPr>
        <p:grpSpPr>
          <a:xfrm>
            <a:off x="6030094" y="3111073"/>
            <a:ext cx="118080" cy="379800"/>
            <a:chOff x="6030094" y="3111073"/>
            <a:chExt cx="118080" cy="379800"/>
          </a:xfrm>
        </p:grpSpPr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2">
              <p14:nvContentPartPr>
                <p14:cNvPr id="17" name="Encre 16">
                  <a:extLst>
                    <a:ext uri="{FF2B5EF4-FFF2-40B4-BE49-F238E27FC236}">
                      <a16:creationId xmlns:a16="http://schemas.microsoft.com/office/drawing/2014/main" id="{F382B5A1-D45E-28C2-2BED-DBA0F3669A33}"/>
                    </a:ext>
                  </a:extLst>
                </p14:cNvPr>
                <p14:cNvContentPartPr/>
                <p14:nvPr/>
              </p14:nvContentPartPr>
              <p14:xfrm>
                <a:off x="6050614" y="3172273"/>
                <a:ext cx="3600" cy="360"/>
              </p14:xfrm>
            </p:contentPart>
          </mc:Choice>
          <mc:Fallback xmlns="">
            <p:pic>
              <p:nvPicPr>
                <p:cNvPr id="17" name="Encre 16">
                  <a:extLst>
                    <a:ext uri="{FF2B5EF4-FFF2-40B4-BE49-F238E27FC236}">
                      <a16:creationId xmlns:a16="http://schemas.microsoft.com/office/drawing/2014/main" id="{F382B5A1-D45E-28C2-2BED-DBA0F3669A33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6041974" y="3118633"/>
                  <a:ext cx="21240" cy="10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9">
              <p14:nvContentPartPr>
                <p14:cNvPr id="19" name="Encre 18">
                  <a:extLst>
                    <a:ext uri="{FF2B5EF4-FFF2-40B4-BE49-F238E27FC236}">
                      <a16:creationId xmlns:a16="http://schemas.microsoft.com/office/drawing/2014/main" id="{0521091F-FFD3-D3BF-E9E0-4C07BD42644B}"/>
                    </a:ext>
                  </a:extLst>
                </p14:cNvPr>
                <p14:cNvContentPartPr/>
                <p14:nvPr/>
              </p14:nvContentPartPr>
              <p14:xfrm>
                <a:off x="6030094" y="3145633"/>
                <a:ext cx="65160" cy="65880"/>
              </p14:xfrm>
            </p:contentPart>
          </mc:Choice>
          <mc:Fallback xmlns="">
            <p:pic>
              <p:nvPicPr>
                <p:cNvPr id="19" name="Encre 18">
                  <a:extLst>
                    <a:ext uri="{FF2B5EF4-FFF2-40B4-BE49-F238E27FC236}">
                      <a16:creationId xmlns:a16="http://schemas.microsoft.com/office/drawing/2014/main" id="{0521091F-FFD3-D3BF-E9E0-4C07BD42644B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6021094" y="3091633"/>
                  <a:ext cx="82800" cy="17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1">
              <p14:nvContentPartPr>
                <p14:cNvPr id="21" name="Encre 20">
                  <a:extLst>
                    <a:ext uri="{FF2B5EF4-FFF2-40B4-BE49-F238E27FC236}">
                      <a16:creationId xmlns:a16="http://schemas.microsoft.com/office/drawing/2014/main" id="{5DEC07C3-C51B-6F86-00ED-A442326A92DF}"/>
                    </a:ext>
                  </a:extLst>
                </p14:cNvPr>
                <p14:cNvContentPartPr/>
                <p14:nvPr/>
              </p14:nvContentPartPr>
              <p14:xfrm>
                <a:off x="6034414" y="3111073"/>
                <a:ext cx="113760" cy="379800"/>
              </p14:xfrm>
            </p:contentPart>
          </mc:Choice>
          <mc:Fallback xmlns="">
            <p:pic>
              <p:nvPicPr>
                <p:cNvPr id="21" name="Encre 20">
                  <a:extLst>
                    <a:ext uri="{FF2B5EF4-FFF2-40B4-BE49-F238E27FC236}">
                      <a16:creationId xmlns:a16="http://schemas.microsoft.com/office/drawing/2014/main" id="{5DEC07C3-C51B-6F86-00ED-A442326A92DF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6025774" y="3057073"/>
                  <a:ext cx="131400" cy="4874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3">
            <p14:nvContentPartPr>
              <p14:cNvPr id="24" name="Encre 23">
                <a:extLst>
                  <a:ext uri="{FF2B5EF4-FFF2-40B4-BE49-F238E27FC236}">
                    <a16:creationId xmlns:a16="http://schemas.microsoft.com/office/drawing/2014/main" id="{65D8F7AE-78D2-C218-5AD6-801A5E570F0A}"/>
                  </a:ext>
                </a:extLst>
              </p14:cNvPr>
              <p14:cNvContentPartPr/>
              <p14:nvPr/>
            </p14:nvContentPartPr>
            <p14:xfrm rot="940200">
              <a:off x="6444233" y="2562170"/>
              <a:ext cx="34282" cy="33286"/>
            </p14:xfrm>
          </p:contentPart>
        </mc:Choice>
        <mc:Fallback xmlns="">
          <p:pic>
            <p:nvPicPr>
              <p:cNvPr id="24" name="Encre 23">
                <a:extLst>
                  <a:ext uri="{FF2B5EF4-FFF2-40B4-BE49-F238E27FC236}">
                    <a16:creationId xmlns:a16="http://schemas.microsoft.com/office/drawing/2014/main" id="{65D8F7AE-78D2-C218-5AD6-801A5E570F0A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 rot="940200">
                <a:off x="6435305" y="2508483"/>
                <a:ext cx="51780" cy="14030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25" name="Encre 24">
                <a:extLst>
                  <a:ext uri="{FF2B5EF4-FFF2-40B4-BE49-F238E27FC236}">
                    <a16:creationId xmlns:a16="http://schemas.microsoft.com/office/drawing/2014/main" id="{DC30BA70-21ED-76F6-43E1-104E1B6420BB}"/>
                  </a:ext>
                </a:extLst>
              </p14:cNvPr>
              <p14:cNvContentPartPr/>
              <p14:nvPr/>
            </p14:nvContentPartPr>
            <p14:xfrm>
              <a:off x="6441574" y="2602393"/>
              <a:ext cx="60120" cy="37800"/>
            </p14:xfrm>
          </p:contentPart>
        </mc:Choice>
        <mc:Fallback xmlns="">
          <p:pic>
            <p:nvPicPr>
              <p:cNvPr id="25" name="Encre 24">
                <a:extLst>
                  <a:ext uri="{FF2B5EF4-FFF2-40B4-BE49-F238E27FC236}">
                    <a16:creationId xmlns:a16="http://schemas.microsoft.com/office/drawing/2014/main" id="{DC30BA70-21ED-76F6-43E1-104E1B6420BB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6432574" y="2593393"/>
                <a:ext cx="77760" cy="55440"/>
              </a:xfrm>
              <a:prstGeom prst="rect">
                <a:avLst/>
              </a:prstGeom>
            </p:spPr>
          </p:pic>
        </mc:Fallback>
      </mc:AlternateContent>
      <p:sp>
        <p:nvSpPr>
          <p:cNvPr id="31" name="Titre 30">
            <a:extLst>
              <a:ext uri="{FF2B5EF4-FFF2-40B4-BE49-F238E27FC236}">
                <a16:creationId xmlns:a16="http://schemas.microsoft.com/office/drawing/2014/main" id="{4F50EB87-7896-A447-BCF8-47466AC9E2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أ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سجل النشاط التالي لأنجزه في المنزل.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66548CBA-73AB-FD90-13A3-073BB3968C6B}"/>
              </a:ext>
            </a:extLst>
          </p:cNvPr>
          <p:cNvPicPr>
            <a:picLocks noChangeAspect="1"/>
          </p:cNvPicPr>
          <p:nvPr/>
        </p:nvPicPr>
        <p:blipFill>
          <a:blip r:embed="rId1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1C637A4-289F-EAD7-1830-222378890BCA}"/>
              </a:ext>
            </a:extLst>
          </p:cNvPr>
          <p:cNvPicPr>
            <a:picLocks noChangeAspect="1"/>
          </p:cNvPicPr>
          <p:nvPr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F3B2174-CC3D-47AB-6114-F07FBBA09680}"/>
              </a:ext>
            </a:extLst>
          </p:cNvPr>
          <p:cNvPicPr>
            <a:picLocks noChangeAspect="1"/>
          </p:cNvPicPr>
          <p:nvPr/>
        </p:nvPicPr>
        <p:blipFill>
          <a:blip r:embed="rId19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B0EEAC9-59EF-8025-2382-8D468B900E7D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8BEF6E48-9BC2-DE55-9B77-8C3539224B6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1A5C26C-61AB-AFD4-173F-19624447E5F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2FE3316E-7ECF-6C01-CD44-343FDE20140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DD585741-B0EF-28E9-4EF4-F98C72E073A7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7" name="Espace réservé pour une image  3">
            <a:extLst>
              <a:ext uri="{FF2B5EF4-FFF2-40B4-BE49-F238E27FC236}">
                <a16:creationId xmlns:a16="http://schemas.microsoft.com/office/drawing/2014/main" id="{866D4C9A-1958-B6E3-61F4-3EB3AED4C5F5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826183" y="2144158"/>
            <a:ext cx="828000" cy="827999"/>
          </a:xfrm>
          <a:prstGeom prst="rect">
            <a:avLst/>
          </a:prstGeom>
        </p:spPr>
      </p:pic>
      <p:pic>
        <p:nvPicPr>
          <p:cNvPr id="29" name="Espace réservé pour une image  28">
            <a:extLst>
              <a:ext uri="{FF2B5EF4-FFF2-40B4-BE49-F238E27FC236}">
                <a16:creationId xmlns:a16="http://schemas.microsoft.com/office/drawing/2014/main" id="{60133851-E6BA-1E05-84E6-B52DAC2DE2F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 descr="Une image contenant texte, lettre&#10;&#10;Le contenu généré par l’IA peut être incorrect.">
            <a:extLst>
              <a:ext uri="{FF2B5EF4-FFF2-40B4-BE49-F238E27FC236}">
                <a16:creationId xmlns:a16="http://schemas.microsoft.com/office/drawing/2014/main" id="{E92C33A1-E770-CFCF-2009-30A42DA4EB2E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BEBA8EAE-BF5A-486C-A8C5-ECC9F3942E4B}">
                <a14:imgProps xmlns:a14="http://schemas.microsoft.com/office/drawing/2010/main">
                  <a14:imgLayer r:embed="rId24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408079" y="2286489"/>
            <a:ext cx="2255859" cy="32869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19BAE786-0176-DFC0-C778-D9542D3A62A6}"/>
              </a:ext>
            </a:extLst>
          </p:cNvPr>
          <p:cNvSpPr txBox="1"/>
          <p:nvPr/>
        </p:nvSpPr>
        <p:spPr>
          <a:xfrm>
            <a:off x="360727" y="2306972"/>
            <a:ext cx="377004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8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1- أَقْرَأُ النَّصَّ جَيِّداً؛</a:t>
            </a:r>
          </a:p>
          <a:p>
            <a:pPr algn="r" rtl="1"/>
            <a:r>
              <a:rPr lang="ar-MA" sz="28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2- أَضَعُ خَطّاً تَحْتَ الْأَفْعالِ في الْفِقْرَةِ الْأولى.</a:t>
            </a:r>
            <a:endParaRPr lang="fr-FR" sz="2800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921850331"/>
      </p:ext>
    </p:extLst>
  </p:cSld>
  <p:clrMapOvr>
    <a:masterClrMapping/>
  </p:clrMapOvr>
  <p:transition spd="slow">
    <p:fade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2EBF6F-C61B-8DD4-CE86-2C54E4BAEF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76010F3D-FFAB-7068-AD9F-3A82201DB026}"/>
              </a:ext>
            </a:extLst>
          </p:cNvPr>
          <p:cNvSpPr txBox="1"/>
          <p:nvPr/>
        </p:nvSpPr>
        <p:spPr>
          <a:xfrm>
            <a:off x="746798" y="2753095"/>
            <a:ext cx="7650404" cy="2032754"/>
          </a:xfrm>
          <a:prstGeom prst="roundRect">
            <a:avLst>
              <a:gd name="adj" fmla="val 8738"/>
            </a:avLst>
          </a:prstGeom>
          <a:solidFill>
            <a:srgbClr val="ECF8FB"/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MA" sz="400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تَدَرَّبْتُ في حِصَّةِ </a:t>
            </a:r>
            <a:r>
              <a:rPr lang="ar-MA" sz="4000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ٱلْقِراءَةِ</a:t>
            </a:r>
            <a:r>
              <a:rPr lang="ar-MA" sz="400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عَلى .............................................</a:t>
            </a:r>
          </a:p>
          <a:p>
            <a:pPr algn="r" rtl="1"/>
            <a:r>
              <a:rPr lang="ar-MA" sz="400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أَمّا في حِصَّةِ </a:t>
            </a:r>
            <a:r>
              <a:rPr lang="ar-MA" sz="4000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ٱلْإِمْلاءِ</a:t>
            </a:r>
            <a:r>
              <a:rPr lang="ar-MA" sz="400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فَتَدَرَّبْتُ عَلى .......................................</a:t>
            </a:r>
          </a:p>
          <a:p>
            <a:pPr algn="r" rtl="1"/>
            <a:r>
              <a:rPr lang="ar-MA" sz="4000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بِٱسْتِعْمالِ</a:t>
            </a:r>
            <a:r>
              <a:rPr lang="ar-MA" sz="400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حيلَةٍ هِيَ: .........................................................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7A84CB7A-6623-5543-A587-D5F0D2797F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الختام من يذكرنا بأهم العناصر التي تعلمناها خلال حصة اليوم؟</a:t>
            </a:r>
            <a:endParaRPr lang="fr-FR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0294888B-A7FF-4CF4-0BB9-518C0AFEAEA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56F0FA06-0F5F-F3BA-9212-F7F66E5C954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91DCBAFD-C628-3492-2CA6-68649BF71A9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D9795DB2-B749-26E8-68EA-ABF42F33C7D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1F27E3A8-F59D-9D99-754B-ADCF6B7A91C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D72E219E-F557-57CE-DFC8-D4573F9329E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9269601-80A5-D961-3BC3-8AC703C13236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9A8B74E-C9B7-1EC4-EE35-3BA650581338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739C708-BC69-860B-75C6-FB57CB0D6F05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</p:spTree>
    <p:extLst>
      <p:ext uri="{BB962C8B-B14F-4D97-AF65-F5344CB8AC3E}">
        <p14:creationId xmlns:p14="http://schemas.microsoft.com/office/powerpoint/2010/main" val="2334091436"/>
      </p:ext>
    </p:extLst>
  </p:cSld>
  <p:clrMapOvr>
    <a:masterClrMapping/>
  </p:clrMapOvr>
  <p:transition spd="slow">
    <p:fade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space réservé pour une image  8">
            <a:extLst>
              <a:ext uri="{FF2B5EF4-FFF2-40B4-BE49-F238E27FC236}">
                <a16:creationId xmlns:a16="http://schemas.microsoft.com/office/drawing/2014/main" id="{B52BAF84-E432-D2E6-AEE7-19C0B5747E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427" b="26427"/>
          <a:stretch>
            <a:fillRect/>
          </a:stretch>
        </p:blipFill>
        <p:spPr>
          <a:xfrm>
            <a:off x="869475" y="954736"/>
            <a:ext cx="7202258" cy="4801505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3870820617"/>
      </p:ext>
    </p:extLst>
  </p:cSld>
  <p:clrMapOvr>
    <a:masterClrMapping/>
  </p:clrMapOvr>
  <p:transition spd="slow">
    <p:fade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5">
            <a:extLst>
              <a:ext uri="{FF2B5EF4-FFF2-40B4-BE49-F238E27FC236}">
                <a16:creationId xmlns:a16="http://schemas.microsoft.com/office/drawing/2014/main" id="{D6C845C3-435E-2744-A6FD-555E59AA5E3E}"/>
              </a:ext>
            </a:extLst>
          </p:cNvPr>
          <p:cNvSpPr txBox="1"/>
          <p:nvPr/>
        </p:nvSpPr>
        <p:spPr>
          <a:xfrm>
            <a:off x="1681258" y="1216761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بناء على إنجازات المتعلمين خلال الممارسة المستقلة </a:t>
            </a:r>
          </a:p>
        </p:txBody>
      </p:sp>
      <p:sp>
        <p:nvSpPr>
          <p:cNvPr id="9" name="TextBox 5">
            <a:extLst>
              <a:ext uri="{FF2B5EF4-FFF2-40B4-BE49-F238E27FC236}">
                <a16:creationId xmlns:a16="http://schemas.microsoft.com/office/drawing/2014/main" id="{E8B4EECF-07ED-D28D-7226-EF4687FBE013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r>
              <a:rPr lang="ar-MA" sz="3600" dirty="0"/>
              <a:t>تسجل النسبة على صفحة اليوم من مذكرة الأستاذ.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1D026C11-ACEF-1479-A45B-6F61C93E7CAC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F7710252-FC74-A49D-B5B6-648FE469D43A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090EBD44-78CF-B263-00A4-0A0AC3652BB4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3600" b="1" kern="1200" dirty="0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86386997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20304</TotalTime>
  <Words>1723</Words>
  <Application>Microsoft Office PowerPoint</Application>
  <PresentationFormat>Affichage à l'écran (4:3)</PresentationFormat>
  <Paragraphs>470</Paragraphs>
  <Slides>62</Slides>
  <Notes>0</Notes>
  <HiddenSlides>0</HiddenSlides>
  <MMClips>4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7</vt:i4>
      </vt:variant>
      <vt:variant>
        <vt:lpstr>Titres des diapositives</vt:lpstr>
      </vt:variant>
      <vt:variant>
        <vt:i4>62</vt:i4>
      </vt:variant>
    </vt:vector>
  </HeadingPairs>
  <TitlesOfParts>
    <vt:vector size="80" baseType="lpstr">
      <vt:lpstr>Microsoft Uighur</vt:lpstr>
      <vt:lpstr>Dosis ExtraBold</vt:lpstr>
      <vt:lpstr>Dosis Medium</vt:lpstr>
      <vt:lpstr>Modern Love</vt:lpstr>
      <vt:lpstr>Dosis SemiBold</vt:lpstr>
      <vt:lpstr>Calibri Light</vt:lpstr>
      <vt:lpstr>Dosis</vt:lpstr>
      <vt:lpstr>Calibri</vt:lpstr>
      <vt:lpstr>Arial</vt:lpstr>
      <vt:lpstr>Aptos</vt:lpstr>
      <vt:lpstr>Wingdings</vt:lpstr>
      <vt:lpstr>Thème Office</vt:lpstr>
      <vt:lpstr>Conception personnalisée</vt:lpstr>
      <vt:lpstr>01- نشاط اعتيادي</vt:lpstr>
      <vt:lpstr>03- استماع وتحدث</vt:lpstr>
      <vt:lpstr>04- قراءة/ كتابة</vt:lpstr>
      <vt:lpstr>05- اختتام الحصة</vt:lpstr>
      <vt:lpstr>00_Env-Enseignant</vt:lpstr>
      <vt:lpstr>Présentation PowerPoint</vt:lpstr>
      <vt:lpstr>Présentation PowerPoint</vt:lpstr>
      <vt:lpstr>تنظيم حصص الأسبوع</vt:lpstr>
      <vt:lpstr>هيكلة حصة اليومِ</vt:lpstr>
      <vt:lpstr>عند نهاية الحصة</vt:lpstr>
      <vt:lpstr>مرحبا بكم. سننطلق في حصة اللغة العربية.</vt:lpstr>
      <vt:lpstr>ضعوا اللوحة والكراسة في القمطر.</vt:lpstr>
      <vt:lpstr>افتتاح الحصة</vt:lpstr>
      <vt:lpstr>سنتدرب اليوم على توظيف الكلمات البصرية. من يذكر بالكلمات البصرية لهذا الأسبوع؟</vt:lpstr>
      <vt:lpstr>من يقرأ؟</vt:lpstr>
      <vt:lpstr>خذوا ألواحكم.</vt:lpstr>
      <vt:lpstr>اقرؤا الجملة. ستكتبون الكلمة الناقصة انطلاقا من الكلمات المقترحة.</vt:lpstr>
      <vt:lpstr>من وجد الكلمة المناسبة لمعنى الجملة؟ ما رأيكم؟   - صححوا</vt:lpstr>
      <vt:lpstr>هذه جملة أخرى. اكتبوا الكلمة الناقصة انطلاقا من الكلمات المقترحة.</vt:lpstr>
      <vt:lpstr>من وجد الكلمة المناسبة لمعنى الجملة؟ ما رأيك؟  ــــ صححوا.</vt:lpstr>
      <vt:lpstr>هذه جملة أخرى. اكتبوا الكلمة الناقصة انطلاقا من الكلمات المقترحة.</vt:lpstr>
      <vt:lpstr>من وجد الكلمة المناسبة لمعنى الجملة؟ ما رأيكم؟ ـــ صححوا.</vt:lpstr>
      <vt:lpstr>هذه جملة أخرى. اكتبوا الكلمة الناقصة انطلاقا من الكلمات المقترحة.</vt:lpstr>
      <vt:lpstr>من وجد الكلمة المناسبة لمعنى الجملة؟ ما رأيك؟  ــــ صححوا.</vt:lpstr>
      <vt:lpstr>قراءة</vt:lpstr>
      <vt:lpstr>خذوا النص ص 91. نبدأ بتذكر معاني المفردات. ضعوا الكلمة المناسبة أمام كل تعريف.</vt:lpstr>
      <vt:lpstr>سأعين من يقرأ قراءة معبرة. أنصتوا لقراءة زميلكم. في كل مرة يقرأ اسم شخصية ارفعوا يدكم. </vt:lpstr>
      <vt:lpstr>ستعيدون قراءة النص؛ في هذه المرة كلما قرأ صديقكم كلمة لا تفهمونها ارفعوا أيديكم لنشرحها. </vt:lpstr>
      <vt:lpstr>خذوا ص 93. ستستنتجون معلومات ضمنية في النص. </vt:lpstr>
      <vt:lpstr>ماذا نسمي المعلومات التي ترد في النص بشكل غير مباشر؟</vt:lpstr>
      <vt:lpstr>نتذكر. من يقرأ؟</vt:lpstr>
      <vt:lpstr>من يذكر بخطوات توظيف الكلمات المفاتيح لاستنتاج معلومات ضمنية في النص؟</vt:lpstr>
      <vt:lpstr>من يقرأ؟ انتبهوا جيدا.</vt:lpstr>
      <vt:lpstr>خذوا الصفحة 93. ستطبقون الإستراتيجية. من يقرأ التعليمة؟ من يقرأ الأسئلة؟ -أنجزوا.</vt:lpstr>
      <vt:lpstr>من يقرأ السؤال الأول؟ ما المطلوب بالضبط في السؤال؟</vt:lpstr>
      <vt:lpstr>هل وردت الإجابة بشكل صريح في النص؟ ما العبارة الدالة على الجواب؟ - صححوا</vt:lpstr>
      <vt:lpstr>من يقرأ السؤال الثاني؟ من يجيب؟ ما المؤشر الذي يدل على ذلك في النص؟</vt:lpstr>
      <vt:lpstr>من يقرأ السؤال الثالث؟ من يجيب؟ هل أنتم متفقون؟ </vt:lpstr>
      <vt:lpstr>نمر إلى السؤال الرابع. من يقرأ؟ - أنجزوا سأمر بين الصفوف. أمامكم 4 دقائق. </vt:lpstr>
      <vt:lpstr>نصحح. ما الفكرة الأولى التي وردت في النص؟</vt:lpstr>
      <vt:lpstr>خذوا الواجب المنزلي. من كتب توصيفا للعبته المفضلة؟ سأستمع لكم.</vt:lpstr>
      <vt:lpstr>أنجزوا الآن التمرين الخامس. سأتنقل إليكم.</vt:lpstr>
      <vt:lpstr>Présentation PowerPoint</vt:lpstr>
      <vt:lpstr>لعبة الأضداد. ما ضد الكلمات التالية؟</vt:lpstr>
      <vt:lpstr>تأكدوا من أجوبتكم. من يريد أن يقدم كلمة وضدها؟</vt:lpstr>
      <vt:lpstr>إملاء</vt:lpstr>
      <vt:lpstr>في حصة الإملاء سنواصل التدرب على كتابة التاء أواخر الكلمات بشكل صحيح. </vt:lpstr>
      <vt:lpstr>نمر لقراءة الكلمات. المطلوب هو أن تقرأ مع الوقف على آخر الكلمة. سأعين الكلمة وأنت تقرأ. من يبدأ؟</vt:lpstr>
      <vt:lpstr>هذه كلمات تبتدئ بتاء مبسوطة. من يقرؤها؟ وهذه كلمات تنتهي بتاء مربوطة. من يقرأ؟ </vt:lpstr>
      <vt:lpstr>هذا سؤال من يذكرنا بالإجابة عنه؟</vt:lpstr>
      <vt:lpstr>نتذكر خطوات كتابة التاء آخر الكلمة بشكل صحيح.</vt:lpstr>
      <vt:lpstr>الآن، ستكتبون كلمات تنتهي بتاء. خذوا ألواحكم.</vt:lpstr>
      <vt:lpstr>اكتبوا التاء بشكل صحيح في الكلمتين. ستبررون اختياراتكم.</vt:lpstr>
      <vt:lpstr>اكتبوا التاء بشكل صحيح في الكلمتين. ستبررون اختياراتكم.</vt:lpstr>
      <vt:lpstr>والآن اكتبوا الجملة بشكل صحيح.</vt:lpstr>
      <vt:lpstr>خذوا كراساتكم على الصفحة 95. ستواصلون التدرب على كتابة التاء آخر الكلمات بشكل ثنائي. </vt:lpstr>
      <vt:lpstr>من يقرأ التعليمة؟  ـــ أنجزوا بشكل فردي (ثلاث دقائق).</vt:lpstr>
      <vt:lpstr>في ثنائيات وضح لزميلك كيف حددت نوع التاء في الكلمات. (دقيقة واحدة)</vt:lpstr>
      <vt:lpstr>نصحح جملة جملة. من يتقاسم جوابه؟ من يمر لرسم التاء على السبورة؟  ـــ هل أنتم متفقون؟</vt:lpstr>
      <vt:lpstr>انتبهوا للتصحيح.</vt:lpstr>
      <vt:lpstr>الآن اكتبوا الفقرة التي سأمليها عليكم . انتبهوا لكتابة «التاء» آخر الكلمات ل "ال". يملي الأستاذ الفقرة في الشريحة الموالية دون إظهارها.</vt:lpstr>
      <vt:lpstr>انتبهوا للتصحيح.</vt:lpstr>
      <vt:lpstr>اختــتام الحــصة</vt:lpstr>
      <vt:lpstr>أسجل النشاط التالي لأنجزه في المنزل.</vt:lpstr>
      <vt:lpstr>في الختام من يذكرنا بأهم العناصر التي تعلمناها خلال حصة اليوم؟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BTIHAJ</dc:creator>
  <cp:lastModifiedBy>KHAOUA AZEDDIN</cp:lastModifiedBy>
  <cp:revision>51</cp:revision>
  <dcterms:created xsi:type="dcterms:W3CDTF">2023-09-20T21:35:22Z</dcterms:created>
  <dcterms:modified xsi:type="dcterms:W3CDTF">2025-12-29T18:40:40Z</dcterms:modified>
</cp:coreProperties>
</file>