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1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2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3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4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5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6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17.xml" ContentType="application/vnd.openxmlformats-officedocument.theme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773" r:id="rId4"/>
    <p:sldMasterId id="2147483836" r:id="rId5"/>
    <p:sldMasterId id="2147483851" r:id="rId6"/>
    <p:sldMasterId id="2147483863" r:id="rId7"/>
    <p:sldMasterId id="2147483865" r:id="rId8"/>
    <p:sldMasterId id="2147483886" r:id="rId9"/>
    <p:sldMasterId id="2147483898" r:id="rId10"/>
    <p:sldMasterId id="2147483902" r:id="rId11"/>
    <p:sldMasterId id="2147483925" r:id="rId12"/>
    <p:sldMasterId id="2147483948" r:id="rId13"/>
    <p:sldMasterId id="2147483965" r:id="rId14"/>
    <p:sldMasterId id="2147483988" r:id="rId15"/>
    <p:sldMasterId id="2147484002" r:id="rId16"/>
    <p:sldMasterId id="2147484014" r:id="rId17"/>
    <p:sldMasterId id="2147484032" r:id="rId18"/>
  </p:sldMasterIdLst>
  <p:notesMasterIdLst>
    <p:notesMasterId r:id="rId91"/>
  </p:notesMasterIdLst>
  <p:sldIdLst>
    <p:sldId id="2147482826" r:id="rId19"/>
    <p:sldId id="2147482723" r:id="rId20"/>
    <p:sldId id="2147482724" r:id="rId21"/>
    <p:sldId id="2147482692" r:id="rId22"/>
    <p:sldId id="2147482531" r:id="rId23"/>
    <p:sldId id="2147482727" r:id="rId24"/>
    <p:sldId id="2147482713" r:id="rId25"/>
    <p:sldId id="2147482728" r:id="rId26"/>
    <p:sldId id="2147482508" r:id="rId27"/>
    <p:sldId id="2147482729" r:id="rId28"/>
    <p:sldId id="2147482730" r:id="rId29"/>
    <p:sldId id="2134806537" r:id="rId30"/>
    <p:sldId id="2147482807" r:id="rId31"/>
    <p:sldId id="2147482751" r:id="rId32"/>
    <p:sldId id="2134806539" r:id="rId33"/>
    <p:sldId id="2147482519" r:id="rId34"/>
    <p:sldId id="2147482752" r:id="rId35"/>
    <p:sldId id="2134806541" r:id="rId36"/>
    <p:sldId id="2134806522" r:id="rId37"/>
    <p:sldId id="2134806543" r:id="rId38"/>
    <p:sldId id="2134806544" r:id="rId39"/>
    <p:sldId id="2134806542" r:id="rId40"/>
    <p:sldId id="2134806551" r:id="rId41"/>
    <p:sldId id="2134806552" r:id="rId42"/>
    <p:sldId id="2134806554" r:id="rId43"/>
    <p:sldId id="2134806547" r:id="rId44"/>
    <p:sldId id="2134806548" r:id="rId45"/>
    <p:sldId id="2134806550" r:id="rId46"/>
    <p:sldId id="2134808473" r:id="rId47"/>
    <p:sldId id="2147482486" r:id="rId48"/>
    <p:sldId id="2147482539" r:id="rId49"/>
    <p:sldId id="2147482809" r:id="rId50"/>
    <p:sldId id="2147482542" r:id="rId51"/>
    <p:sldId id="2147482813" r:id="rId52"/>
    <p:sldId id="2147482705" r:id="rId53"/>
    <p:sldId id="2147482740" r:id="rId54"/>
    <p:sldId id="2147482778" r:id="rId55"/>
    <p:sldId id="2147482741" r:id="rId56"/>
    <p:sldId id="2147482794" r:id="rId57"/>
    <p:sldId id="2147482742" r:id="rId58"/>
    <p:sldId id="2147482814" r:id="rId59"/>
    <p:sldId id="2147482782" r:id="rId60"/>
    <p:sldId id="2147482798" r:id="rId61"/>
    <p:sldId id="2147482797" r:id="rId62"/>
    <p:sldId id="2147482799" r:id="rId63"/>
    <p:sldId id="2147482801" r:id="rId64"/>
    <p:sldId id="2147482800" r:id="rId65"/>
    <p:sldId id="2147482816" r:id="rId66"/>
    <p:sldId id="2147482817" r:id="rId67"/>
    <p:sldId id="2147482818" r:id="rId68"/>
    <p:sldId id="2147482819" r:id="rId69"/>
    <p:sldId id="2147482820" r:id="rId70"/>
    <p:sldId id="2147482827" r:id="rId71"/>
    <p:sldId id="2147482828" r:id="rId72"/>
    <p:sldId id="2147482821" r:id="rId73"/>
    <p:sldId id="2147482822" r:id="rId74"/>
    <p:sldId id="2147482823" r:id="rId75"/>
    <p:sldId id="2147482824" r:id="rId76"/>
    <p:sldId id="2147482825" r:id="rId77"/>
    <p:sldId id="2147482791" r:id="rId78"/>
    <p:sldId id="2147482763" r:id="rId79"/>
    <p:sldId id="2147482761" r:id="rId80"/>
    <p:sldId id="2147482829" r:id="rId81"/>
    <p:sldId id="2147482524" r:id="rId82"/>
    <p:sldId id="337" r:id="rId83"/>
    <p:sldId id="2147482811" r:id="rId84"/>
    <p:sldId id="2147482753" r:id="rId85"/>
    <p:sldId id="2147482764" r:id="rId86"/>
    <p:sldId id="2147482521" r:id="rId87"/>
    <p:sldId id="2147482499" r:id="rId88"/>
    <p:sldId id="2147482510" r:id="rId89"/>
    <p:sldId id="2147482522" r:id="rId90"/>
  </p:sldIdLst>
  <p:sldSz cx="9144000" cy="6858000" type="screen4x3"/>
  <p:notesSz cx="6858000" cy="9144000"/>
  <p:embeddedFontLst>
    <p:embeddedFont>
      <p:font typeface="Abadi" panose="020B0604020104020204" pitchFamily="34" charset="0"/>
      <p:regular r:id="rId92"/>
      <p:bold r:id="rId93"/>
      <p:italic r:id="rId94"/>
      <p:boldItalic r:id="rId95"/>
    </p:embeddedFont>
    <p:embeddedFont>
      <p:font typeface="Dosis" panose="02010703020202060003" pitchFamily="2" charset="0"/>
      <p:regular r:id="rId96"/>
      <p:bold r:id="rId97"/>
    </p:embeddedFont>
    <p:embeddedFont>
      <p:font typeface="Dosis Medium" pitchFamily="2" charset="0"/>
      <p:regular r:id="rId98"/>
      <p:bold r:id="rId99"/>
    </p:embeddedFont>
    <p:embeddedFont>
      <p:font typeface="Dosis SemiBold" panose="02010703020202060003" pitchFamily="2" charset="0"/>
      <p:regular r:id="rId100"/>
      <p:bold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Noto Sans Symbols" panose="020B0604020202020204" charset="0"/>
      <p:regular r:id="rId104"/>
      <p:bold r:id="rId10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69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102" Type="http://schemas.openxmlformats.org/officeDocument/2006/relationships/font" Target="fonts/font11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2.xml"/><Relationship Id="rId95" Type="http://schemas.openxmlformats.org/officeDocument/2006/relationships/font" Target="fonts/font4.fntdata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59" Type="http://schemas.openxmlformats.org/officeDocument/2006/relationships/slide" Target="slides/slide41.xml"/><Relationship Id="rId103" Type="http://schemas.openxmlformats.org/officeDocument/2006/relationships/font" Target="fonts/font12.fntdata"/><Relationship Id="rId129" Type="http://schemas.openxmlformats.org/officeDocument/2006/relationships/presProps" Target="presProps.xml"/><Relationship Id="rId54" Type="http://schemas.openxmlformats.org/officeDocument/2006/relationships/slide" Target="slides/slide36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6.fntdata"/><Relationship Id="rId104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131" Type="http://schemas.openxmlformats.org/officeDocument/2006/relationships/theme" Target="theme/theme1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font" Target="fonts/font9.fntdata"/><Relationship Id="rId105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7.xml"/><Relationship Id="rId46" Type="http://schemas.openxmlformats.org/officeDocument/2006/relationships/slide" Target="slides/slide28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62" Type="http://schemas.openxmlformats.org/officeDocument/2006/relationships/slide" Target="slides/slide44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1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96F9558-E41B-9C27-C979-BA6AE4E9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2676331-E1DD-5FA1-495B-815FEF085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201665D-3EDC-3EAD-725E-B0960DB7F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787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64FDC699-8FA6-5B33-5F31-B487300B2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6BF5510-0E38-1197-71F2-317814BF38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97C180-BAF8-9D10-5D1E-5A4C6236EC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438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6.png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6.png"/></Relationships>
</file>

<file path=ppt/slideLayouts/_rels/slideLayout2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739569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 panose="020B0604020202020204" pitchFamily="3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14472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7520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046255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1983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1514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 panose="020B0604020202020204" pitchFamily="34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374367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44527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087892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921446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99041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4161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3148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62053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477828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91047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57042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05601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04613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4160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80143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88680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67495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34958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9089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873110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49953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0827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40686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83232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81942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71781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3392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32741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93706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686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55357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81346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34783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61927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354865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8628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62937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54922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44555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01343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785528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02597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6020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4.xml"/><Relationship Id="rId21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43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image" Target="../media/image15.bin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73.xml"/><Relationship Id="rId21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20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80.xml"/><Relationship Id="rId19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Relationship Id="rId22" Type="http://schemas.openxmlformats.org/officeDocument/2006/relationships/slideLayout" Target="../slideLayouts/slideLayout19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26.xml"/><Relationship Id="rId19" Type="http://schemas.openxmlformats.org/officeDocument/2006/relationships/image" Target="../media/image15.bin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1.xml"/><Relationship Id="rId13" Type="http://schemas.openxmlformats.org/officeDocument/2006/relationships/slideLayout" Target="../slideLayouts/slideLayout246.xml"/><Relationship Id="rId1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36.xml"/><Relationship Id="rId21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40.xml"/><Relationship Id="rId12" Type="http://schemas.openxmlformats.org/officeDocument/2006/relationships/slideLayout" Target="../slideLayouts/slideLayout245.xml"/><Relationship Id="rId17" Type="http://schemas.openxmlformats.org/officeDocument/2006/relationships/slideLayout" Target="../slideLayouts/slideLayout250.xml"/><Relationship Id="rId2" Type="http://schemas.openxmlformats.org/officeDocument/2006/relationships/slideLayout" Target="../slideLayouts/slideLayout235.xml"/><Relationship Id="rId16" Type="http://schemas.openxmlformats.org/officeDocument/2006/relationships/slideLayout" Target="../slideLayouts/slideLayout249.xml"/><Relationship Id="rId20" Type="http://schemas.openxmlformats.org/officeDocument/2006/relationships/slideLayout" Target="../slideLayouts/slideLayout253.xml"/><Relationship Id="rId1" Type="http://schemas.openxmlformats.org/officeDocument/2006/relationships/slideLayout" Target="../slideLayouts/slideLayout234.xml"/><Relationship Id="rId6" Type="http://schemas.openxmlformats.org/officeDocument/2006/relationships/slideLayout" Target="../slideLayouts/slideLayout239.xml"/><Relationship Id="rId11" Type="http://schemas.openxmlformats.org/officeDocument/2006/relationships/slideLayout" Target="../slideLayouts/slideLayout244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238.xml"/><Relationship Id="rId15" Type="http://schemas.openxmlformats.org/officeDocument/2006/relationships/slideLayout" Target="../slideLayouts/slideLayout248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3.xml"/><Relationship Id="rId19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37.xml"/><Relationship Id="rId9" Type="http://schemas.openxmlformats.org/officeDocument/2006/relationships/slideLayout" Target="../slideLayouts/slideLayout242.xml"/><Relationship Id="rId14" Type="http://schemas.openxmlformats.org/officeDocument/2006/relationships/slideLayout" Target="../slideLayouts/slideLayout247.xml"/><Relationship Id="rId22" Type="http://schemas.openxmlformats.org/officeDocument/2006/relationships/slideLayout" Target="../slideLayouts/slideLayout2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30946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4" r:id="rId7"/>
    <p:sldLayoutId id="2147483895" r:id="rId8"/>
    <p:sldLayoutId id="2147483896" r:id="rId9"/>
    <p:sldLayoutId id="214748389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753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8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  <p:sldLayoutId id="2147484050" r:id="rId18"/>
    <p:sldLayoutId id="2147484051" r:id="rId19"/>
    <p:sldLayoutId id="2147484052" r:id="rId20"/>
    <p:sldLayoutId id="2147484053" r:id="rId21"/>
    <p:sldLayoutId id="21474840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microsoft.com/office/2007/relationships/hdphoto" Target="../media/hdphoto4.wdp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32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3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34.xml"/><Relationship Id="rId7" Type="http://schemas.openxmlformats.org/officeDocument/2006/relationships/image" Target="../media/image40.png"/><Relationship Id="rId12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27.gif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34.xml"/><Relationship Id="rId7" Type="http://schemas.openxmlformats.org/officeDocument/2006/relationships/image" Target="../media/image40.png"/><Relationship Id="rId12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27.gif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33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4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3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59.png"/><Relationship Id="rId4" Type="http://schemas.openxmlformats.org/officeDocument/2006/relationships/image" Target="../media/image35.png"/><Relationship Id="rId9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59.png"/><Relationship Id="rId4" Type="http://schemas.openxmlformats.org/officeDocument/2006/relationships/image" Target="../media/image40.png"/><Relationship Id="rId9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42.png"/><Relationship Id="rId11" Type="http://schemas.openxmlformats.org/officeDocument/2006/relationships/image" Target="../media/image61.png"/><Relationship Id="rId5" Type="http://schemas.openxmlformats.org/officeDocument/2006/relationships/image" Target="../media/image41.png"/><Relationship Id="rId10" Type="http://schemas.openxmlformats.org/officeDocument/2006/relationships/image" Target="../media/image59.png"/><Relationship Id="rId4" Type="http://schemas.openxmlformats.org/officeDocument/2006/relationships/image" Target="../media/image40.png"/><Relationship Id="rId9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5.png"/><Relationship Id="rId7" Type="http://schemas.openxmlformats.org/officeDocument/2006/relationships/image" Target="../media/image4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5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4.png"/><Relationship Id="rId4" Type="http://schemas.openxmlformats.org/officeDocument/2006/relationships/image" Target="../media/image40.png"/><Relationship Id="rId9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33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42.png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Relationship Id="rId9" Type="http://schemas.openxmlformats.org/officeDocument/2006/relationships/image" Target="../media/image4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png"/><Relationship Id="rId11" Type="http://schemas.openxmlformats.org/officeDocument/2006/relationships/image" Target="../media/image43.png"/><Relationship Id="rId5" Type="http://schemas.openxmlformats.org/officeDocument/2006/relationships/image" Target="../media/image81.png"/><Relationship Id="rId10" Type="http://schemas.openxmlformats.org/officeDocument/2006/relationships/image" Target="../media/image42.png"/><Relationship Id="rId4" Type="http://schemas.openxmlformats.org/officeDocument/2006/relationships/image" Target="../media/image80.png"/><Relationship Id="rId9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png"/><Relationship Id="rId11" Type="http://schemas.openxmlformats.org/officeDocument/2006/relationships/image" Target="../media/image43.png"/><Relationship Id="rId5" Type="http://schemas.openxmlformats.org/officeDocument/2006/relationships/image" Target="../media/image81.png"/><Relationship Id="rId10" Type="http://schemas.openxmlformats.org/officeDocument/2006/relationships/image" Target="../media/image42.png"/><Relationship Id="rId4" Type="http://schemas.openxmlformats.org/officeDocument/2006/relationships/image" Target="../media/image80.png"/><Relationship Id="rId9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0.png"/><Relationship Id="rId4" Type="http://schemas.openxmlformats.org/officeDocument/2006/relationships/image" Target="../media/image40.png"/><Relationship Id="rId9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7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11" Type="http://schemas.openxmlformats.org/officeDocument/2006/relationships/image" Target="../media/image81.png"/><Relationship Id="rId5" Type="http://schemas.openxmlformats.org/officeDocument/2006/relationships/image" Target="../media/image40.png"/><Relationship Id="rId10" Type="http://schemas.openxmlformats.org/officeDocument/2006/relationships/image" Target="../media/image80.png"/><Relationship Id="rId4" Type="http://schemas.openxmlformats.org/officeDocument/2006/relationships/image" Target="../media/image35.png"/><Relationship Id="rId9" Type="http://schemas.openxmlformats.org/officeDocument/2006/relationships/image" Target="../media/image7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8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7.gif"/><Relationship Id="rId4" Type="http://schemas.openxmlformats.org/officeDocument/2006/relationships/image" Target="../media/image8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3E94F98-4B70-6FAF-1C4D-4D4E74AFF1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4" b="348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6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«متع جسمك»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قراءة فقرة بطلاقة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noProof="0" dirty="0">
                <a:cs typeface="Microsoft Uighur" panose="02000000000000000000" pitchFamily="2" charset="-78"/>
              </a:rPr>
              <a:t>استثمار أساليب سرد أنشطة مرتبطة  بالمجال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9643" y="2790288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عرض ليلى"  قراءة جهرية واستثمار استراتيجيات الفهم.</a:t>
            </a:r>
            <a:r>
              <a:rPr lang="f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/ </a:t>
            </a:r>
            <a:r>
              <a:rPr kumimoji="0" lang="ar-MA" sz="18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الكتابة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281752" y="56047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defRPr/>
            </a:pPr>
            <a:r>
              <a:rPr lang="ar-MA" dirty="0">
                <a:cs typeface="Microsoft Uighur" panose="02000000000000000000" pitchFamily="2" charset="-78"/>
              </a:rPr>
              <a:t>التعليق على مشاهد بجمل تامة</a:t>
            </a:r>
          </a:p>
        </p:txBody>
      </p:sp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3352" y="5228860"/>
            <a:ext cx="386069" cy="457558"/>
          </a:xfrm>
          <a:prstGeom prst="rect">
            <a:avLst/>
          </a:prstGeom>
        </p:spPr>
      </p:pic>
      <p:pic>
        <p:nvPicPr>
          <p:cNvPr id="8" name="Google Shape;1234;p4">
            <a:extLst>
              <a:ext uri="{FF2B5EF4-FFF2-40B4-BE49-F238E27FC236}">
                <a16:creationId xmlns:a16="http://schemas.microsoft.com/office/drawing/2014/main" id="{903A36CB-328A-8E7D-0553-C72AC7BBD3E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66259" y="3940761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53F0DC13-74D0-F835-A443-00E931646CF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1372" y="2683325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35 كلمة؛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استثمار أساليب سرد أنشطة مرتبطة بالمجال؛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ED84BE-429A-B4B3-7B6D-4624E23CEA9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45432"/>
            <a:ext cx="705419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AA900-A5D0-1E15-9ED2-05D3DB238FCA}"/>
              </a:ext>
            </a:extLst>
          </p:cNvPr>
          <p:cNvSpPr/>
          <p:nvPr/>
        </p:nvSpPr>
        <p:spPr>
          <a:xfrm>
            <a:off x="782426" y="4716752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 "عرض ليلى" قراءة جهرية / استثمار إستراتيجيات الفهم؛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13327" y="5157356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850850" y="5528676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التعليق على مشاهد بجمل تامة.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«متع جسمك»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52CDC9-4AA2-E302-5840-0917399465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526FF3-EADF-2B53-46FE-587D3A0A434F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9C5DBA-1BCB-FB46-04AD-A5336FD5C40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67B6B7-0FED-B106-D843-A700A297025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81108B-90D4-2805-94C1-F6D2378A19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1DB504-F36A-8A62-F31E-BC1799B94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9DBE38-905E-2B8C-E2BD-E181EB9F9A5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D6C357-C40F-9FAB-0B26-B7CF0C2C9A5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8F53B3-C30E-573C-3083-9CD79EC8C9B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A07CBFF-7677-5469-C40B-CB07815B5AFC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814DE0-7366-BF59-B173-4F832F6584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8E055E-FFCA-20C4-F605-D33BA63F0D3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463091-5053-ABA6-59B3-66661CE1CC2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C204CC-E03A-DF04-CD4B-7E06C970C76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1F8234-6972-F9CD-E3E5-3ADBD47A178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5971BF3-B2B4-FFC9-1ED8-5F99E07D1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7130B9-A95A-A8A8-B51A-D03A249F90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FFDEC7-FD0F-0566-322B-A0882E77109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326CBF-3F38-5403-EDE9-9374AAD67B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B74F2E8-839B-F3B3-794D-3EC034D63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A8AF03-9C23-A259-56AD-2E5D6FAC240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7B9246-C4A0-B0CE-5560-7DE7E39AF37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74C1ED-8525-476C-FFEB-D48D467EF8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0919E9-CB5E-8359-73DE-E22D778A50E3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36D350-19A6-1680-ED0D-010DEC4F5FC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7F131-A8B4-9601-815E-15F3638D3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EC4CE3-4B2F-2C1C-F139-DA713CCFC4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BD2A69-044F-3419-2B80-0D23829D99C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011DD90-33BB-93F6-F39D-EA71148417B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10BABB-EDC7-20F8-3561-1F59D6CE21A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BADD2E8-8DA3-2ED1-B3E4-844C39F4C2C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0D38EA-EF58-5A52-E69C-CC51230A366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0D3C86-E27F-3DBB-22F9-0C78EE0147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43A509-FAC5-4F6E-BF73-7C7EF65D9C8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F1F708-7A47-7B66-12B0-92C3D55F7BC4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1D73592-730A-741C-64D7-E5AB963449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3FA949E-C976-0F7F-2FE3-7A4BEFE9F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CD9878A-C75E-6937-3738-A72CD76A25D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098509A-8816-EA50-0D72-F160A58A31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6630335-3AB3-E6C6-9F5B-CAE291A48A7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025FBB9-2660-A821-E9DA-DAAE1AD5EC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Nachid - Matti3 Jismaka FULL - VEED (1)">
            <a:hlinkClick r:id="" action="ppaction://media"/>
            <a:extLst>
              <a:ext uri="{FF2B5EF4-FFF2-40B4-BE49-F238E27FC236}">
                <a16:creationId xmlns:a16="http://schemas.microsoft.com/office/drawing/2014/main" id="{6773CC73-104C-1283-31B9-66531FD4BB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3972" y="1962800"/>
            <a:ext cx="7482927" cy="421119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1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ct val="1000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D03310-C029-906A-24DE-F3CE8616F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D8C3E65-5337-5774-D322-B956F2D3C03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FB83F5-DA38-389C-1F9A-E2D589B331FB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7874D-D01C-3297-0087-BA24AD6944A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90513A-599D-10D5-A40E-B9A91DAB0C5D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A146A9-7F2D-3295-CEB5-59B7CA8B52BC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98DF8CC-41F9-B7F8-1111-B77523C7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AAEEBD-AA61-2234-2789-F58ED89C20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5AB5F5B-74FD-3553-E458-0FA21CAA026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8589AB4-02E4-8562-CFF5-5E5D067CC89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22E2B07-3B13-ADB7-49E8-D40D5E3F660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2BAB0C-1F80-5351-D4CC-8C99DB8597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Nachid - Matti3 Jismaka FULL - VEED (1)">
            <a:hlinkClick r:id="" action="ppaction://media"/>
            <a:extLst>
              <a:ext uri="{FF2B5EF4-FFF2-40B4-BE49-F238E27FC236}">
                <a16:creationId xmlns:a16="http://schemas.microsoft.com/office/drawing/2014/main" id="{D933C22B-CDCE-1BC6-CC2D-60BC012E24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3972" y="1962800"/>
            <a:ext cx="7482927" cy="421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15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5DB1A1-2297-A678-0F7C-B2FE03AC0A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A761E-A8E8-6916-42A2-1A778B296508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51DDCC-0474-0101-3217-B53A4E005C3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DA0DB-4C31-029A-7EC2-4A138525624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E92EA4-7CCC-44D7-BC80-7D47EFE3633E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3D7A2F6-C0D7-235F-FB97-D23F25212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ECA3589-FD33-0BB0-A059-6E5239B9CF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DD8C9C-66FD-D240-F0DF-3839735F70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9CD7D1-CD10-068A-718F-D614495190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24EB5F-BDA8-4B10-9F8F-341388D88B3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91AF-19B8-920D-66C3-BBF753CE4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5AB67DA-D494-3F46-BDB1-DF97578F7A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3AAB25FC-65D6-0BBA-5585-48E5D6BE375A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الطلاقة / التحدث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975A6F77-6912-8EF3-1CE9-8137BD703EE1}"/>
              </a:ext>
            </a:extLst>
          </p:cNvPr>
          <p:cNvSpPr txBox="1">
            <a:spLocks/>
          </p:cNvSpPr>
          <p:nvPr/>
        </p:nvSpPr>
        <p:spPr>
          <a:xfrm>
            <a:off x="2127380" y="3098945"/>
            <a:ext cx="497150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فقرة بدقة واسترسال؛</a:t>
            </a:r>
          </a:p>
          <a:p>
            <a:pPr lvl="0">
              <a:buClr>
                <a:srgbClr val="424D7B"/>
              </a:buClr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أساليب التحذير من عادات غير صحية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7B1BF2-CA98-D205-9E35-3839C29A3B3B}"/>
              </a:ext>
            </a:extLst>
          </p:cNvPr>
          <p:cNvSpPr txBox="1"/>
          <p:nvPr/>
        </p:nvSpPr>
        <p:spPr>
          <a:xfrm>
            <a:off x="3806890" y="1771950"/>
            <a:ext cx="3291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 /التحدث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4ADD5A5E-4C54-0529-6F16-EDC68DAF0B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8DB8D9B5-F0A2-4066-A01E-18FE40CDD5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4;p4">
            <a:extLst>
              <a:ext uri="{FF2B5EF4-FFF2-40B4-BE49-F238E27FC236}">
                <a16:creationId xmlns:a16="http://schemas.microsoft.com/office/drawing/2014/main" id="{04C13F64-1FAD-7311-37D9-980A8893C6A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-7365" r="-7365"/>
          <a:stretch>
            <a:fillRect/>
          </a:stretch>
        </p:blipFill>
        <p:spPr>
          <a:xfrm>
            <a:off x="955406" y="1790538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1624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EAAFBAED-D455-B76A-AD8F-A5B59271F049}"/>
              </a:ext>
            </a:extLst>
          </p:cNvPr>
          <p:cNvSpPr txBox="1">
            <a:spLocks/>
          </p:cNvSpPr>
          <p:nvPr/>
        </p:nvSpPr>
        <p:spPr>
          <a:xfrm>
            <a:off x="1" y="2114204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أَهُمُّ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بِٱلْخُروجِ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لِلْمَدْرَسَةِ دونَ أَنْ أَتَناوَلَ فَطورَ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أَلَحَّـتْ أُمّي عَلَيَّ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وَحَضَّرَتْ لي عَصيراً لَذيذاً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فَتَحَ شَهِيَّتي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فَتَناوَلْتُ فَطوراً مُتَوازِناً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تَعَلَّمْتُ يَوْمَها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فَوائِدَ تَناوُلِ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ٱلْفَطورِ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ٱلذَّهابِ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لِأَقْضي يَوْمي نَشيطاً يَقِظا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0B9609-BA90-B88A-0A4C-5FD4EF3FB0E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D31AF-0EA3-D6DD-8AC7-F9B405AACA57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6B577-A9FE-E188-E48A-28E2A36EAA4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CAEEEA-5B30-E26F-D6B3-B5232498EEB2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DA48EE-412D-A745-D417-9E3950F201FC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72BF27D-0FD8-ADDB-CFEE-22D86F7BA7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FD24BD-F787-5DCA-A5BD-E89E7B92F7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DA98B7-2B2E-C829-F936-C6730C25E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F19A57-A337-72C0-3E44-E1B3EFE913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92ED2D-8605-5DEB-F760-8906E10501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1C8AD7E-3720-956C-E230-84BD226B009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D6827F-2800-A2A0-1FBC-D788988964DC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3E4D04-2615-528C-6622-A4B797AEDE8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D132F3-FFAB-C6AF-4F35-ED41FA794CD3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9B5F6B-4A74-3955-BE24-482A24CF8C17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89F3875-3A06-1A4C-FA52-445354AFD3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179CE76-45F8-9151-F5D3-3B9254BEE9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2F074E-10FA-250F-FC6D-331F1853D7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5D1C8F-1842-6762-EDAD-52B15D7908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23EC73-7A6C-C164-9CA6-3EF95A6207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1A6B242-5D0A-EA8D-A03E-57BCAB8CEAEF}"/>
              </a:ext>
            </a:extLst>
          </p:cNvPr>
          <p:cNvSpPr txBox="1">
            <a:spLocks/>
          </p:cNvSpPr>
          <p:nvPr/>
        </p:nvSpPr>
        <p:spPr>
          <a:xfrm>
            <a:off x="1" y="2114204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أَهُمُّ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بِٱلْخُروجِ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لِلْمَدْرَسَةِ دونَ أَنْ أَتَناوَلَ فَطورَ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أَلَحَّـتْ أُمّي عَلَيَّ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وَحَضَّرَتْ لي عَصيراً لَذيذاً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فَتَحَ شَهِيَّتي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فَتَناوَلْتُ فَطوراً مُتَوازِناً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تَعَلَّمْتُ يَوْمَها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فَوائِدَ تَناوُلِ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ٱلْفَطورِ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ٱلذَّهابِ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لِأَقْضي يَوْمي نَشيطاً يَقِظا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 / التحدث.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D706EAF-35F4-AA08-C2A7-7FA47013F63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2EF9E7-25FB-E901-2023-347A1ECA9DFD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48DEB9-A7C7-9D50-3ACE-065DEC35F35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170E6B-9D59-E4A7-5552-AB8791E099B1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757A56-2263-5839-665C-1F40AB059255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A39209-B458-7FA0-7D30-52F24F4B0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62ABED-D548-CCB0-2AD5-9E9FD8348D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DD2693-B58B-BCF1-B8EE-5661FC89D9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C55DEB-E936-9A82-F5D7-71D32FDD24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849034F-936B-F1E2-1F33-BB02AFD1AE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A59BCFB-B84B-EA65-1826-5BB821D8E1B7}"/>
              </a:ext>
            </a:extLst>
          </p:cNvPr>
          <p:cNvSpPr txBox="1">
            <a:spLocks/>
          </p:cNvSpPr>
          <p:nvPr/>
        </p:nvSpPr>
        <p:spPr>
          <a:xfrm>
            <a:off x="1" y="2114204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أَهُمُّ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بِٱلْخُروجِ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لِلْمَدْرَسَةِ دونَ أَنْ أَتَناوَلَ فَطورَ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أَلَحَّـتْ أُمّي عَلَيَّ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وَحَضَّرَتْ لي عَصيراً لَذيذاً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فَتَحَ شَهِيَّتي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فَتَناوَلْتُ فَطوراً مُتَوازِناً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تَعَلَّمْتُ يَوْمَها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فَوائِدَ تَناوُلِ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ٱلْفَطورِ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ٱلذَّهابِ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لِأَقْضي يَوْمي نَشيطاً يَقِظا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EC3B-1C90-F786-378E-814D6F8F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91659-788B-E45A-17AB-67DEA6F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النص الذي تذكركم به هذه الفقرة؟ ما هي شخصياته؟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5643ACF-55DC-3A4C-0DC1-E8CF337D2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266936F-EEC0-2D95-9180-10BD84882BB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9F6DF2-300D-1B93-041F-81804C22CE4E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C814F3-DF4D-10D6-8F0D-DD7F82F125D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37DF45-F190-B0EA-CD2F-1A544F010D8C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312014-4DFD-1F2E-5B1B-368BA0B8F9C4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B5ACFCA-63C8-7282-5276-61B24884A6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D382BE-D704-E91B-C94E-A3CA397746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AF0433C-F611-E69E-205E-27D5892B67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F8099A-26D2-F954-652A-026222CD70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C7F034-8C68-F5FD-920B-DF100BE0FA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1C88951-FBCA-8C78-C882-8E70B78E0C9F}"/>
              </a:ext>
            </a:extLst>
          </p:cNvPr>
          <p:cNvSpPr txBox="1">
            <a:spLocks/>
          </p:cNvSpPr>
          <p:nvPr/>
        </p:nvSpPr>
        <p:spPr>
          <a:xfrm>
            <a:off x="1" y="2114204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أَهُمُّ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بِٱلْخُروجِ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لِلْمَدْرَسَةِ دونَ أَنْ أَتَناوَلَ فَطورَ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أَلَحَّـتْ أُمّي عَلَيَّ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وَحَضَّرَتْ لي عَصيراً لَذيذاً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فَتَحَ شَهِيَّتي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فَتَناوَلْتُ فَطوراً مُتَوازِناً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تَعَلَّمْتُ يَوْمَها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فَوائِدَ تَناوُلِ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ٱلْفَطورِ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ٱلذَّهابِ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لِأَقْضي يَوْمي نَشيطاً يَقِظا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58165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A6D361-5F6D-3649-5BA9-473900F482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8630DE-98E3-8BF4-93E1-2C9039F4906B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132F39-8576-0374-53C7-A67800D761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0653E7-349B-F3A9-95C6-E3DAD2FAB05D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CDC091-CA2A-DB9B-C770-7EEA76E4A1F8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5ED1AD-F883-8165-FE43-1E180352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18AF43-2F11-667B-415C-6884E795AA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678566-D517-2B9B-43AF-09EA691FBE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ADC7CB-EEEF-13CD-CAC4-5D6B3DA22E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A078F3-6BDE-FD4C-6856-010A87D3B38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EDCEC0-4B5D-E68E-8A59-E423735CECD5}"/>
              </a:ext>
            </a:extLst>
          </p:cNvPr>
          <p:cNvSpPr/>
          <p:nvPr/>
        </p:nvSpPr>
        <p:spPr>
          <a:xfrm>
            <a:off x="6112042" y="3447401"/>
            <a:ext cx="2367978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altLang="fr-FR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</a:t>
            </a: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لَّذيذُ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F68D3A6F-E11A-39EA-A7A4-41181D5644E0}"/>
              </a:ext>
            </a:extLst>
          </p:cNvPr>
          <p:cNvSpPr/>
          <p:nvPr/>
        </p:nvSpPr>
        <p:spPr>
          <a:xfrm>
            <a:off x="3404264" y="3447401"/>
            <a:ext cx="2376198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اَلْ</a:t>
            </a: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َدْرَسَة</a:t>
            </a: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ُ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B6A6BD5D-0CB2-4128-1286-20620FC60365}"/>
              </a:ext>
            </a:extLst>
          </p:cNvPr>
          <p:cNvSpPr/>
          <p:nvPr/>
        </p:nvSpPr>
        <p:spPr>
          <a:xfrm>
            <a:off x="826496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صَّباحُ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C761FF-3B35-F8C2-BADC-49E3BEAC4D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D49112-4A31-3620-1852-351B26EC0B82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A71A21-4F0D-34A2-22C5-EEFB6B8D2D4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12CB67-8155-99B2-56CD-A469E1BF2B98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648A4C-E20A-0E82-D185-63F705CC03F3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EEF84C6-A909-F799-5B93-4E4720A426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38BB224-03D2-D9C8-6EE3-0E2C185D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B9C68E-E8A4-47D9-16FD-2181BB9D3F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1D6C44-E33A-DEB0-E417-8FA50C2707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2A510A-D625-B828-2914-3771393490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417095" y="3582909"/>
            <a:ext cx="8398041" cy="9088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altLang="fr-FR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لَّذيذُ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1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C51B08-D7BC-AAAF-8360-6E3F2CE324E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52D765-2375-CBF7-F4AF-FF24ECA7B983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275DA0-774C-2787-9E67-7E34C05D497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52A377-6BA4-31D7-D17B-59FD488A24CD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C4F913-BA0E-8CC4-96B1-5626CB8A4968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3F1C40E-AE8E-6813-2B08-29936AD6D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5EE643-01C5-B51F-8D8E-D95538815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AA1486-A866-F5E2-232F-9E795C4579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DB39EF-18FC-4D4D-A88B-B3AE08E2BA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5BF5B1-694E-3487-00FE-B659F7AEBA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6" name="Google Shape;1379;p12">
            <a:extLst>
              <a:ext uri="{FF2B5EF4-FFF2-40B4-BE49-F238E27FC236}">
                <a16:creationId xmlns:a16="http://schemas.microsoft.com/office/drawing/2014/main" id="{38E37724-E5DB-7654-98C0-7D693BCFF3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281D98-3DEB-6DDA-341B-91AF44863F4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A93EA0-876F-3D11-667E-2438075A0D2E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D95587-8417-D0DB-EEC9-D00468626AD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44C78C-5E5D-9921-37FE-82709094C4A7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96BEDE-7DFA-8372-FE5F-6FD2516EB898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D75C269-C989-DA6A-2535-3AE05EE2BA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8660D3C-1474-5CAD-0AED-1CD958DA7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E3883AB-EF49-DFB8-CC3C-8532C32157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36C5386-9CE2-598D-4517-F42CE21442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2AD7912-5B6E-9557-381E-16043ABE848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379;p12">
            <a:extLst>
              <a:ext uri="{FF2B5EF4-FFF2-40B4-BE49-F238E27FC236}">
                <a16:creationId xmlns:a16="http://schemas.microsoft.com/office/drawing/2014/main" id="{30FC764A-8B20-4A2B-7847-688534E460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 typeface="Arial"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اَللَّذيذُ</a:t>
            </a:r>
            <a:endParaRPr kumimoji="0" lang="fr-FR" altLang="fr-FR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564FA34-8E1A-9AF9-2178-71625E8BF76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CDC664-13C9-D441-8413-24BB7F17AFF6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C12E9E-0482-E99D-F023-A57271D6C7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0E5819-C9BB-4FE9-9FB6-2899B1C081C7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1046CA-CBC3-7F24-64CD-31DFEC96C7F8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FE31CAB-C873-C3F3-4107-C110A3465E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CD889A8-8796-C92E-4095-5FE804A966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FB31018-CBDF-1008-C701-9B3B281733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BC3CF5B-568B-354E-4E20-8089C990D5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74F7EE3-A8E3-D56C-AA02-64312A6130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1CBAA-7293-BE48-A4FB-BC431AF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70A4503F-01EC-F98B-8281-789BC51E4277}"/>
              </a:ext>
            </a:extLst>
          </p:cNvPr>
          <p:cNvSpPr/>
          <p:nvPr/>
        </p:nvSpPr>
        <p:spPr>
          <a:xfrm>
            <a:off x="433137" y="3463334"/>
            <a:ext cx="8430126" cy="125304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sz="8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َدْرَسَة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226F8F-294B-DC45-4256-FA717748E0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900113" cy="900112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5B062BB-AD77-F22C-17B6-2C797D93F2D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3636B7-02AF-2E90-6E0E-80BD5F85CF5D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ED201F-46EF-C48A-2C4B-5F70C60EF3C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038469-5EF6-ABBC-59EB-7712A93F3D9E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560875-DC7F-429E-89D4-1D95E40CAEA9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38FB6C3-962E-BC83-1C46-2933C2D994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68F6B3-0A3F-9D04-9FD8-F77B931CC5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B79F7A-92DC-FB1A-C3E8-8547A89330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C336B6-BD94-FB2D-0EE0-581D91C55F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AD6ACD-7300-6833-FF83-5AC8AC51D5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9CDB1-2387-FB4D-9569-077DE05B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75D343-F391-35F7-B265-640D992E1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Google Shape;1379;p12">
            <a:extLst>
              <a:ext uri="{FF2B5EF4-FFF2-40B4-BE49-F238E27FC236}">
                <a16:creationId xmlns:a16="http://schemas.microsoft.com/office/drawing/2014/main" id="{F872320F-A91C-F4CB-A28D-4F3B7BCB266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E5C6BB-BEA7-BFDD-6F7C-F97959E6F4D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27CCC3-9E82-B2B9-7C46-E0EB4ABAC516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2EBB3F-8D16-5E65-AC32-353607F971E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0B377A-8974-E34E-FA29-09D171ABED81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6AFE46-A55E-7FE2-4E34-746ACFB90B6C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69940D8-6A52-8BA9-85A6-AFE94776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0FF079-C091-CE87-AF9A-2C76B0031E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A44316C-9F3C-6F7D-B706-B29D53AB5F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93CB99-A0EB-574F-5B64-44A4D1388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1644B1-13A4-E8D5-DCBB-7E073E6A9C2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379;p12">
            <a:extLst>
              <a:ext uri="{FF2B5EF4-FFF2-40B4-BE49-F238E27FC236}">
                <a16:creationId xmlns:a16="http://schemas.microsoft.com/office/drawing/2014/main" id="{74B3BBAD-942D-CAA6-7AFE-ACDD4E6197C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0817444-1C23-BB45-A362-B2D166FA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484" y="3570508"/>
            <a:ext cx="2654969" cy="1049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 typeface="Arial"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اَلْمَدْرَسَةُ</a:t>
            </a:r>
            <a:endParaRPr kumimoji="0" lang="fr-FR" altLang="fr-FR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99B4B6-7AD4-4768-6FDF-BBB2B4535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ED455AE-E480-41F3-D1BA-E19CB89B345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6ECB46-0ABA-18C1-A555-F822E83C19EE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7068A0-63CD-84A9-91B5-2FF99944FBB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3F72E3-ED8A-8A78-78C3-3EA58BA99BF8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F16F60-1964-591A-D1BE-79888DAEDE3B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0AAB585-FE56-0D26-A2E7-F70F3762C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BDF7484-ECF5-30BA-39BC-D9F44A935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A607DE4-5ED4-87DA-2E2D-788ED2A02E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6B3E786-6C97-DA75-03E0-CA3290CF1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C4FCF8-7D39-3D54-C7FB-AC8907FAB2B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3072078" y="3403535"/>
            <a:ext cx="2706912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صَّباحُ</a:t>
            </a: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0DADEB9-DDE6-12C4-6590-F2B2E54E66B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C7DECE-741B-D10E-F114-D24989C14603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8D764-B527-F992-9F34-2BD12626A0F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A41009-1A90-F1E0-0D60-85C420727760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A265AB-F434-0316-E02C-76698ACEF2E2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63BA70D-6CF8-CB44-B3EF-31EAD65DA5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ECBC2BA-1F84-71B8-6E58-290039521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1821C1-69D7-FF4F-DE9D-7DB95CD51D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0602EF-723B-1BA5-A5CE-5587A58F76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6686C9E-6C58-8A9A-43D5-897EACD129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Google Shape;1379;p12">
            <a:extLst>
              <a:ext uri="{FF2B5EF4-FFF2-40B4-BE49-F238E27FC236}">
                <a16:creationId xmlns:a16="http://schemas.microsoft.com/office/drawing/2014/main" id="{14761232-9FF8-E6A3-B110-05B4836B5B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6E02BD-BBB2-6D34-05F1-D7E72FFE34F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0DDFD-A79E-0A28-9800-C277AE645A6A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3403BB-5F1B-6DE0-E1B9-2D59BEB7148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C82DD7-B4F0-7A90-9F52-285F1BFDED41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406BDD-AA73-ECAE-CFE9-F021833A9473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FA09EF-E321-B25B-9CE5-A6863B9801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5162F7-41B4-A2E9-4D16-FD250DB8EB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7578B3-B1B9-D563-2FAB-6825E5D57B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063C3B6-4805-FC6B-290F-7203F9CC7C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86A260C-1296-2D40-0552-9DDD71A3383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5F86CB1E-F235-B736-A2DB-A2DB8143D5B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86E1F-971B-B817-CCB3-D13AFEDA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 typeface="Arial"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اَلصَّباحُ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D6248E-FE5D-F04E-CFDC-35D1FBB58B6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039F66-EF89-18FD-AE9F-B4D16E383173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22C447-FEC6-4BA4-8924-1C26451AACA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1989B6-9636-B6B8-8E46-E6B0CC689A81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E4B8F-E9C0-9446-7D0B-9B3C7E9493E2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2AB7DA0-0B34-05C5-621E-93EDBF025A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1218BB-2A5C-BD87-B266-2E92BCE21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8010D0-955B-3B12-F98A-D5E113C69E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FDABAF-7901-34E5-912C-911B681C9E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23EB986-C2FA-BEDC-D2AD-0BEC2713F09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D7338-B7D8-286C-3553-D29C945DA64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3C7CCC-05FE-E2DC-DE13-E22032908BB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ستتدربون على أخذ الكلمة للتحذير من عادات غير صحية.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BE6E5E-F3FA-6160-4E10-7CE69F889B3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3174B7-A4A2-890A-8682-C2D91E5EB100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307A89-ADAD-7A4A-7C66-C8859662D3F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E8847A-F1FE-2A82-88F4-958CBAA9C1B7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0797AF-0E3F-F9F9-00C3-32EC72D5A4B5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A2C37B-9D12-4214-E3CC-DD06513ECE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3AC3C4-9986-63FC-C851-AE5AE4AD0B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D9FDF92-225D-DBC5-05D3-710F92E104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D32F86-DF58-514C-BB23-4DDEE69D3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DFA285-23D1-95C3-541A-F62C9FF0F9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E6A067-413F-BAE7-5AA5-B58951B928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 descr="Une image contenant nourriture, personne, Restauration rapide, Snack&#10;&#10;Le contenu généré par l’IA peut être incorrect.">
            <a:extLst>
              <a:ext uri="{FF2B5EF4-FFF2-40B4-BE49-F238E27FC236}">
                <a16:creationId xmlns:a16="http://schemas.microsoft.com/office/drawing/2014/main" id="{751ED0F0-9095-5AAC-F3BE-669456E844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6784" y="2730893"/>
            <a:ext cx="3210431" cy="233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003C26-51F3-3F47-9408-35CB65E3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لأحذر شخصا من عادات غير صحية أستعمل : لا......لأنه....../ احذر.....لأنه...... </a:t>
            </a:r>
            <a:endParaRPr lang="fr-US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20B6A5-3A4E-E822-6336-63E1567FC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9523" y="611944"/>
            <a:ext cx="900113" cy="900112"/>
          </a:xfr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95DE410F-9BA7-98EE-C81D-CA7C5EF3483B}"/>
              </a:ext>
            </a:extLst>
          </p:cNvPr>
          <p:cNvSpPr/>
          <p:nvPr/>
        </p:nvSpPr>
        <p:spPr>
          <a:xfrm flipH="1">
            <a:off x="610857" y="1744851"/>
            <a:ext cx="2197656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1D51749-9554-5B0E-757E-7201BB0E0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4096F1-4A7E-4742-F796-9761BE57711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EEC12E-7933-9B9C-0A8C-3B0E1491FBB4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1F2406-DE82-1651-6176-5A11EBCCBCB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A9B663-B582-7604-CA00-AD93035F99C0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4C5066-A5B3-3CC2-B6F2-ADDD971398B8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5A14582-4851-419B-71E2-C6B1CADF9A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DC334E4-00BE-8E81-2A6C-FB2AFD9EBE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5C713D-5FF0-4D22-4DCC-8D2350930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6487DE1-A010-D398-3263-964B0F4465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17BC4C5-5217-586A-CE60-E2A1AC8DE0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AA850A-D3A8-C02D-7CD2-35158A0346F1}"/>
              </a:ext>
            </a:extLst>
          </p:cNvPr>
          <p:cNvSpPr txBox="1"/>
          <p:nvPr/>
        </p:nvSpPr>
        <p:spPr>
          <a:xfrm>
            <a:off x="446787" y="1898439"/>
            <a:ext cx="2268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لا.......... لِأَنَّ.............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اِحْذَرْ/اِحْذَري.....لِأَنَّهُ.....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urriture, personne, Restauration rapide, Snack&#10;&#10;Le contenu généré par l’IA peut être incorrect.">
            <a:extLst>
              <a:ext uri="{FF2B5EF4-FFF2-40B4-BE49-F238E27FC236}">
                <a16:creationId xmlns:a16="http://schemas.microsoft.com/office/drawing/2014/main" id="{3C5A6D26-91F1-A8B3-B162-06C97553AA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2932" y="2587601"/>
            <a:ext cx="2156647" cy="1582824"/>
          </a:xfrm>
          <a:prstGeom prst="rect">
            <a:avLst/>
          </a:prstGeom>
        </p:spPr>
      </p:pic>
      <p:pic>
        <p:nvPicPr>
          <p:cNvPr id="11" name="Image 10" descr="Une image contenant personne, dessert, nourriture, jeune enfant&#10;&#10;Le contenu généré par l’IA peut être incorrect.">
            <a:extLst>
              <a:ext uri="{FF2B5EF4-FFF2-40B4-BE49-F238E27FC236}">
                <a16:creationId xmlns:a16="http://schemas.microsoft.com/office/drawing/2014/main" id="{B4AD500E-A9F5-EAC3-837C-C2F672180E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2931" y="4446221"/>
            <a:ext cx="2156647" cy="158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0825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DB004-6EAE-DBFE-1006-9B1983856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07B2E1A-FDFD-E09D-4EE2-3F4588FA28E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29EF6A-D374-F619-616D-8A35AA01BE2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D4F8115-DE7A-7B16-80B6-F3F9E1DEF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21" y="745620"/>
            <a:ext cx="747237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يحذر زميله من العادات غير الصحية.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C6A551D5-D530-425B-7526-96F02DF57706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5A291FE-91DF-1835-A2C9-A2E5A0D8E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E54DB45-5625-FEB9-DB7F-C9FEACF82AAC}"/>
              </a:ext>
            </a:extLst>
          </p:cNvPr>
          <p:cNvSpPr txBox="1"/>
          <p:nvPr/>
        </p:nvSpPr>
        <p:spPr>
          <a:xfrm>
            <a:off x="942393" y="2049758"/>
            <a:ext cx="1341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CB53B1-A20F-B916-2DC3-B34720C1062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592840-E0D8-EE63-17FC-84840169F56F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10B1BD-9DC7-DB88-A426-13F97079DDA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9AD0FC-55AA-47B4-4DFF-5F3E1D1EFB70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88F2C2-9DA6-7C84-0392-8F0EF13A5301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22589A-1D28-4E72-0626-59D4CCC966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A70770-32AC-723C-D7B5-85108BDFEA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1416F0-3E0F-42EB-808F-D3BE7E2719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4C8269-25F8-8986-6392-5B3D0AB24C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EE5D1E9-8C2A-BE49-CA26-637735CDA35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9F919C5-E61B-6347-4BEB-66E0434D91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 descr="Une image contenant nourriture, personne, Restauration rapide, Snack&#10;&#10;Le contenu généré par l’IA peut être incorrect.">
            <a:extLst>
              <a:ext uri="{FF2B5EF4-FFF2-40B4-BE49-F238E27FC236}">
                <a16:creationId xmlns:a16="http://schemas.microsoft.com/office/drawing/2014/main" id="{068A2A1D-7FCA-A402-7348-020A060EC5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2932" y="2587601"/>
            <a:ext cx="2156647" cy="1582824"/>
          </a:xfrm>
          <a:prstGeom prst="rect">
            <a:avLst/>
          </a:prstGeom>
        </p:spPr>
      </p:pic>
      <p:pic>
        <p:nvPicPr>
          <p:cNvPr id="7" name="Image 6" descr="Une image contenant personne, dessert, nourriture, jeune enfant&#10;&#10;Le contenu généré par l’IA peut être incorrect.">
            <a:extLst>
              <a:ext uri="{FF2B5EF4-FFF2-40B4-BE49-F238E27FC236}">
                <a16:creationId xmlns:a16="http://schemas.microsoft.com/office/drawing/2014/main" id="{F798F506-2D14-234D-01E2-C79A4C41CB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2931" y="4446221"/>
            <a:ext cx="2156647" cy="158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3647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4E57-C793-0743-5D7D-2404F150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892BE4-B040-16BB-A38A-D06DD511C46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1D19BA-1BE7-7B4E-6717-F207C372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أحذر من عادات غير صحية مبتدئا ب: لا.......لأن......../احذر......... لأنه...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8B186E2-1313-BA5A-8A16-F5AF90F96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446" y="2496943"/>
            <a:ext cx="1559224" cy="3816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39D8B088-C3FF-F3BC-1913-8FFAF8533DB6}"/>
              </a:ext>
            </a:extLst>
          </p:cNvPr>
          <p:cNvSpPr/>
          <p:nvPr/>
        </p:nvSpPr>
        <p:spPr>
          <a:xfrm>
            <a:off x="5859624" y="1569656"/>
            <a:ext cx="2024723" cy="118159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accent5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E4BE76-7A51-5633-E0C5-722E20F19E3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8C8D0-37C1-8302-758C-D04E460B3D11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CEAA58-B4F6-9D98-9D64-549A23D4990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35A713-FF85-DBBC-5B9D-74E0CE636332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55644A-C4E0-F82E-E073-D8233A29FCCF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26CE7A-777E-8D7D-3F04-3B5CC207A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666A51-7393-5838-570A-045BF72963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802F62-21CE-50C2-F921-F204B34CEC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300C82-10C2-2F6E-7D27-DA99FBF480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0CD849E-5DFD-94A7-2083-E9B0CEB8A3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74F49F-D321-75EB-FB10-34D640E671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 descr="Une image contenant nourriture, personne, Restauration rapide, Snack&#10;&#10;Le contenu généré par l’IA peut être incorrect.">
            <a:extLst>
              <a:ext uri="{FF2B5EF4-FFF2-40B4-BE49-F238E27FC236}">
                <a16:creationId xmlns:a16="http://schemas.microsoft.com/office/drawing/2014/main" id="{4B0CE27A-DA9A-EE8E-E3CD-E6124D0F8E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746" y="1510355"/>
            <a:ext cx="2156647" cy="1582824"/>
          </a:xfrm>
          <a:prstGeom prst="rect">
            <a:avLst/>
          </a:prstGeom>
        </p:spPr>
      </p:pic>
      <p:pic>
        <p:nvPicPr>
          <p:cNvPr id="9" name="Image 8" descr="Une image contenant personne, dessert, nourriture, jeune enfant&#10;&#10;Le contenu généré par l’IA peut être incorrect.">
            <a:extLst>
              <a:ext uri="{FF2B5EF4-FFF2-40B4-BE49-F238E27FC236}">
                <a16:creationId xmlns:a16="http://schemas.microsoft.com/office/drawing/2014/main" id="{62D850DC-BB35-81EC-387A-7283820D69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746" y="4914360"/>
            <a:ext cx="2156647" cy="1582824"/>
          </a:xfrm>
          <a:prstGeom prst="rect">
            <a:avLst/>
          </a:prstGeom>
        </p:spPr>
      </p:pic>
      <p:pic>
        <p:nvPicPr>
          <p:cNvPr id="16" name="Image 15" descr="Une image contenant intérieur, lit, jeune enfant, mur&#10;&#10;Le contenu généré par l’IA peut être incorrect.">
            <a:extLst>
              <a:ext uri="{FF2B5EF4-FFF2-40B4-BE49-F238E27FC236}">
                <a16:creationId xmlns:a16="http://schemas.microsoft.com/office/drawing/2014/main" id="{34D3A851-546D-A71C-BC4B-49490F1F94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746" y="3229943"/>
            <a:ext cx="2156647" cy="158282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258C35B-2266-8B70-0AC7-305CD5C9D041}"/>
              </a:ext>
            </a:extLst>
          </p:cNvPr>
          <p:cNvSpPr txBox="1"/>
          <p:nvPr/>
        </p:nvSpPr>
        <p:spPr>
          <a:xfrm>
            <a:off x="5644528" y="1608001"/>
            <a:ext cx="2268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لا.......... لِأَنَّ.............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اِحْذَرْ/اِحْذَري.....لِأَنَّهُ.....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7360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B09C4-2180-9CF3-2454-7D286AD06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6FBB44-A50A-0401-CE17-1CE89DBDCE20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BA76F44-54DF-8451-7BA8-4815229B7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يشارك في حوار مع زميله للتحذير من عادات غير صحية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B22631-A7A4-B4F4-7A33-C7D5B8C8E76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CF6498-9EEC-0CAB-626B-B297C88184C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8A416FB2-7FA9-BDFE-CA80-4AD331FEC1CB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2365ED4-71F6-FFBF-F848-6774243A3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B3E2D1C-DB9B-F6EF-939C-BF081BD212DE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BCBDC21-D552-31C4-ADE2-30B55F6BC8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58AD65-AD46-BB32-2D6E-F21942CEF88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6A2B2-1BD5-8B6A-0A92-7915E37E654D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333105-43FA-DAD0-2BBF-FFA1135E071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A6C337-1902-E634-CA6A-4AA4E0939BF1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91220C-CC18-5D4F-DB70-6900086E3BC7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8B364B8-3D88-8F99-D51B-5A9F83593E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34734F-5BA0-0FB4-4BB6-AC1C5A29E4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1E4FAB1-4BD9-FCC2-FFC1-E2C12327E9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166216-AF29-329B-B603-55B7CAC7BF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B616BAB-9C31-1D18-8911-5F87D2CF1B3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16477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7D363-28D7-C713-A823-F0BA08AA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0C7245E-3A5F-63D3-4108-46736F263B5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4DEEAC-232B-EFA3-C46B-29C2542C8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 يحذر من عادات تضر بالصحة، موظفا مشهدا من المشاهد التالية: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D62786-A634-5E87-7932-022EBE07B325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27117B3-310B-3A6D-C44B-218E334B8B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AEF948-90F7-BC77-3AF0-8961A009F10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8384AD-EC53-45F2-551B-839922E095A3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80B794-503D-B7AE-FC8D-96C061B9CE1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3C0283-EE7A-26AB-8EFC-F450EBB91107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53972-FAB3-78EF-97AB-0841D4C87589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B9E9F77-5841-7B33-BF66-EE69643653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690A6E-0178-B9AB-6CB6-937899D187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AB20ED-61BB-DEE6-AA52-18EA478116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AFFB617-9D28-708E-6D29-0A27B7CB6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585FEA-A59C-61B4-7ED8-7EDDECEFAF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F5A1131-420F-2185-2528-EDEA380F000C}"/>
              </a:ext>
            </a:extLst>
          </p:cNvPr>
          <p:cNvGrpSpPr/>
          <p:nvPr/>
        </p:nvGrpSpPr>
        <p:grpSpPr>
          <a:xfrm>
            <a:off x="2256079" y="2177250"/>
            <a:ext cx="4213777" cy="3784916"/>
            <a:chOff x="2586775" y="1645035"/>
            <a:chExt cx="4213777" cy="3784916"/>
          </a:xfrm>
        </p:grpSpPr>
        <p:pic>
          <p:nvPicPr>
            <p:cNvPr id="5" name="Image 4" descr="Une image contenant personne, Visage humain, Snack, sourire&#10;&#10;Le contenu généré par l’IA peut être incorrect.">
              <a:extLst>
                <a:ext uri="{FF2B5EF4-FFF2-40B4-BE49-F238E27FC236}">
                  <a16:creationId xmlns:a16="http://schemas.microsoft.com/office/drawing/2014/main" id="{D3DF24E2-71B0-FCAA-26D7-A03CEDD3A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86775" y="1645035"/>
              <a:ext cx="4213777" cy="1890419"/>
            </a:xfrm>
            <a:prstGeom prst="rect">
              <a:avLst/>
            </a:prstGeom>
          </p:spPr>
        </p:pic>
        <p:pic>
          <p:nvPicPr>
            <p:cNvPr id="8" name="Image 7" descr="Une image contenant personne, Visage humain, Téléphone mobile, Appareil de communications portable&#10;&#10;Le contenu généré par l’IA peut être incorrect.">
              <a:extLst>
                <a:ext uri="{FF2B5EF4-FFF2-40B4-BE49-F238E27FC236}">
                  <a16:creationId xmlns:a16="http://schemas.microsoft.com/office/drawing/2014/main" id="{6F05E6D1-FDE2-A959-11B0-9FEC6B466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70168" y="3535454"/>
              <a:ext cx="2106314" cy="1890419"/>
            </a:xfrm>
            <a:prstGeom prst="rect">
              <a:avLst/>
            </a:prstGeom>
          </p:spPr>
        </p:pic>
        <p:pic>
          <p:nvPicPr>
            <p:cNvPr id="16" name="Image 15" descr="Une image contenant personne, intérieur, mur, vaisselle&#10;&#10;Le contenu généré par l’IA peut être incorrect.">
              <a:extLst>
                <a:ext uri="{FF2B5EF4-FFF2-40B4-BE49-F238E27FC236}">
                  <a16:creationId xmlns:a16="http://schemas.microsoft.com/office/drawing/2014/main" id="{3ABEBB51-9191-9DB2-F206-40F585FCB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19615" y="3539752"/>
              <a:ext cx="2050553" cy="1890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274275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القراءة / الفهم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عرض ليلى" قراءة جهرية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استثمار إستراتيجيات الفهم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القراءة/ الفهم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4;p4">
            <a:extLst>
              <a:ext uri="{FF2B5EF4-FFF2-40B4-BE49-F238E27FC236}">
                <a16:creationId xmlns:a16="http://schemas.microsoft.com/office/drawing/2014/main" id="{2D978BE8-37CD-EBA4-D2C2-3DA6B3FF5C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-7365" r="-7365"/>
          <a:stretch>
            <a:fillRect/>
          </a:stretch>
        </p:blipFill>
        <p:spPr>
          <a:xfrm>
            <a:off x="1025692" y="1807373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يذكرنا بعنوان النص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7A989C-7A83-B39D-7CE5-357A1994B88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1A32D2-7446-1AF8-CDC6-27EEFA48625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9CB0D-63BE-2D50-F8BC-245E76DCD06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0CD12-92BF-2C0F-938B-B6B9293561D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7DEBC-DA0D-0464-1347-E8C0734F75E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687DDE-31DD-36E5-22F4-7EABC9158C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D438E3-5BC5-9569-B810-DC818AF8D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88498C-2B5A-F345-57F8-3DEADF6C0E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38228D-F685-BCBB-02CF-F621C9C51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2D6394-7696-2A1F-57F5-DC9BF2B9D2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217F369-EFC3-D0FE-B861-F9DF15395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2" name="Image 11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28A8FCAB-A562-6205-09AC-3EF2A4FB9A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5299" y="1987421"/>
            <a:ext cx="3371273" cy="32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الذي درسنا في الحصة السابقة هو:  عرض ليلى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B28663-6E7F-513D-191D-367E1D9430A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7536F8-92FD-CB15-5F5C-4904508169E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5440C2-D899-A87F-B26F-89A3D736227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F8D955-1ACB-DA33-D370-BDD5EFE22C4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0E3F3E-DD2B-16E4-8B71-2A0EA04164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4C8040-FCAB-0390-8EC7-DD153BB13C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BC0209-86C9-79D4-3B88-C9BEA17D40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01EE43-953F-85E2-5965-95FA0C3F62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770E36-FA0D-0015-6FB6-3A492C9304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1118A8-8119-4AB7-203C-57BA12E24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 descr="Une image contenant dessin humoristique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48631BCA-D642-5188-A301-63E7B7C62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5299" y="1987421"/>
            <a:ext cx="3371273" cy="3290800"/>
          </a:xfrm>
          <a:prstGeom prst="rect">
            <a:avLst/>
          </a:prstGeom>
        </p:spPr>
      </p:pic>
      <p:sp>
        <p:nvSpPr>
          <p:cNvPr id="14" name="Google Shape;2074;p49">
            <a:extLst>
              <a:ext uri="{FF2B5EF4-FFF2-40B4-BE49-F238E27FC236}">
                <a16:creationId xmlns:a16="http://schemas.microsoft.com/office/drawing/2014/main" id="{0A950F35-3F41-B47E-F612-3C715E4A0734}"/>
              </a:ext>
            </a:extLst>
          </p:cNvPr>
          <p:cNvSpPr txBox="1"/>
          <p:nvPr/>
        </p:nvSpPr>
        <p:spPr>
          <a:xfrm>
            <a:off x="1991805" y="5408736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عَرْضُ لَيْلى</a:t>
            </a:r>
          </a:p>
        </p:txBody>
      </p:sp>
    </p:spTree>
    <p:extLst>
      <p:ext uri="{BB962C8B-B14F-4D97-AF65-F5344CB8AC3E}">
        <p14:creationId xmlns:p14="http://schemas.microsoft.com/office/powerpoint/2010/main" val="1827096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6010A2-B581-0F51-E043-A1617C3822B6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C6315-0070-D76F-98A8-29A5EF7F8031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367EBE-25C7-9183-7855-1E9703C1E6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E720D1-1913-52AA-7CA2-952AC00B940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70BA3F-2090-1C6C-513B-E72F9299CF0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C469E5F-D52B-BBBC-F3FC-7725CF8AE6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0AAE89-8614-C368-0347-5023D41622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3223E18-A755-1F61-EC1E-4EC539D72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6E89B1-F485-09E0-73E1-5F32C9AC0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6003B2-138F-FC32-DCD5-8540A31DC6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15D860E-D035-42A9-7885-A20ABF9D0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3A08CA5-F4CE-BD90-16FB-7DBA3332B0D9}"/>
              </a:ext>
            </a:extLst>
          </p:cNvPr>
          <p:cNvSpPr txBox="1"/>
          <p:nvPr/>
        </p:nvSpPr>
        <p:spPr>
          <a:xfrm>
            <a:off x="141658" y="1241912"/>
            <a:ext cx="8627116" cy="5563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عَرْضُ لَيْلى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أَحَدِ أَيّامِ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كانَتْ لَيْلى تَتَصَرَّفُ بِطَريقَةٍ مُضْحِكَةٍ أَثْناءَ وَقْتِ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ٱللُّمْجَةِ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تَأْكُلُ بِسُرْعَةِ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ٱلْبَرْقِ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وَكَأَنَّها في سِباقٍ، حَت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 أَنَّ بَعْضَ قِطَعِ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كانَتْ تَتَطايَرُ مِنْ حَوْلِها مِمّا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ضْحِكُ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ٱلْجَميعَ</a:t>
            </a:r>
            <a:r>
              <a:rPr lang="en-GB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لاحَظَتِ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ٱلْمُعَلِّمَةُ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سُلوكَها، وَبَدَلاً مِنْ تَوْبيخِها، اِبْتَسَمَتْ بِلُطْفٍ.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ثُمَّ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جَلَسَتْ بِجانِبِها وَقالَتْ: ليلى، هَلْ تَعْلَمينَ أَنَّ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ٱلطّعامَ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مَذاقٌ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خاصٌّ عِنْدَما يُؤْكَلُ بِأَدَبٍ؟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56842-D6F0-5195-C27C-C3301D4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4A4956A-62FB-C56A-C09C-9AA548CA5B0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977A6C4-14C2-EE37-A0F7-C7C37355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16C3327E-37D9-9843-32CD-F71DD6C4BD7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FCF6AA-4021-6545-4144-8E030C7F3C3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49E5D0-3771-E318-EE61-8FAA65A28D3E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AF5396-F747-CCDA-7028-5059775DF4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B0B6E-A898-6A47-F48C-1A0A76A98C1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8EBAD0-89CC-20E3-567D-055D94F015E7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9223168-CD0B-492E-3349-F38E862007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F46FAF-ABC2-4501-F57E-32A96B214B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0D0D91-1576-5D2A-2C10-6366B9CE0F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06367BD-C7BA-39FF-F5C9-7758E0B99C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E2F000D-44C5-1BB9-FA81-0588CE984D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47D1-F1F7-A7EE-7E9B-B5F0508DA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73A92F6-BAF2-8056-1992-AF2B200AED0E}"/>
              </a:ext>
            </a:extLst>
          </p:cNvPr>
          <p:cNvSpPr txBox="1"/>
          <p:nvPr/>
        </p:nvSpPr>
        <p:spPr>
          <a:xfrm>
            <a:off x="141658" y="1241912"/>
            <a:ext cx="8627116" cy="5563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عَرْضُ لَيْلى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أَحَدِ أَيّامِ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كانَتْ لَيْلى تَتَصَرَّفُ بِطَريقَةٍ مُضْحِكَةٍ أَثْناءَ وَقْتِ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ٱللُّمْجَةِ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تَأْكُلُ بِسُرْعَةِ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ٱلْبَرْقِ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وَكَأَنَّها في سِباقٍ، حَت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 أَنَّ بَعْضَ قِطَعِ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كانَتْ تَتَطايَرُ مِنْ حَوْلِها مِمّا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ضْحِكُ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ٱلْجَميعَ</a:t>
            </a:r>
            <a:r>
              <a:rPr lang="en-GB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لاحَظَتِ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ٱلْمُعَلِّمَةُ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سُلوكَها، وَبَدَلاً مِنْ تَوْبيخِها، اِبْتَسَمَتْ بِلُطْفٍ.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ثُمَّ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جَلَسَتْ بِجانِبِها وَقالَتْ: ليلى، هَلْ تَعْلَمينَ أَنَّ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ٱلطّعامَ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مَذاقٌ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خاصٌّ عِنْدَما يُؤْكَلُ بِأَدَبٍ؟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39748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FB598-1E93-7CEA-6F7A-33BB160E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0F7397E-4F6B-3A46-AC15-FB5E4EACB03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C2D9B46-EC3E-979B-83F4-D5FC1E8D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الآن؛ خذوا كراساتكم ص 113 -  من يقرأ؟ 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C26FDA4-D950-2FBF-724C-9C779BDF2AF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D8E9C3-D5E0-501B-B626-27BA3C5331E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BCB5A9-2C72-C0A9-16C7-0B1D27DB082D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D512D-1C1F-3948-341D-C96BD2F4F0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C23759-6EE2-752C-20EC-D13CBD1EDB9D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2227E7-C865-6855-BF4E-AB88EF69A37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65D97F-C828-B857-5768-49E3E43400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CB081F-08A1-CE8A-2C23-0EA1415CC7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5DB399-2459-D035-AAB9-AC894AB84B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025D20-BC5A-4393-E7B3-BAB04EE6E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E32012-0787-0B23-41F6-0413C59D24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680F240-2034-0A83-1702-87F3B51A0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Visage humain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4996FC3-E328-4746-ED3D-32B52314C2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2931" y="1512056"/>
            <a:ext cx="3629974" cy="496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87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26217-3512-9B9C-3842-024D14802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81300FF-CE25-8C69-BD92-4004981F8F5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F645CDB-2794-781C-B126-9488847D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يواصل؟ تابعوا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AEAD14E-E485-F0DA-6F3C-907DEF36E47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9F8C63-EC0F-FC3D-B474-E536C897AA18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3608C6-2576-CDF1-BEAC-4F33CFB02BF3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51354E-0E1D-EECB-C919-3FFE1B54CBF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CCEB97-1F81-ED1A-60B4-8C112FA5F17E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FF9B08-684B-0B09-9B24-9E65B2C2C35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A3E9DA-6378-A43D-E3E9-370A3BC146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57A304-ABCA-E196-B47E-E7BB2D9E76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789BBC-3369-17AE-B166-4B4E6A52C4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E2D6EF3-994F-1435-683D-0FD4EE69EE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C4C9E8D-0D8F-3E1E-6971-2125EC0A5D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A35B9A2-A1FA-0158-4C3E-4CF466A6ED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Visage humain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26120B-015A-3D12-0D18-44FF37C19A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2931" y="1512056"/>
            <a:ext cx="3629974" cy="496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93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A240-8C92-482D-2074-4FE96B76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293A612-635D-C59A-FADB-E37E974A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961F7B5-69E5-6780-EC9C-99608FEDDBF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2  و3 ص 114 -  من يقرأ السؤال؟ ما المطلوب؟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53CA1C-452D-052D-4727-C70E5C81AB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93CC7-382D-D22C-D910-51EEEB4E21DC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18683-9BD0-CED6-C2C4-EBEEE025651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E7D0E-F4AD-DD9B-1572-66FAD3A23789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2D49FB-6D1B-02DD-9F15-B9F552A3313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E0FFBC-1786-C393-8EF6-184828112A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2E0DB1-D3FF-0657-958C-43AA967507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20B942-F855-3BBE-6D7A-64143CF4B0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8598B8-BCAA-55A7-7DAD-7A69A06084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DE23B3F-FB47-8291-3B71-F9B49924CE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69C73D-D1F5-5E31-F580-27AC496DE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C9DA89D-B80A-426C-59F2-99065DCEE9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5253" y="1673356"/>
            <a:ext cx="3261643" cy="45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16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4F34-03C5-B41B-39ED-E348F4BCA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13D5C5C-5E0A-38CD-3378-702B9F2E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E6DD84B-A580-BDE5-9903-96D78B52CA5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ستجيبون عن السؤالين.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11042-3C7D-74AF-6DCD-2F0B6E7536F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5A3CC-ACAD-9414-16CB-23298E9A762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C91BA-4B28-2B2E-8C5C-11017E55553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D50075-A8B4-4067-615E-8F719F6CBB34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B5A1E-C6B4-CB21-5E8E-DE341C8EAB6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003889-EC23-DE0C-0543-0EAB620C20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9B1EB1-4404-1AC6-09B2-7ECC45A02A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72F492-F232-81A1-4ABD-96B6D7D601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DFCD28-FD76-99E3-AC67-282F381F23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246F30F-6012-2A93-97C3-261BCF20DA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351F7B-F69E-E57A-25A1-E6BB4724F9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162D235-817F-FD34-9B6D-ABC56E98CE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511" y="2200525"/>
            <a:ext cx="6982799" cy="379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0445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D05C8-9B63-5EB1-AF6C-EBCF8306A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EADD396-A493-4173-9908-A346059CB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70B23D5-0BC0-F7E9-975A-CE5C030F780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 بما يناسب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C74CD2-CE2D-A25E-FE24-00FBD0D58FB4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14BCB-CA4E-C091-C723-CD7018A698EF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45446A-DBFD-2C85-5CC2-839301AAF94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ED8D6B-FAA7-E71D-5A8D-F2716F8BC03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8E5F88-A679-1509-0758-A37B64661DF3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E1EDE61-42A0-E796-6C68-BE667AD255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D85E36-473B-4E34-2E1E-BDC90FD3B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213168-2E4F-0550-F4A9-27BB6A05B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CF9E7ED-7AED-25B2-90E5-B84EF52A89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1EB152-47D9-54EF-B2F7-7294A58E08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A4112C-CF78-EF9B-D756-28E875F653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D775BC5-6C6E-0710-9A43-C83F397E68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535" y="3028915"/>
            <a:ext cx="6737583" cy="137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8706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37523-9132-12A5-CEA4-B415BCCD0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E619177-2530-9C62-63EF-8523317B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A8A8FDA0-EF5E-7BF4-A4E3-2E587CCDF70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3A62B9-DDE9-8198-F602-2BA639A8AFC7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5B704D-3B85-8AAE-40A1-654C8D591016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71FDEB-CF44-6C64-CD5D-665A21D698A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45E67F-99D9-20C9-EA28-127494B0044A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4AEDF1-7AE0-5AD9-6B25-689A81CC8F0A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41A5F2-CAFA-62CE-0DB3-50A1D88B66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23954D-C406-8532-E699-C2382CD46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266C26-89D5-76C9-D9CD-6E1E415909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7C9BF9-7228-9298-4502-12E20455A6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FD2E894-501A-CDC2-A6D8-E3F600B9A6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269D52F-750F-B09C-F191-58DEEA2981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336D46FF-39AB-F764-1DEE-CB17369050BA}"/>
              </a:ext>
            </a:extLst>
          </p:cNvPr>
          <p:cNvSpPr/>
          <p:nvPr/>
        </p:nvSpPr>
        <p:spPr>
          <a:xfrm>
            <a:off x="4394006" y="1935028"/>
            <a:ext cx="3794391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تَخَيَّلي أَنَّكِ أَميرَةٌ.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F2E4FD5F-7062-64D4-FEFA-628A10006020}"/>
              </a:ext>
            </a:extLst>
          </p:cNvPr>
          <p:cNvSpPr/>
          <p:nvPr/>
        </p:nvSpPr>
        <p:spPr>
          <a:xfrm>
            <a:off x="2537849" y="3523699"/>
            <a:ext cx="566488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أَنْتَ، </a:t>
            </a:r>
            <a:r>
              <a:rPr lang="ar-MA" altLang="fr-FR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تَخَيَّلْ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أَنَّكَ أَميرٌ.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8F9C2E91-1F97-6CE2-ECF7-FB26F52E86AE}"/>
              </a:ext>
            </a:extLst>
          </p:cNvPr>
          <p:cNvSpPr/>
          <p:nvPr/>
        </p:nvSpPr>
        <p:spPr>
          <a:xfrm>
            <a:off x="2523517" y="5104339"/>
            <a:ext cx="566488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أَنْتُمْ، </a:t>
            </a:r>
            <a:r>
              <a:rPr lang="ar-MA" altLang="fr-FR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تَخَيَّلوا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أَنَّكُمْ أُمَراءُ.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449562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51B5A-A465-08AC-F026-FF88B649F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9565924-FCDC-3951-4E35-7167E0DF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0BB01F5-3636-0646-F234-61F77904062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الثالث: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849DB2-B5A3-C980-084C-67075982EB89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A8427-E52D-C41B-E0A8-FEB9E6F7EF02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4E5AE6-0A5C-E552-9C5F-052CB444D4F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854B43-A19F-2A1C-FF57-04036C03C6FF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8AE278-E29B-852B-122B-B5F6641E96B6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F45B010-F8A1-E35C-67E0-624417A34D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CD5B34-0664-B327-15A7-FC84358E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124EEF-9C9E-8DA4-58F2-70FD4EF8B5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40562A-93E2-BA0D-2089-2AC00C8BB9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85F9807-08CA-E62B-57A3-31080FFD08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40933D-EFC0-6321-94EE-15FB2D53C5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A83A9DF-7C0B-1BF4-0A80-FD99D2FE13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7698" y="2335427"/>
            <a:ext cx="7020056" cy="329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1544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2E93-6C74-C057-29A7-8130CD56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BE740AF-F1EA-ACBA-5D52-67476BE8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793B1F7-6BC6-16B5-C5D6-EB3D3870B4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84256-9196-35EC-05B3-34216209EA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0A8306-F695-C317-0529-C6D2BA76BAD4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4D3D16-9998-6D26-12AF-B56AB4E08A8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E40F1-8D93-1F90-04BD-46669B06779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D5476-20A4-E4B2-16BD-196628A356F5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05DCCF5-3558-2771-203A-47C5E0E173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617D81-6319-A3A3-AD88-EA406838A7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4FE6DD-A677-67EF-42DF-6CA79483C9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0ACFB8-4CEC-063F-548B-2A016253B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092F2D6-6CA1-C680-13EC-786D5B230A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B0FE7B-70D4-8B94-1128-C26CB307D3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91AFC00C-06B9-9065-D35E-23D8475ADF0D}"/>
              </a:ext>
            </a:extLst>
          </p:cNvPr>
          <p:cNvSpPr/>
          <p:nvPr/>
        </p:nvSpPr>
        <p:spPr>
          <a:xfrm>
            <a:off x="648510" y="2334452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شَرَحَ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ﭐلْمُعَلِّمُ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لدَّرْسَ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بِطَريقَةٍ جَيِّدَةٍ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4606E02E-5A39-8D39-ADE1-FABEF6D1AC8E}"/>
              </a:ext>
            </a:extLst>
          </p:cNvPr>
          <p:cNvSpPr/>
          <p:nvPr/>
        </p:nvSpPr>
        <p:spPr>
          <a:xfrm>
            <a:off x="354223" y="4433757"/>
            <a:ext cx="838358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طَلَبَ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ﭐلْأَبُ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حُسامٍ 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 يَتَناوَلَ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فَطورَه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90023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0A8B3-707D-7774-6B3A-4D77B98DE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CE0680F-0765-8EBB-58D9-520542C57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361E4522-29D6-15F8-8DB7-55BEADB961E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النشاط 1 ص 115 -  من يقرأ السؤال؟ ما المطلوب؟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293803-A0C9-3E7D-CE67-5FF45E1B3FED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1C630D-209B-50D3-4C3A-B6F2A41A3887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1F1C70-9182-C856-A029-89625EC253C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8B2F04-14B4-21DB-4BEC-3DC4AC915FBC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C70288-87EA-22F6-7D96-6B1A6C1EE650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675009A-FC51-FB93-E34A-D58109163E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DA0C00-B990-836E-EDDD-06EC138A4B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A3AAE1-87FA-BCE8-3C4B-2148DE5EEB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D7F735-30A3-0502-6DD4-0B54A32C28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24B621-8C96-9786-3DED-C50F8781D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7AF307D-1440-2205-ABB3-28337F706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F93D7D7-B4AB-CED6-1779-005C6EF114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0091" y="1446565"/>
            <a:ext cx="3673158" cy="51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6146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0B7CE-ACD1-7819-C21E-E36AD9A26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2688843-439D-079A-24D5-755CD75E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B7F765D-47B4-6F36-2403-2016B79302BC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ضعوا علامة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x)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) تحت شخصيات النص: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E87C38-600D-CF00-23BD-BC4C5CF22467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6A6825-81D6-A3E6-6F62-01F57A65A6F2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17820C-CA54-5BA4-B244-04AE39358D4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E57640-A863-B785-5EA7-44059438E61E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1D9823-D9AC-2FD0-83CD-B29734FEE5C9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11CA4AE-915F-E7F4-2A4E-08A243A4D6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735E66-D937-0440-C684-8422EE2FC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F13202-D5D7-3DF7-C1FD-44CECA0C51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F74791-102F-5EE7-62B3-E992D946A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802DA7D-C5B3-4799-9014-E7C85F2A66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089FBFA-8B71-8F0C-8C1D-46EB763B33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C7225EC-86D1-5667-BCF0-42E1998C90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2466385"/>
            <a:ext cx="7948624" cy="28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5870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C2A31-C5E0-DA58-939C-E896BFFF7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C3310C3-E7A7-C346-829C-09AC38FA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0255E9F-239F-99FA-684F-9D9A3701549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74EC29-FCAF-FE30-5FEC-70E3EAF5AE4B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B6A7C2-F9AC-3071-F984-96CAB06077BE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50CF64-389A-48DE-CA83-CBD93E9AB0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48EFFD-A40E-CA8A-E7FE-65A0CACA243D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523E14-31AB-B8E0-ADFB-5BF9228A38AF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7198896-AA58-A24C-667E-AD7D7E77D7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EEF09C-68BC-577E-8297-48B4AE85C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93028B-00F7-E3C1-3072-C6B92BEF28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710C54E-C614-7033-E33B-8F666A349F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DFFCE2C-A64F-B744-E9ED-ACC8CF222B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5D213AF-335E-812A-8D1F-D7EF5B1FCF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5" name="Image 1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1BAF151-5E28-51BF-A92C-22C55846BF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2466385"/>
            <a:ext cx="7948624" cy="2876951"/>
          </a:xfrm>
          <a:prstGeom prst="rect">
            <a:avLst/>
          </a:prstGeom>
        </p:spPr>
      </p:pic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E1185238-A3B6-1A8D-0B27-3F2463BFF0F8}"/>
              </a:ext>
            </a:extLst>
          </p:cNvPr>
          <p:cNvSpPr/>
          <p:nvPr/>
        </p:nvSpPr>
        <p:spPr>
          <a:xfrm>
            <a:off x="3997282" y="4822237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Signe de multiplication 17">
            <a:extLst>
              <a:ext uri="{FF2B5EF4-FFF2-40B4-BE49-F238E27FC236}">
                <a16:creationId xmlns:a16="http://schemas.microsoft.com/office/drawing/2014/main" id="{C8432565-57B6-24A9-B36B-1A1460C54164}"/>
              </a:ext>
            </a:extLst>
          </p:cNvPr>
          <p:cNvSpPr/>
          <p:nvPr/>
        </p:nvSpPr>
        <p:spPr>
          <a:xfrm>
            <a:off x="2768131" y="4822237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7643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B5F53-84BF-1D53-CC50-9C6A69669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E1C1F6B-0A95-CAE5-3265-30941AD58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21450681-3842-FF51-AA1E-0958665BEDF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ضعوا علامة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x)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) أمام الجواب الصحيح.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016E40-C312-E800-AADA-03C04ECD3379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56FA4B-0A16-6FBA-E659-F730DC8DCFE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D10B8-F3A1-8DBD-5A7F-3F96595A1EC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15C3F4-76B8-9AD8-D26C-CEC0245A83E2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9EF3FA-F614-CB32-4638-B335AB047F9E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417A06B-9116-24E4-FBBF-6D8BAB6858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F6A4AE-8324-5AC2-233D-E769C9FF2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A0510C-D9F0-EE46-F585-DE12358D94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7884DD7-840A-6515-3CB5-0FAAF3EE06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35908E8-AEE8-0470-6E43-5832F607FA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2EAA528-C2BE-296B-B0F3-36B7C35901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229A1BD-C5D5-14A9-79C2-6AD2C1E75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060" y="2898731"/>
            <a:ext cx="7157880" cy="172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67075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A51C4-9247-C95D-3A0E-D73B842FF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076B172-2837-D604-463E-5D2320D67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92" y="2933218"/>
            <a:ext cx="7208548" cy="1729253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B0A3848-D17B-C062-5D30-884D1CBC8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05E1D0E-9DEE-45F8-B665-10508037DA6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EDF078-041E-45D2-1016-47A451C4819B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1CD850-6EE5-2984-7F65-3579BC8575B0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B8AAC1-65B3-85FD-1D3C-3392DC98D4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DADE15-1DBA-E0FE-FB41-99C268CA0E21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DB61BF-4228-47B9-C7A1-AB7808C1BE5D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EE52ED0-66AE-2C58-F253-2928DAFC56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9DDD13-92CB-43B2-4C56-A41DF03723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481406-6196-44E6-5238-296BFE5C25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5B3A9-8738-1C0B-55DC-D2EE178A13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3BEBB3-78CD-19AF-4B30-30707A8DC8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2A238AE-47AB-8407-D927-9132479786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4B258460-438B-DD85-E404-E2EC8F389AE9}"/>
              </a:ext>
            </a:extLst>
          </p:cNvPr>
          <p:cNvSpPr/>
          <p:nvPr/>
        </p:nvSpPr>
        <p:spPr>
          <a:xfrm>
            <a:off x="2920531" y="4279915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0434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C7AB8-F9F7-61E1-368D-5D1B3D297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CD0CE98-8660-3EE8-1848-31FD177AF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F551D4D-F032-2221-70ED-46BF20D96B1C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ضعوا علامة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x)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) أمام الجواب الصحيح.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A8E41E-614D-608E-8D67-52FA87F1B6A2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5DACAB-A504-0451-437A-C1C267FD84FF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F2FE94-F19F-30D7-72B0-AAFDCBC3372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494D67-A4BA-2168-146A-03F73D6FA83A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C1CB24-BA7D-C242-F221-092191814136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4A41845-A21C-6039-A9BA-925FC8A356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81919A-151D-AEB8-4F9D-A2241A97EB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8EDDA1-EEAF-8DF8-D655-D3E42AC1C3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E585A7-4F60-BC00-A1CC-23D248F8F5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882F9D-9E7A-F274-34A4-5183D120FE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238C1FB-81AE-C7D2-68B5-F8AF89EDEF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E15BAB-9905-D516-8396-8AD6A5AB9C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847" y="2995128"/>
            <a:ext cx="7116306" cy="169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0956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46FEC-7A2A-7D15-687C-1BB8CC7A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289E312-8877-BE86-5DBE-96400D240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9E0872DA-C15E-6563-EAEE-37542C061D5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865E4C-43BE-3AED-F877-4881A7ED6DB2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B72C89-5BCC-41FA-6F87-D4BB350C7BA1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428403-9505-4813-9D4D-A829AB32E90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B92F48-1622-DCA8-4C21-45B2F4DE06A7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4EAFF1-6657-50A2-5EF8-2451F05719D9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68CFFB-1EE5-0E05-BE47-A8C0C54CE7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7A9E66-7E5C-D274-D679-02B2CA92D4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0AD1BD-F105-4652-5E86-E419E99BB8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050219C-2ABE-693A-C282-249A89333E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A0C4568-7CB5-C21E-2AA9-6F0DAB2275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BF26C54-263B-3DC8-723D-8A5543E38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3612C08-26ED-4768-F161-E496232BA2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958" y="2901821"/>
            <a:ext cx="7243387" cy="1354468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A70EE79D-B2CE-369E-E4E8-860522487151}"/>
              </a:ext>
            </a:extLst>
          </p:cNvPr>
          <p:cNvSpPr/>
          <p:nvPr/>
        </p:nvSpPr>
        <p:spPr>
          <a:xfrm>
            <a:off x="4729216" y="3720248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7535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3A8A4-D3B2-10C3-654C-F7C833567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61C1151-D02A-9AFC-7D3B-8C7BBDE04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668D2FF7-9F88-6955-1DB8-FF90D7718A3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المقطع 1؟ من يقرأ المقطع2؟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BEB1F-69EA-110F-BF29-62D92D93C12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D1E1F1-7DB5-CA8E-016F-9A22C97E238F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9C415-AAF3-0114-64C9-606B771815F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D2884A-C1F1-D32C-FCDD-74564A37C04F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ECB472-E047-52F4-8709-E23D886E313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A7118B8-22B2-6A7D-2236-DB5F83D461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41C124E-96B9-3F04-9913-686C4F9265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C94815-C43B-FAA5-267F-5283D3F2B2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DC46DC-4D52-6667-F099-89989F0B3B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7B26B7-C178-E786-DF6B-FEFC7BC06D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DB2A7FF-FA01-3E5C-372D-C3C6FFC8C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A3F1253-034C-3D7E-E8C4-87413E3189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440" y="2335098"/>
            <a:ext cx="7595119" cy="337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7495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48B08-6575-E2AE-1052-AD1718CEB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122A7C-6A73-3B26-787E-D78D6107F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22C2124-397F-8508-633E-C71283A17DA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صلوا كل مقطع بموقعه من شريط الحكاية.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9B87BA-B2ED-7F4F-BC5E-E43E5E19ED74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1A0D55-DFD1-3CDB-33D9-D9F6CA20423A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0FF989-1FA5-9551-08F7-724D8604997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A0E55C-21B4-4063-3D41-BF84F30B3EC5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F78865-3026-0825-8FA2-AAF3775A5754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278A524-4A4F-85FA-65FF-AF218BD156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123248-0D5B-D859-D10D-8019D96381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E8FE9F-6A65-93EA-820E-C31514CAA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A83E9A2-1117-D23F-3F0B-D57779AA81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A911A24-26A9-E891-EB45-3F57CCE90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A3F13C-B12E-01E8-2787-79B0452DF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F7A2BC8-B8CB-5261-A97F-B60173805C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440" y="2335098"/>
            <a:ext cx="7595119" cy="337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7447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95736-E271-219A-9DAD-51BAE4239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79B2079-DDF3-EAB5-BAC0-4E1B459ED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EC89F21-0F39-62C2-4CBA-0BD0379F8F83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E0ED90-73E6-B293-1B01-E794EED9E2C9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C6D771-44AC-7959-5E9C-6ADD39200FB8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CDC5CE-BC28-6C0A-A735-0762015CE8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7B02DA-D1F0-5C59-7DB3-F59911805123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4A2B3D-C4BE-5BA7-A479-548CF2B8BCB3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933871-0112-43C5-EB63-2D4CB3A5EC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A532A9-B66C-8B74-781E-8B6E45343A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71BE526-36A1-42D6-5A64-02FBAC3A20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ACF1C86-DB40-EF50-F45E-66786C9470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1864D72-5B8B-963F-D656-82691569DC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C74AEE9-FD03-20A6-ECF3-36711EDA15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A143478-ADA4-2BB8-B1E2-A09BEE7974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440" y="2335098"/>
            <a:ext cx="7595119" cy="3375235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DEA9305-BB85-E1E3-7C64-B0AB7C34568B}"/>
              </a:ext>
            </a:extLst>
          </p:cNvPr>
          <p:cNvCxnSpPr>
            <a:cxnSpLocks/>
          </p:cNvCxnSpPr>
          <p:nvPr/>
        </p:nvCxnSpPr>
        <p:spPr>
          <a:xfrm>
            <a:off x="2435290" y="3928188"/>
            <a:ext cx="541175" cy="5971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8D298CA1-D01F-B1B2-41A2-8C300CF388A9}"/>
              </a:ext>
            </a:extLst>
          </p:cNvPr>
          <p:cNvCxnSpPr>
            <a:cxnSpLocks/>
          </p:cNvCxnSpPr>
          <p:nvPr/>
        </p:nvCxnSpPr>
        <p:spPr>
          <a:xfrm flipH="1">
            <a:off x="6313040" y="3928188"/>
            <a:ext cx="824878" cy="5971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25080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8BDE-ECAC-E053-FF5D-B5DB42361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8182B34-CD00-072C-4B6B-3529B3823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199285E-C043-7518-D7E4-3876DF98B0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الجمل؟ رتبوا الجمل حسب أحداث النص؟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844BBF-3104-5D60-8B4D-91E6AD72DA14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AEBE47-1BC1-073D-0CA6-94DB52961C6C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C920B-8F70-F712-1E9A-3831F0C5025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CF736E-8F5C-B757-D9A2-C7801EE56285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13BB32-5BA3-2BB2-4E8E-4690E6314B05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CE0C8A2-712D-6D9C-080D-899784870C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B135E0-677F-745B-47FF-F51786643E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19DE5C-4F33-7B00-8852-A51D90CC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20BF3E0-7C36-458C-66F0-8FDA7460FE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B85FABB-4CE9-0D3E-B971-21460BB5E6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16869B7-78C8-60A5-EAD5-9ED4E70921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647DD16-7D51-2D8F-F159-A59CA872BA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7301" y="2293427"/>
            <a:ext cx="5824991" cy="345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6760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595F9-82F4-87C1-54EA-6CF20FF65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4E8D837-B0B7-65E8-B098-30F3BBB10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192" y="2228113"/>
            <a:ext cx="5824991" cy="345423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2095537A-8D4F-7155-373F-6B5CAF8A2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E972C60-0D99-645A-288F-C7545F64BE73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55C9D2-EE4F-427C-B1FF-4C627799FCA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0A4328-0F83-D27D-9CEA-1648C7E5E785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BD746D-C1A8-FD85-3054-702ECA81D24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80465E-7D17-7BB0-293B-95CD7258EA3F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6B933E-A46B-ED22-78CA-FDAD18F4C1C1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6EAA269-FAA0-0A6E-1FA9-F48931A761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9585511-1295-133D-4A57-C103AF2122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848798-E6CF-864F-CA06-001CAC41EF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654D592-C051-2918-F960-6C86CA7B76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559A9EA-5E30-C422-FF24-5609AF4271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F10E8DA-38E5-5AE9-56F9-6E529B392C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09804D3-A0C6-8946-2846-2D4E97DF38FE}"/>
              </a:ext>
            </a:extLst>
          </p:cNvPr>
          <p:cNvSpPr/>
          <p:nvPr/>
        </p:nvSpPr>
        <p:spPr>
          <a:xfrm>
            <a:off x="6548447" y="4266422"/>
            <a:ext cx="441824" cy="426876"/>
          </a:xfrm>
          <a:prstGeom prst="ellipse">
            <a:avLst/>
          </a:prstGeom>
          <a:solidFill>
            <a:schemeClr val="bg1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452608E-A4CB-373D-AB49-17394EDBE97B}"/>
              </a:ext>
            </a:extLst>
          </p:cNvPr>
          <p:cNvSpPr/>
          <p:nvPr/>
        </p:nvSpPr>
        <p:spPr>
          <a:xfrm>
            <a:off x="6548447" y="3014002"/>
            <a:ext cx="441824" cy="438323"/>
          </a:xfrm>
          <a:prstGeom prst="ellipse">
            <a:avLst/>
          </a:prstGeom>
          <a:solidFill>
            <a:schemeClr val="bg1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4CDBD85-7B89-BFCF-2D7E-E73009443B85}"/>
              </a:ext>
            </a:extLst>
          </p:cNvPr>
          <p:cNvSpPr/>
          <p:nvPr/>
        </p:nvSpPr>
        <p:spPr>
          <a:xfrm>
            <a:off x="6548447" y="4842587"/>
            <a:ext cx="441824" cy="426876"/>
          </a:xfrm>
          <a:prstGeom prst="ellipse">
            <a:avLst/>
          </a:prstGeom>
          <a:solidFill>
            <a:schemeClr val="bg1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28102C4-8C74-F03A-3C16-75D31C2B39C5}"/>
              </a:ext>
            </a:extLst>
          </p:cNvPr>
          <p:cNvSpPr/>
          <p:nvPr/>
        </p:nvSpPr>
        <p:spPr>
          <a:xfrm>
            <a:off x="6548447" y="3619108"/>
            <a:ext cx="441824" cy="438322"/>
          </a:xfrm>
          <a:prstGeom prst="ellipse">
            <a:avLst/>
          </a:prstGeom>
          <a:solidFill>
            <a:schemeClr val="bg1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64852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التعليق على مشاهد بجمل تامة.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6AB1FC99-BEF6-2049-ADAA-BAC6C89C6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6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A1E2D8-D493-F042-A9E8-9283E4DEF4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7E0BDC-9C5B-CD38-7625-D2B1EF05D692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847D5-1A4A-3F27-4F29-AE88BCF08D2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A1A251-78D0-8C47-C279-D172F59A2397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FA1858-C915-02F0-2738-73504F1F1437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F9F28-BD55-987A-00BF-20AAF9F706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FD3E0F-79B7-7D46-DAC3-CB14D4F185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F35E833-358D-E624-9BB0-451AC1E72C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59C59E-7A45-84CE-B123-A93F34FA1C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D8F055-9E3E-0574-6BEB-0ADEBF3488A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71452CF9-0CC4-29FB-AB1A-BF65EC7B4CD0}"/>
              </a:ext>
            </a:extLst>
          </p:cNvPr>
          <p:cNvGrpSpPr/>
          <p:nvPr/>
        </p:nvGrpSpPr>
        <p:grpSpPr>
          <a:xfrm>
            <a:off x="1471273" y="1830049"/>
            <a:ext cx="6329232" cy="1722328"/>
            <a:chOff x="1404121" y="1900154"/>
            <a:chExt cx="6329232" cy="1722328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A90E215-1987-3E9A-8D44-88C86D786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68579" y="1933762"/>
              <a:ext cx="2064774" cy="1688719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784C771-5EFA-98E0-DF70-00D8FEDCD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4121" y="1908996"/>
              <a:ext cx="1992939" cy="1713486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E819C60-6C19-8ED1-F305-4145E9375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36350" y="1900154"/>
              <a:ext cx="1992939" cy="1722327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</p:grpSp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B0D674-AD73-8BA3-806B-7D7CC14CC13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63EE3C-A0E4-D4FC-3F2D-38C70ADE1620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7405E9-43D1-CF54-082D-321F25E40B2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B0D18-644E-3706-ED26-19D82730136C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EA902-3C2A-6E03-364D-E634C1A327E4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DE099-9CD1-B940-8DBF-AAFF65A5CB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3E4A2E-F45D-1222-CF72-BBCC60AF62C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955BF0-C7CB-0097-F295-7F906BB716B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00BF70-7BA4-C246-6B96-19C9E4D9EA0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95D1AF-0382-1B6A-7D70-69C673AF61C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48755036-E5CC-8328-01A3-59A90AC4EA70}"/>
              </a:ext>
            </a:extLst>
          </p:cNvPr>
          <p:cNvSpPr/>
          <p:nvPr/>
        </p:nvSpPr>
        <p:spPr>
          <a:xfrm>
            <a:off x="6551081" y="3463029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C98DE74-CF8A-AD61-B157-BB0A5689BE6C}"/>
              </a:ext>
            </a:extLst>
          </p:cNvPr>
          <p:cNvSpPr/>
          <p:nvPr/>
        </p:nvSpPr>
        <p:spPr>
          <a:xfrm>
            <a:off x="4258887" y="342900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5DCAC08-74EF-E5D6-3DC9-C7EA399BE227}"/>
              </a:ext>
            </a:extLst>
          </p:cNvPr>
          <p:cNvSpPr/>
          <p:nvPr/>
        </p:nvSpPr>
        <p:spPr>
          <a:xfrm>
            <a:off x="2163309" y="3478207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D04E9F-72D8-7A01-D2A7-337D39C03413}"/>
              </a:ext>
            </a:extLst>
          </p:cNvPr>
          <p:cNvSpPr/>
          <p:nvPr/>
        </p:nvSpPr>
        <p:spPr>
          <a:xfrm>
            <a:off x="825762" y="4076085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DZ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تُحافِظَ عَلى صِحَّتِكَ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DA3460E-9BC0-30F5-C560-651F998AEE14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3982D7C-129B-3172-2312-C96ED63E32B1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88E0C4B-B310-5D28-3227-E0C443618B2B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DE4D0CF5-F718-ACA3-54FC-FA0C45F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A0EB562B-9312-278E-A408-CBC5CD2AC0A6}"/>
              </a:ext>
            </a:extLst>
          </p:cNvPr>
          <p:cNvGrpSpPr/>
          <p:nvPr/>
        </p:nvGrpSpPr>
        <p:grpSpPr>
          <a:xfrm>
            <a:off x="1471273" y="1830049"/>
            <a:ext cx="6329232" cy="1722328"/>
            <a:chOff x="1404121" y="1900154"/>
            <a:chExt cx="6329232" cy="1722328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EE4379B-89A6-560F-8A2A-03E80DA95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68579" y="1933762"/>
              <a:ext cx="2064774" cy="1688719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EACE536-C920-3B06-1749-38CF938A2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4121" y="1908996"/>
              <a:ext cx="1992939" cy="1713486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76E6230D-CBFA-D9B8-10E6-63497F488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36350" y="1900154"/>
              <a:ext cx="1992939" cy="1722327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</p:grpSp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9702F066-276C-00C4-DCDA-B82BF1915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00324D-649B-AB8B-2B46-37094D7E7A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4CAFAE-AD60-79CF-11D6-022C605456B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21C95-17EC-9052-B957-0CAF195D80CD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448A74-1903-697C-DE53-145FACDE84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9DEE24-4099-4A1C-9DF5-6EA48CDBD83F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378BA1-C06D-D04C-D0B4-65926DD860FF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446DA7-50C5-22CD-A246-CD804038CF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E0AFCB-8EB2-D317-4388-1E21A8B45E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77FCD4-4C5A-0532-1772-B2E13A78A50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F714CE-B48D-393C-5873-DF8D5E38A65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29C7FC-52DD-641D-C090-DA6A02097E8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4326EC2F-4B23-76E0-9BD1-198EC52BB18C}"/>
              </a:ext>
            </a:extLst>
          </p:cNvPr>
          <p:cNvSpPr/>
          <p:nvPr/>
        </p:nvSpPr>
        <p:spPr>
          <a:xfrm>
            <a:off x="6551081" y="3463029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EC1123D-6003-2CB8-CC0A-B570EB616758}"/>
              </a:ext>
            </a:extLst>
          </p:cNvPr>
          <p:cNvSpPr/>
          <p:nvPr/>
        </p:nvSpPr>
        <p:spPr>
          <a:xfrm>
            <a:off x="4258887" y="342900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29D327-2566-5828-274A-2766235E234C}"/>
              </a:ext>
            </a:extLst>
          </p:cNvPr>
          <p:cNvSpPr/>
          <p:nvPr/>
        </p:nvSpPr>
        <p:spPr>
          <a:xfrm>
            <a:off x="2163309" y="3478207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6B806F9-AC60-D11F-2121-35E11FFE5210}"/>
              </a:ext>
            </a:extLst>
          </p:cNvPr>
          <p:cNvSpPr/>
          <p:nvPr/>
        </p:nvSpPr>
        <p:spPr>
          <a:xfrm>
            <a:off x="825762" y="4076085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DZ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ِكَيْ تُحافِظَ عَلى صِحَّتِكَ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نَمْ باكِراً.</a:t>
            </a:r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ٱلْخَضْراواتِ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ٱلْفَواكِهَ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ٱلطّازِجَةَ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اِحْرِصْ عَلى نَظافَةِ أَسْنانِكَ.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5545AD-092C-B29F-AB5B-FEE57E2F0C23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0A4A24F-8916-BBD0-9298-3105E4B7E6FA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3857EE-ED9A-DF96-541A-AF9CBCBA30BA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</p:spTree>
    <p:extLst>
      <p:ext uri="{BB962C8B-B14F-4D97-AF65-F5344CB8AC3E}">
        <p14:creationId xmlns:p14="http://schemas.microsoft.com/office/powerpoint/2010/main" val="300502194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D14CE-899A-E7C5-515B-E83D9CD7202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513816-26CA-06DF-B85D-CE112A26377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0D5ED-5BDA-4939-7C9E-62A93AFAA2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32D7DE-BA1C-39FA-DF6B-17A040CCC1A0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9AB73-17A4-6D45-EF3C-ED049FF42414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346BEC-FF3A-610E-572D-2B5DEBE81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B92A15-BE86-0CF2-A8F1-CCE1281742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B2F15E-3D55-302D-8FF3-4CA4C82E31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7615" y="817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30B0D2-9422-687A-A2DC-D8D809C0DD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D46C31-FDF1-1094-B41C-830089583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7DBF518-A656-2E35-16A3-A0A37202D2C2}"/>
              </a:ext>
            </a:extLst>
          </p:cNvPr>
          <p:cNvSpPr txBox="1">
            <a:spLocks/>
          </p:cNvSpPr>
          <p:nvPr/>
        </p:nvSpPr>
        <p:spPr>
          <a:xfrm>
            <a:off x="1" y="2114204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أَهُمُّ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بِٱلْخُروجِ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لِلْمَدْرَسَةِ دونَ أَنْ أَتَناوَلَ فَطورَ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أَلَحَّـتْ أُمّي عَلَيَّ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وَحَضَّرَتْ لي عَصيراً لَذيذاً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فَتَحَ شَهِيَّتي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فَتَناوَلْتُ فَطوراً مُتَوازِناً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تَعَلَّمْتُ يَوْمَها 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فَوائِدَ تَناوُلِ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ٱلْفَطورِ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ٱلذَّهابِ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</a:t>
            </a: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لِأَقْضي يَوْمي نَشيطاً يَقِظا</a:t>
            </a:r>
            <a:r>
              <a:rPr lang="ar-MA" sz="4800" b="1" dirty="0">
                <a:solidFill>
                  <a:srgbClr val="4472C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3CF981E6-FB64-3EE7-60D3-E067D2906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14BA1418-5D78-E2C2-4B20-73301262B2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rgbClr val="7A7A7A"/>
                </a:solidFill>
                <a:ea typeface="Calibri" panose="020F0502020204030204" pitchFamily="34" charset="0"/>
              </a:rPr>
              <a:t>تدربنا على التحذير من عادات غير صحية.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023539-3B72-BA4D-E957-9B0D405C900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47FE75-E567-78A3-4982-D66F97C1B7CB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59437D-0B7C-BFBF-7889-0B284FE47E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4C8D35-C2DC-8938-A969-1AFB1FE67284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74B996-048E-B68E-BFD1-170196978560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F16230-1659-5361-3A18-55335C2723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12D4D7-00EF-AE83-4A25-5C710BFC8B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2B4A58-14F7-2379-9A4E-F475B97DE4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7615" y="817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213BBC-0D7A-FDC1-9FEB-7FCFAEAE7E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6A4F7D-8FF5-E092-6637-2D26EAE438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51923F-CF27-0484-98B8-74FD4C22EB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F4AA9C13-178A-BC83-7BA5-610E0F8DDC76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0BC38270-B445-689D-F093-90863E90516F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067D45C-2698-7B80-2C69-3DBFC3A1BA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DDDF5D-3401-37A1-659B-B1D4D5B19A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840" y="2614924"/>
            <a:ext cx="1427099" cy="349264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211F5C4-D1AD-A23B-2F37-0A01989AC237}"/>
              </a:ext>
            </a:extLst>
          </p:cNvPr>
          <p:cNvSpPr txBox="1"/>
          <p:nvPr/>
        </p:nvSpPr>
        <p:spPr>
          <a:xfrm>
            <a:off x="3739574" y="1452853"/>
            <a:ext cx="29947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Courier New" panose="02070309020205020404" pitchFamily="49" charset="0"/>
              <a:buChar char="o"/>
            </a:pP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لا.......... لِأَنَّ............. </a:t>
            </a:r>
          </a:p>
          <a:p>
            <a:pPr marL="457200" indent="-457200" algn="r" rtl="1">
              <a:buFont typeface="Courier New" panose="02070309020205020404" pitchFamily="49" charset="0"/>
              <a:buChar char="o"/>
            </a:pP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اِحْذَرْ/اِحْذَري.....لِأَنَّهُ.....</a:t>
            </a:r>
            <a:endParaRPr lang="fr-MA" sz="32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8C636B8E-30D4-C033-85C0-81F7C28C16FE}"/>
              </a:ext>
            </a:extLst>
          </p:cNvPr>
          <p:cNvSpPr/>
          <p:nvPr/>
        </p:nvSpPr>
        <p:spPr>
          <a:xfrm flipH="1">
            <a:off x="610857" y="1744851"/>
            <a:ext cx="2197656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15830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استثمرنا النص للإجابة عن الأسئلة.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CD7ED-3F03-A27B-FB7D-A2697C6A7CC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08DF99-FEDC-6804-F8CA-FCC3F1BA045F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5C45AA-1E12-4E37-F5B0-3400CAC018B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EBB4BB-EEAB-459A-DC9E-6F8DFBFBF0AF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673B7E-F9FE-3F90-FBF9-726C135C68D0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1DD40C-6967-4030-D0A7-89F5981FEC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297CD4-BAB8-3CD6-3322-6A65EAC682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CCD5C-B3CF-07D0-E88C-6D3B593DDA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2BB7F5-CB5E-73D5-6768-FF86B37355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67C7F2-5415-1EB1-89A4-701CB477CB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81787E-E9A5-5039-6632-2904B1342BE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913DD48-60B7-BC86-6BFB-4D676321BB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440" y="2335098"/>
            <a:ext cx="7595119" cy="3375235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D7A093D-285E-315B-9726-423B7683868C}"/>
              </a:ext>
            </a:extLst>
          </p:cNvPr>
          <p:cNvCxnSpPr>
            <a:cxnSpLocks/>
          </p:cNvCxnSpPr>
          <p:nvPr/>
        </p:nvCxnSpPr>
        <p:spPr>
          <a:xfrm>
            <a:off x="2435290" y="3928188"/>
            <a:ext cx="541175" cy="5971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CA88B5C-CC68-0C2D-C2D4-1B47F2C4BF29}"/>
              </a:ext>
            </a:extLst>
          </p:cNvPr>
          <p:cNvCxnSpPr>
            <a:cxnSpLocks/>
          </p:cNvCxnSpPr>
          <p:nvPr/>
        </p:nvCxnSpPr>
        <p:spPr>
          <a:xfrm flipH="1">
            <a:off x="6313040" y="3928188"/>
            <a:ext cx="824878" cy="5971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عبرنا عن مشاهد  بجمل تامة.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AB5B3-6616-2FBD-6C4D-9A69D082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8E367C-096A-3F26-4789-B94C3AD2A80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9F05D3-9459-AE06-DE1E-2A5F65DABD9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EBB266-C62C-B2D4-866B-3180B6A187F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A47F93-30AF-F2D9-ECA2-A51FF1B2837B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FBD02-FA84-BE25-CCCE-9EBA8979109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B49D18-D26C-E137-0E34-297C8B566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A02AC1-D866-508A-16D2-0D00355D9A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F99945C-FAB9-104E-AB66-3F746F3CAA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3F4E619-2702-8E76-174D-1A6EF725D2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A00AA6D-B2E4-6AF3-2566-EDCEAEF971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FA874D-9041-7E5D-3F2F-74B50407F4CF}"/>
              </a:ext>
            </a:extLst>
          </p:cNvPr>
          <p:cNvGrpSpPr/>
          <p:nvPr/>
        </p:nvGrpSpPr>
        <p:grpSpPr>
          <a:xfrm>
            <a:off x="1471273" y="1830049"/>
            <a:ext cx="6329232" cy="1722328"/>
            <a:chOff x="1404121" y="1900154"/>
            <a:chExt cx="6329232" cy="172232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CD6E7E2-DFA6-C06E-A20F-F5B8998D4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68579" y="1933762"/>
              <a:ext cx="2064774" cy="1688719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8D107B2-3849-1D53-0AC7-31A2D58B0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04121" y="1908996"/>
              <a:ext cx="1992939" cy="1713486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3DE11C-99C6-75D0-653D-18DB35ED1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536350" y="1900154"/>
              <a:ext cx="1992939" cy="1722327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</p:grpSp>
      <p:sp>
        <p:nvSpPr>
          <p:cNvPr id="6" name="Ellipse 5">
            <a:extLst>
              <a:ext uri="{FF2B5EF4-FFF2-40B4-BE49-F238E27FC236}">
                <a16:creationId xmlns:a16="http://schemas.microsoft.com/office/drawing/2014/main" id="{14770A50-11BA-D102-A948-1C63B9C6AE16}"/>
              </a:ext>
            </a:extLst>
          </p:cNvPr>
          <p:cNvSpPr/>
          <p:nvPr/>
        </p:nvSpPr>
        <p:spPr>
          <a:xfrm>
            <a:off x="6551081" y="3463029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0DAF7A6-822B-A356-38C5-67916D5C6CCB}"/>
              </a:ext>
            </a:extLst>
          </p:cNvPr>
          <p:cNvSpPr/>
          <p:nvPr/>
        </p:nvSpPr>
        <p:spPr>
          <a:xfrm>
            <a:off x="4258887" y="342900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C59BA3C-E2A7-61C7-5B96-CCA6F1009869}"/>
              </a:ext>
            </a:extLst>
          </p:cNvPr>
          <p:cNvSpPr/>
          <p:nvPr/>
        </p:nvSpPr>
        <p:spPr>
          <a:xfrm>
            <a:off x="2163309" y="3478207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A8981C0-3F62-39B5-B3FF-7148B25340D4}"/>
              </a:ext>
            </a:extLst>
          </p:cNvPr>
          <p:cNvSpPr/>
          <p:nvPr/>
        </p:nvSpPr>
        <p:spPr>
          <a:xfrm>
            <a:off x="825762" y="4076085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DZ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ِكَيْ تُحافِظَ عَلى صِحَّتِكَ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نَمْ باكِراً.</a:t>
            </a:r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ٱلْخَضْراواتِ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ٱلْفَواكِهَ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ٱلطّازِجَةَ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اِحْرِصْ عَلى نَظافَةِ أَسْنانِكَ.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6A04EE2-386F-9A29-6CFE-496040215AF9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8728B0-AABA-F150-460D-E6ED6FABFE0E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FADE2E8-C480-8878-F92F-ADF6231B4A37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النشاط الأخير ص 117. ضعوا علامة أمام المطلوب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C5B6F0-F1D1-04A0-42DC-1BC3519A5C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A0F52B-08CA-EF2B-D15E-CF30E02448FB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2351BE-C91B-3F0B-2EEA-8CE9E7A2EAD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D31C90-D99A-A9AD-9D57-A3C05D7AB81A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CB630A-8022-8B74-9123-BEE6F4D8365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E8AB1F-FAD0-6978-80D2-A579EF1ADD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FA91A6-D9F0-841D-075E-776654931E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D120A1-DB10-FE9F-59DC-00573AECD9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76D25B-2010-B234-C2EB-D45D13E217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21074B-339C-C5FF-CF14-B2954C94154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CBFA0A0-181A-104F-B7C9-688EEA99B3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3973" y="1511262"/>
            <a:ext cx="3578290" cy="4992175"/>
          </a:xfrm>
          <a:prstGeom prst="rect">
            <a:avLst/>
          </a:prstGeom>
        </p:spPr>
      </p:pic>
      <p:grpSp>
        <p:nvGrpSpPr>
          <p:cNvPr id="18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5944810" y="561146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5183</TotalTime>
  <Words>2015</Words>
  <Application>Microsoft Office PowerPoint</Application>
  <PresentationFormat>Affichage à l'écran (4:3)</PresentationFormat>
  <Paragraphs>539</Paragraphs>
  <Slides>72</Slides>
  <Notes>12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72</vt:i4>
      </vt:variant>
    </vt:vector>
  </HeadingPairs>
  <TitlesOfParts>
    <vt:vector size="101" baseType="lpstr">
      <vt:lpstr>Calibri</vt:lpstr>
      <vt:lpstr>Abadi</vt:lpstr>
      <vt:lpstr>Arial</vt:lpstr>
      <vt:lpstr>Dosis Medium</vt:lpstr>
      <vt:lpstr>Wingdings</vt:lpstr>
      <vt:lpstr>Noto Sans Symbols</vt:lpstr>
      <vt:lpstr>Microsoft Uighur</vt:lpstr>
      <vt:lpstr>Dosis SemiBold</vt:lpstr>
      <vt:lpstr>Calibri Light</vt:lpstr>
      <vt:lpstr>Courier New</vt:lpstr>
      <vt:lpstr>Dosis</vt:lpstr>
      <vt:lpstr>Thème Office</vt:lpstr>
      <vt:lpstr>02- معــــــــــجم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1_Thème Office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03- استماع وتحدث</vt:lpstr>
      <vt:lpstr>استماع وتحدث nv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 / التحدث.</vt:lpstr>
      <vt:lpstr>  ما عنوان النص الذي تذكركم به هذه الفقرة؟ ما هي شخصياته؟ .</vt:lpstr>
      <vt:lpstr>خذوا ألواحكم سأملي عليكم كلمات.</vt:lpstr>
      <vt:lpstr>سأقرأ الكلمات .من يقرأ ؟</vt:lpstr>
      <vt:lpstr>انظروا إلى الكلمة جيدا. </vt:lpstr>
      <vt:lpstr>اكتبوا.  ينطق الأستاذ الكلمة.</vt:lpstr>
      <vt:lpstr>ارفعوا الألواح، صححوا.</vt:lpstr>
      <vt:lpstr>انظروا إلى الكلمة جيدا. </vt:lpstr>
      <vt:lpstr>اكتبوا.  ينطق الأستاذ الكلمة.</vt:lpstr>
      <vt:lpstr>ارفعوا الألواح، صححوا.</vt:lpstr>
      <vt:lpstr>انظروا إلى الكلمة جيدا. </vt:lpstr>
      <vt:lpstr>اكتبوا. ينطق الأستاذ الكلمة.</vt:lpstr>
      <vt:lpstr>ارفعوا الألواح، صححوا.</vt:lpstr>
      <vt:lpstr> والآن ستتدربون على أخذ الكلمة للتحذير من عادات غير صحية.</vt:lpstr>
      <vt:lpstr>لأحذر شخصا من عادات غير صحية أستعمل : لا......لأنه....../ احذر.....لأنه...... </vt:lpstr>
      <vt:lpstr>كل واحد يحذر زميله من العادات غير الصحية.</vt:lpstr>
      <vt:lpstr>أحذر من عادات غير صحية مبتدئا ب: لا.......لأن......../احذر......... لأنه...</vt:lpstr>
      <vt:lpstr>كل واحد يشارك في حوار مع زميله للتحذير من عادات غير صحية</vt:lpstr>
      <vt:lpstr>من يأخذ الكلمة و يحذر من عادات تضر بالصحة، موظفا مشهدا من المشاهد التالية: </vt:lpstr>
      <vt:lpstr>Présentation PowerPoint</vt:lpstr>
      <vt:lpstr> </vt:lpstr>
      <vt:lpstr>Présentation PowerPoint</vt:lpstr>
      <vt:lpstr> </vt:lpstr>
      <vt:lpstr> </vt:lpstr>
      <vt:lpstr> الآن؛ خذوا كراساتكم ص 113 -  من يقرأ؟ </vt:lpstr>
      <vt:lpstr>من يواصل؟ تابعوا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خذوا دفاتركم</vt:lpstr>
      <vt:lpstr>عبروا عن كل مشهد بجملة تامة</vt:lpstr>
      <vt:lpstr>عبروا عن كل مشهد بجملة تامة</vt:lpstr>
      <vt:lpstr> اختتام الحصة </vt:lpstr>
      <vt:lpstr>تدربنا على قراءة فقرة بدقة واسترسال </vt:lpstr>
      <vt:lpstr>تدربنا على التحذير من عادات غير صحية.</vt:lpstr>
      <vt:lpstr>استثمرنا النص للإجابة عن الأسئلة.</vt:lpstr>
      <vt:lpstr>عبرنا عن مشاهد  بجمل تامة.</vt:lpstr>
      <vt:lpstr> اختتام الحصة </vt:lpstr>
      <vt:lpstr>في المنزل، أجيبوا عن النشاط الأخير ص 117. ضعوا علامة أمام المطلوب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KHAOUA AZEDDIN</cp:lastModifiedBy>
  <cp:revision>45</cp:revision>
  <dcterms:created xsi:type="dcterms:W3CDTF">2023-09-20T21:35:22Z</dcterms:created>
  <dcterms:modified xsi:type="dcterms:W3CDTF">2026-01-11T20:40:06Z</dcterms:modified>
</cp:coreProperties>
</file>