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9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0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11.xml" ContentType="application/vnd.openxmlformats-officedocument.theme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12.xml" ContentType="application/vnd.openxmlformats-officedocument.theme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13.xml" ContentType="application/vnd.openxmlformats-officedocument.theme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4.xml" ContentType="application/vnd.openxmlformats-officedocument.theme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15.xml" ContentType="application/vnd.openxmlformats-officedocument.theme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96" r:id="rId2"/>
    <p:sldMasterId id="2147483714" r:id="rId3"/>
    <p:sldMasterId id="2147483732" r:id="rId4"/>
    <p:sldMasterId id="2147483773" r:id="rId5"/>
    <p:sldMasterId id="2147483836" r:id="rId6"/>
    <p:sldMasterId id="2147483851" r:id="rId7"/>
    <p:sldMasterId id="2147483863" r:id="rId8"/>
    <p:sldMasterId id="2147483865" r:id="rId9"/>
    <p:sldMasterId id="2147483898" r:id="rId10"/>
    <p:sldMasterId id="2147483902" r:id="rId11"/>
    <p:sldMasterId id="2147483925" r:id="rId12"/>
    <p:sldMasterId id="2147483948" r:id="rId13"/>
    <p:sldMasterId id="2147483965" r:id="rId14"/>
    <p:sldMasterId id="2147483988" r:id="rId15"/>
    <p:sldMasterId id="2147484002" r:id="rId16"/>
  </p:sldMasterIdLst>
  <p:notesMasterIdLst>
    <p:notesMasterId r:id="rId77"/>
  </p:notesMasterIdLst>
  <p:sldIdLst>
    <p:sldId id="2147482765" r:id="rId17"/>
    <p:sldId id="2147482723" r:id="rId18"/>
    <p:sldId id="2147482771" r:id="rId19"/>
    <p:sldId id="2147482692" r:id="rId20"/>
    <p:sldId id="2147482531" r:id="rId21"/>
    <p:sldId id="2147482727" r:id="rId22"/>
    <p:sldId id="2147482713" r:id="rId23"/>
    <p:sldId id="2147482728" r:id="rId24"/>
    <p:sldId id="2147482508" r:id="rId25"/>
    <p:sldId id="2147482729" r:id="rId26"/>
    <p:sldId id="2147482730" r:id="rId27"/>
    <p:sldId id="2134806537" r:id="rId28"/>
    <p:sldId id="2147482751" r:id="rId29"/>
    <p:sldId id="2134806539" r:id="rId30"/>
    <p:sldId id="2147482519" r:id="rId31"/>
    <p:sldId id="2147482752" r:id="rId32"/>
    <p:sldId id="2134806541" r:id="rId33"/>
    <p:sldId id="2134806522" r:id="rId34"/>
    <p:sldId id="2134806543" r:id="rId35"/>
    <p:sldId id="2134806544" r:id="rId36"/>
    <p:sldId id="2134806542" r:id="rId37"/>
    <p:sldId id="2134806547" r:id="rId38"/>
    <p:sldId id="2134806548" r:id="rId39"/>
    <p:sldId id="2134806550" r:id="rId40"/>
    <p:sldId id="2134806551" r:id="rId41"/>
    <p:sldId id="2134806552" r:id="rId42"/>
    <p:sldId id="2134806554" r:id="rId43"/>
    <p:sldId id="2147482705" r:id="rId44"/>
    <p:sldId id="2147482491" r:id="rId45"/>
    <p:sldId id="2147482766" r:id="rId46"/>
    <p:sldId id="2147482740" r:id="rId47"/>
    <p:sldId id="2147482741" r:id="rId48"/>
    <p:sldId id="2147482743" r:id="rId49"/>
    <p:sldId id="303" r:id="rId50"/>
    <p:sldId id="2147482767" r:id="rId51"/>
    <p:sldId id="2147482744" r:id="rId52"/>
    <p:sldId id="2147482768" r:id="rId53"/>
    <p:sldId id="304" r:id="rId54"/>
    <p:sldId id="2147482769" r:id="rId55"/>
    <p:sldId id="2147482745" r:id="rId56"/>
    <p:sldId id="2147482770" r:id="rId57"/>
    <p:sldId id="2147482748" r:id="rId58"/>
    <p:sldId id="2147482749" r:id="rId59"/>
    <p:sldId id="2147482750" r:id="rId60"/>
    <p:sldId id="2147482760" r:id="rId61"/>
    <p:sldId id="2147482763" r:id="rId62"/>
    <p:sldId id="2147482761" r:id="rId63"/>
    <p:sldId id="305" r:id="rId64"/>
    <p:sldId id="2147482746" r:id="rId65"/>
    <p:sldId id="2147482762" r:id="rId66"/>
    <p:sldId id="308" r:id="rId67"/>
    <p:sldId id="2147482754" r:id="rId68"/>
    <p:sldId id="2147482524" r:id="rId69"/>
    <p:sldId id="337" r:id="rId70"/>
    <p:sldId id="2147482753" r:id="rId71"/>
    <p:sldId id="2147482764" r:id="rId72"/>
    <p:sldId id="2147482521" r:id="rId73"/>
    <p:sldId id="2147482499" r:id="rId74"/>
    <p:sldId id="2147482510" r:id="rId75"/>
    <p:sldId id="2147482522" r:id="rId76"/>
  </p:sldIdLst>
  <p:sldSz cx="9144000" cy="6858000" type="screen4x3"/>
  <p:notesSz cx="6858000" cy="9144000"/>
  <p:embeddedFontLst>
    <p:embeddedFont>
      <p:font typeface="Abadi" panose="020B0604020104020204" pitchFamily="34" charset="0"/>
      <p:regular r:id="rId78"/>
      <p:bold r:id="rId79"/>
      <p:italic r:id="rId80"/>
      <p:boldItalic r:id="rId81"/>
    </p:embeddedFont>
    <p:embeddedFont>
      <p:font typeface="Dosis" pitchFamily="2" charset="0"/>
      <p:regular r:id="rId82"/>
      <p:bold r:id="rId83"/>
    </p:embeddedFont>
    <p:embeddedFont>
      <p:font typeface="Dosis Medium" pitchFamily="2" charset="0"/>
      <p:regular r:id="rId84"/>
      <p:bold r:id="rId85"/>
    </p:embeddedFont>
    <p:embeddedFont>
      <p:font typeface="Dosis SemiBold" pitchFamily="2" charset="0"/>
      <p:regular r:id="rId86"/>
      <p:bold r:id="rId87"/>
    </p:embeddedFont>
    <p:embeddedFont>
      <p:font typeface="Microsoft Uighur" panose="02000000000000000000" pitchFamily="2" charset="-78"/>
      <p:regular r:id="rId88"/>
      <p:bold r:id="rId89"/>
    </p:embeddedFont>
    <p:embeddedFont>
      <p:font typeface="Noto Sans Symbols" panose="020B0604020202020204" charset="0"/>
      <p:regular r:id="rId90"/>
      <p:bold r:id="rId9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8" roundtripDataSignature="AMtx7mhi56uF0JpBCvUcdLaKW2e5PKxF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DDF1EC"/>
    <a:srgbClr val="D6E9EA"/>
    <a:srgbClr val="00ABA3"/>
    <a:srgbClr val="00ACA4"/>
    <a:srgbClr val="414C79"/>
    <a:srgbClr val="C6C6C6"/>
    <a:srgbClr val="14B3AB"/>
    <a:srgbClr val="E6E6E6"/>
    <a:srgbClr val="00AC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05" autoAdjust="0"/>
    <p:restoredTop sz="94660"/>
  </p:normalViewPr>
  <p:slideViewPr>
    <p:cSldViewPr snapToGrid="0">
      <p:cViewPr>
        <p:scale>
          <a:sx n="75" d="100"/>
          <a:sy n="75" d="100"/>
        </p:scale>
        <p:origin x="1022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0.xml"/><Relationship Id="rId21" Type="http://schemas.openxmlformats.org/officeDocument/2006/relationships/slide" Target="slides/slide5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63" Type="http://schemas.openxmlformats.org/officeDocument/2006/relationships/slide" Target="slides/slide47.xml"/><Relationship Id="rId68" Type="http://schemas.openxmlformats.org/officeDocument/2006/relationships/slide" Target="slides/slide52.xml"/><Relationship Id="rId84" Type="http://schemas.openxmlformats.org/officeDocument/2006/relationships/font" Target="fonts/font7.fntdata"/><Relationship Id="rId89" Type="http://schemas.openxmlformats.org/officeDocument/2006/relationships/font" Target="fonts/font12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74" Type="http://schemas.openxmlformats.org/officeDocument/2006/relationships/slide" Target="slides/slide58.xml"/><Relationship Id="rId79" Type="http://schemas.openxmlformats.org/officeDocument/2006/relationships/font" Target="fonts/font2.fntdata"/><Relationship Id="rId128" Type="http://customschemas.google.com/relationships/presentationmetadata" Target="metadata"/><Relationship Id="rId5" Type="http://schemas.openxmlformats.org/officeDocument/2006/relationships/slideMaster" Target="slideMasters/slideMaster5.xml"/><Relationship Id="rId90" Type="http://schemas.openxmlformats.org/officeDocument/2006/relationships/font" Target="fonts/font13.fntdata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64" Type="http://schemas.openxmlformats.org/officeDocument/2006/relationships/slide" Target="slides/slide48.xml"/><Relationship Id="rId69" Type="http://schemas.openxmlformats.org/officeDocument/2006/relationships/slide" Target="slides/slide53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72" Type="http://schemas.openxmlformats.org/officeDocument/2006/relationships/slide" Target="slides/slide56.xml"/><Relationship Id="rId80" Type="http://schemas.openxmlformats.org/officeDocument/2006/relationships/font" Target="fonts/font3.fntdata"/><Relationship Id="rId85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slide" Target="slides/slide51.xml"/><Relationship Id="rId129" Type="http://schemas.openxmlformats.org/officeDocument/2006/relationships/presProps" Target="presProps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slide" Target="slides/slide46.xml"/><Relationship Id="rId70" Type="http://schemas.openxmlformats.org/officeDocument/2006/relationships/slide" Target="slides/slide54.xml"/><Relationship Id="rId75" Type="http://schemas.openxmlformats.org/officeDocument/2006/relationships/slide" Target="slides/slide59.xml"/><Relationship Id="rId83" Type="http://schemas.openxmlformats.org/officeDocument/2006/relationships/font" Target="fonts/font6.fntdata"/><Relationship Id="rId88" Type="http://schemas.openxmlformats.org/officeDocument/2006/relationships/font" Target="fonts/font11.fntdata"/><Relationship Id="rId91" Type="http://schemas.openxmlformats.org/officeDocument/2006/relationships/font" Target="fonts/font14.fntdata"/><Relationship Id="rId13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slide" Target="slides/slide49.xml"/><Relationship Id="rId73" Type="http://schemas.openxmlformats.org/officeDocument/2006/relationships/slide" Target="slides/slide57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openxmlformats.org/officeDocument/2006/relationships/font" Target="fonts/font9.fntdata"/><Relationship Id="rId13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39" Type="http://schemas.openxmlformats.org/officeDocument/2006/relationships/slide" Target="slides/slide23.xml"/><Relationship Id="rId34" Type="http://schemas.openxmlformats.org/officeDocument/2006/relationships/slide" Target="slides/slide18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76" Type="http://schemas.openxmlformats.org/officeDocument/2006/relationships/slide" Target="slides/slide60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3.xml"/><Relationship Id="rId24" Type="http://schemas.openxmlformats.org/officeDocument/2006/relationships/slide" Target="slides/slide8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66" Type="http://schemas.openxmlformats.org/officeDocument/2006/relationships/slide" Target="slides/slide50.xml"/><Relationship Id="rId87" Type="http://schemas.openxmlformats.org/officeDocument/2006/relationships/font" Target="fonts/font10.fntdata"/><Relationship Id="rId131" Type="http://schemas.openxmlformats.org/officeDocument/2006/relationships/theme" Target="theme/theme1.xml"/><Relationship Id="rId61" Type="http://schemas.openxmlformats.org/officeDocument/2006/relationships/slide" Target="slides/slide45.xml"/><Relationship Id="rId82" Type="http://schemas.openxmlformats.org/officeDocument/2006/relationships/font" Target="fonts/font5.fntdata"/><Relationship Id="rId19" Type="http://schemas.openxmlformats.org/officeDocument/2006/relationships/slide" Target="slides/slide3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56" Type="http://schemas.openxmlformats.org/officeDocument/2006/relationships/slide" Target="slides/slide40.xml"/><Relationship Id="rId77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badi" panose="020B0604020202020204" pitchFamily="34" charset="0"/>
        <a:ea typeface="Abadi" panose="020B0604020202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>
          <a:extLst>
            <a:ext uri="{FF2B5EF4-FFF2-40B4-BE49-F238E27FC236}">
              <a16:creationId xmlns:a16="http://schemas.microsoft.com/office/drawing/2014/main" id="{C4E4BDB4-233C-468B-2D81-CD0E796DE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>
            <a:extLst>
              <a:ext uri="{FF2B5EF4-FFF2-40B4-BE49-F238E27FC236}">
                <a16:creationId xmlns:a16="http://schemas.microsoft.com/office/drawing/2014/main" id="{1902631E-7B8F-64E4-514A-6AB481115B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>
            <a:extLst>
              <a:ext uri="{FF2B5EF4-FFF2-40B4-BE49-F238E27FC236}">
                <a16:creationId xmlns:a16="http://schemas.microsoft.com/office/drawing/2014/main" id="{9B976296-D123-189F-0A98-D47A37C89C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0616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8219841E-AE20-CAA3-B338-4B28D752E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37C428AA-4B7F-0B6A-8194-D9D17ACC50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616CA406-473C-C30F-007D-22FC13FC6B8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28DEFFE2-0EEB-BFA5-A3A5-E1E575BDEF0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19108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4">
          <a:extLst>
            <a:ext uri="{FF2B5EF4-FFF2-40B4-BE49-F238E27FC236}">
              <a16:creationId xmlns:a16="http://schemas.microsoft.com/office/drawing/2014/main" id="{45AE8D1A-8E99-E2A9-AFE4-E69A295A9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p12:notes">
            <a:extLst>
              <a:ext uri="{FF2B5EF4-FFF2-40B4-BE49-F238E27FC236}">
                <a16:creationId xmlns:a16="http://schemas.microsoft.com/office/drawing/2014/main" id="{E039F39C-0DFC-B353-633C-8E231D6EDF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76" name="Google Shape;1376;p12:notes">
            <a:extLst>
              <a:ext uri="{FF2B5EF4-FFF2-40B4-BE49-F238E27FC236}">
                <a16:creationId xmlns:a16="http://schemas.microsoft.com/office/drawing/2014/main" id="{1C067D0F-3C46-981F-2DA0-D44EC0D13D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20132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>
          <a:extLst>
            <a:ext uri="{FF2B5EF4-FFF2-40B4-BE49-F238E27FC236}">
              <a16:creationId xmlns:a16="http://schemas.microsoft.com/office/drawing/2014/main" id="{0BAA0332-6ADC-4ED5-814E-ABAD6B189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>
            <a:extLst>
              <a:ext uri="{FF2B5EF4-FFF2-40B4-BE49-F238E27FC236}">
                <a16:creationId xmlns:a16="http://schemas.microsoft.com/office/drawing/2014/main" id="{84DCC088-9871-A067-73EA-840670A0DD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>
            <a:extLst>
              <a:ext uri="{FF2B5EF4-FFF2-40B4-BE49-F238E27FC236}">
                <a16:creationId xmlns:a16="http://schemas.microsoft.com/office/drawing/2014/main" id="{163D8912-C724-64F4-A400-22A2481E76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921668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>
          <a:extLst>
            <a:ext uri="{FF2B5EF4-FFF2-40B4-BE49-F238E27FC236}">
              <a16:creationId xmlns:a16="http://schemas.microsoft.com/office/drawing/2014/main" id="{C11AC1AA-BB0D-E1E7-B05B-F23BF428E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>
            <a:extLst>
              <a:ext uri="{FF2B5EF4-FFF2-40B4-BE49-F238E27FC236}">
                <a16:creationId xmlns:a16="http://schemas.microsoft.com/office/drawing/2014/main" id="{C98F5245-8E24-425E-CA0E-93FAD8043B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>
            <a:extLst>
              <a:ext uri="{FF2B5EF4-FFF2-40B4-BE49-F238E27FC236}">
                <a16:creationId xmlns:a16="http://schemas.microsoft.com/office/drawing/2014/main" id="{9B968668-03E0-B6BE-8AB7-E3D84BFB145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122274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>
          <a:extLst>
            <a:ext uri="{FF2B5EF4-FFF2-40B4-BE49-F238E27FC236}">
              <a16:creationId xmlns:a16="http://schemas.microsoft.com/office/drawing/2014/main" id="{6C555746-5DE3-920A-D8C5-E90CA07C8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>
            <a:extLst>
              <a:ext uri="{FF2B5EF4-FFF2-40B4-BE49-F238E27FC236}">
                <a16:creationId xmlns:a16="http://schemas.microsoft.com/office/drawing/2014/main" id="{2E2F748E-3319-956C-4359-2E3508998D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>
            <a:extLst>
              <a:ext uri="{FF2B5EF4-FFF2-40B4-BE49-F238E27FC236}">
                <a16:creationId xmlns:a16="http://schemas.microsoft.com/office/drawing/2014/main" id="{610BBB2A-FFED-51A1-3576-DCAFFBE65E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770479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C2F2A312-6418-54C6-460E-3F46597A3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3822E28B-A599-5F57-014A-39F32AA387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F7C9E4B0-2276-70DF-3100-D12E5BBB88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645441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5DB64F6F-A24E-0720-4561-68887A1BC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B4716B24-A26B-4146-2021-939B227A8D0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7C26271A-D80F-6B9B-C246-ED8E2967BEC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42574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C63CD00C-4AFB-BF3C-7484-05377A3A9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D340076B-9076-B305-51FB-DB7B2E2B5F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19D5F17F-B3A4-8D10-87FE-CD2DDBDC31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800555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839C800B-327F-41D3-E404-B3F887491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6CB2609E-A3FC-BA09-9C42-AF619A8D95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8F42DA47-AB84-4CDB-7653-085C89EA8B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435135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05E4F7ED-EBC0-5C1E-E44E-393CD077B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D1E3FEA6-537E-3598-142C-0CD032868E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C51B8653-69CE-A675-E6B7-FB47B087FD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98318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CD5A5B6B-37C1-7DAA-CFF9-47967B321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1C92D1D8-D660-A8EC-DC3C-34C7B0A66A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F8186BCE-DED7-C8F9-8CDA-BFEF3714CD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029481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93F288A0-3246-C01A-DEBD-39DF9748C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C45B95D6-CFC2-E94E-8F8C-7EC6EB9DF9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C6F99816-AF5F-1EE4-85F4-AB837F1C11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55611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B36788E6-60B6-884F-6709-0F517BA71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46ED0582-70AB-16BE-4489-125D100F60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7625BDA4-82A5-2733-F964-3470B919EA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25793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84BB4EFE-FF18-7311-FCF7-3C3384E02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319D7687-10B9-9ACC-D95B-17CADE2FC3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DC624515-D0FC-B255-25DD-30AA366BDA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38471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36798A23-8896-1AD9-4A40-4EACF2562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3C70DCDB-879C-5FC0-E043-16F46D3CF2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C5F57C6A-BD19-CE50-9D1D-2DA27E04BA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36518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97DEEB7A-40E9-02AB-688A-B04CBE776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0D52A47D-370B-9C96-ADE6-74B3D6B923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26B8584F-D969-CDE2-F25E-4911621ECE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7523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3" name="Google Shape;2143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44" name="Google Shape;2144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2">
          <a:extLst>
            <a:ext uri="{FF2B5EF4-FFF2-40B4-BE49-F238E27FC236}">
              <a16:creationId xmlns:a16="http://schemas.microsoft.com/office/drawing/2014/main" id="{A0BA2F03-4EA9-1E22-994A-DDE5D120B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3" name="Google Shape;2143;p53:notes">
            <a:extLst>
              <a:ext uri="{FF2B5EF4-FFF2-40B4-BE49-F238E27FC236}">
                <a16:creationId xmlns:a16="http://schemas.microsoft.com/office/drawing/2014/main" id="{8B4B0C3D-836F-55D0-6E44-905F618DAB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44" name="Google Shape;2144;p53:notes">
            <a:extLst>
              <a:ext uri="{FF2B5EF4-FFF2-40B4-BE49-F238E27FC236}">
                <a16:creationId xmlns:a16="http://schemas.microsoft.com/office/drawing/2014/main" id="{DC987E81-6B32-74D6-665C-D0F90C188B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322471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>
          <a:extLst>
            <a:ext uri="{FF2B5EF4-FFF2-40B4-BE49-F238E27FC236}">
              <a16:creationId xmlns:a16="http://schemas.microsoft.com/office/drawing/2014/main" id="{A0D8B181-79E5-AF3B-6948-0A58EA5DB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>
            <a:extLst>
              <a:ext uri="{FF2B5EF4-FFF2-40B4-BE49-F238E27FC236}">
                <a16:creationId xmlns:a16="http://schemas.microsoft.com/office/drawing/2014/main" id="{52152AA8-4981-F23E-69D7-D2C099D39C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>
            <a:extLst>
              <a:ext uri="{FF2B5EF4-FFF2-40B4-BE49-F238E27FC236}">
                <a16:creationId xmlns:a16="http://schemas.microsoft.com/office/drawing/2014/main" id="{FF19C800-DAEC-277E-C85E-A019521AE7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063393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>
          <a:extLst>
            <a:ext uri="{FF2B5EF4-FFF2-40B4-BE49-F238E27FC236}">
              <a16:creationId xmlns:a16="http://schemas.microsoft.com/office/drawing/2014/main" id="{79AB5220-7D76-A3F5-6C26-1FB52878B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>
            <a:extLst>
              <a:ext uri="{FF2B5EF4-FFF2-40B4-BE49-F238E27FC236}">
                <a16:creationId xmlns:a16="http://schemas.microsoft.com/office/drawing/2014/main" id="{4F2B7950-BB3B-7CFD-C346-AEDF9E794D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>
            <a:extLst>
              <a:ext uri="{FF2B5EF4-FFF2-40B4-BE49-F238E27FC236}">
                <a16:creationId xmlns:a16="http://schemas.microsoft.com/office/drawing/2014/main" id="{51919102-7ADC-9C8A-2D95-C7749294F0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6037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7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7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8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3.png"/><Relationship Id="rId9" Type="http://schemas.microsoft.com/office/2007/relationships/hdphoto" Target="../media/hdphoto2.wdp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6.png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6.png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6.png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microsoft.com/office/2007/relationships/hdphoto" Target="../media/hdphoto4.wdp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17.png"/><Relationship Id="rId5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microsoft.com/office/2007/relationships/hdphoto" Target="../media/hdphoto5.wdp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594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image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24143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83564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1" name="Google Shape;481;p102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188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4" name="Google Shape;484;p188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85" name="Google Shape;485;p18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18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8" name="Google Shape;488;p18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89" name="Google Shape;489;p18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19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2" name="Google Shape;492;p19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3" name="Google Shape;493;p19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4" name="Google Shape;494;p19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19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7" name="Google Shape;497;p191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498" name="Google Shape;498;p191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9" name="Google Shape;499;p19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19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2" name="Google Shape;502;p19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3" name="Google Shape;503;p19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4" name="Google Shape;504;p19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9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7" name="Google Shape;507;p19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8" name="Google Shape;508;p19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509" name="Google Shape;509;p19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19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2" name="Google Shape;512;p194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3" name="Google Shape;513;p194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4" name="Google Shape;514;p194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5" name="Google Shape;515;p194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6" name="Google Shape;516;p194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7" name="Google Shape;517;p194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8" name="Google Shape;518;p194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9" name="Google Shape;519;p194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0" name="Google Shape;520;p194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1" name="Google Shape;521;p194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2" name="Google Shape;522;p19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9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5" name="Google Shape;525;p1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6" name="Google Shape;526;p1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7" name="Google Shape;527;p1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8" name="Google Shape;528;p1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9" name="Google Shape;529;p1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19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2" name="Google Shape;532;p19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3" name="Google Shape;533;p19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4" name="Google Shape;534;p19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5" name="Google Shape;535;p19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6" name="Google Shape;536;p19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7" name="Google Shape;537;p19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8" name="Google Shape;538;p19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9" name="Google Shape;539;p19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0" name="Google Shape;540;p19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9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43" name="Google Shape;543;p197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4" name="Google Shape;544;p197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5" name="Google Shape;545;p197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6" name="Google Shape;546;p197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7" name="Google Shape;547;p197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8" name="Google Shape;548;p19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9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1" name="Google Shape;551;p198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2" name="Google Shape;552;p198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3" name="Google Shape;553;p198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4" name="Google Shape;554;p198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5" name="Google Shape;555;p198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6" name="Google Shape;556;p198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7" name="Google Shape;557;p198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8" name="Google Shape;558;p198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9" name="Google Shape;559;p198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0" name="Google Shape;560;p198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1" name="Google Shape;561;p19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9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4" name="Google Shape;564;p19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5" name="Google Shape;565;p19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6" name="Google Shape;566;p19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7" name="Google Shape;567;p19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8" name="Google Shape;568;p19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9" name="Google Shape;569;p19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0" name="Google Shape;570;p19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1" name="Google Shape;571;p19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2" name="Google Shape;572;p19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3" name="Google Shape;573;p19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20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6" name="Google Shape;576;p20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7" name="Google Shape;577;p20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8" name="Google Shape;578;p20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9" name="Google Shape;579;p20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0" name="Google Shape;580;p20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1" name="Google Shape;581;p20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2" name="Google Shape;582;p20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3" name="Google Shape;583;p20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4" name="Google Shape;584;p20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5" name="Google Shape;585;p20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6" name="Google Shape;586;p20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7" name="Google Shape;587;p20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8" name="Google Shape;588;p20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9" name="Google Shape;589;p20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0" name="Google Shape;590;p20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1" name="Google Shape;591;p20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2" name="Google Shape;592;p20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3" name="Google Shape;593;p20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4" name="Google Shape;594;p20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7" name="Google Shape;597;p20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8" name="Google Shape;598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1" name="Google Shape;601;p202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602" name="Google Shape;602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5" name="Google Shape;605;p203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</p:sp>
      <p:sp>
        <p:nvSpPr>
          <p:cNvPr id="606" name="Google Shape;606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1" name="Google Shape;611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74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3" name="Google Shape;623;p174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4" name="Google Shape;624;p17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7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7" name="Google Shape;627;p17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8" name="Google Shape;628;p17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17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1" name="Google Shape;631;p17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2" name="Google Shape;632;p17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3" name="Google Shape;633;p17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7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6" name="Google Shape;636;p177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637" name="Google Shape;637;p177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8" name="Google Shape;638;p17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7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1" name="Google Shape;641;p17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2" name="Google Shape;642;p17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3" name="Google Shape;643;p17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7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6" name="Google Shape;646;p17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7" name="Google Shape;647;p17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8" name="Google Shape;648;p17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9" name="Google Shape;649;p17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0" name="Google Shape;650;p17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1" name="Google Shape;651;p17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2" name="Google Shape;652;p17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3" name="Google Shape;653;p17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4" name="Google Shape;654;p17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5" name="Google Shape;655;p17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6" name="Google Shape;656;p17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8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9" name="Google Shape;659;p18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0" name="Google Shape;660;p18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1" name="Google Shape;661;p18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2" name="Google Shape;662;p18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3" name="Google Shape;663;p18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8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6" name="Google Shape;666;p18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7" name="Google Shape;667;p18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8" name="Google Shape;668;p18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9" name="Google Shape;669;p18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0" name="Google Shape;670;p18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18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18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18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4" name="Google Shape;674;p18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18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7" name="Google Shape;677;p18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8" name="Google Shape;678;p18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9" name="Google Shape;679;p18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18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1" name="Google Shape;681;p18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2" name="Google Shape;682;p18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8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5" name="Google Shape;685;p18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6" name="Google Shape;686;p18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7" name="Google Shape;687;p18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8" name="Google Shape;688;p18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9" name="Google Shape;689;p18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0" name="Google Shape;690;p18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1" name="Google Shape;691;p18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18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18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18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18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8" name="Google Shape;698;p18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9" name="Google Shape;699;p18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0" name="Google Shape;700;p18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1" name="Google Shape;701;p18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2" name="Google Shape;702;p18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3" name="Google Shape;703;p18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4" name="Google Shape;704;p18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5" name="Google Shape;705;p18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6" name="Google Shape;706;p18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7" name="Google Shape;707;p18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8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0" name="Google Shape;710;p18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1" name="Google Shape;711;p18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2" name="Google Shape;712;p18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3" name="Google Shape;713;p18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4" name="Google Shape;714;p18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5" name="Google Shape;715;p18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6" name="Google Shape;716;p18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7" name="Google Shape;717;p18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8" name="Google Shape;718;p18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9" name="Google Shape;719;p18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0" name="Google Shape;720;p18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1" name="Google Shape;721;p18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2" name="Google Shape;722;p18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3" name="Google Shape;723;p18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4" name="Google Shape;724;p18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5" name="Google Shape;725;p18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6" name="Google Shape;726;p18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7" name="Google Shape;727;p18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8" name="Google Shape;728;p18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8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1" name="Google Shape;731;p186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18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8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5" name="Google Shape;735;p187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</p:sp>
      <p:sp>
        <p:nvSpPr>
          <p:cNvPr id="736" name="Google Shape;736;p18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04482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82660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28449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335242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8091100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496958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48248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11690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870307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5184541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93195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62006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33421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30949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11435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26459566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ACE24-BA98-A1EC-334E-C4366A2DB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C15851-FC9A-6BE1-F714-B2B0441D4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8AC69C-38BD-A1B1-2BCE-3A41311842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9E4A2E-DA37-57DF-75D5-26EEADAB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0CEB54-7639-B4E5-0824-F35B1979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84799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FD7D03-318C-25FD-8530-474BCC57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F9E70F-4713-A9E3-2961-C80E0212D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36258-246D-57E8-AF37-33BDCF90E1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F3D65A-1F07-771B-3FB7-EA0E72CB0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919F9-3110-991A-BFE6-459A90F83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31921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DAFAE2-187C-2384-4B86-430B125B2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6D141F-8F86-75C0-2628-B10B48DAD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B19C45-4825-D0B1-525A-B48EE4447C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25E333-C054-B106-0B7B-A9E6AE61F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C8FD1E-EC4D-AF09-BF7F-A822A1B6A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651923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CFD005-2D07-00BC-E96A-64E2482B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0F1E95-A2F4-1D71-2379-31B5C9110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7D9F52-A048-4F28-202F-9EEE5E0D9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A36BBE-C4D3-8FB9-7B6B-C111BF11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9E2360-FA03-1231-B4BF-1DDE9BE49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590453-1589-6688-3F82-435C6CDC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69810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70FE9-E546-9019-A10D-0D76DFD63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AF698B-1EA5-88D2-D8DC-53D9904DC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468B39-1EC1-B244-DFC9-B47F3BC7F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0EB96C-4A07-AFC7-9EA0-EE2CCCFDCB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EB6D6F-314C-D967-1BC8-9797E880D4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B3D001-B4A3-0F04-8979-3B492277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608D2C8-93A6-5CEA-6E31-F9A28EB5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D3ED6E-DC0E-91BC-423F-EF1B6296F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751844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E061F-FCC1-AAEB-D2D3-CBF17F25C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88EF9E-B2CD-6F63-649A-710DCE90C9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FEA49BD-0760-F549-C40B-C68EE2330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B5627FD-5721-8933-C1F7-DEC868CD6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723103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987BA20-1C16-3A54-851F-6DEE2F14D5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564332F-2ED0-D719-9637-85A6859F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1824DE-6FC9-7363-E175-5B24D41C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881033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567142-CB7D-5617-B482-566215E2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2FBFD0-E9B6-053D-13B7-FE3E2920B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5044A4-76B7-3C0E-9B64-C45E63A46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D957D7-DB64-E7C4-E923-9E3D69B1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92534C-D384-39E0-AC0C-3777A2010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3EB4BE-9439-36DC-5C36-CDCB274F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915754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1FCD3C-C0A0-B8DB-F48A-FCD9078C3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349CCFB-52A5-A9B9-9E32-857D8D434D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81C0AE1-0D51-641A-7352-47CC911FE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77279-A62F-CA69-0CDC-970B5EE2E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A77665-0243-3F04-51F0-0DAE4D96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1D2A1-7D05-8E02-BA5B-7CCEDB6FB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826036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6239-9AC7-8D75-8184-BCCD7591C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BE9701-2EEC-79FE-DBF7-64673D9E8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31D0A6-F177-D8F8-AEC0-2C24329173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9CE4AE-38F9-4B69-F710-C69E8D72F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F7F9AD-C26F-03F3-D796-095329173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345214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C831C23-AC16-6B8B-8F78-F0FB01C7AF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ECFDD3-AB7C-2568-1A40-693B666C5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1DE37B-492B-BEA5-1108-1F1C822C8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7BA3C0-7F2B-EC09-AEDD-39835CFE5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32ED2F-A24A-C821-0AA1-DBE42583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14048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1890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609457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31692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7753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49619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11671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45090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678195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8690136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507602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16576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98059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972092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840701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39774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29762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371279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172630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00439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33305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66793143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56238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828363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672718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549959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067365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913635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323424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36675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179624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448804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704374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7723581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072372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7233051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50461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2498240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10065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049387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073747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746883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82647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5252874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7778857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9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93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56" name="Google Shape;156;p9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261096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4092618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3" name="Google Shape;163;p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4" name="Google Shape;164;p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5" name="Google Shape;165;p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" name="Google Shape;166;p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108188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170" name="Google Shape;170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151495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4" name="Google Shape;174;p2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5848310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" name="Google Shape;178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2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47797699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183" name="Google Shape;183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Google Shape;184;p20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938838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20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807604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3" name="Google Shape;193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94" name="Google Shape;194;p20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1683612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8" name="Google Shape;198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9" name="Google Shape;199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0" name="Google Shape;200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1" name="Google Shape;201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2" name="Google Shape;202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3" name="Google Shape;203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4" name="Google Shape;204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5" name="Google Shape;205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6" name="Google Shape;206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" name="Google Shape;207;p210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46438909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21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5" name="Google Shape;215;p21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Google Shape;216;p21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7" name="Google Shape;217;p21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21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34637029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21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2" name="Google Shape;222;p21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21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4" name="Google Shape;224;p21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5" name="Google Shape;225;p21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Google Shape;226;p21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7" name="Google Shape;227;p21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576433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213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1" name="Google Shape;231;p213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2" name="Google Shape;232;p213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3" name="Google Shape;233;p213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34" name="Google Shape;234;p213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5" name="Google Shape;235;p213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6" name="Google Shape;236;p213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19919250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0" name="Google Shape;240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1" name="Google Shape;241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2" name="Google Shape;242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3" name="Google Shape;243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7" name="Google Shape;247;p214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83310522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1" name="Google Shape;251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2" name="Google Shape;252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3" name="Google Shape;253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4" name="Google Shape;254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5" name="Google Shape;255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6" name="Google Shape;256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9" name="Google Shape;259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21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096000118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4" name="Google Shape;264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" name="Google Shape;268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42550469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2" name="Google Shape;272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" name="Google Shape;273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4" name="Google Shape;274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6" name="Google Shape;276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" name="Google Shape;278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9" name="Google Shape;279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1" name="Google Shape;281;p21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94049222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6" name="Google Shape;286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Google Shape;288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3" name="Google Shape;293;p21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65895598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7" name="Google Shape;297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8" name="Google Shape;298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9" name="Google Shape;299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0" name="Google Shape;300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1" name="Google Shape;301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2" name="Google Shape;302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3" name="Google Shape;303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4" name="Google Shape;304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5" name="Google Shape;305;p21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89232907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0" name="Google Shape;310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3" name="Google Shape;313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4" name="Google Shape;314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5" name="Google Shape;315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6" name="Google Shape;316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7" name="Google Shape;317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8" name="Google Shape;318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0" name="Google Shape;320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" name="Google Shape;321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2" name="Google Shape;322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3" name="Google Shape;323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4" name="Google Shape;324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5" name="Google Shape;325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6" name="Google Shape;326;p22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0869401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22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22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94193829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22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22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38" name="Google Shape;338;p22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22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0" name="Google Shape;340;p22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22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2" name="Google Shape;342;p22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01448818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8316086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272798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0858087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064087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31842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572545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498988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25546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7225229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153795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598537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3537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41181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0431944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031687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27767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627553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8009197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92438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86680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879917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13277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17869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442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743189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70620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411583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0903057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593714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594371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659213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939492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212727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35275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78825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68943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28578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8616168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2104902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8515628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84646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564552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264423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655682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342176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0015235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056177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9713856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52119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993958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C0FFA3B-2F64-E931-6E21-C0A73F319754}"/>
              </a:ext>
            </a:extLst>
          </p:cNvPr>
          <p:cNvGrpSpPr/>
          <p:nvPr userDrawn="1"/>
        </p:nvGrpSpPr>
        <p:grpSpPr>
          <a:xfrm>
            <a:off x="1782000" y="3769776"/>
            <a:ext cx="5368645" cy="889007"/>
            <a:chOff x="1748749" y="1791236"/>
            <a:chExt cx="5368645" cy="1013653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217390A6-943F-2968-6C10-7DF7BB2B7384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4FB4DD8-5D66-6A34-938E-8913FA5AB177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14FD4FB-ACDB-9931-0C8F-F9D38456DD07}"/>
              </a:ext>
            </a:extLst>
          </p:cNvPr>
          <p:cNvGrpSpPr/>
          <p:nvPr userDrawn="1"/>
        </p:nvGrpSpPr>
        <p:grpSpPr>
          <a:xfrm>
            <a:off x="1782000" y="2800259"/>
            <a:ext cx="5368645" cy="889007"/>
            <a:chOff x="1748749" y="1791236"/>
            <a:chExt cx="5368645" cy="1013653"/>
          </a:xfrm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25CC033-780F-FBF3-E1F4-7D6B687C34E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10CBCE7-99C1-A062-357B-B62018DC381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463B6-993F-DD3F-0424-B722ACB9B9A3}"/>
              </a:ext>
            </a:extLst>
          </p:cNvPr>
          <p:cNvGrpSpPr/>
          <p:nvPr userDrawn="1"/>
        </p:nvGrpSpPr>
        <p:grpSpPr>
          <a:xfrm>
            <a:off x="1782000" y="1830742"/>
            <a:ext cx="5368645" cy="889007"/>
            <a:chOff x="1748749" y="1791236"/>
            <a:chExt cx="5368645" cy="101365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B6BA7DD4-6461-5EFC-A988-02D75BDE8D0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E3CEF6F-2317-D9FC-52FB-966FA00CD10C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82000" y="5708808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82000" y="4739293"/>
            <a:ext cx="5368645" cy="889007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4110" y="185258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2764923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32539" y="2748987"/>
            <a:ext cx="1194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86134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735882" y="474879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101150"/>
            <a:ext cx="4500000" cy="583389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080574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671715" y="264838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671715" y="362179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671715" y="556861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732676" y="3775053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082335"/>
            <a:ext cx="4500000" cy="5082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671715" y="4595206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40" name="Espace réservé du texte 5">
            <a:extLst>
              <a:ext uri="{FF2B5EF4-FFF2-40B4-BE49-F238E27FC236}">
                <a16:creationId xmlns:a16="http://schemas.microsoft.com/office/drawing/2014/main" id="{23BE0368-6CEE-F99C-BFAE-0B248CBF42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0675" y="6059356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7643BD1-F9E9-E1EA-FAB1-161E7917CA32}"/>
              </a:ext>
            </a:extLst>
          </p:cNvPr>
          <p:cNvSpPr txBox="1"/>
          <p:nvPr userDrawn="1"/>
        </p:nvSpPr>
        <p:spPr>
          <a:xfrm>
            <a:off x="5735882" y="570202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3" name="Espace réservé pour une image  26">
            <a:extLst>
              <a:ext uri="{FF2B5EF4-FFF2-40B4-BE49-F238E27FC236}">
                <a16:creationId xmlns:a16="http://schemas.microsoft.com/office/drawing/2014/main" id="{EBB49857-CB09-5F8C-6292-37DF07F50D4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1671715" y="167497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E1DB57AA-A76E-6E38-EE43-87441366ED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4775372"/>
            <a:ext cx="540000" cy="418523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EB83B926-A6F7-BDD6-C259-E9771DE156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3890098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16678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62115188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7315370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7084560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8347351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301725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0666608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3124033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2413444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015849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7205699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9776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36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70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0" Type="http://schemas.openxmlformats.org/officeDocument/2006/relationships/slideLayout" Target="../slideLayouts/slideLayout69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24" Type="http://schemas.openxmlformats.org/officeDocument/2006/relationships/image" Target="../media/image3.jpg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Relationship Id="rId22" Type="http://schemas.openxmlformats.org/officeDocument/2006/relationships/slideLayout" Target="../slideLayouts/slideLayout7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73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8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image" Target="../media/image3.jp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18" Type="http://schemas.openxmlformats.org/officeDocument/2006/relationships/slideLayout" Target="../slideLayouts/slideLayout137.xml"/><Relationship Id="rId3" Type="http://schemas.openxmlformats.org/officeDocument/2006/relationships/slideLayout" Target="../slideLayouts/slideLayout122.xml"/><Relationship Id="rId21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17" Type="http://schemas.openxmlformats.org/officeDocument/2006/relationships/slideLayout" Target="../slideLayouts/slideLayout136.xml"/><Relationship Id="rId2" Type="http://schemas.openxmlformats.org/officeDocument/2006/relationships/slideLayout" Target="../slideLayouts/slideLayout121.xml"/><Relationship Id="rId16" Type="http://schemas.openxmlformats.org/officeDocument/2006/relationships/slideLayout" Target="../slideLayouts/slideLayout135.xml"/><Relationship Id="rId20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124.xml"/><Relationship Id="rId15" Type="http://schemas.openxmlformats.org/officeDocument/2006/relationships/slideLayout" Target="../slideLayouts/slideLayout134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29.xml"/><Relationship Id="rId19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slideLayout" Target="../slideLayouts/slideLayout133.xml"/><Relationship Id="rId22" Type="http://schemas.openxmlformats.org/officeDocument/2006/relationships/slideLayout" Target="../slideLayouts/slideLayout14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9.xml"/><Relationship Id="rId13" Type="http://schemas.openxmlformats.org/officeDocument/2006/relationships/slideLayout" Target="../slideLayouts/slideLayout154.xml"/><Relationship Id="rId18" Type="http://schemas.openxmlformats.org/officeDocument/2006/relationships/slideLayout" Target="../slideLayouts/slideLayout159.xml"/><Relationship Id="rId3" Type="http://schemas.openxmlformats.org/officeDocument/2006/relationships/slideLayout" Target="../slideLayouts/slideLayout144.xml"/><Relationship Id="rId21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48.xml"/><Relationship Id="rId12" Type="http://schemas.openxmlformats.org/officeDocument/2006/relationships/slideLayout" Target="../slideLayouts/slideLayout153.xml"/><Relationship Id="rId17" Type="http://schemas.openxmlformats.org/officeDocument/2006/relationships/slideLayout" Target="../slideLayouts/slideLayout158.xml"/><Relationship Id="rId2" Type="http://schemas.openxmlformats.org/officeDocument/2006/relationships/slideLayout" Target="../slideLayouts/slideLayout143.xml"/><Relationship Id="rId16" Type="http://schemas.openxmlformats.org/officeDocument/2006/relationships/slideLayout" Target="../slideLayouts/slideLayout157.xml"/><Relationship Id="rId20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42.xml"/><Relationship Id="rId6" Type="http://schemas.openxmlformats.org/officeDocument/2006/relationships/slideLayout" Target="../slideLayouts/slideLayout147.xml"/><Relationship Id="rId11" Type="http://schemas.openxmlformats.org/officeDocument/2006/relationships/slideLayout" Target="../slideLayouts/slideLayout152.xml"/><Relationship Id="rId24" Type="http://schemas.openxmlformats.org/officeDocument/2006/relationships/image" Target="../media/image3.jpg"/><Relationship Id="rId5" Type="http://schemas.openxmlformats.org/officeDocument/2006/relationships/slideLayout" Target="../slideLayouts/slideLayout146.xml"/><Relationship Id="rId15" Type="http://schemas.openxmlformats.org/officeDocument/2006/relationships/slideLayout" Target="../slideLayouts/slideLayout156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151.xml"/><Relationship Id="rId19" Type="http://schemas.openxmlformats.org/officeDocument/2006/relationships/slideLayout" Target="../slideLayouts/slideLayout160.xml"/><Relationship Id="rId4" Type="http://schemas.openxmlformats.org/officeDocument/2006/relationships/slideLayout" Target="../slideLayouts/slideLayout145.xml"/><Relationship Id="rId9" Type="http://schemas.openxmlformats.org/officeDocument/2006/relationships/slideLayout" Target="../slideLayouts/slideLayout150.xml"/><Relationship Id="rId14" Type="http://schemas.openxmlformats.org/officeDocument/2006/relationships/slideLayout" Target="../slideLayouts/slideLayout155.xml"/><Relationship Id="rId22" Type="http://schemas.openxmlformats.org/officeDocument/2006/relationships/slideLayout" Target="../slideLayouts/slideLayout163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1.xml"/><Relationship Id="rId13" Type="http://schemas.openxmlformats.org/officeDocument/2006/relationships/slideLayout" Target="../slideLayouts/slideLayout176.xml"/><Relationship Id="rId18" Type="http://schemas.openxmlformats.org/officeDocument/2006/relationships/image" Target="../media/image15.bin"/><Relationship Id="rId3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70.xml"/><Relationship Id="rId12" Type="http://schemas.openxmlformats.org/officeDocument/2006/relationships/slideLayout" Target="../slideLayouts/slideLayout175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65.xml"/><Relationship Id="rId16" Type="http://schemas.openxmlformats.org/officeDocument/2006/relationships/slideLayout" Target="../slideLayouts/slideLayout179.xml"/><Relationship Id="rId1" Type="http://schemas.openxmlformats.org/officeDocument/2006/relationships/slideLayout" Target="../slideLayouts/slideLayout164.xml"/><Relationship Id="rId6" Type="http://schemas.openxmlformats.org/officeDocument/2006/relationships/slideLayout" Target="../slideLayouts/slideLayout169.xml"/><Relationship Id="rId11" Type="http://schemas.openxmlformats.org/officeDocument/2006/relationships/slideLayout" Target="../slideLayouts/slideLayout174.xml"/><Relationship Id="rId5" Type="http://schemas.openxmlformats.org/officeDocument/2006/relationships/slideLayout" Target="../slideLayouts/slideLayout168.xml"/><Relationship Id="rId15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73.xml"/><Relationship Id="rId4" Type="http://schemas.openxmlformats.org/officeDocument/2006/relationships/slideLayout" Target="../slideLayouts/slideLayout167.xml"/><Relationship Id="rId9" Type="http://schemas.openxmlformats.org/officeDocument/2006/relationships/slideLayout" Target="../slideLayouts/slideLayout172.xml"/><Relationship Id="rId14" Type="http://schemas.openxmlformats.org/officeDocument/2006/relationships/slideLayout" Target="../slideLayouts/slideLayout17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7.xml"/><Relationship Id="rId13" Type="http://schemas.openxmlformats.org/officeDocument/2006/relationships/slideLayout" Target="../slideLayouts/slideLayout192.xml"/><Relationship Id="rId18" Type="http://schemas.openxmlformats.org/officeDocument/2006/relationships/slideLayout" Target="../slideLayouts/slideLayout197.xml"/><Relationship Id="rId3" Type="http://schemas.openxmlformats.org/officeDocument/2006/relationships/slideLayout" Target="../slideLayouts/slideLayout182.xml"/><Relationship Id="rId21" Type="http://schemas.openxmlformats.org/officeDocument/2006/relationships/slideLayout" Target="../slideLayouts/slideLayout200.xml"/><Relationship Id="rId7" Type="http://schemas.openxmlformats.org/officeDocument/2006/relationships/slideLayout" Target="../slideLayouts/slideLayout186.xml"/><Relationship Id="rId12" Type="http://schemas.openxmlformats.org/officeDocument/2006/relationships/slideLayout" Target="../slideLayouts/slideLayout191.xml"/><Relationship Id="rId17" Type="http://schemas.openxmlformats.org/officeDocument/2006/relationships/slideLayout" Target="../slideLayouts/slideLayout196.xml"/><Relationship Id="rId2" Type="http://schemas.openxmlformats.org/officeDocument/2006/relationships/slideLayout" Target="../slideLayouts/slideLayout181.xml"/><Relationship Id="rId16" Type="http://schemas.openxmlformats.org/officeDocument/2006/relationships/slideLayout" Target="../slideLayouts/slideLayout195.xml"/><Relationship Id="rId20" Type="http://schemas.openxmlformats.org/officeDocument/2006/relationships/slideLayout" Target="../slideLayouts/slideLayout199.xml"/><Relationship Id="rId1" Type="http://schemas.openxmlformats.org/officeDocument/2006/relationships/slideLayout" Target="../slideLayouts/slideLayout180.xml"/><Relationship Id="rId6" Type="http://schemas.openxmlformats.org/officeDocument/2006/relationships/slideLayout" Target="../slideLayouts/slideLayout185.xml"/><Relationship Id="rId11" Type="http://schemas.openxmlformats.org/officeDocument/2006/relationships/slideLayout" Target="../slideLayouts/slideLayout190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184.xml"/><Relationship Id="rId15" Type="http://schemas.openxmlformats.org/officeDocument/2006/relationships/slideLayout" Target="../slideLayouts/slideLayout194.xml"/><Relationship Id="rId23" Type="http://schemas.openxmlformats.org/officeDocument/2006/relationships/theme" Target="../theme/theme14.xml"/><Relationship Id="rId10" Type="http://schemas.openxmlformats.org/officeDocument/2006/relationships/slideLayout" Target="../slideLayouts/slideLayout189.xml"/><Relationship Id="rId19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83.xml"/><Relationship Id="rId9" Type="http://schemas.openxmlformats.org/officeDocument/2006/relationships/slideLayout" Target="../slideLayouts/slideLayout188.xml"/><Relationship Id="rId14" Type="http://schemas.openxmlformats.org/officeDocument/2006/relationships/slideLayout" Target="../slideLayouts/slideLayout193.xml"/><Relationship Id="rId22" Type="http://schemas.openxmlformats.org/officeDocument/2006/relationships/slideLayout" Target="../slideLayouts/slideLayout20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9.xml"/><Relationship Id="rId13" Type="http://schemas.openxmlformats.org/officeDocument/2006/relationships/slideLayout" Target="../slideLayouts/slideLayout214.xml"/><Relationship Id="rId3" Type="http://schemas.openxmlformats.org/officeDocument/2006/relationships/slideLayout" Target="../slideLayouts/slideLayout204.xml"/><Relationship Id="rId7" Type="http://schemas.openxmlformats.org/officeDocument/2006/relationships/slideLayout" Target="../slideLayouts/slideLayout208.xml"/><Relationship Id="rId12" Type="http://schemas.openxmlformats.org/officeDocument/2006/relationships/slideLayout" Target="../slideLayouts/slideLayout213.xml"/><Relationship Id="rId2" Type="http://schemas.openxmlformats.org/officeDocument/2006/relationships/slideLayout" Target="../slideLayouts/slideLayout203.xml"/><Relationship Id="rId1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7.xml"/><Relationship Id="rId11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06.xml"/><Relationship Id="rId10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10.xml"/><Relationship Id="rId1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21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216.xml"/><Relationship Id="rId1" Type="http://schemas.openxmlformats.org/officeDocument/2006/relationships/slideLayout" Target="../slideLayouts/slideLayout215.xml"/><Relationship Id="rId6" Type="http://schemas.openxmlformats.org/officeDocument/2006/relationships/slideLayout" Target="../slideLayouts/slideLayout220.xml"/><Relationship Id="rId11" Type="http://schemas.openxmlformats.org/officeDocument/2006/relationships/slideLayout" Target="../slideLayouts/slideLayout225.xml"/><Relationship Id="rId5" Type="http://schemas.openxmlformats.org/officeDocument/2006/relationships/slideLayout" Target="../slideLayouts/slideLayout219.xml"/><Relationship Id="rId10" Type="http://schemas.openxmlformats.org/officeDocument/2006/relationships/slideLayout" Target="../slideLayouts/slideLayout224.xml"/><Relationship Id="rId4" Type="http://schemas.openxmlformats.org/officeDocument/2006/relationships/slideLayout" Target="../slideLayouts/slideLayout218.xml"/><Relationship Id="rId9" Type="http://schemas.openxmlformats.org/officeDocument/2006/relationships/slideLayout" Target="../slideLayouts/slideLayout2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83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97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98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1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3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74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80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51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4014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65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853255"/>
      </p:ext>
    </p:extLst>
  </p:cSld>
  <p:clrMap bg1="lt1" tx1="dk1" bg2="lt2" tx2="dk2" accent1="accent1" accent2="accent2" accent3="accent3" accent4="accent4" accent5="accent5" accent6="accent6" hlink="hlink" folHlink="folHlink"/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00112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  <p:sldLayoutId id="2147483879" r:id="rId14"/>
    <p:sldLayoutId id="2147483880" r:id="rId15"/>
    <p:sldLayoutId id="2147483881" r:id="rId16"/>
    <p:sldLayoutId id="2147483882" r:id="rId17"/>
    <p:sldLayoutId id="2147483883" r:id="rId18"/>
    <p:sldLayoutId id="2147483884" r:id="rId19"/>
    <p:sldLayoutId id="2147483885" r:id="rId20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84975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99" r:id="rId1"/>
    <p:sldLayoutId id="214748390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049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  <p:sldLayoutId id="2147483914" r:id="rId12"/>
    <p:sldLayoutId id="2147483915" r:id="rId13"/>
    <p:sldLayoutId id="2147483916" r:id="rId14"/>
    <p:sldLayoutId id="2147483917" r:id="rId15"/>
    <p:sldLayoutId id="2147483918" r:id="rId16"/>
    <p:sldLayoutId id="2147483919" r:id="rId17"/>
    <p:sldLayoutId id="2147483920" r:id="rId18"/>
    <p:sldLayoutId id="2147483921" r:id="rId19"/>
    <p:sldLayoutId id="2147483922" r:id="rId20"/>
    <p:sldLayoutId id="2147483923" r:id="rId21"/>
    <p:sldLayoutId id="214748392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678358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  <p:sldLayoutId id="2147483937" r:id="rId12"/>
    <p:sldLayoutId id="2147483938" r:id="rId13"/>
    <p:sldLayoutId id="2147483939" r:id="rId14"/>
    <p:sldLayoutId id="2147483940" r:id="rId15"/>
    <p:sldLayoutId id="2147483941" r:id="rId16"/>
    <p:sldLayoutId id="2147483942" r:id="rId17"/>
    <p:sldLayoutId id="2147483943" r:id="rId18"/>
    <p:sldLayoutId id="2147483944" r:id="rId19"/>
    <p:sldLayoutId id="2147483945" r:id="rId20"/>
    <p:sldLayoutId id="2147483946" r:id="rId21"/>
    <p:sldLayoutId id="2147483947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2430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  <p:sldLayoutId id="2147483961" r:id="rId13"/>
    <p:sldLayoutId id="2147483962" r:id="rId14"/>
    <p:sldLayoutId id="2147483963" r:id="rId15"/>
    <p:sldLayoutId id="2147483964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635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  <p:sldLayoutId id="2147483983" r:id="rId18"/>
    <p:sldLayoutId id="2147483984" r:id="rId19"/>
    <p:sldLayoutId id="2147483985" r:id="rId20"/>
    <p:sldLayoutId id="2147483986" r:id="rId21"/>
    <p:sldLayoutId id="21474839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11/01/2026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639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  <p:sldLayoutId id="2147484000" r:id="rId12"/>
    <p:sldLayoutId id="214748400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90662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9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8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1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12" Type="http://schemas.openxmlformats.org/officeDocument/2006/relationships/image" Target="../media/image4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slideLayout" Target="../slideLayouts/slideLayout140.xml"/><Relationship Id="rId10" Type="http://schemas.openxmlformats.org/officeDocument/2006/relationships/image" Target="../media/image38.png"/><Relationship Id="rId4" Type="http://schemas.openxmlformats.org/officeDocument/2006/relationships/video" Target="../media/media2.mp4"/><Relationship Id="rId9" Type="http://schemas.openxmlformats.org/officeDocument/2006/relationships/image" Target="../media/image25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4.xml"/><Relationship Id="rId6" Type="http://schemas.openxmlformats.org/officeDocument/2006/relationships/image" Target="../media/image34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144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41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1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143.xml"/><Relationship Id="rId7" Type="http://schemas.openxmlformats.org/officeDocument/2006/relationships/image" Target="../media/image3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4.png"/><Relationship Id="rId5" Type="http://schemas.openxmlformats.org/officeDocument/2006/relationships/image" Target="../media/image21.png"/><Relationship Id="rId10" Type="http://schemas.openxmlformats.org/officeDocument/2006/relationships/image" Target="../media/image48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4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00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0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00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00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00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00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4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9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00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0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00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0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1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0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0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53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4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58.jpe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58.jpe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58.jpe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58.jpe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4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4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20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Relationship Id="rId9" Type="http://schemas.openxmlformats.org/officeDocument/2006/relationships/image" Target="../media/image62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20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4.png"/><Relationship Id="rId7" Type="http://schemas.openxmlformats.org/officeDocument/2006/relationships/image" Target="../media/image66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6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6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5.gif"/><Relationship Id="rId4" Type="http://schemas.openxmlformats.org/officeDocument/2006/relationships/image" Target="../media/image68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E9032EC-850C-36CF-2305-3C9758A2AF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66" b="3202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64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412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dirty="0"/>
              <a:t>تنظيم حصص الأسبوع التربوي</a:t>
            </a:r>
            <a:endParaRPr dirty="0"/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4683930" y="1910926"/>
            <a:ext cx="3831420" cy="1362012"/>
          </a:xfrm>
          <a:prstGeom prst="rect">
            <a:avLst/>
          </a:prstGeom>
          <a:noFill/>
          <a:ln>
            <a:noFill/>
          </a:ln>
        </p:spPr>
      </p:pic>
      <p:sp>
        <p:nvSpPr>
          <p:cNvPr id="1158" name="Google Shape;1158;p2"/>
          <p:cNvSpPr/>
          <p:nvPr/>
        </p:nvSpPr>
        <p:spPr>
          <a:xfrm>
            <a:off x="4864353" y="2380103"/>
            <a:ext cx="3420000" cy="792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ea typeface="Dosis SemiBold"/>
                <a:cs typeface="Arial" panose="020B0604020202020204" pitchFamily="34" charset="0"/>
                <a:sym typeface="Dosis SemiBold"/>
              </a:rPr>
              <a:t>أنشطة اعتيادية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Dosis SemiBold"/>
              </a:rPr>
              <a:t>الطلاقة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Dosis SemiBold"/>
              </a:rPr>
              <a:t>وضعية تقويمية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59" name="Google Shape;1159;p2"/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/>
                <a:ea typeface="Dosis ExtraBold"/>
                <a:cs typeface="Arial" panose="020B0604020202020204" pitchFamily="34" charset="0"/>
                <a:sym typeface="Dosis ExtraBold"/>
              </a:rPr>
              <a:t>اليوم</a:t>
            </a: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Arial"/>
              </a:rPr>
              <a:t> 1 - 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680071" y="194093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3 -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- 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73" name="Google Shape;1173;p2"/>
          <p:cNvGrpSpPr/>
          <p:nvPr/>
        </p:nvGrpSpPr>
        <p:grpSpPr>
          <a:xfrm flipH="1">
            <a:off x="747896" y="3524938"/>
            <a:ext cx="3780000" cy="1332000"/>
            <a:chOff x="648000" y="1944000"/>
            <a:chExt cx="3780000" cy="1332000"/>
          </a:xfrm>
        </p:grpSpPr>
        <p:sp>
          <p:nvSpPr>
            <p:cNvPr id="1174" name="Google Shape;1174;p2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4 -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900507" y="397622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الكتابة</a:t>
            </a:r>
          </a:p>
        </p:txBody>
      </p:sp>
      <p:sp>
        <p:nvSpPr>
          <p:cNvPr id="1178" name="Google Shape;1178;p2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أنشطة اعتيادية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</a:t>
            </a:r>
            <a:endParaRPr lang="fr-MA" sz="1200" dirty="0">
              <a:solidFill>
                <a:srgbClr val="757575"/>
              </a:solidFill>
              <a:sym typeface="Dosis SemiBold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المعجم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البنيات اللغوية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932720" y="2377445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البنيات اللغوية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نشيد : «متع جسمك»</a:t>
            </a:r>
            <a:endParaRPr lang="fr-MA" sz="1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375106" y="1508705"/>
            <a:ext cx="1374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-01   </a:t>
            </a:r>
            <a:r>
              <a:rPr kumimoji="0" lang="ar-AE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Microsoft Uighur" panose="02000000000000000000" pitchFamily="2" charset="-78"/>
                <a:sym typeface="Arial"/>
              </a:rPr>
              <a:t>قراءة فقرة بطلاقة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703442" y="2790288"/>
            <a:ext cx="904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- 02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 typeface="Noto Sans Symbols"/>
              <a:buChar char="●"/>
              <a:tabLst/>
              <a:defRPr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النص/ الفهم / الكتابة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842588" y="4063518"/>
            <a:ext cx="176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- 03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وضعية تقويمية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38472" y="3940607"/>
            <a:ext cx="468000" cy="468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A747764-36E9-3500-B1F8-96409B6DA9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72608" y="2655179"/>
            <a:ext cx="468000" cy="46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960720" y="3978184"/>
            <a:ext cx="540000" cy="540000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533A9985-D58F-D18A-4E73-ECE5DFCEBAA5}"/>
              </a:ext>
            </a:extLst>
          </p:cNvPr>
          <p:cNvSpPr/>
          <p:nvPr/>
        </p:nvSpPr>
        <p:spPr>
          <a:xfrm>
            <a:off x="752407" y="3986379"/>
            <a:ext cx="538065" cy="45867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200" dirty="0"/>
              <a:t>65</a:t>
            </a:r>
            <a:endParaRPr lang="fr-MA" sz="1200" dirty="0"/>
          </a:p>
        </p:txBody>
      </p:sp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645574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479176" y="3205638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 في حدود 35 كلمة.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3483750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82426" y="3855070"/>
            <a:ext cx="5488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استثمار المكتسبات السابقة للإجابة عن أسئلة الوضعية التقويمية.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نشيد «متع جسمك» /إملاء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61751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3AAAB-2D86-414A-8829-EE96C077F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lang="fr-US" sz="2400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BD79885-DD4D-E7EC-6552-12D8018978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F2FD152-A167-E990-AB1B-E44BF362D26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3388A75-5DDD-E432-DBA0-2BD65E14E7D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7436" y="12759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FF6700D-DFCA-1C01-D6E5-DC6961F2FBD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7159FD-4102-BA85-FBA5-E4D3F5F75EA4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8D72BA5-60BE-B158-555A-6F182AE06142}"/>
              </a:ext>
            </a:extLst>
          </p:cNvPr>
          <p:cNvSpPr>
            <a:spLocks/>
          </p:cNvSpPr>
          <p:nvPr/>
        </p:nvSpPr>
        <p:spPr>
          <a:xfrm>
            <a:off x="4237521" y="147451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A36630F-3CE1-AAD2-76D8-927C3EE7593F}"/>
              </a:ext>
            </a:extLst>
          </p:cNvPr>
          <p:cNvSpPr>
            <a:spLocks/>
          </p:cNvSpPr>
          <p:nvPr/>
        </p:nvSpPr>
        <p:spPr>
          <a:xfrm>
            <a:off x="2601685" y="11765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97ECA20-AA27-932F-DA1C-FA8DD4F57AC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8B8E2BE-41D3-4F29-61C8-8A556D9671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BA921A67-B170-D02C-742A-8F7FB3F3490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0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E23CB-4434-7A96-A54F-5D326D1F74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Google Shape;1246;p5">
            <a:extLst>
              <a:ext uri="{FF2B5EF4-FFF2-40B4-BE49-F238E27FC236}">
                <a16:creationId xmlns:a16="http://schemas.microsoft.com/office/drawing/2014/main" id="{A354AB34-3FD9-774A-87C1-8BEB7F9B5780}"/>
              </a:ext>
            </a:extLst>
          </p:cNvPr>
          <p:cNvPicPr preferRelativeResize="0"/>
          <p:nvPr/>
        </p:nvPicPr>
        <p:blipFill rotWithShape="1">
          <a:blip r:embed="rId13">
            <a:alphaModFix amt="20000"/>
          </a:blip>
          <a:srcRect/>
          <a:stretch/>
        </p:blipFill>
        <p:spPr>
          <a:xfrm>
            <a:off x="2019668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97478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/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ct val="100000"/>
            </a:pPr>
            <a: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قبل أن نبدأ حصة اليوم سأخبركم عن شروط الحصول على نجمة التميز. </a:t>
            </a:r>
            <a:b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في كل حصة سيفوز ثلاثة منكم بالنجمة. </a:t>
            </a:r>
            <a:endParaRPr dirty="0">
              <a:cs typeface="+mn-cs"/>
            </a:endParaRPr>
          </a:p>
        </p:txBody>
      </p:sp>
      <p:pic>
        <p:nvPicPr>
          <p:cNvPr id="12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C41469F4-5B4D-CC4A-A732-5C579CDBFE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72373" y="411588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0365A4AF-9A8A-F85F-C968-54CF9F137C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3575A987-DDAC-E760-13A4-BB3F40AA010B}"/>
              </a:ext>
            </a:extLst>
          </p:cNvPr>
          <p:cNvSpPr txBox="1"/>
          <p:nvPr/>
        </p:nvSpPr>
        <p:spPr>
          <a:xfrm>
            <a:off x="632373" y="5197611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69129120-0625-D417-2DB5-C0831E679B3A}"/>
              </a:ext>
            </a:extLst>
          </p:cNvPr>
          <p:cNvSpPr txBox="1">
            <a:spLocks/>
          </p:cNvSpPr>
          <p:nvPr/>
        </p:nvSpPr>
        <p:spPr>
          <a:xfrm>
            <a:off x="1409018" y="2632322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أُنْصِتُ وأَنْتَبِهُ جَيِّداً لِلدَّرْسِ. </a:t>
            </a:r>
          </a:p>
        </p:txBody>
      </p:sp>
      <p:pic>
        <p:nvPicPr>
          <p:cNvPr id="19" name="Espace réservé pour une image  16" descr="Une image contenant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3BEEBD1-A535-B329-817C-270005903F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9E475C0-F8FF-2801-6FAF-16669BE2C9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9548" y="1072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3322265-074A-F843-C982-1E9D9BC9ED8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0550" y="1072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2E40EEE-D089-0344-B67E-006A2A1B2C0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7355" y="8737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4861858-1604-D4B3-E77B-983A0BA9DCB5}"/>
              </a:ext>
            </a:extLst>
          </p:cNvPr>
          <p:cNvSpPr>
            <a:spLocks/>
          </p:cNvSpPr>
          <p:nvPr/>
        </p:nvSpPr>
        <p:spPr>
          <a:xfrm>
            <a:off x="6533540" y="973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D25726C-8C03-FA17-A9E1-290767933193}"/>
              </a:ext>
            </a:extLst>
          </p:cNvPr>
          <p:cNvSpPr>
            <a:spLocks/>
          </p:cNvSpPr>
          <p:nvPr/>
        </p:nvSpPr>
        <p:spPr>
          <a:xfrm>
            <a:off x="977040" y="973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D89EF6A-19A5-625E-2695-703FA7AA887F}"/>
              </a:ext>
            </a:extLst>
          </p:cNvPr>
          <p:cNvSpPr>
            <a:spLocks/>
          </p:cNvSpPr>
          <p:nvPr/>
        </p:nvSpPr>
        <p:spPr>
          <a:xfrm>
            <a:off x="4471432" y="97305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A0DBC22-9D6C-50B0-F9D6-B173434F3E90}"/>
              </a:ext>
            </a:extLst>
          </p:cNvPr>
          <p:cNvSpPr>
            <a:spLocks/>
          </p:cNvSpPr>
          <p:nvPr/>
        </p:nvSpPr>
        <p:spPr>
          <a:xfrm>
            <a:off x="2881604" y="7744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24" name="Google Shape;1246;p5">
            <a:extLst>
              <a:ext uri="{FF2B5EF4-FFF2-40B4-BE49-F238E27FC236}">
                <a16:creationId xmlns:a16="http://schemas.microsoft.com/office/drawing/2014/main" id="{3BC032D6-50AF-2DC7-3175-13CFA1D65100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2299587" y="107235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>
          <a:extLst>
            <a:ext uri="{FF2B5EF4-FFF2-40B4-BE49-F238E27FC236}">
              <a16:creationId xmlns:a16="http://schemas.microsoft.com/office/drawing/2014/main" id="{187AF501-2813-8B07-68D4-73BB31A60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>
            <a:extLst>
              <a:ext uri="{FF2B5EF4-FFF2-40B4-BE49-F238E27FC236}">
                <a16:creationId xmlns:a16="http://schemas.microsoft.com/office/drawing/2014/main" id="{3368B759-6B8B-F6F1-30AF-DDB972078F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ct val="100000"/>
            </a:pPr>
            <a: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قبل أن نبدأ حصة اليوم سأخبركم عن شروط الحصول على نجمة التميز. </a:t>
            </a:r>
            <a:b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في كل حصة سيفوز ثلاثة منكم بالنجمة. </a:t>
            </a:r>
            <a:endParaRPr dirty="0">
              <a:cs typeface="+mn-cs"/>
            </a:endParaRPr>
          </a:p>
        </p:txBody>
      </p:sp>
      <p:pic>
        <p:nvPicPr>
          <p:cNvPr id="2" name="Espace réservé pour une image  18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C82928C0-6F08-D5C7-B28C-619C5E946F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3499" y="655819"/>
            <a:ext cx="900000" cy="900000"/>
          </a:xfrm>
          <a:prstGeom prst="rect">
            <a:avLst/>
          </a:prstGeom>
        </p:spPr>
      </p:pic>
      <p:pic>
        <p:nvPicPr>
          <p:cNvPr id="17" name="rangement">
            <a:hlinkClick r:id="" action="ppaction://media"/>
            <a:extLst>
              <a:ext uri="{FF2B5EF4-FFF2-40B4-BE49-F238E27FC236}">
                <a16:creationId xmlns:a16="http://schemas.microsoft.com/office/drawing/2014/main" id="{AF8D53C0-05BE-4B7D-30E8-E306582218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743710-ABCC-53BC-18EF-625AFDC136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7747" y="1544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4F6DCED-90CC-D2E8-8619-F9A7A2248A9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88749" y="1544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1A5B109-DBBC-D29F-A3D9-39414BA9E49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5554" y="13458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AD65513-CFDA-1E2E-57E3-102CADB56840}"/>
              </a:ext>
            </a:extLst>
          </p:cNvPr>
          <p:cNvSpPr>
            <a:spLocks/>
          </p:cNvSpPr>
          <p:nvPr/>
        </p:nvSpPr>
        <p:spPr>
          <a:xfrm>
            <a:off x="6281739" y="1445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4DEEF96-9A49-ABE4-9CCC-EED7CEE90409}"/>
              </a:ext>
            </a:extLst>
          </p:cNvPr>
          <p:cNvSpPr>
            <a:spLocks/>
          </p:cNvSpPr>
          <p:nvPr/>
        </p:nvSpPr>
        <p:spPr>
          <a:xfrm>
            <a:off x="725239" y="1445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39E9FE1-F63B-D17D-EC44-8A2F7CBC40AA}"/>
              </a:ext>
            </a:extLst>
          </p:cNvPr>
          <p:cNvSpPr>
            <a:spLocks/>
          </p:cNvSpPr>
          <p:nvPr/>
        </p:nvSpPr>
        <p:spPr>
          <a:xfrm>
            <a:off x="4219631" y="14451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2A8134C-94A8-7644-985E-8F8BEF3520E8}"/>
              </a:ext>
            </a:extLst>
          </p:cNvPr>
          <p:cNvSpPr>
            <a:spLocks/>
          </p:cNvSpPr>
          <p:nvPr/>
        </p:nvSpPr>
        <p:spPr>
          <a:xfrm>
            <a:off x="2629803" y="1246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21" name="Google Shape;1246;p5">
            <a:extLst>
              <a:ext uri="{FF2B5EF4-FFF2-40B4-BE49-F238E27FC236}">
                <a16:creationId xmlns:a16="http://schemas.microsoft.com/office/drawing/2014/main" id="{23637B86-7DAB-3DE6-4A4E-54BFDEF94416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2047786" y="154447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77581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rgbClr val="A5A5A5"/>
                </a:solidFill>
                <a:latin typeface="Arial"/>
                <a:cs typeface="Arial"/>
                <a:sym typeface="Arial"/>
              </a:rPr>
              <a:t>ننشد معا</a:t>
            </a:r>
            <a:endParaRPr dirty="0"/>
          </a:p>
        </p:txBody>
      </p:sp>
      <p:pic>
        <p:nvPicPr>
          <p:cNvPr id="12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8FD570C-84EA-0191-978E-B9E333F049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4A2C61-F2C4-8EAD-6BD3-AC161AE3BD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174EBBD-F72C-9D81-8204-D8DBE6F785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A657276-D422-5E2C-F9CD-C7C1669BB4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7436" y="12759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DD7C281-8A0A-1A82-6927-17F0CF131F4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6ACFE2B-1AA7-9C55-FF5E-125F14AD0C9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0774E6-3CB5-EFB5-ED1A-CA3B4D4095B1}"/>
              </a:ext>
            </a:extLst>
          </p:cNvPr>
          <p:cNvSpPr>
            <a:spLocks/>
          </p:cNvSpPr>
          <p:nvPr/>
        </p:nvSpPr>
        <p:spPr>
          <a:xfrm>
            <a:off x="4191513" y="137521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A8FA87-2246-835C-734C-9ACF4D6382A3}"/>
              </a:ext>
            </a:extLst>
          </p:cNvPr>
          <p:cNvSpPr>
            <a:spLocks/>
          </p:cNvSpPr>
          <p:nvPr/>
        </p:nvSpPr>
        <p:spPr>
          <a:xfrm>
            <a:off x="2601685" y="11765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20" name="Google Shape;1246;p5">
            <a:extLst>
              <a:ext uri="{FF2B5EF4-FFF2-40B4-BE49-F238E27FC236}">
                <a16:creationId xmlns:a16="http://schemas.microsoft.com/office/drawing/2014/main" id="{41295E2C-41A6-B866-7C07-32A6A2106FA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019668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2254911-613E-B29D-2212-36F0E8C9C8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373" y="1830504"/>
            <a:ext cx="7615888" cy="462628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5E24A348-DBCB-0D25-14AB-F821F0FBB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9C56E07E-01E0-07AD-1CC3-3C18EFD13A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</a:t>
            </a:r>
          </a:p>
        </p:txBody>
      </p:sp>
      <p:pic>
        <p:nvPicPr>
          <p:cNvPr id="12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B1E578-2CD7-609E-3056-34429D819A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D363F36-FCC2-E88D-3E3D-63934933CD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3DD9164-2F25-3D57-8AB9-C14EB172440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0685D13-38F1-AC55-04FC-5A3C34CC86D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7436" y="12759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8A6A8C64-0EE4-313F-EDFD-6E48CC7107E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FDC99AF-B428-2518-48B6-4E324066171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26C636C-1196-C80D-45C3-1209E01AF381}"/>
              </a:ext>
            </a:extLst>
          </p:cNvPr>
          <p:cNvSpPr>
            <a:spLocks/>
          </p:cNvSpPr>
          <p:nvPr/>
        </p:nvSpPr>
        <p:spPr>
          <a:xfrm>
            <a:off x="4191513" y="137521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10D224E-2984-A364-45A4-924A26884EBF}"/>
              </a:ext>
            </a:extLst>
          </p:cNvPr>
          <p:cNvSpPr>
            <a:spLocks/>
          </p:cNvSpPr>
          <p:nvPr/>
        </p:nvSpPr>
        <p:spPr>
          <a:xfrm>
            <a:off x="2601685" y="11765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27" name="Google Shape;1246;p5">
            <a:extLst>
              <a:ext uri="{FF2B5EF4-FFF2-40B4-BE49-F238E27FC236}">
                <a16:creationId xmlns:a16="http://schemas.microsoft.com/office/drawing/2014/main" id="{B7B2EE76-E0F2-4F4F-D18B-7CCC2129BE53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2019668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Nachid - Matti3 Jismaka FULL - VEED (1)">
            <a:hlinkClick r:id="" action="ppaction://media"/>
            <a:extLst>
              <a:ext uri="{FF2B5EF4-FFF2-40B4-BE49-F238E27FC236}">
                <a16:creationId xmlns:a16="http://schemas.microsoft.com/office/drawing/2014/main" id="{E40BA069-81CD-4CD0-2FE1-75BA763C66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33972" y="1962800"/>
            <a:ext cx="7482927" cy="4211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0863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5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80BF291-A8BC-ACB3-799B-08CE6BB3F767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E1564AB-4596-A84C-84B6-47FE968D840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540" r="-32540"/>
          <a:stretch/>
        </p:blipFill>
        <p:spPr>
          <a:xfrm>
            <a:off x="1757882" y="2020632"/>
            <a:ext cx="5628236" cy="3752157"/>
          </a:xfr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C962621-6DD2-C24C-927B-2556D17FA17A}"/>
              </a:ext>
            </a:extLst>
          </p:cNvPr>
          <p:cNvSpPr txBox="1"/>
          <p:nvPr/>
        </p:nvSpPr>
        <p:spPr>
          <a:xfrm>
            <a:off x="-358758" y="8250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يقوم للإنشاد؟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90F52C7-4A63-20F3-88B9-CD60BB2A88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CA5A5A3-FF4A-EA7E-33DC-FD0D88F9F2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E559F22-C5B3-EE75-2E21-E81C487137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1507E37-1961-F463-F04F-026BD46E37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7436" y="12759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D830CD2-1DAE-7A92-3F8C-DE214A270DD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8A36E4D-797D-BDC4-CC35-6D9B0B8F654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D17D86E-9321-6E5E-1D65-55F3D0F6B9A0}"/>
              </a:ext>
            </a:extLst>
          </p:cNvPr>
          <p:cNvSpPr>
            <a:spLocks/>
          </p:cNvSpPr>
          <p:nvPr/>
        </p:nvSpPr>
        <p:spPr>
          <a:xfrm>
            <a:off x="4191513" y="137521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4A67A7-FB02-E11F-0758-6D3F27E8D5D7}"/>
              </a:ext>
            </a:extLst>
          </p:cNvPr>
          <p:cNvSpPr>
            <a:spLocks/>
          </p:cNvSpPr>
          <p:nvPr/>
        </p:nvSpPr>
        <p:spPr>
          <a:xfrm>
            <a:off x="2601685" y="11765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25" name="Google Shape;1246;p5">
            <a:extLst>
              <a:ext uri="{FF2B5EF4-FFF2-40B4-BE49-F238E27FC236}">
                <a16:creationId xmlns:a16="http://schemas.microsoft.com/office/drawing/2014/main" id="{3B20E69C-36BD-2A77-89CB-06F35B55F42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019668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495530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D0A07-4AD1-0885-9601-6D2912098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13FA4-DFA6-5E69-9897-F6D0761F6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جيدا كيف سأقرأ النصَّ.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0D8E0B-8F42-5981-2F06-578F5D0034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0" name="Titre 1">
            <a:extLst>
              <a:ext uri="{FF2B5EF4-FFF2-40B4-BE49-F238E27FC236}">
                <a16:creationId xmlns:a16="http://schemas.microsoft.com/office/drawing/2014/main" id="{EAAFBAED-D455-B76A-AD8F-A5B59271F049}"/>
              </a:ext>
            </a:extLst>
          </p:cNvPr>
          <p:cNvSpPr txBox="1">
            <a:spLocks/>
          </p:cNvSpPr>
          <p:nvPr/>
        </p:nvSpPr>
        <p:spPr>
          <a:xfrm>
            <a:off x="632373" y="2332581"/>
            <a:ext cx="7723227" cy="3657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عَلى مائِدَةِ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غَداءِ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رَقَصْنا وَ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حْتَفَلْنا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بِفَوائِدِنا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لْكَثيرَةِ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أَميرُ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لْخُضَرِ يُحَيّيكُمْ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وَهذِهِ طَماطِمُ شَهِيَّةٌ تُطِلُّ عَلَيْكُمْ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أَمّا صَديقُكُمُ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لْجَزَرُ، فَيُهْديكُمْ سَلاماً. أَمّا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لسَّيِّدَةُ بَطاطا فَتَسْأَلُكُمْ: هَلْ تُفَضِّلونَها مَقْلِيَّةً أَوْ مَطْهِيَّةً؟ </a:t>
            </a:r>
            <a:endParaRPr kumimoji="0" lang="fr-US" sz="4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C23E629-3C0D-9501-DC39-CE7B54BC50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6E5B364-9A02-7893-6CD8-CFA4F778FE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951CAEC-E4A2-1421-35EE-786524C8A8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7436" y="12759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D009B84-D096-090E-A96B-1C3E47B223AB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409A233-CF00-A2C4-3B80-2C34E3DFA3F5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EFEADB-BD1E-E90E-8A45-D59456095CB9}"/>
              </a:ext>
            </a:extLst>
          </p:cNvPr>
          <p:cNvSpPr>
            <a:spLocks/>
          </p:cNvSpPr>
          <p:nvPr/>
        </p:nvSpPr>
        <p:spPr>
          <a:xfrm>
            <a:off x="4191513" y="137521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B9F289-EDE5-E0C2-6161-8EEE1A54C32B}"/>
              </a:ext>
            </a:extLst>
          </p:cNvPr>
          <p:cNvSpPr>
            <a:spLocks/>
          </p:cNvSpPr>
          <p:nvPr/>
        </p:nvSpPr>
        <p:spPr>
          <a:xfrm>
            <a:off x="2601685" y="11765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21" name="Google Shape;1246;p5">
            <a:extLst>
              <a:ext uri="{FF2B5EF4-FFF2-40B4-BE49-F238E27FC236}">
                <a16:creationId xmlns:a16="http://schemas.microsoft.com/office/drawing/2014/main" id="{A7636978-AA08-7B6B-2B76-535D1DBBE72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019668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115212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F720D4-88C5-6047-AE0D-D475144CF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استعدوا للقراءة؛ أمامكم  دقيقة  من أجل قراءة صامتة للفقرة.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F31D6B0-3431-F8A4-7E9F-799B6D6EF0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70F83CC-7C61-9769-8530-6DBE11A330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35" y="1432653"/>
            <a:ext cx="782030" cy="90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A0D27A0-B22C-FCF3-61B5-785DEC8CAC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A814BED-55A3-77CD-D25A-E79AC94B06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893CD47-654F-90DD-2C59-FD4D26A1A05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7436" y="12759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4134299-D1BE-7A60-9862-489DC983FD3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B50D235-4429-7FE0-914A-8629B3D7E948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C585B6-9CF7-BFC2-F180-F3F5AB0F7C97}"/>
              </a:ext>
            </a:extLst>
          </p:cNvPr>
          <p:cNvSpPr>
            <a:spLocks/>
          </p:cNvSpPr>
          <p:nvPr/>
        </p:nvSpPr>
        <p:spPr>
          <a:xfrm>
            <a:off x="4191513" y="137521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CFFC0C4-3641-62DD-34C9-F9896B71C451}"/>
              </a:ext>
            </a:extLst>
          </p:cNvPr>
          <p:cNvSpPr>
            <a:spLocks/>
          </p:cNvSpPr>
          <p:nvPr/>
        </p:nvSpPr>
        <p:spPr>
          <a:xfrm>
            <a:off x="2601685" y="11765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30" name="Google Shape;1246;p5">
            <a:extLst>
              <a:ext uri="{FF2B5EF4-FFF2-40B4-BE49-F238E27FC236}">
                <a16:creationId xmlns:a16="http://schemas.microsoft.com/office/drawing/2014/main" id="{C5637E33-CC67-8735-EE1D-D8967D91122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019668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933949E9-3DA9-A74F-9872-6CF87804F0A4}"/>
              </a:ext>
            </a:extLst>
          </p:cNvPr>
          <p:cNvSpPr txBox="1">
            <a:spLocks/>
          </p:cNvSpPr>
          <p:nvPr/>
        </p:nvSpPr>
        <p:spPr>
          <a:xfrm>
            <a:off x="632373" y="2332581"/>
            <a:ext cx="7723227" cy="3657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عَلى مائِدَةِ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غَداءِ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رَقَصْنا وَ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حْتَفَلْنا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بِفَوائِدِنا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لْكَثيرَةِ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أَميرُ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لْخُضَرِ يُحَيّيكُمْ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وَهذِهِ طَماطِمُ شَهِيَّةٌ تُطِلُّ عَلَيْكُمْ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أَمّا صَديقُكُمُ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لْجَزَرُ، فَيُهْديكُمْ سَلاماً. أَمّا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لسَّيِّدَةُ بَطاطا فَتَسْأَلُكُمْ: هَلْ تُفَضِّلونَها مَقْلِيَّةً أَوْ مَطْهِيَّةً؟ </a:t>
            </a:r>
            <a:endParaRPr kumimoji="0" lang="fr-US" sz="4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378BD-3E1D-32B1-DF31-1B3BD443F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031F7E-AEB2-7DDC-9215-E50A500D3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التلميذ ....... قم إلى السبورة للقراءة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ويسجل الأستاذ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90E25EE-BE94-F765-7966-DBAEE65BF9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D0354AF-B8F5-F4E7-78F5-4B2BFCA09D7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99DD8B6-DDB0-7F50-5369-1B89AD4284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6E1A595-B2FF-A6BE-8048-7027E6C0CF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7436" y="12759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EC60D68-992E-0595-C01B-807FCFF283F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967921E-77D3-3BA4-0856-CE2EB0E1D7B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DF542CB-67CC-F4CA-2E8F-BD659400ED84}"/>
              </a:ext>
            </a:extLst>
          </p:cNvPr>
          <p:cNvSpPr>
            <a:spLocks/>
          </p:cNvSpPr>
          <p:nvPr/>
        </p:nvSpPr>
        <p:spPr>
          <a:xfrm>
            <a:off x="4191513" y="137521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163B53D-8A40-B4B6-D57E-E70B8AC08F33}"/>
              </a:ext>
            </a:extLst>
          </p:cNvPr>
          <p:cNvSpPr>
            <a:spLocks/>
          </p:cNvSpPr>
          <p:nvPr/>
        </p:nvSpPr>
        <p:spPr>
          <a:xfrm>
            <a:off x="2601685" y="11765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30" name="Google Shape;1246;p5">
            <a:extLst>
              <a:ext uri="{FF2B5EF4-FFF2-40B4-BE49-F238E27FC236}">
                <a16:creationId xmlns:a16="http://schemas.microsoft.com/office/drawing/2014/main" id="{9045A7ED-9449-A964-696D-27130E7A67F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019668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825F816D-3DE2-E4B3-0FC2-4250760A938E}"/>
              </a:ext>
            </a:extLst>
          </p:cNvPr>
          <p:cNvSpPr txBox="1">
            <a:spLocks/>
          </p:cNvSpPr>
          <p:nvPr/>
        </p:nvSpPr>
        <p:spPr>
          <a:xfrm>
            <a:off x="632373" y="2332581"/>
            <a:ext cx="7723227" cy="3657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عَلى مائِدَةِ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غَداءِ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رَقَصْنا وَ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حْتَفَلْنا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بِفَوائِدِنا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لْكَثيرَةِ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أَميرُ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لْخُضَرِ يُحَيّيكُمْ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وَهذِهِ طَماطِمُ شَهِيَّةٌ تُطِلُّ عَلَيْكُمْ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أَمّا صَديقُكُمُ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لْجَزَرُ، فَيُهْديكُمْ سَلاماً. أَمّا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لسَّيِّدَةُ بَطاطا فَتَسْأَلُكُمْ: هَلْ تُفَضِّلونَها مَقْلِيَّةً أَوْ مَطْهِيَّةً؟ </a:t>
            </a:r>
            <a:endParaRPr kumimoji="0" lang="fr-US" sz="4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6732623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9EC3B-1C90-F786-378E-814D6F8F2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591659-788B-E45A-17AB-67DEA6F88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عنوان النص الذي تذكركم به هذه الفقرة؟ ما هي شخصياته؟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5643ACF-55DC-3A4C-0DC1-E8CF337D2A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E099972-B97B-18CA-DEFD-5A505B1A712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000B068-CFAB-A51D-C1F4-2C3C0427E3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3059F82-6CDA-004E-EFA2-D2CF617BC1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7436" y="12759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16FD2C5C-C2DB-C564-4A6C-A7A669A64E9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D249D76-5F0C-C6CC-FA9B-ACED7D7C3EFF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19F27EF-E8C0-5D17-DCAD-5AF077D2EB7F}"/>
              </a:ext>
            </a:extLst>
          </p:cNvPr>
          <p:cNvSpPr>
            <a:spLocks/>
          </p:cNvSpPr>
          <p:nvPr/>
        </p:nvSpPr>
        <p:spPr>
          <a:xfrm>
            <a:off x="4191513" y="137521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FFF4A0D-256D-7A8C-93AA-7DCC872D3FE6}"/>
              </a:ext>
            </a:extLst>
          </p:cNvPr>
          <p:cNvSpPr>
            <a:spLocks/>
          </p:cNvSpPr>
          <p:nvPr/>
        </p:nvSpPr>
        <p:spPr>
          <a:xfrm>
            <a:off x="2601685" y="11765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30" name="Google Shape;1246;p5">
            <a:extLst>
              <a:ext uri="{FF2B5EF4-FFF2-40B4-BE49-F238E27FC236}">
                <a16:creationId xmlns:a16="http://schemas.microsoft.com/office/drawing/2014/main" id="{49831C80-395F-74A6-AECE-8F3C632CAD8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019668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8A9927D9-D815-0A2F-6B53-8E67BFBCD7DA}"/>
              </a:ext>
            </a:extLst>
          </p:cNvPr>
          <p:cNvSpPr txBox="1">
            <a:spLocks/>
          </p:cNvSpPr>
          <p:nvPr/>
        </p:nvSpPr>
        <p:spPr>
          <a:xfrm>
            <a:off x="632373" y="2332581"/>
            <a:ext cx="7723227" cy="3657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عَلى مائِدَةِ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غَداءِ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رَقَصْنا وَ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حْتَفَلْنا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بِفَوائِدِنا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لْكَثيرَةِ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أَميرُ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لْخُضَرِ يُحَيّيكُمْ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وَهذِهِ طَماطِمُ شَهِيَّةٌ تُطِلُّ عَلَيْكُمْ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أَمّا صَديقُكُمُ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لْجَزَرُ، فَيُهْديكُمْ سَلاماً. أَمّا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لسَّيِّدَةُ بَطاطا فَتَسْأَلُكُمْ: هَلْ تُفَضِّلونَها مَقْلِيَّةً أَوْ مَطْهِيَّةً؟ </a:t>
            </a:r>
            <a:endParaRPr kumimoji="0" lang="fr-US" sz="4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058165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E91B3D-0484-8148-B32A-8763EF757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977083B-BEFA-3C34-0D5C-8881EA2D85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7" name="Google Shape;1379;p12">
            <a:extLst>
              <a:ext uri="{FF2B5EF4-FFF2-40B4-BE49-F238E27FC236}">
                <a16:creationId xmlns:a16="http://schemas.microsoft.com/office/drawing/2014/main" id="{050D49AC-31F7-63A7-281B-E5EF5C597E3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9803B99-A0C3-1FED-8161-6BB5CA30A5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DEE0077-4732-B4C6-DD24-EEED437BD9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47B9708-6322-25E5-861C-E0E0E6AA6F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7436" y="12759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2ECA8D2-9F90-7E59-E2A0-063C12EB6D1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3C234D4-645B-0EB9-8FF4-AA19B367B2AF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120FF42-82FB-0742-8B27-BF68F36F7F2C}"/>
              </a:ext>
            </a:extLst>
          </p:cNvPr>
          <p:cNvSpPr>
            <a:spLocks/>
          </p:cNvSpPr>
          <p:nvPr/>
        </p:nvSpPr>
        <p:spPr>
          <a:xfrm>
            <a:off x="4191513" y="137521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568710F-5600-9C8C-9734-3DD1BBCAF0CC}"/>
              </a:ext>
            </a:extLst>
          </p:cNvPr>
          <p:cNvSpPr>
            <a:spLocks/>
          </p:cNvSpPr>
          <p:nvPr/>
        </p:nvSpPr>
        <p:spPr>
          <a:xfrm>
            <a:off x="2601685" y="11765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30" name="Google Shape;1246;p5">
            <a:extLst>
              <a:ext uri="{FF2B5EF4-FFF2-40B4-BE49-F238E27FC236}">
                <a16:creationId xmlns:a16="http://schemas.microsoft.com/office/drawing/2014/main" id="{4406D67C-AAF0-E617-49ED-9CC29E71F3E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019668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16DE72-0156-8240-A1E1-07F3F54A1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.من يقرأ ؟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A63DDB9-C6F1-351C-6E5D-D00C511CA7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98EDCEC0-4B5D-E68E-8A59-E423735CECD5}"/>
              </a:ext>
            </a:extLst>
          </p:cNvPr>
          <p:cNvSpPr/>
          <p:nvPr/>
        </p:nvSpPr>
        <p:spPr>
          <a:xfrm>
            <a:off x="5923794" y="3447401"/>
            <a:ext cx="2434438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ar-MA" altLang="fr-FR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</a:t>
            </a:r>
            <a:r>
              <a:rPr lang="ar-MA" altLang="fr-FR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صَّديقُ</a:t>
            </a:r>
            <a:endParaRPr lang="ar-MA" sz="8000" b="1" dirty="0">
              <a:solidFill>
                <a:srgbClr val="424D7B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Google Shape;1671;p201">
            <a:extLst>
              <a:ext uri="{FF2B5EF4-FFF2-40B4-BE49-F238E27FC236}">
                <a16:creationId xmlns:a16="http://schemas.microsoft.com/office/drawing/2014/main" id="{F68D3A6F-E11A-39EA-A7A4-41181D5644E0}"/>
              </a:ext>
            </a:extLst>
          </p:cNvPr>
          <p:cNvSpPr/>
          <p:nvPr/>
        </p:nvSpPr>
        <p:spPr>
          <a:xfrm>
            <a:off x="3469269" y="3447401"/>
            <a:ext cx="224618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</a:t>
            </a: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خُضَرُ</a:t>
            </a:r>
            <a:endParaRPr kumimoji="0" lang="ar-MA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671;p201">
            <a:extLst>
              <a:ext uri="{FF2B5EF4-FFF2-40B4-BE49-F238E27FC236}">
                <a16:creationId xmlns:a16="http://schemas.microsoft.com/office/drawing/2014/main" id="{B6A6BD5D-0CB2-4128-1286-20620FC60365}"/>
              </a:ext>
            </a:extLst>
          </p:cNvPr>
          <p:cNvSpPr/>
          <p:nvPr/>
        </p:nvSpPr>
        <p:spPr>
          <a:xfrm>
            <a:off x="826496" y="3447401"/>
            <a:ext cx="224618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</a:t>
            </a: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شَّهِيَّةُ</a:t>
            </a:r>
            <a:endParaRPr kumimoji="0" lang="ar-MA" sz="8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44223FE-D7D4-CDFD-1DBD-EAA51FC1E3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3D6D00B-EC92-C410-BAC9-5385142BC6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0786906-192A-6289-71FD-8697D20240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7436" y="12759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6567599-8F07-35B6-01AF-904E2DD7EED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BF6E7A6-4DF4-A560-E915-41541BA44F65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F63DF8-0B7F-3BF2-1769-C1A8F02DFE2C}"/>
              </a:ext>
            </a:extLst>
          </p:cNvPr>
          <p:cNvSpPr>
            <a:spLocks/>
          </p:cNvSpPr>
          <p:nvPr/>
        </p:nvSpPr>
        <p:spPr>
          <a:xfrm>
            <a:off x="4191513" y="137521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C3BC703-7527-A154-A5BF-7688D9C69A84}"/>
              </a:ext>
            </a:extLst>
          </p:cNvPr>
          <p:cNvSpPr>
            <a:spLocks/>
          </p:cNvSpPr>
          <p:nvPr/>
        </p:nvSpPr>
        <p:spPr>
          <a:xfrm>
            <a:off x="2601685" y="11765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24" name="Google Shape;1246;p5">
            <a:extLst>
              <a:ext uri="{FF2B5EF4-FFF2-40B4-BE49-F238E27FC236}">
                <a16:creationId xmlns:a16="http://schemas.microsoft.com/office/drawing/2014/main" id="{CFC64577-92B4-B09B-197D-C3F6425C325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019668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 animBg="1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C1739C5-CAA3-6E42-AB33-884BAE423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59744913-7824-B82D-BF89-25BDE6C98155}"/>
              </a:ext>
            </a:extLst>
          </p:cNvPr>
          <p:cNvSpPr/>
          <p:nvPr/>
        </p:nvSpPr>
        <p:spPr>
          <a:xfrm>
            <a:off x="417095" y="3582909"/>
            <a:ext cx="8398041" cy="90888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altLang="fr-FR" sz="8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</a:t>
            </a:r>
            <a:r>
              <a:rPr lang="ar-MA" altLang="fr-FR" sz="8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صَّديقُ</a:t>
            </a:r>
            <a:endParaRPr lang="ar-MA" sz="8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A9096A4-B5D0-B69C-0622-8472560CB9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1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ADA2283-A3BE-EF0E-7668-E0158AE0E0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69B49D7-77E7-80CD-B635-6AD3EFC0B8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29FED25-A653-1397-682F-C61D1D6AD9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7436" y="12759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882B227-1320-B1DD-E1BF-400D103B611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53CC7A-0486-3868-1667-DF161E11851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0DE04A-9114-1F46-1A84-680403A21700}"/>
              </a:ext>
            </a:extLst>
          </p:cNvPr>
          <p:cNvSpPr>
            <a:spLocks/>
          </p:cNvSpPr>
          <p:nvPr/>
        </p:nvSpPr>
        <p:spPr>
          <a:xfrm>
            <a:off x="4191513" y="137521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9E21F35-9094-5D57-40EB-29B7C366541E}"/>
              </a:ext>
            </a:extLst>
          </p:cNvPr>
          <p:cNvSpPr>
            <a:spLocks/>
          </p:cNvSpPr>
          <p:nvPr/>
        </p:nvSpPr>
        <p:spPr>
          <a:xfrm>
            <a:off x="2601685" y="11765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22" name="Google Shape;1246;p5">
            <a:extLst>
              <a:ext uri="{FF2B5EF4-FFF2-40B4-BE49-F238E27FC236}">
                <a16:creationId xmlns:a16="http://schemas.microsoft.com/office/drawing/2014/main" id="{1BD9B27C-9358-3E9A-4A83-CA524E33FC5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019668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451287-80A8-8C46-92AD-510ED0563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ينطق الأستاذ الكلمة.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CDDE845-5852-5E21-9917-7ACAE50C50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6" name="Google Shape;1379;p12">
            <a:extLst>
              <a:ext uri="{FF2B5EF4-FFF2-40B4-BE49-F238E27FC236}">
                <a16:creationId xmlns:a16="http://schemas.microsoft.com/office/drawing/2014/main" id="{38E37724-E5DB-7654-98C0-7D693BCFF36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4D0E4C0-39F5-4FCC-DEA1-DD94716312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F74B65F-E4D4-AA3B-0787-80DF33ED63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B5F2DE8-7A25-6B4C-8108-AF63ADECDE2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7436" y="12759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D030725-2413-A700-EC4E-DD2C6EFA3CD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FC70E3C-E2DF-73B3-F154-876444A86DA5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6E6E1A4-C246-0A27-A6AB-1BD2253DBC2E}"/>
              </a:ext>
            </a:extLst>
          </p:cNvPr>
          <p:cNvSpPr>
            <a:spLocks/>
          </p:cNvSpPr>
          <p:nvPr/>
        </p:nvSpPr>
        <p:spPr>
          <a:xfrm>
            <a:off x="4191513" y="137521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074786A-78F7-3925-2BF5-38D461DBA629}"/>
              </a:ext>
            </a:extLst>
          </p:cNvPr>
          <p:cNvSpPr>
            <a:spLocks/>
          </p:cNvSpPr>
          <p:nvPr/>
        </p:nvSpPr>
        <p:spPr>
          <a:xfrm>
            <a:off x="2601685" y="11765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22" name="Google Shape;1246;p5">
            <a:extLst>
              <a:ext uri="{FF2B5EF4-FFF2-40B4-BE49-F238E27FC236}">
                <a16:creationId xmlns:a16="http://schemas.microsoft.com/office/drawing/2014/main" id="{A72A8959-B860-CCDA-8400-1DF64C290F6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019668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379;p12">
            <a:extLst>
              <a:ext uri="{FF2B5EF4-FFF2-40B4-BE49-F238E27FC236}">
                <a16:creationId xmlns:a16="http://schemas.microsoft.com/office/drawing/2014/main" id="{30FC764A-8B20-4A2B-7847-688534E4608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168090C9-7E2B-A649-BC58-E0B87EC24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الألواح،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4953" y="3549337"/>
            <a:ext cx="3174301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3800"/>
              <a:buFont typeface="Arial"/>
              <a:buNone/>
              <a:tabLst/>
              <a:defRPr/>
            </a:pPr>
            <a:r>
              <a:rPr kumimoji="0" lang="ar-MA" altLang="fr-FR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اَلصَّديقُ</a:t>
            </a:r>
            <a:endParaRPr kumimoji="0" lang="fr-FR" altLang="fr-FR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5001D6A-149E-A0DA-4B43-893AD52E9D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0FB86DA-8F17-56A6-6795-E4D03FA9459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A781B5C-C5D6-AFF6-09EA-63C5627569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41A83D1-01FF-A04A-E733-300C598682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7436" y="12759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27926F6-9E55-AEEA-010F-AE9948B63F4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AB9D9E0-7055-5061-C44A-AF9AE202F93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09DCC2E-032F-2269-95D1-7638FF608394}"/>
              </a:ext>
            </a:extLst>
          </p:cNvPr>
          <p:cNvSpPr>
            <a:spLocks/>
          </p:cNvSpPr>
          <p:nvPr/>
        </p:nvSpPr>
        <p:spPr>
          <a:xfrm>
            <a:off x="4191513" y="137521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C59B4B-573F-A3F8-217E-18C778F6FD3F}"/>
              </a:ext>
            </a:extLst>
          </p:cNvPr>
          <p:cNvSpPr>
            <a:spLocks/>
          </p:cNvSpPr>
          <p:nvPr/>
        </p:nvSpPr>
        <p:spPr>
          <a:xfrm>
            <a:off x="2601685" y="11765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23" name="Google Shape;1246;p5">
            <a:extLst>
              <a:ext uri="{FF2B5EF4-FFF2-40B4-BE49-F238E27FC236}">
                <a16:creationId xmlns:a16="http://schemas.microsoft.com/office/drawing/2014/main" id="{FBA8EE2A-72D9-C366-2D38-47063C2B44A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019668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582AAF-07A6-154E-9F26-9B887E066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E03B390D-8E88-B680-D38F-E900F24D392E}"/>
              </a:ext>
            </a:extLst>
          </p:cNvPr>
          <p:cNvSpPr/>
          <p:nvPr/>
        </p:nvSpPr>
        <p:spPr>
          <a:xfrm>
            <a:off x="3072078" y="3403535"/>
            <a:ext cx="2706912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</a:t>
            </a: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خُضَرُ</a:t>
            </a: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6CD6ED5-7DD8-A328-E145-B4AD6C91EC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4A5F27F-E721-3923-49B1-3E37496055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91DC41F-C2DF-8BFE-EC54-01014F2EA9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15BE00E-D259-EF4B-263D-45BA768537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7436" y="12759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631F727-1C74-B65D-3622-BF3974BFC81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3C148A9-5C97-9647-DC65-599DFB1FB73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CAA7B3-6C22-1128-3CF3-E7D28945E96C}"/>
              </a:ext>
            </a:extLst>
          </p:cNvPr>
          <p:cNvSpPr>
            <a:spLocks/>
          </p:cNvSpPr>
          <p:nvPr/>
        </p:nvSpPr>
        <p:spPr>
          <a:xfrm>
            <a:off x="4191513" y="137521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14C260B-D629-48D1-8B19-5FA2C22581A0}"/>
              </a:ext>
            </a:extLst>
          </p:cNvPr>
          <p:cNvSpPr>
            <a:spLocks/>
          </p:cNvSpPr>
          <p:nvPr/>
        </p:nvSpPr>
        <p:spPr>
          <a:xfrm>
            <a:off x="2601685" y="11765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22" name="Google Shape;1246;p5">
            <a:extLst>
              <a:ext uri="{FF2B5EF4-FFF2-40B4-BE49-F238E27FC236}">
                <a16:creationId xmlns:a16="http://schemas.microsoft.com/office/drawing/2014/main" id="{B0F96AAB-A049-1F48-0E03-F9F37B52D32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019668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D7CFC6-C21B-D945-9FE3-A34747B0D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9A68D53-1843-5194-CB30-827EB8F44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4" name="Google Shape;1379;p12">
            <a:extLst>
              <a:ext uri="{FF2B5EF4-FFF2-40B4-BE49-F238E27FC236}">
                <a16:creationId xmlns:a16="http://schemas.microsoft.com/office/drawing/2014/main" id="{14761232-9FF8-E6A3-B110-05B4836B5B0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82C2A25-7F26-4D4F-8977-1E7E04B2D6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22CA0A8-2588-D28C-D901-C0C4C1B120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264E82C-12E0-9973-5D99-995A997E69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7436" y="12759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42E9AD6-B7D6-DDBC-C1FB-953511994AA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9D6AFB-6BE3-9BC3-B9D1-E8C2EA09BF8E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84EB31-7918-B466-AB25-A7F3777FEA29}"/>
              </a:ext>
            </a:extLst>
          </p:cNvPr>
          <p:cNvSpPr>
            <a:spLocks/>
          </p:cNvSpPr>
          <p:nvPr/>
        </p:nvSpPr>
        <p:spPr>
          <a:xfrm>
            <a:off x="4191513" y="137521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2D660B-A271-A57B-F7AB-0BA053194250}"/>
              </a:ext>
            </a:extLst>
          </p:cNvPr>
          <p:cNvSpPr>
            <a:spLocks/>
          </p:cNvSpPr>
          <p:nvPr/>
        </p:nvSpPr>
        <p:spPr>
          <a:xfrm>
            <a:off x="2601685" y="11765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297C5E22-3C45-98D1-7A0E-9952B7B2309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019668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re 27">
            <a:extLst>
              <a:ext uri="{FF2B5EF4-FFF2-40B4-BE49-F238E27FC236}">
                <a16:creationId xmlns:a16="http://schemas.microsoft.com/office/drawing/2014/main" id="{AD81480B-8193-9731-C371-9F4ABA6E5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الألواح،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69B7C42-01D0-A587-D1CC-86E6072A1A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5F86CB1E-F235-B736-A2DB-A2DB8143D5B4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C0486E1F-971B-B817-CCB3-D13AFEDAF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4953" y="3549337"/>
            <a:ext cx="3174301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3800"/>
              <a:buFont typeface="Arial"/>
              <a:buNone/>
              <a:tabLst/>
              <a:defRPr/>
            </a:pPr>
            <a:r>
              <a:rPr kumimoji="0" lang="ar-MA" altLang="fr-FR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اَلْخُضَرُ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E2FF7C7-9FFB-3B5F-07DF-C21E1FEE35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443E4F-F2FF-6406-A668-6D08905C24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9FB13DB-F7C9-1D26-9EAB-A36AA09A18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7436" y="12759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224A5C2-881A-7CE5-02D5-4C6FA652E09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970548-C68A-44AB-6DF5-FCFFB200AF92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2A076E-44FC-185E-4946-F4B3BA57E37C}"/>
              </a:ext>
            </a:extLst>
          </p:cNvPr>
          <p:cNvSpPr>
            <a:spLocks/>
          </p:cNvSpPr>
          <p:nvPr/>
        </p:nvSpPr>
        <p:spPr>
          <a:xfrm>
            <a:off x="4191513" y="137521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EB3887-49E8-9D19-4981-472A8290CE86}"/>
              </a:ext>
            </a:extLst>
          </p:cNvPr>
          <p:cNvSpPr>
            <a:spLocks/>
          </p:cNvSpPr>
          <p:nvPr/>
        </p:nvSpPr>
        <p:spPr>
          <a:xfrm>
            <a:off x="2601685" y="11765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38248C9D-B15F-F3A4-57F8-8D0DBFB33BA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019668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64C9-554F-4EF5-9687-CE1354942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41CBAA-7293-BE48-A4FB-BC431AFAA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70A4503F-01EC-F98B-8281-789BC51E4277}"/>
              </a:ext>
            </a:extLst>
          </p:cNvPr>
          <p:cNvSpPr/>
          <p:nvPr/>
        </p:nvSpPr>
        <p:spPr>
          <a:xfrm>
            <a:off x="433137" y="3463334"/>
            <a:ext cx="8430126" cy="1253045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</a:t>
            </a: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شَّهِيَّةُ</a:t>
            </a:r>
            <a:endParaRPr lang="ar-MA" sz="8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A226F8F-294B-DC45-4256-FA717748E0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900113" cy="900112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790BB48-54A9-8BA4-0243-61EEE1B3728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0F1F510-891C-8468-346A-43ADFE72AF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F32C495-CF2B-DB2F-2D29-95FDC71888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7436" y="12759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7EC91AD-13E7-8F3E-EFB2-049F44EBCCE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BEEA7C-B00E-C989-690D-F758B0C5D58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5DC2408-0AB5-F3DE-CE37-9D417375D4A3}"/>
              </a:ext>
            </a:extLst>
          </p:cNvPr>
          <p:cNvSpPr>
            <a:spLocks/>
          </p:cNvSpPr>
          <p:nvPr/>
        </p:nvSpPr>
        <p:spPr>
          <a:xfrm>
            <a:off x="4191513" y="137521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20D064-2AEF-05AC-7693-E1CFC352E022}"/>
              </a:ext>
            </a:extLst>
          </p:cNvPr>
          <p:cNvSpPr>
            <a:spLocks/>
          </p:cNvSpPr>
          <p:nvPr/>
        </p:nvSpPr>
        <p:spPr>
          <a:xfrm>
            <a:off x="2601685" y="11765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22" name="Google Shape;1246;p5">
            <a:extLst>
              <a:ext uri="{FF2B5EF4-FFF2-40B4-BE49-F238E27FC236}">
                <a16:creationId xmlns:a16="http://schemas.microsoft.com/office/drawing/2014/main" id="{A7916A00-7617-2F41-FC1B-8DC421BB04B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019668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77472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71FE3-0156-7D98-C0A0-DDC5719F2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09CDB1-2387-FB4D-9569-077DE05B5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875D343-F391-35F7-B265-640D992E15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9" name="Google Shape;1379;p12">
            <a:extLst>
              <a:ext uri="{FF2B5EF4-FFF2-40B4-BE49-F238E27FC236}">
                <a16:creationId xmlns:a16="http://schemas.microsoft.com/office/drawing/2014/main" id="{F872320F-A91C-F4CB-A28D-4F3B7BCB266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B27B23D-9BEA-F397-C977-E9E9D38DD3E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C4601C0-2A83-6DCB-0CB9-2FDF2C33CA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C3830B-355D-7355-ED82-F9765BA738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7436" y="12759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0F39B1B-BB08-A079-8A2A-7F4668277CD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C7823A-9C4B-D489-C6B6-F3714A408164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0AAD4B7-FDF0-CFAD-405B-C58C5793723D}"/>
              </a:ext>
            </a:extLst>
          </p:cNvPr>
          <p:cNvSpPr>
            <a:spLocks/>
          </p:cNvSpPr>
          <p:nvPr/>
        </p:nvSpPr>
        <p:spPr>
          <a:xfrm>
            <a:off x="4191513" y="137521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167647A-16EE-4C8E-30B8-8418A3C3F042}"/>
              </a:ext>
            </a:extLst>
          </p:cNvPr>
          <p:cNvSpPr>
            <a:spLocks/>
          </p:cNvSpPr>
          <p:nvPr/>
        </p:nvSpPr>
        <p:spPr>
          <a:xfrm>
            <a:off x="2601685" y="11765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22" name="Google Shape;1246;p5">
            <a:extLst>
              <a:ext uri="{FF2B5EF4-FFF2-40B4-BE49-F238E27FC236}">
                <a16:creationId xmlns:a16="http://schemas.microsoft.com/office/drawing/2014/main" id="{980E094E-8326-7C0E-730D-464220A170E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019668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287424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1819F-178C-F96D-BCE0-028D3417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379;p12">
            <a:extLst>
              <a:ext uri="{FF2B5EF4-FFF2-40B4-BE49-F238E27FC236}">
                <a16:creationId xmlns:a16="http://schemas.microsoft.com/office/drawing/2014/main" id="{74B3BBAD-942D-CAA6-7AFE-ACDD4E6197C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80817444-1C23-BB45-A362-B2D166FAA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الألواح، صححوا.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8375F4F1-7D6D-C1BB-266F-2637D6C3A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2484" y="3570508"/>
            <a:ext cx="2654969" cy="1049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3800"/>
              <a:buFont typeface="Arial"/>
              <a:buNone/>
              <a:tabLst/>
              <a:defRPr/>
            </a:pPr>
            <a:r>
              <a:rPr kumimoji="0" lang="ar-MA" altLang="fr-FR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اَلشَّهِيَّةُ</a:t>
            </a:r>
            <a:endParaRPr kumimoji="0" lang="fr-FR" altLang="fr-FR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199B4B6-7AD4-4768-6FDF-BBB2B45356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405A57-5B97-0469-8F8F-98C2B4038C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040FE66-7D8B-CC4C-8596-D028FA6487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E3AD932-839E-5E9F-D153-99B40B0FA8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7436" y="12759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C129693-330C-BE23-C59E-30BE94BA1E6B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F5ED153-79D0-5A2D-52FE-9672AD908E7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593D29A-EBF0-19FD-9F8D-8AB5441970F2}"/>
              </a:ext>
            </a:extLst>
          </p:cNvPr>
          <p:cNvSpPr>
            <a:spLocks/>
          </p:cNvSpPr>
          <p:nvPr/>
        </p:nvSpPr>
        <p:spPr>
          <a:xfrm>
            <a:off x="4191513" y="137521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F5F3474-F77D-0ACA-EBF2-6C67E510BC3F}"/>
              </a:ext>
            </a:extLst>
          </p:cNvPr>
          <p:cNvSpPr>
            <a:spLocks/>
          </p:cNvSpPr>
          <p:nvPr/>
        </p:nvSpPr>
        <p:spPr>
          <a:xfrm>
            <a:off x="2601685" y="11765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23" name="Google Shape;1246;p5">
            <a:extLst>
              <a:ext uri="{FF2B5EF4-FFF2-40B4-BE49-F238E27FC236}">
                <a16:creationId xmlns:a16="http://schemas.microsoft.com/office/drawing/2014/main" id="{AAE90112-D9C1-70DC-8790-DF585DAEEAA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019668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855417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الوضعية التقويمية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ورشة القراءة (شكرا يا أمي): القراءة والفهم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560" r="-7560"/>
          <a:stretch>
            <a:fillRect/>
          </a:stretch>
        </p:blipFill>
        <p:spPr>
          <a:xfrm>
            <a:off x="977895" y="1754694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</a:p>
        </p:txBody>
      </p:sp>
      <p:pic>
        <p:nvPicPr>
          <p:cNvPr id="2" name="Google Shape;2060;p48">
            <a:extLst>
              <a:ext uri="{FF2B5EF4-FFF2-40B4-BE49-F238E27FC236}">
                <a16:creationId xmlns:a16="http://schemas.microsoft.com/office/drawing/2014/main" id="{D8D959CE-8F4B-ED9F-C852-191FBF074CE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98409" y="969591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036;p47">
            <a:extLst>
              <a:ext uri="{FF2B5EF4-FFF2-40B4-BE49-F238E27FC236}">
                <a16:creationId xmlns:a16="http://schemas.microsoft.com/office/drawing/2014/main" id="{4CB98DF9-2B39-6449-D6E2-3E2F5734BED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43231" y="2024694"/>
            <a:ext cx="612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CFE6A-CAE8-F9F9-CD73-08F94DB19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F7B2214F-452D-BF91-9121-C2FF56180810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37992E85-CFFA-D94B-2778-6CD1516B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422D101C-FC52-B974-4F88-FD4422563599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سأقرأ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56CC841-36E5-4B78-BBCC-93C220AA4061}"/>
              </a:ext>
            </a:extLst>
          </p:cNvPr>
          <p:cNvSpPr txBox="1"/>
          <p:nvPr/>
        </p:nvSpPr>
        <p:spPr>
          <a:xfrm>
            <a:off x="253607" y="1854614"/>
            <a:ext cx="84894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بَطَلُ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ٱلصِّحَّةِ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ctr" rtl="1"/>
            <a:endParaRPr lang="a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 عُمَرُ طِفْلاً نَشيطاً يَحْلُمُ أَنْ يُصْبِحَ بَطَلاً قَوِيّاً. بَيْنَما كانَ يَلْعَبُ في غُرْفَتِهِ، سَمِعَ صَوْتاً غَريباً.</a:t>
            </a:r>
            <a:endParaRPr lang="a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-مَنْ هُناكَ؟ سَأَلَ عُمَرُ بِفُضولٍ.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-أَنا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ٱلتُّفّاحَةُ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ٱلسِّحْرِيَّةُ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 جِئْتُ لِأُعَلِّمَكَ كَيْفَ تُصْبِحُ بَطَلاً حَقيقِيّاً!  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-كَيْفَ ذَلِكَ؟ 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483C27F-38BE-D63E-0593-A706B6959E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D50DFE3-B387-0F5B-117B-F8B0866110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11198A1-10F1-A4D7-F0C6-7E257B784F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09349CB-2862-AC18-08AD-CDEA0212BC8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9BF65C1-28E2-A938-4296-35C1EABB865B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1C7A254-0B78-1292-DEC1-5DE063FFFC16}"/>
              </a:ext>
            </a:extLst>
          </p:cNvPr>
          <p:cNvSpPr>
            <a:spLocks/>
          </p:cNvSpPr>
          <p:nvPr/>
        </p:nvSpPr>
        <p:spPr>
          <a:xfrm>
            <a:off x="4498337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D85AE1-D067-C031-7FEF-742543BE6E27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28" name="Google Shape;1246;p5">
            <a:extLst>
              <a:ext uri="{FF2B5EF4-FFF2-40B4-BE49-F238E27FC236}">
                <a16:creationId xmlns:a16="http://schemas.microsoft.com/office/drawing/2014/main" id="{75C73618-15F1-9F44-D534-EA310D346CC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F07EA65-F292-BEFE-648C-280821C541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2583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4BBB9-79C9-1124-E428-1DC57BC78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B9467A06-5E3C-7A8B-54A2-128BF164B87D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97B4F2E7-D208-0709-2136-906978BC1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EF385578-5BF3-3FCD-1C0C-9657FF62C85E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964C083-7B0E-327C-9DD6-A00B3BF427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C14FE40-AB33-D7C4-9B08-A0DFEF1145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D5EBB56-17CB-BDD2-F0CC-20C4830A28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27BF57F-9F2B-7C9E-3FA6-24FF32A7136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D4BEA0-03B7-D902-D3D5-6A55EF16B57F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769EE1-3F39-1318-1105-7869B20FDACE}"/>
              </a:ext>
            </a:extLst>
          </p:cNvPr>
          <p:cNvSpPr>
            <a:spLocks/>
          </p:cNvSpPr>
          <p:nvPr/>
        </p:nvSpPr>
        <p:spPr>
          <a:xfrm>
            <a:off x="4498337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66DEAC-A2CE-F237-0DE4-B26D14E90DCB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28" name="Google Shape;1246;p5">
            <a:extLst>
              <a:ext uri="{FF2B5EF4-FFF2-40B4-BE49-F238E27FC236}">
                <a16:creationId xmlns:a16="http://schemas.microsoft.com/office/drawing/2014/main" id="{E15DE68B-8FCB-638C-7A6F-C027E4002B5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6D36815-4859-777D-2817-C598C03A97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789D908-6134-77B5-7EA4-B181A4E68844}"/>
              </a:ext>
            </a:extLst>
          </p:cNvPr>
          <p:cNvSpPr txBox="1"/>
          <p:nvPr/>
        </p:nvSpPr>
        <p:spPr>
          <a:xfrm>
            <a:off x="253607" y="1854614"/>
            <a:ext cx="84894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بَطَلُ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ٱلصِّحَّةِ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ctr" rtl="1"/>
            <a:endParaRPr lang="a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 عُمَرُ طِفْلاً نَشيطاً يَحْلُمُ أَنْ يُصْبِحَ بَطَلاً قَوِيّاً. بَيْنَما كانَ يَلْعَبُ في غُرْفَتِهِ، سَمِعَ صَوْتاً غَريباً.</a:t>
            </a:r>
            <a:endParaRPr lang="a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-مَنْ هُناكَ؟ سَأَلَ عُمَرُ بِفُضولٍ.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-أَنا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ٱلتُّفّاحَةُ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ٱلسِّحْرِيَّةُ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 جِئْتُ لِأُعَلِّمَكَ كَيْفَ تُصْبِحُ بَطَلاً حَقيقِيّاً!  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-كَيْفَ ذَلِكَ؟ 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04005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243BB-4F70-E51B-507D-C504BCA78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497BC5E7-8020-08EB-1078-BC5143F72AD7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546C419F-7178-91A7-B946-2403C0AD1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4B0A89B-055F-2E42-B369-774BE8D29C8E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2AC1E22-14A4-A898-FB4D-53B231CC2E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87F8795-E18B-89F2-1AB5-F796AD269B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F7AEDCB-A915-A605-80E9-EC835CE373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7E7052B-5FA8-BBE3-C360-26309B09C31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2677FF7-6BFF-D5DA-940B-C56D3A8C446B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284C19A-B044-0AFB-605B-C9E3526362FC}"/>
              </a:ext>
            </a:extLst>
          </p:cNvPr>
          <p:cNvSpPr>
            <a:spLocks/>
          </p:cNvSpPr>
          <p:nvPr/>
        </p:nvSpPr>
        <p:spPr>
          <a:xfrm>
            <a:off x="4498337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F2F5D8E-BDB7-2B68-5CB1-8CCDAAEA0139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30" name="Google Shape;1246;p5">
            <a:extLst>
              <a:ext uri="{FF2B5EF4-FFF2-40B4-BE49-F238E27FC236}">
                <a16:creationId xmlns:a16="http://schemas.microsoft.com/office/drawing/2014/main" id="{A64FCDE8-9BDE-73F6-6959-7BF7F9844DA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D9892E0-9920-7F0C-F080-7E5D531AB2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3EBA8BF-4E2C-40D8-42E7-51B174291437}"/>
              </a:ext>
            </a:extLst>
          </p:cNvPr>
          <p:cNvSpPr txBox="1"/>
          <p:nvPr/>
        </p:nvSpPr>
        <p:spPr>
          <a:xfrm>
            <a:off x="248351" y="1726752"/>
            <a:ext cx="8489460" cy="4732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قالَتِ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ٱلتُّفّاحَةُ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أ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سْرارِي بَسيطَةٌ: اِسْتَيْقِظْ مُبَكِّراً، اِغْسِلْ يَدَيْكَ، تَناوَل فَطورَكَ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ٱلصِّحِّيَّ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 و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تُهْمِلْ نَظافَةَ أَسْنانِكَ، وَتَناوَلِ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ٱلْخُضْر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واتِ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وَٱلْفَواكِهَ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ٱلطَّرِيَّةَ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وَل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تَنْسَ أَنْ تُواظِبَ عَلى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ٱلرِّياضَةِ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كُلَّ يَوْمٍ</a:t>
            </a:r>
            <a:r>
              <a: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a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endParaRPr lang="a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بَدَأَ عُمَرُ يَتَّبِعُ نَصائِحَ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ٱلتُّفّاحَةِ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بِحَماسٍ. بَعْدَ أُسْبوعٍ، لاحَظَ أَنَّهُ أَصْبَحَ أَقْوى وَأَكْثَرَ نَشاطاً. 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249604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DF220-5D2A-9B84-8C17-A912565CC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3B89E914-DE3D-C7D1-B963-5D28C41DA7A9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AB48D6E5-AE57-4523-1D74-AFE55EB7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C330C79-BE6F-711E-BA2E-B72FA4174D16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 القراءة؟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72FB287-2913-1FDF-543A-56CD8ECAE3F1}"/>
              </a:ext>
            </a:extLst>
          </p:cNvPr>
          <p:cNvSpPr txBox="1"/>
          <p:nvPr/>
        </p:nvSpPr>
        <p:spPr>
          <a:xfrm>
            <a:off x="296122" y="1918967"/>
            <a:ext cx="8305304" cy="4178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سَأَلَهُ مُعَلِّمُهُ:  مَا سِرُّ قُوَّتِكَ يا عُمَرُ؟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اِبْتَسَمَ عُمَرُ وَقالَ: اَلْعاداتُ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ٱلصِّحِّيَّةُ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هِيَ سِرُّ قُوَّتي</a:t>
            </a:r>
            <a:r>
              <a: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50000"/>
              </a:lnSpc>
            </a:pP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مُنْذُ ذَلِكَ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صارَ عُمَرُ يُلَقَّبُ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بِـ"بَطَلِ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ٱلصِّحَّةِ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"، وَأَصْبَحَ يُشَجِّعُ أَصْدِقاءَهُ عَلى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ٱتِّبَاعِ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نَصائِحِ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ٱلتُّفّاحَةِ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ٱلسِّحْرِيَّةِ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لِيُصْبِحوا أَقْوِياءَ وَأَصِحّاءَ مِثْلَهُ!  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3D31F11-4AF4-AEAA-5770-856D9672322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73D74D-3EC8-A42E-F654-FA0CC02B29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F35AB78-1BA3-B920-ADCF-5287C9DDC0F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1C8C566-7671-1520-0007-EC3730E846CB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457731-093A-CBD7-3ECA-84645DEAC4BA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22C1E94-DDC1-A177-8DFF-AE34712EDD88}"/>
              </a:ext>
            </a:extLst>
          </p:cNvPr>
          <p:cNvSpPr>
            <a:spLocks/>
          </p:cNvSpPr>
          <p:nvPr/>
        </p:nvSpPr>
        <p:spPr>
          <a:xfrm>
            <a:off x="4498337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43697F9-5694-E312-3E72-CB4A3BF113B6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29" name="Google Shape;1246;p5">
            <a:extLst>
              <a:ext uri="{FF2B5EF4-FFF2-40B4-BE49-F238E27FC236}">
                <a16:creationId xmlns:a16="http://schemas.microsoft.com/office/drawing/2014/main" id="{7F8EB067-F045-EE25-EC5B-2D710D5268E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CC71660-8BAB-54CD-57F7-86D2ED2375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72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7">
          <a:extLst>
            <a:ext uri="{FF2B5EF4-FFF2-40B4-BE49-F238E27FC236}">
              <a16:creationId xmlns:a16="http://schemas.microsoft.com/office/drawing/2014/main" id="{E9D6FE55-D550-A5B1-C1F6-5EC5D8CF7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p12">
            <a:extLst>
              <a:ext uri="{FF2B5EF4-FFF2-40B4-BE49-F238E27FC236}">
                <a16:creationId xmlns:a16="http://schemas.microsoft.com/office/drawing/2014/main" id="{AA0C272F-54A2-456E-70AD-5BEE11A290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خذوا ألواحكم سأطرح عليكم بعض الأسئلة.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379" name="Google Shape;1379;p12">
            <a:extLst>
              <a:ext uri="{FF2B5EF4-FFF2-40B4-BE49-F238E27FC236}">
                <a16:creationId xmlns:a16="http://schemas.microsoft.com/office/drawing/2014/main" id="{84FB2D06-1D5E-AA67-0B3D-F9D65E1BEB61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-25000" r="-24999"/>
          <a:stretch/>
        </p:blipFill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5E21569-AC39-22C4-AF5D-DC90A2D5B0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41443C2-5336-99E0-4D0A-804567F4F2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A3D5E60-B7B2-10EB-6659-8E6E7D8C35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1C20438-E18F-88BD-8025-09FB5DB087B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BBE6E8-0480-F390-0FF9-5EEC7CE13449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604056C-31C2-CE33-38D5-639EB3898FFA}"/>
              </a:ext>
            </a:extLst>
          </p:cNvPr>
          <p:cNvSpPr>
            <a:spLocks/>
          </p:cNvSpPr>
          <p:nvPr/>
        </p:nvSpPr>
        <p:spPr>
          <a:xfrm>
            <a:off x="4498337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E2242CA-3976-F9D8-2DF9-A1518550ACA2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25" name="Google Shape;1246;p5">
            <a:extLst>
              <a:ext uri="{FF2B5EF4-FFF2-40B4-BE49-F238E27FC236}">
                <a16:creationId xmlns:a16="http://schemas.microsoft.com/office/drawing/2014/main" id="{1C02FF18-095B-D39C-45B9-03150B68F7D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2ECDB89-5458-FA6B-3084-62169789CE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737138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4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sym typeface="Arial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نَصَحَتِ </a:t>
            </a:r>
            <a:r>
              <a:rPr lang="ar-MA" sz="2400" kern="12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ٱلتُّفّاحَةُ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kern="12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ٱلسِّحْرِيَّةُ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عُمَرَ.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اكتبوا الحرف المناسب على الألواح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EDCBCA97-2C4A-5D32-7FF6-589519D50B74}"/>
              </a:ext>
            </a:extLst>
          </p:cNvPr>
          <p:cNvGrpSpPr/>
          <p:nvPr/>
        </p:nvGrpSpPr>
        <p:grpSpPr>
          <a:xfrm>
            <a:off x="692663" y="2135670"/>
            <a:ext cx="8010367" cy="2798785"/>
            <a:chOff x="3315675" y="1949109"/>
            <a:chExt cx="4811684" cy="2798785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7419001-52D2-B3B0-46AC-124C0C77050F}"/>
                </a:ext>
              </a:extLst>
            </p:cNvPr>
            <p:cNvSpPr txBox="1"/>
            <p:nvPr/>
          </p:nvSpPr>
          <p:spPr>
            <a:xfrm>
              <a:off x="3315675" y="1949109"/>
              <a:ext cx="45720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نَصَحَتِ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ٱلتُّفّاحَةُ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ٱلسِّحْرِيَّةُ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عُمَرَ: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C17ADB7F-B594-09D3-3FA9-97CD68F09760}"/>
                </a:ext>
              </a:extLst>
            </p:cNvPr>
            <p:cNvSpPr txBox="1"/>
            <p:nvPr/>
          </p:nvSpPr>
          <p:spPr>
            <a:xfrm>
              <a:off x="3555359" y="2685791"/>
              <a:ext cx="4572000" cy="20621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أ-  أَنْ يَتَناوَلَ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ٱلْخُضْرَواتِ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فَقَطْ ؛  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/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ب- أَنْ يَأْكُلَ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ٱلْحَلْوى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كَثيراً؛  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/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ت- أَنْ يَسْتَيْقِظَ مُبَكِّراً وَيَتَناوَلَ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ٱلْفَواكِهَ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وَٱلْخُضْرَواتِ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؛  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/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ث- أَنْ يَنامَ طوالَ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ٱلْيَوْمِ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. </a:t>
              </a:r>
              <a:r>
                <a:rPr lang="f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S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A3E96F01-A18E-D2AE-F296-1276EE512C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5EAA6FE-45CB-8071-BAC5-F69A9A5F6B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598E47-E17A-5FAA-4508-1428B6DB3B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9E25972-135A-B73D-4136-7A22DAACE3F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4DBC59-1638-DBE7-84E7-969F4B024CCC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2183FB-422C-966E-2540-3CF4A601ECC2}"/>
              </a:ext>
            </a:extLst>
          </p:cNvPr>
          <p:cNvSpPr>
            <a:spLocks/>
          </p:cNvSpPr>
          <p:nvPr/>
        </p:nvSpPr>
        <p:spPr>
          <a:xfrm>
            <a:off x="4498337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A2B76D-D0BB-6475-59D7-39E8232C65CD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274D8083-68C0-B988-2EE4-94B1ED85874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92C35591-853A-5299-AD26-35FE87A13B84}"/>
              </a:ext>
            </a:extLst>
          </p:cNvPr>
          <p:cNvGrpSpPr/>
          <p:nvPr/>
        </p:nvGrpSpPr>
        <p:grpSpPr>
          <a:xfrm>
            <a:off x="825762" y="2872352"/>
            <a:ext cx="451236" cy="2454190"/>
            <a:chOff x="2263725" y="3019516"/>
            <a:chExt cx="451236" cy="2454190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6A5BA683-0588-4998-C90B-2CB32443A29D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7EEBAAD0-CFBC-7C49-FA45-3E0F287956FB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731ED7B9-B350-B1D3-3267-3B6C2E8ECE3D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3B27822C-EBCC-FCB0-311A-90130BD806D2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</p:grpSp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8A747BB-6833-4FCA-F9B6-044D52D6E0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>
          <a:extLst>
            <a:ext uri="{FF2B5EF4-FFF2-40B4-BE49-F238E27FC236}">
              <a16:creationId xmlns:a16="http://schemas.microsoft.com/office/drawing/2014/main" id="{F2F416F4-2B32-243A-FA5A-38548C598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48">
            <a:extLst>
              <a:ext uri="{FF2B5EF4-FFF2-40B4-BE49-F238E27FC236}">
                <a16:creationId xmlns:a16="http://schemas.microsoft.com/office/drawing/2014/main" id="{B1D4F02F-61E0-4C4B-BFD1-98D4861137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sym typeface="Arial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نَصَحَتِ </a:t>
            </a:r>
            <a:r>
              <a:rPr lang="ar-MA" sz="2400" kern="12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ٱلتُّفّاحَةُ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kern="12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ٱلسِّحْرِيَّةُ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عُمَرَ.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اكتبوا الحرف المناسب على الألواح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C87FD78F-3D16-6388-D003-590468137156}"/>
              </a:ext>
            </a:extLst>
          </p:cNvPr>
          <p:cNvGrpSpPr/>
          <p:nvPr/>
        </p:nvGrpSpPr>
        <p:grpSpPr>
          <a:xfrm>
            <a:off x="692663" y="2135670"/>
            <a:ext cx="7962914" cy="3535638"/>
            <a:chOff x="3315675" y="1949109"/>
            <a:chExt cx="4783180" cy="3535638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1B711ED1-EF58-55B8-9B79-7A27AD6E95FD}"/>
                </a:ext>
              </a:extLst>
            </p:cNvPr>
            <p:cNvSpPr txBox="1"/>
            <p:nvPr/>
          </p:nvSpPr>
          <p:spPr>
            <a:xfrm>
              <a:off x="3315675" y="1949109"/>
              <a:ext cx="45720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نَصَحَتِ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ٱلتُّفّاحَةُ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ٱلسِّحْرِيَّةُ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عُمَرَ: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454F12C4-5731-BF47-5D20-D3010FFC7F28}"/>
                </a:ext>
              </a:extLst>
            </p:cNvPr>
            <p:cNvSpPr txBox="1"/>
            <p:nvPr/>
          </p:nvSpPr>
          <p:spPr>
            <a:xfrm>
              <a:off x="3526855" y="2517268"/>
              <a:ext cx="4572000" cy="29674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lnSpc>
                  <a:spcPct val="150000"/>
                </a:lnSpc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أ-  أَنْ يَتَناوَلَ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ٱلْخُضْرَواتِ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فَقَطْ ؛  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>
                <a:lnSpc>
                  <a:spcPct val="150000"/>
                </a:lnSpc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ب- أَنْ يَأْكُلَ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ٱلْحَلْوى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كَثيراً؛  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>
                <a:lnSpc>
                  <a:spcPct val="150000"/>
                </a:lnSpc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ت- أَنْ يَسْتَيْقِظَ مُبَكِّراً وَيَتَناوَلَ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ٱلْفَواكِهَ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وَٱلْخُضْرَواتِ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؛  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>
                <a:lnSpc>
                  <a:spcPct val="150000"/>
                </a:lnSpc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ث- أَنْ يَنامَ طوالَ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ٱلْيَوْمِ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. </a:t>
              </a:r>
              <a:r>
                <a:rPr lang="f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S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1FDBF8FD-21CA-B80A-99E9-E622220481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3A274D-BD95-2303-5843-993BE19B03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BFDA863-9EF3-274D-D444-7995CE6397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44159E6-DFC0-C6B5-2BFD-1926A146EFD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75D4D4-BE26-92AD-4610-32B06C74E8F8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8CB555B-3E23-10B3-CCCA-FE0232703095}"/>
              </a:ext>
            </a:extLst>
          </p:cNvPr>
          <p:cNvSpPr>
            <a:spLocks/>
          </p:cNvSpPr>
          <p:nvPr/>
        </p:nvSpPr>
        <p:spPr>
          <a:xfrm>
            <a:off x="4498337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FEA1C1-6941-830C-F8E5-D6D6B0B5365E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B0F3C24D-6749-EFB9-1262-BD6570C7B9A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90755FDE-500E-C333-38ED-BBA81D905223}"/>
              </a:ext>
            </a:extLst>
          </p:cNvPr>
          <p:cNvGrpSpPr/>
          <p:nvPr/>
        </p:nvGrpSpPr>
        <p:grpSpPr>
          <a:xfrm>
            <a:off x="825762" y="3028117"/>
            <a:ext cx="451236" cy="2482667"/>
            <a:chOff x="2263725" y="3019516"/>
            <a:chExt cx="451236" cy="2454190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4A380932-6A30-457E-17EC-1581702EE202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E70AEDBD-81E2-B2EE-11F7-388399675803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15DA9472-4A31-9D97-896D-B13EA509626D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6235855B-7831-1E47-DCB2-0A5D88545F2D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</p:grpSp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9509166-7313-5D18-874B-ADE7883C79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" name="Signe de multiplication 1">
            <a:extLst>
              <a:ext uri="{FF2B5EF4-FFF2-40B4-BE49-F238E27FC236}">
                <a16:creationId xmlns:a16="http://schemas.microsoft.com/office/drawing/2014/main" id="{BF8920A1-2BC1-B652-CDD6-31FEA59A19D5}"/>
              </a:ext>
            </a:extLst>
          </p:cNvPr>
          <p:cNvSpPr/>
          <p:nvPr/>
        </p:nvSpPr>
        <p:spPr>
          <a:xfrm>
            <a:off x="891830" y="4440856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8672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>
          <a:extLst>
            <a:ext uri="{FF2B5EF4-FFF2-40B4-BE49-F238E27FC236}">
              <a16:creationId xmlns:a16="http://schemas.microsoft.com/office/drawing/2014/main" id="{1A3C70F3-7F0F-7ADB-A868-ECA12454D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48">
            <a:extLst>
              <a:ext uri="{FF2B5EF4-FFF2-40B4-BE49-F238E27FC236}">
                <a16:creationId xmlns:a16="http://schemas.microsoft.com/office/drawing/2014/main" id="{6D6B3819-DDE6-03F6-608F-41CAB7C86FA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كَانَ سِرُّ قُوَّةِ عُمَرَ. 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اكتبوا الحرف المناسب على الألواح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1068402D-E1FA-2170-06C0-3817BE71FBAB}"/>
              </a:ext>
            </a:extLst>
          </p:cNvPr>
          <p:cNvGrpSpPr/>
          <p:nvPr/>
        </p:nvGrpSpPr>
        <p:grpSpPr>
          <a:xfrm>
            <a:off x="2391550" y="1937040"/>
            <a:ext cx="5756702" cy="3913164"/>
            <a:chOff x="2391550" y="1937040"/>
            <a:chExt cx="5756702" cy="3913164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8CB3C5FC-ECAA-9214-F938-04635258402C}"/>
                </a:ext>
              </a:extLst>
            </p:cNvPr>
            <p:cNvSpPr txBox="1"/>
            <p:nvPr/>
          </p:nvSpPr>
          <p:spPr>
            <a:xfrm>
              <a:off x="3576252" y="1937040"/>
              <a:ext cx="45720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كَانَ سِرُّ قُوَّةِ عُمَرَ: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9975113D-CD21-0787-C4EA-0D908EEF974B}"/>
                </a:ext>
              </a:extLst>
            </p:cNvPr>
            <p:cNvSpPr txBox="1"/>
            <p:nvPr/>
          </p:nvSpPr>
          <p:spPr>
            <a:xfrm>
              <a:off x="2391550" y="2879519"/>
              <a:ext cx="4572000" cy="29706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14350" lvl="0" indent="-514350" algn="r" rtl="1">
                <a:lnSpc>
                  <a:spcPct val="150000"/>
                </a:lnSpc>
                <a:buAutoNum type="arabic1Minus"/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اَلْحَلْوى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وَٱلشُّكلاطَةُ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؛ 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>
                <a:lnSpc>
                  <a:spcPct val="150000"/>
                </a:lnSpc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ب- اَلْعاداتُ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ٱلصِّحِّيَّةُ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؛ 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>
                <a:lnSpc>
                  <a:spcPct val="150000"/>
                </a:lnSpc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ت- اَللَّعِبُ طوالَ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ٱلْيَوْمِ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؛  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ث- اَلنَّوْمُ كَثيراً. </a:t>
              </a:r>
              <a:endParaRPr lang="ar-S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B65F1875-527B-5290-BAD6-8990F19708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69AC18-CABA-32AD-698C-5EAB606C0BA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383495-A0D8-D663-D419-EBA0E94F78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AD2FA9C-19A3-C75B-D470-83A67C04BEF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F51CE4-E376-1E5F-1BF9-C2BB937AEE7C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5B1BE6-7D83-16BA-0D52-9CF994420620}"/>
              </a:ext>
            </a:extLst>
          </p:cNvPr>
          <p:cNvSpPr>
            <a:spLocks/>
          </p:cNvSpPr>
          <p:nvPr/>
        </p:nvSpPr>
        <p:spPr>
          <a:xfrm>
            <a:off x="4498337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C4DE75-A0B6-2DD6-92CB-80B09B5A63F1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AD17779C-4707-7753-97CF-F7723614D5A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ED7D305A-E898-4B96-CB8A-957C74500613}"/>
              </a:ext>
            </a:extLst>
          </p:cNvPr>
          <p:cNvGrpSpPr/>
          <p:nvPr/>
        </p:nvGrpSpPr>
        <p:grpSpPr>
          <a:xfrm>
            <a:off x="1634526" y="3174342"/>
            <a:ext cx="451236" cy="2454190"/>
            <a:chOff x="2263725" y="3019516"/>
            <a:chExt cx="451236" cy="2454190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FD3710C3-9B26-D6DF-E728-ACDCF318CDCF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BC7A038A-60E9-0594-58AF-F09D59EC32A9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BF29F29C-BECA-3FCD-FD63-BEA0BBEA6A56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4C9C017F-F025-320E-2302-37E9264646E0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</p:grpSp>
      <p:pic>
        <p:nvPicPr>
          <p:cNvPr id="1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7DAB198-14BD-8EFC-B43D-45DE61E68E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89585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>
          <a:extLst>
            <a:ext uri="{FF2B5EF4-FFF2-40B4-BE49-F238E27FC236}">
              <a16:creationId xmlns:a16="http://schemas.microsoft.com/office/drawing/2014/main" id="{4FFE1C2B-B89A-9FBB-996B-3A712840C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48">
            <a:extLst>
              <a:ext uri="{FF2B5EF4-FFF2-40B4-BE49-F238E27FC236}">
                <a16:creationId xmlns:a16="http://schemas.microsoft.com/office/drawing/2014/main" id="{A99798CD-AC72-618D-E0A4-7960829DB4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كَانَ سِرُّ قُوَّةِ عُمَرَ. 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اكتبوا الحرف المناسب على الألواح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92F7AEBB-2209-9DDF-0B8C-46C2E4151648}"/>
              </a:ext>
            </a:extLst>
          </p:cNvPr>
          <p:cNvGrpSpPr/>
          <p:nvPr/>
        </p:nvGrpSpPr>
        <p:grpSpPr>
          <a:xfrm>
            <a:off x="2391550" y="1937040"/>
            <a:ext cx="5756702" cy="3913164"/>
            <a:chOff x="2391550" y="1937040"/>
            <a:chExt cx="5756702" cy="3913164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1E1E3CC5-EDBE-5027-D8DF-383AFC5ED784}"/>
                </a:ext>
              </a:extLst>
            </p:cNvPr>
            <p:cNvSpPr txBox="1"/>
            <p:nvPr/>
          </p:nvSpPr>
          <p:spPr>
            <a:xfrm>
              <a:off x="3576252" y="1937040"/>
              <a:ext cx="45720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كَانَ سِرُّ قُوَّةِ عُمَرَ: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2FAE42E2-4441-E719-B58F-8BE56A6FD6F8}"/>
                </a:ext>
              </a:extLst>
            </p:cNvPr>
            <p:cNvSpPr txBox="1"/>
            <p:nvPr/>
          </p:nvSpPr>
          <p:spPr>
            <a:xfrm>
              <a:off x="2391550" y="2879519"/>
              <a:ext cx="4572000" cy="29706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14350" lvl="0" indent="-514350" algn="r" rtl="1">
                <a:lnSpc>
                  <a:spcPct val="150000"/>
                </a:lnSpc>
                <a:buAutoNum type="arabic1Minus"/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اَلْحَلْوى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وَٱلشُّكلاطَةُ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؛ 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>
                <a:lnSpc>
                  <a:spcPct val="150000"/>
                </a:lnSpc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ب- اَلْعاداتُ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ٱلصِّحِّيَّةُ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؛ 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>
                <a:lnSpc>
                  <a:spcPct val="150000"/>
                </a:lnSpc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ت- اَللَّعِبُ طوالَ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ٱلْيَوْمِ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؛  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ث- اَلنَّوْمُ كَثيراً. </a:t>
              </a:r>
              <a:endParaRPr lang="ar-S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5142B844-2326-328E-0AE7-ACF762D169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11AC687-4032-FC5E-86CC-EC7B88BCA02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2548AA9-CF31-F73C-55F8-C91158BF4E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03E94D3-C522-D882-9208-919583F955E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B982F6-58F1-30A4-B0F1-DDCFF217B481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947C63-B1C9-9D93-BE88-607401306564}"/>
              </a:ext>
            </a:extLst>
          </p:cNvPr>
          <p:cNvSpPr>
            <a:spLocks/>
          </p:cNvSpPr>
          <p:nvPr/>
        </p:nvSpPr>
        <p:spPr>
          <a:xfrm>
            <a:off x="4498337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6FB3354-422C-86F1-EA3E-02B52E7AE86E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CE8827F1-7DDB-AF0D-D39C-AF8B00F36BD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E8CBCA50-644B-ABFB-E8BB-DC70D411C413}"/>
              </a:ext>
            </a:extLst>
          </p:cNvPr>
          <p:cNvGrpSpPr/>
          <p:nvPr/>
        </p:nvGrpSpPr>
        <p:grpSpPr>
          <a:xfrm>
            <a:off x="1634526" y="3174342"/>
            <a:ext cx="451236" cy="2454190"/>
            <a:chOff x="2263725" y="3019516"/>
            <a:chExt cx="451236" cy="2454190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4C0CF3FD-1C80-24BA-5B16-FD8E3DFAF457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7CC26936-D344-2D0E-B2AE-F71D94125474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C1FD6C28-A776-8C25-CFBE-3C95D88EC2B5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9C9B6D0A-E126-F5F9-F8C0-257064FB92BF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</p:grpSp>
      <p:pic>
        <p:nvPicPr>
          <p:cNvPr id="1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904C835-13C4-5BD2-4530-30D4372642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" name="Signe de multiplication 1">
            <a:extLst>
              <a:ext uri="{FF2B5EF4-FFF2-40B4-BE49-F238E27FC236}">
                <a16:creationId xmlns:a16="http://schemas.microsoft.com/office/drawing/2014/main" id="{117AE78B-8A8C-3818-198F-9DA4E6830E19}"/>
              </a:ext>
            </a:extLst>
          </p:cNvPr>
          <p:cNvSpPr/>
          <p:nvPr/>
        </p:nvSpPr>
        <p:spPr>
          <a:xfrm>
            <a:off x="1700594" y="3912149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36701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ساعَدَتِ  </a:t>
            </a:r>
            <a:r>
              <a:rPr lang="ar-MA" sz="2400" kern="12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ٱلتُّفَّاحَةُ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kern="12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عُمَرَ.</a:t>
            </a:r>
            <a:r>
              <a:rPr lang="ar-MA" sz="2400" kern="12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اكتبوا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 الحرف المناسب للجواب الصحيح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249DF6A-3774-676F-87FB-FA12F0F3A183}"/>
              </a:ext>
            </a:extLst>
          </p:cNvPr>
          <p:cNvGrpSpPr/>
          <p:nvPr/>
        </p:nvGrpSpPr>
        <p:grpSpPr>
          <a:xfrm>
            <a:off x="2212336" y="2180880"/>
            <a:ext cx="6029455" cy="3701416"/>
            <a:chOff x="2750782" y="1937040"/>
            <a:chExt cx="6029455" cy="3701416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0968301E-4687-E516-316A-BD50189669BD}"/>
                </a:ext>
              </a:extLst>
            </p:cNvPr>
            <p:cNvSpPr txBox="1"/>
            <p:nvPr/>
          </p:nvSpPr>
          <p:spPr>
            <a:xfrm>
              <a:off x="3576252" y="1937040"/>
              <a:ext cx="45720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ساعَدَتِ 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ٱلتُّفَّاحَةُ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عُمَرَ:</a:t>
              </a:r>
              <a:r>
                <a:rPr lang="f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669A5E38-EF50-8A4B-2E5A-8A1F7E61D591}"/>
                </a:ext>
              </a:extLst>
            </p:cNvPr>
            <p:cNvSpPr txBox="1"/>
            <p:nvPr/>
          </p:nvSpPr>
          <p:spPr>
            <a:xfrm>
              <a:off x="2750782" y="2670977"/>
              <a:ext cx="6029455" cy="29674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14350" lvl="0" indent="-514350" algn="r" rtl="1">
                <a:lnSpc>
                  <a:spcPct val="150000"/>
                </a:lnSpc>
                <a:buAutoNum type="arabic1Minus"/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لِأَنَّها تُحِبُّ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ٱلْأَطْفالَ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؛</a:t>
              </a:r>
            </a:p>
            <a:p>
              <a:pPr marL="514350" indent="-514350" algn="r" rtl="1">
                <a:lnSpc>
                  <a:spcPct val="150000"/>
                </a:lnSpc>
                <a:buFont typeface="Arial"/>
                <a:buAutoNum type="arabic1Minus"/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لِأَنَّها تُريدُ أَنْ تُصْبِحَ صَديقَةً لَهُ؛ </a:t>
              </a:r>
            </a:p>
            <a:p>
              <a:pPr marL="514350" indent="-514350" algn="r" rtl="1">
                <a:lnSpc>
                  <a:spcPct val="150000"/>
                </a:lnSpc>
                <a:buFont typeface="Arial"/>
                <a:buAutoNum type="arabic1Minus"/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لِأَنَّها تُريدُ أَنْ تُعَلِّمَهُ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ٱلْعاداتِ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ٱلصِّحِّيَّةَ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؛ </a:t>
              </a:r>
            </a:p>
            <a:p>
              <a:pPr marL="514350" indent="-514350" algn="r" rtl="1">
                <a:lnSpc>
                  <a:spcPct val="150000"/>
                </a:lnSpc>
                <a:buFont typeface="Arial"/>
                <a:buAutoNum type="arabic1Minus"/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لِأَنَّها تُريدُ أَنْ تَلْعَبَ مَعَهُ.</a:t>
              </a:r>
              <a:r>
                <a:rPr lang="f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S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36B7F95A-32BF-4242-8411-949F114F5B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4393ED0-1FA0-FAAF-1782-D82DB854C5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B587B7F-9EA3-6E86-DDC8-99300FAD1A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6B1ECDE-3071-CD28-74DB-9CC40503DDC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DFFECA-A903-8189-B4C4-30189E31DCE7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A89FD3-2585-D55F-52B5-DE32AB2B3D56}"/>
              </a:ext>
            </a:extLst>
          </p:cNvPr>
          <p:cNvSpPr>
            <a:spLocks/>
          </p:cNvSpPr>
          <p:nvPr/>
        </p:nvSpPr>
        <p:spPr>
          <a:xfrm>
            <a:off x="4498337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83A6411-BA8F-2980-0F79-53F57ED1DE7F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1E006DEA-0847-AC7D-7414-9E48BC8A558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08E18403-3A1E-96CA-A47C-CA3364828CA9}"/>
              </a:ext>
            </a:extLst>
          </p:cNvPr>
          <p:cNvGrpSpPr/>
          <p:nvPr/>
        </p:nvGrpSpPr>
        <p:grpSpPr>
          <a:xfrm>
            <a:off x="1812489" y="3252214"/>
            <a:ext cx="451236" cy="2454190"/>
            <a:chOff x="2263725" y="3019516"/>
            <a:chExt cx="451236" cy="2454190"/>
          </a:xfrm>
        </p:grpSpPr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E7B38C5F-E139-F94B-15AF-A23D31274738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07CD1C46-9A91-DAB7-77C4-B4B471E493D9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70424C01-DE4B-147A-0FC5-30D1FB32D256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3FDB9AFE-82E6-21F5-420D-9E29EF65FE1D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</p:grpSp>
      <p:pic>
        <p:nvPicPr>
          <p:cNvPr id="24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E8E2914-675E-35A2-71E3-E73F20887D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50A296DB-F30F-0590-58E5-0833D0D72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81044407-B599-FB10-4F44-EA628542A7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ساعَدَتِ  </a:t>
            </a:r>
            <a:r>
              <a:rPr lang="ar-MA" sz="2400" kern="12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ٱلتُّفَّاحَةُ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kern="12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عُمَرَ.</a:t>
            </a:r>
            <a:r>
              <a:rPr lang="ar-MA" sz="2400" kern="12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اكتبوا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 الحرف المناسب للجواب الصحيح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70E9A00-5914-0465-D3C5-B38B14828F47}"/>
              </a:ext>
            </a:extLst>
          </p:cNvPr>
          <p:cNvGrpSpPr/>
          <p:nvPr/>
        </p:nvGrpSpPr>
        <p:grpSpPr>
          <a:xfrm>
            <a:off x="2212336" y="2180880"/>
            <a:ext cx="6029455" cy="3701416"/>
            <a:chOff x="2750782" y="1937040"/>
            <a:chExt cx="6029455" cy="3701416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38E0054-BAB0-91D9-7B6C-25CB0F65D5D7}"/>
                </a:ext>
              </a:extLst>
            </p:cNvPr>
            <p:cNvSpPr txBox="1"/>
            <p:nvPr/>
          </p:nvSpPr>
          <p:spPr>
            <a:xfrm>
              <a:off x="3576252" y="1937040"/>
              <a:ext cx="45720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ساعَدَتِ 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ٱلتُّفَّاحَةُ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عُمَرَ:</a:t>
              </a:r>
              <a:r>
                <a:rPr lang="f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3F425284-1BC6-BC5B-0C87-DA027A0872CC}"/>
                </a:ext>
              </a:extLst>
            </p:cNvPr>
            <p:cNvSpPr txBox="1"/>
            <p:nvPr/>
          </p:nvSpPr>
          <p:spPr>
            <a:xfrm>
              <a:off x="2750782" y="2670977"/>
              <a:ext cx="6029455" cy="29674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14350" lvl="0" indent="-514350" algn="r" rtl="1">
                <a:lnSpc>
                  <a:spcPct val="150000"/>
                </a:lnSpc>
                <a:buAutoNum type="arabic1Minus"/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لِأَنَّها تُحِبُّ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ٱلْأَطْفالَ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؛</a:t>
              </a:r>
            </a:p>
            <a:p>
              <a:pPr marL="514350" indent="-514350" algn="r" rtl="1">
                <a:lnSpc>
                  <a:spcPct val="150000"/>
                </a:lnSpc>
                <a:buFont typeface="Arial"/>
                <a:buAutoNum type="arabic1Minus"/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لِأَنَّها تُريدُ أَنْ تُصْبِحَ صَديقَةً لَهُ؛ </a:t>
              </a:r>
            </a:p>
            <a:p>
              <a:pPr marL="514350" indent="-514350" algn="r" rtl="1">
                <a:lnSpc>
                  <a:spcPct val="150000"/>
                </a:lnSpc>
                <a:buFont typeface="Arial"/>
                <a:buAutoNum type="arabic1Minus"/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لِأَنَّها تُريدُ أَنْ تُعَلِّمَهُ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ٱلْعاداتِ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ٱلصِّحِّيَّةَ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؛ </a:t>
              </a:r>
            </a:p>
            <a:p>
              <a:pPr marL="514350" indent="-514350" algn="r" rtl="1">
                <a:lnSpc>
                  <a:spcPct val="150000"/>
                </a:lnSpc>
                <a:buFont typeface="Arial"/>
                <a:buAutoNum type="arabic1Minus"/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لِأَنَّها تُريدُ أَنْ تَلْعَبَ مَعَهُ.</a:t>
              </a:r>
              <a:r>
                <a:rPr lang="f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S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9C910ADD-BCB0-0C9D-9376-5F74E3EFD3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374C7D6-C924-ECCA-D215-C722639879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E6C12B1-41DB-78B0-CF5A-1ED20027D9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639A494-1637-ED30-CFA2-179FAE65290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54A8BD-895A-7079-F523-BE51F390A7D5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35BCC0-A8A8-F204-9011-158FA8317297}"/>
              </a:ext>
            </a:extLst>
          </p:cNvPr>
          <p:cNvSpPr>
            <a:spLocks/>
          </p:cNvSpPr>
          <p:nvPr/>
        </p:nvSpPr>
        <p:spPr>
          <a:xfrm>
            <a:off x="4498337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4D3B78E-996C-ECC3-78B7-E8C198E86C46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1F240461-AF86-D26B-F509-2243F51F40C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76F00409-14B8-3DD5-F639-4E792B6D7764}"/>
              </a:ext>
            </a:extLst>
          </p:cNvPr>
          <p:cNvGrpSpPr/>
          <p:nvPr/>
        </p:nvGrpSpPr>
        <p:grpSpPr>
          <a:xfrm>
            <a:off x="1812489" y="3252214"/>
            <a:ext cx="451236" cy="2454190"/>
            <a:chOff x="2263725" y="3019516"/>
            <a:chExt cx="451236" cy="2454190"/>
          </a:xfrm>
        </p:grpSpPr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70C527DE-A4A3-17D7-C46E-C454AF99EB9B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74293C81-8467-4DD0-1F45-581F33F4DAE2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F24A439C-4FB5-2E7F-E203-D02BF6A2853E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A9CE13DF-0E58-5402-2DAD-BE234F18E593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</p:grpSp>
      <p:pic>
        <p:nvPicPr>
          <p:cNvPr id="24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1F21E7B-AFDE-D899-2F02-359344679A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" name="Signe de multiplication 1">
            <a:extLst>
              <a:ext uri="{FF2B5EF4-FFF2-40B4-BE49-F238E27FC236}">
                <a16:creationId xmlns:a16="http://schemas.microsoft.com/office/drawing/2014/main" id="{57593D41-CE91-F0EC-DD9C-E3C3A4B360FB}"/>
              </a:ext>
            </a:extLst>
          </p:cNvPr>
          <p:cNvSpPr/>
          <p:nvPr/>
        </p:nvSpPr>
        <p:spPr>
          <a:xfrm>
            <a:off x="1860013" y="4672920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170009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F71F9ECF-7B27-DF3D-F34F-DF9985D55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FE203B39-7BEA-AE88-6B7A-51D60DE7F5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أَصْبَحَ عُمَرُ يُلَقَّبُ </a:t>
            </a:r>
            <a:r>
              <a:rPr lang="ar-MA" sz="2400" kern="12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بِـ"بَطَلِ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kern="12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ٱلصِّحَّةِ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".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اكتبوا الحرف المناسب للجواب الصحيح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043F0D5-0170-4207-AA02-80B8900A9417}"/>
              </a:ext>
            </a:extLst>
          </p:cNvPr>
          <p:cNvGrpSpPr/>
          <p:nvPr/>
        </p:nvGrpSpPr>
        <p:grpSpPr>
          <a:xfrm>
            <a:off x="1455762" y="2223102"/>
            <a:ext cx="6765636" cy="3639309"/>
            <a:chOff x="2343786" y="1937040"/>
            <a:chExt cx="6765636" cy="3639309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2BC4A138-F28C-2FFC-002A-A901B9A05627}"/>
                </a:ext>
              </a:extLst>
            </p:cNvPr>
            <p:cNvSpPr txBox="1"/>
            <p:nvPr/>
          </p:nvSpPr>
          <p:spPr>
            <a:xfrm>
              <a:off x="2343786" y="1937040"/>
              <a:ext cx="580446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أَصْبَحَ عُمَرُ يُلَقَّبُ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بِـ"بَطَلِ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ٱلصِّحَّةِ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":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30ED7F4E-3246-10EF-F67E-4D246F3168DF}"/>
                </a:ext>
              </a:extLst>
            </p:cNvPr>
            <p:cNvSpPr txBox="1"/>
            <p:nvPr/>
          </p:nvSpPr>
          <p:spPr>
            <a:xfrm>
              <a:off x="2358086" y="2605664"/>
              <a:ext cx="6751336" cy="29706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14350" indent="-514350" algn="r" rtl="1">
                <a:lnSpc>
                  <a:spcPct val="150000"/>
                </a:lnSpc>
                <a:buAutoNum type="arabic1Minus"/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لِأَنَّهُ كانَ يُشَجِّعُ عَلى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ٱتِّباعِ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ٱلْعاداتِ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ٱلصِّحِّيَّةِ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؛</a:t>
              </a:r>
              <a:endParaRPr lang="a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514350" indent="-514350" algn="r" rtl="1">
                <a:lnSpc>
                  <a:spcPct val="150000"/>
                </a:lnSpc>
                <a:buAutoNum type="arabic1Minus"/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لِأَنَّهُ كانَ يَلْعَبُ كَثيراً؛</a:t>
              </a:r>
            </a:p>
            <a:p>
              <a:pPr marL="514350" indent="-514350" algn="r" rtl="1">
                <a:lnSpc>
                  <a:spcPct val="150000"/>
                </a:lnSpc>
                <a:buFont typeface="Arial"/>
                <a:buAutoNum type="arabic1Minus"/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لِأَنَّهُ كانَ يَأْكُلُ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ٱلْحَلْوى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كَثيراً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؛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514350" lvl="0" indent="-514350" algn="r" rtl="1">
                <a:lnSpc>
                  <a:spcPct val="150000"/>
                </a:lnSpc>
                <a:buAutoNum type="arabic1Minus"/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لِأَنَّهُ كانَ يَنامُ كَثيراً.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314B78A1-5298-B930-A9FA-3B6FDE9678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B78FAB-A72E-CB94-CB88-B441567BAC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5AECC6A-4C85-4BF6-398A-CAD7427993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565AA14-3F8C-70A3-2568-6C3CD282211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E82DA42-6908-277B-8885-625E216C7F30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E9880BB-F87F-CEA3-F209-278E35FA305D}"/>
              </a:ext>
            </a:extLst>
          </p:cNvPr>
          <p:cNvSpPr>
            <a:spLocks/>
          </p:cNvSpPr>
          <p:nvPr/>
        </p:nvSpPr>
        <p:spPr>
          <a:xfrm>
            <a:off x="4498337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67BE079-2390-8CE1-2D4D-6CE0F19DCA4B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947522DE-78FB-2C0F-D049-30C1B818C17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19E62A3C-CD1F-DE08-4C33-8D8CF282A8BE}"/>
              </a:ext>
            </a:extLst>
          </p:cNvPr>
          <p:cNvGrpSpPr/>
          <p:nvPr/>
        </p:nvGrpSpPr>
        <p:grpSpPr>
          <a:xfrm>
            <a:off x="1004526" y="3149973"/>
            <a:ext cx="451236" cy="2454190"/>
            <a:chOff x="2263725" y="3019516"/>
            <a:chExt cx="451236" cy="2454190"/>
          </a:xfrm>
        </p:grpSpPr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00C2A39E-F571-F876-D678-0E102E0AC784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6F3DF86-3B9A-CDB6-446E-6269A09CB299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F79BAAAB-9A60-8716-8096-7CFEC25602A5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D6170784-152F-77BA-C1FF-9A00D7422172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</p:grpSp>
      <p:pic>
        <p:nvPicPr>
          <p:cNvPr id="3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30161C5-42DC-2512-AC6A-B385127252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012" y="611944"/>
            <a:ext cx="900113" cy="900112"/>
          </a:xfrm>
          <a:prstGeom prst="rect">
            <a:avLst/>
          </a:prstGeom>
        </p:spPr>
      </p:pic>
      <p:grpSp>
        <p:nvGrpSpPr>
          <p:cNvPr id="2049" name="Groupe 4"/>
          <p:cNvGrpSpPr>
            <a:grpSpLocks/>
          </p:cNvGrpSpPr>
          <p:nvPr/>
        </p:nvGrpSpPr>
        <p:grpSpPr bwMode="auto">
          <a:xfrm>
            <a:off x="63500" y="73025"/>
            <a:ext cx="288925" cy="995363"/>
            <a:chOff x="0" y="0"/>
            <a:chExt cx="3276" cy="13411"/>
          </a:xfrm>
        </p:grpSpPr>
      </p:grpSp>
    </p:spTree>
    <p:extLst>
      <p:ext uri="{BB962C8B-B14F-4D97-AF65-F5344CB8AC3E}">
        <p14:creationId xmlns:p14="http://schemas.microsoft.com/office/powerpoint/2010/main" val="283654578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25EB8092-5E98-2990-8914-18F9BD88B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8A7683F6-12A7-552B-B1AB-5C374BF3997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أَصْبَحَ عُمَرُ يُلَقَّبُ </a:t>
            </a:r>
            <a:r>
              <a:rPr lang="ar-MA" sz="2400" kern="12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بِـ"بَطَلِ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kern="12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ٱلصِّحَّةِ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".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اكتبوا الحرف المناسب للجواب الصحيح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4F6B481-F6FC-AC68-4661-10611C626982}"/>
              </a:ext>
            </a:extLst>
          </p:cNvPr>
          <p:cNvGrpSpPr/>
          <p:nvPr/>
        </p:nvGrpSpPr>
        <p:grpSpPr>
          <a:xfrm>
            <a:off x="1455762" y="2223102"/>
            <a:ext cx="6765636" cy="3639309"/>
            <a:chOff x="2343786" y="1937040"/>
            <a:chExt cx="6765636" cy="3639309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50616AC9-E178-CEF2-2137-BD8B1DE5DC91}"/>
                </a:ext>
              </a:extLst>
            </p:cNvPr>
            <p:cNvSpPr txBox="1"/>
            <p:nvPr/>
          </p:nvSpPr>
          <p:spPr>
            <a:xfrm>
              <a:off x="2343786" y="1937040"/>
              <a:ext cx="580446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أَصْبَحَ عُمَرُ يُلَقَّبُ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بِـ"بَطَلِ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ٱلصِّحَّةِ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":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0234EF46-BEA2-7A65-3249-404D03763DAD}"/>
                </a:ext>
              </a:extLst>
            </p:cNvPr>
            <p:cNvSpPr txBox="1"/>
            <p:nvPr/>
          </p:nvSpPr>
          <p:spPr>
            <a:xfrm>
              <a:off x="2358086" y="2605664"/>
              <a:ext cx="6751336" cy="29706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14350" indent="-514350" algn="r" rtl="1">
                <a:lnSpc>
                  <a:spcPct val="150000"/>
                </a:lnSpc>
                <a:buAutoNum type="arabic1Minus"/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لِأَنَّهُ كانَ يُشَجِّعُ عَلى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ٱتِّباعِ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ٱلْعاداتِ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ٱلصِّحِّيَّةِ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؛</a:t>
              </a:r>
              <a:endParaRPr lang="a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514350" indent="-514350" algn="r" rtl="1">
                <a:lnSpc>
                  <a:spcPct val="150000"/>
                </a:lnSpc>
                <a:buAutoNum type="arabic1Minus"/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لِأَنَّهُ كانَ يَلْعَبُ كَثيراً؛</a:t>
              </a:r>
            </a:p>
            <a:p>
              <a:pPr marL="514350" indent="-514350" algn="r" rtl="1">
                <a:lnSpc>
                  <a:spcPct val="150000"/>
                </a:lnSpc>
                <a:buFont typeface="Arial"/>
                <a:buAutoNum type="arabic1Minus"/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لِأَنَّهُ كانَ يَأْكُلُ </a:t>
              </a:r>
              <a:r>
                <a:rPr lang="ar-M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ٱلْحَلْوى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كَثيراً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؛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514350" lvl="0" indent="-514350" algn="r" rtl="1">
                <a:lnSpc>
                  <a:spcPct val="150000"/>
                </a:lnSpc>
                <a:buAutoNum type="arabic1Minus"/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لِأَنَّهُ كانَ يَنامُ كَثيراً.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67F8F3EB-F407-4525-6D61-6CD5298816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671E4E1-F576-C38B-E8A3-6675078DE9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5E4C6EA-2552-CE38-F25C-ED2AFDA766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770DD11-A28E-B6AA-C494-E70BB24695C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52CF3AA-1D29-6D92-2327-4328A2AC99A8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EDADDD7-C91B-E25A-3DF9-5E2BD900F6C6}"/>
              </a:ext>
            </a:extLst>
          </p:cNvPr>
          <p:cNvSpPr>
            <a:spLocks/>
          </p:cNvSpPr>
          <p:nvPr/>
        </p:nvSpPr>
        <p:spPr>
          <a:xfrm>
            <a:off x="4498337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2E962A-529A-108B-CF48-D99DFE291358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CBC95C19-1E29-0D94-4559-49C09950924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63C3D580-7F16-C777-A732-8D68C7AD998B}"/>
              </a:ext>
            </a:extLst>
          </p:cNvPr>
          <p:cNvGrpSpPr/>
          <p:nvPr/>
        </p:nvGrpSpPr>
        <p:grpSpPr>
          <a:xfrm>
            <a:off x="1004526" y="3149973"/>
            <a:ext cx="451236" cy="2454190"/>
            <a:chOff x="2263725" y="3019516"/>
            <a:chExt cx="451236" cy="2454190"/>
          </a:xfrm>
        </p:grpSpPr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0483F3-0B40-EE6E-0098-7D7EB5D0C744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6030D188-927C-AC2D-8DDE-B90BE63377D0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87F1D1F4-ACBF-7AC3-5BA3-447297D0EDE7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F7063C48-FED7-C4B9-0BB5-39D569FA7DCB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</p:grpSp>
      <p:pic>
        <p:nvPicPr>
          <p:cNvPr id="3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99D00DA-4AC7-8F60-74E4-2FB5166516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012" y="611944"/>
            <a:ext cx="900113" cy="900112"/>
          </a:xfrm>
          <a:prstGeom prst="rect">
            <a:avLst/>
          </a:prstGeom>
        </p:spPr>
      </p:pic>
      <p:grpSp>
        <p:nvGrpSpPr>
          <p:cNvPr id="3074" name="Groupe 4"/>
          <p:cNvGrpSpPr>
            <a:grpSpLocks/>
          </p:cNvGrpSpPr>
          <p:nvPr/>
        </p:nvGrpSpPr>
        <p:grpSpPr bwMode="auto">
          <a:xfrm>
            <a:off x="63500" y="73025"/>
            <a:ext cx="288925" cy="995363"/>
            <a:chOff x="0" y="0"/>
            <a:chExt cx="3276" cy="13411"/>
          </a:xfrm>
        </p:grpSpPr>
      </p:grpSp>
      <p:sp>
        <p:nvSpPr>
          <p:cNvPr id="7" name="Signe de multiplication 6">
            <a:extLst>
              <a:ext uri="{FF2B5EF4-FFF2-40B4-BE49-F238E27FC236}">
                <a16:creationId xmlns:a16="http://schemas.microsoft.com/office/drawing/2014/main" id="{C2CF3489-B27D-55EA-3EF2-737BDBCD0DE4}"/>
              </a:ext>
            </a:extLst>
          </p:cNvPr>
          <p:cNvSpPr/>
          <p:nvPr/>
        </p:nvSpPr>
        <p:spPr>
          <a:xfrm>
            <a:off x="1084894" y="3213929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501389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410E1A27-5BAE-FCEF-9DAF-65474E29F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654492E5-0C86-55FA-3588-06B5B3448E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سأقرأ الفقرات، انتبهوا جيدا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BE24EFF-D65A-74CA-4394-AECAEC0DDB16}"/>
              </a:ext>
            </a:extLst>
          </p:cNvPr>
          <p:cNvGrpSpPr/>
          <p:nvPr/>
        </p:nvGrpSpPr>
        <p:grpSpPr>
          <a:xfrm>
            <a:off x="1017037" y="2255519"/>
            <a:ext cx="7131215" cy="2978953"/>
            <a:chOff x="0" y="0"/>
            <a:chExt cx="6118860" cy="234696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A591BD9-CA69-64F1-DD53-64FA5144C5AA}"/>
                </a:ext>
              </a:extLst>
            </p:cNvPr>
            <p:cNvSpPr/>
            <p:nvPr/>
          </p:nvSpPr>
          <p:spPr>
            <a:xfrm>
              <a:off x="4251960" y="0"/>
              <a:ext cx="1866900" cy="21717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rtl="1">
                <a:lnSpc>
                  <a:spcPct val="150000"/>
                </a:lnSpc>
                <a:spcAft>
                  <a:spcPts val="800"/>
                </a:spcAft>
                <a:tabLst>
                  <a:tab pos="890270" algn="l"/>
                </a:tabLst>
              </a:pP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يَحْلُمُ عُمَرُ بِأَنْ يُصْبِحَ بَطَلاً قَوِيًّا. تَظْهَرُ لَهُ تُفّاحَةٌ سِحْرِيَّةٌ تُعَلِّمُهُ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ٱلْعاداتِ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ٱلصِّحِّيَّةَ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، فَيَتَّبِعُها بِحَماسَةٍ وَيُصْبِحُ قَوِيًّا وَنَشيطاً وَيُلَقَّبُ بِبَطَلِ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ٱلصِّحَّةِ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في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ٱلْمَدْرَسَةِ</a:t>
              </a:r>
              <a:r>
                <a:rPr lang="fr-M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660F594-4874-5B1F-969B-73F39BBFB356}"/>
                </a:ext>
              </a:extLst>
            </p:cNvPr>
            <p:cNvSpPr/>
            <p:nvPr/>
          </p:nvSpPr>
          <p:spPr>
            <a:xfrm>
              <a:off x="2156460" y="0"/>
              <a:ext cx="1866900" cy="21717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rtl="1">
                <a:lnSpc>
                  <a:spcPct val="107000"/>
                </a:lnSpc>
                <a:spcAft>
                  <a:spcPts val="800"/>
                </a:spcAft>
                <a:buNone/>
                <a:tabLst>
                  <a:tab pos="890270" algn="l"/>
                </a:tabLst>
              </a:pPr>
              <a:endParaRPr lang="ar-MA" sz="16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just" rtl="1">
                <a:lnSpc>
                  <a:spcPct val="107000"/>
                </a:lnSpc>
                <a:spcAft>
                  <a:spcPts val="800"/>
                </a:spcAft>
                <a:buNone/>
                <a:tabLst>
                  <a:tab pos="890270" algn="l"/>
                </a:tabLst>
              </a:pPr>
              <a:endParaRPr lang="ar-MA" sz="16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just" rtl="1">
                <a:lnSpc>
                  <a:spcPct val="150000"/>
                </a:lnSpc>
                <a:spcAft>
                  <a:spcPts val="800"/>
                </a:spcAft>
                <a:tabLst>
                  <a:tab pos="890270" algn="l"/>
                </a:tabLst>
              </a:pP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يَحْلُمُ عُمَرُ بِأَنْ يُصْبِحَ بَطَلاً قَوِيًّا. تَظْهَرُ لَهُ تُفّاحَةٌ سِحْرِيَّةٌ تُعَلِّمُهُ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ٱلْعاداتِ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ٱلصِّحِّيَّةَ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، فَيَتَّبِعُها بِحَماسَةٍ وَيُصْبِحُ </a:t>
              </a:r>
              <a:r>
                <a:rPr lang="ar-M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ضَعيفاً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وَ</a:t>
              </a:r>
              <a:r>
                <a:rPr lang="ar-M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كَسولاً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وَيُلَقَّبُ بِبَطَلِ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ٱلصِّحَّةِ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في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ٱلْمَدْرَسَةِ</a:t>
              </a:r>
              <a:r>
                <a:rPr lang="fr-M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  <a:p>
              <a:pPr algn="just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MA" sz="1400" dirty="0">
                  <a:effectLst/>
                  <a:ea typeface="Times New Roman" panose="02020603050405020304" pitchFamily="18" charset="0"/>
                  <a:cs typeface="Calibri" panose="020F0502020204030204" pitchFamily="34" charset="0"/>
                </a:rPr>
                <a:t> </a:t>
              </a:r>
              <a:endParaRPr lang="fr-MA" sz="11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MA" sz="1200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  <a:endParaRPr lang="fr-MA" sz="11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E8259B34-A026-FE84-35EB-19114C97016C}"/>
                </a:ext>
              </a:extLst>
            </p:cNvPr>
            <p:cNvSpPr/>
            <p:nvPr/>
          </p:nvSpPr>
          <p:spPr>
            <a:xfrm>
              <a:off x="5036820" y="2019300"/>
              <a:ext cx="312420" cy="32766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1100" b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1</a:t>
              </a:r>
              <a:endParaRPr lang="fr-MA" sz="110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697E02CA-54C7-6FA7-93E3-9C4AAF7EEC63}"/>
                </a:ext>
              </a:extLst>
            </p:cNvPr>
            <p:cNvSpPr/>
            <p:nvPr/>
          </p:nvSpPr>
          <p:spPr>
            <a:xfrm>
              <a:off x="2880360" y="2019300"/>
              <a:ext cx="304800" cy="32766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1100" b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2</a:t>
              </a:r>
              <a:endParaRPr lang="fr-MA" sz="110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5B7DE1DA-DDF8-7DDF-4D75-0492486463B7}"/>
                </a:ext>
              </a:extLst>
            </p:cNvPr>
            <p:cNvSpPr/>
            <p:nvPr/>
          </p:nvSpPr>
          <p:spPr>
            <a:xfrm>
              <a:off x="0" y="0"/>
              <a:ext cx="1866900" cy="212598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rtl="1">
                <a:lnSpc>
                  <a:spcPct val="150000"/>
                </a:lnSpc>
                <a:spcAft>
                  <a:spcPts val="800"/>
                </a:spcAft>
                <a:tabLst>
                  <a:tab pos="890270" algn="l"/>
                </a:tabLst>
              </a:pP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يَحْلُمُ عُمَرُ بِأَنْ يُصْبِحَ بَطَلاً قَوِيًّا. تَظْهَرُ لَهُ </a:t>
              </a:r>
              <a:r>
                <a:rPr lang="ar-M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بُرْتُقالَ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ةٌ سِحْرِيَّةٌ تُعَلِّمُهُ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ٱلْعاداتِ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ٱلصِّحِّيَّةَ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، فَيَتَّبِعُها بِحَماسَةٍ وَيُصْبِحُ قَوِيًّا وَنَشيطاً وَيُلَقَّبُ بِبَطَلِ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ٱلصِّحَّةِ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في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ٱلْمَدْرَسَةِ</a:t>
              </a:r>
              <a:r>
                <a:rPr lang="fr-M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05DBE902-C728-B5BC-8D43-D79BD8208CA8}"/>
                </a:ext>
              </a:extLst>
            </p:cNvPr>
            <p:cNvSpPr/>
            <p:nvPr/>
          </p:nvSpPr>
          <p:spPr>
            <a:xfrm>
              <a:off x="632460" y="1988820"/>
              <a:ext cx="342900" cy="32766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1100" b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3</a:t>
              </a:r>
              <a:endParaRPr lang="fr-MA" sz="110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9E8970A-C6DA-4A86-0526-E270C7F594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B4F5B5-9E28-6D47-3E6C-ECF6D869FD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501EDF0-D4F1-8946-D7D1-D589206FCD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E5391A7-5F6E-C86F-9812-C56602600FD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DF76DF-1D63-FB1A-7402-4FFA73263D84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C1C9F3-E422-5EB0-1060-0631DEEA11D8}"/>
              </a:ext>
            </a:extLst>
          </p:cNvPr>
          <p:cNvSpPr>
            <a:spLocks/>
          </p:cNvSpPr>
          <p:nvPr/>
        </p:nvSpPr>
        <p:spPr>
          <a:xfrm>
            <a:off x="4498337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68AB3E-4613-2797-1A4B-F9BCE5D622FA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54F09EF3-945B-C13D-9EC0-99EEB938093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62AFFD1-6871-D8AE-6D4A-BD9EE797BE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64657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C84F4B32-650A-53A1-1BA8-08523D8E6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2245CF78-5CBE-8B37-8D22-B6FFF09810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SzPts val="1400"/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من يقرأ؟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B5EF9C-AB1B-B07D-DDB1-7BB275E735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307B128-F379-81E1-5CC3-177641CE38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C9C877-81A3-ABB5-977D-7743841EEF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CFC2A0A-6CDA-C12C-AB7D-9190407D366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7F91EE-41CE-776C-5D7F-B8B34862DC04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2DDA94-76CC-AFA9-9F29-F61F41D7E4A2}"/>
              </a:ext>
            </a:extLst>
          </p:cNvPr>
          <p:cNvSpPr>
            <a:spLocks/>
          </p:cNvSpPr>
          <p:nvPr/>
        </p:nvSpPr>
        <p:spPr>
          <a:xfrm>
            <a:off x="4498337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D2BDC3-E069-7387-171D-0D612E297E8D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3151BDE1-B3A2-E1B0-296A-192B8EB6798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E2C510A-D55A-D1DA-92F3-9A32B90406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012" y="611944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BAD3484-EF38-875D-78B5-DD1649302DD3}"/>
              </a:ext>
            </a:extLst>
          </p:cNvPr>
          <p:cNvGrpSpPr/>
          <p:nvPr/>
        </p:nvGrpSpPr>
        <p:grpSpPr>
          <a:xfrm>
            <a:off x="1017037" y="2255519"/>
            <a:ext cx="7131215" cy="2978953"/>
            <a:chOff x="0" y="0"/>
            <a:chExt cx="6118860" cy="234696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E0FDBA2-39FA-7D27-258F-11A4333943ED}"/>
                </a:ext>
              </a:extLst>
            </p:cNvPr>
            <p:cNvSpPr/>
            <p:nvPr/>
          </p:nvSpPr>
          <p:spPr>
            <a:xfrm>
              <a:off x="4251960" y="0"/>
              <a:ext cx="1866900" cy="21717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rtl="1">
                <a:lnSpc>
                  <a:spcPct val="150000"/>
                </a:lnSpc>
                <a:spcAft>
                  <a:spcPts val="800"/>
                </a:spcAft>
                <a:tabLst>
                  <a:tab pos="890270" algn="l"/>
                </a:tabLst>
              </a:pP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يَحْلُمُ عُمَرُ بِأَنْ يُصْبِحَ بَطَلاً قَوِيًّا. تَظْهَرُ لَهُ تُفّاحَةٌ سِحْرِيَّةٌ تُعَلِّمُهُ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ٱلْعاداتِ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ٱلصِّحِّيَّةَ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، فَيَتَّبِعُها بِحَماسَةٍ وَيُصْبِحُ قَوِيًّا وَنَشيطاً وَيُلَقَّبُ بِبَطَلِ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ٱلصِّحَّةِ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في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ٱلْمَدْرَسَةِ</a:t>
              </a:r>
              <a:r>
                <a:rPr lang="fr-M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6EBF7A82-F814-19A2-33A7-C138A6123E70}"/>
                </a:ext>
              </a:extLst>
            </p:cNvPr>
            <p:cNvSpPr/>
            <p:nvPr/>
          </p:nvSpPr>
          <p:spPr>
            <a:xfrm>
              <a:off x="2156460" y="0"/>
              <a:ext cx="1866900" cy="21717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rtl="1">
                <a:lnSpc>
                  <a:spcPct val="107000"/>
                </a:lnSpc>
                <a:spcAft>
                  <a:spcPts val="800"/>
                </a:spcAft>
                <a:buNone/>
                <a:tabLst>
                  <a:tab pos="890270" algn="l"/>
                </a:tabLst>
              </a:pPr>
              <a:endParaRPr lang="ar-MA" sz="16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just" rtl="1">
                <a:lnSpc>
                  <a:spcPct val="107000"/>
                </a:lnSpc>
                <a:spcAft>
                  <a:spcPts val="800"/>
                </a:spcAft>
                <a:buNone/>
                <a:tabLst>
                  <a:tab pos="890270" algn="l"/>
                </a:tabLst>
              </a:pPr>
              <a:endParaRPr lang="ar-MA" sz="16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just" rtl="1">
                <a:lnSpc>
                  <a:spcPct val="150000"/>
                </a:lnSpc>
                <a:spcAft>
                  <a:spcPts val="800"/>
                </a:spcAft>
                <a:tabLst>
                  <a:tab pos="890270" algn="l"/>
                </a:tabLst>
              </a:pP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يَحْلُمُ عُمَرُ بِأَنْ يُصْبِحَ بَطَلاً قَوِيًّا. تَظْهَرُ لَهُ تُفّاحَةٌ سِحْرِيَّةٌ تُعَلِّمُهُ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ٱلْعاداتِ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ٱلصِّحِّيَّةَ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، فَيَتَّبِعُها بِحَماسَةٍ وَيُصْبِحُ </a:t>
              </a:r>
              <a:r>
                <a:rPr lang="ar-M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ضَعيفاً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وَ</a:t>
              </a:r>
              <a:r>
                <a:rPr lang="ar-M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كَسولاً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وَيُلَقَّبُ بِبَطَلِ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ٱلصِّحَّةِ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في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ٱلْمَدْرَسَةِ</a:t>
              </a:r>
              <a:r>
                <a:rPr lang="fr-M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  <a:p>
              <a:pPr algn="just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MA" sz="1400" dirty="0">
                  <a:effectLst/>
                  <a:ea typeface="Times New Roman" panose="02020603050405020304" pitchFamily="18" charset="0"/>
                  <a:cs typeface="Calibri" panose="020F0502020204030204" pitchFamily="34" charset="0"/>
                </a:rPr>
                <a:t> </a:t>
              </a:r>
              <a:endParaRPr lang="fr-MA" sz="11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MA" sz="1200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  <a:endParaRPr lang="fr-MA" sz="11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33CEED28-EDB4-1D39-8E36-7E6BBCEE6F76}"/>
                </a:ext>
              </a:extLst>
            </p:cNvPr>
            <p:cNvSpPr/>
            <p:nvPr/>
          </p:nvSpPr>
          <p:spPr>
            <a:xfrm>
              <a:off x="5036820" y="2019300"/>
              <a:ext cx="312420" cy="32766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1100" b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1</a:t>
              </a:r>
              <a:endParaRPr lang="fr-MA" sz="110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EA325849-442F-F1A9-0A6B-35745CD9D357}"/>
                </a:ext>
              </a:extLst>
            </p:cNvPr>
            <p:cNvSpPr/>
            <p:nvPr/>
          </p:nvSpPr>
          <p:spPr>
            <a:xfrm>
              <a:off x="2880360" y="2019300"/>
              <a:ext cx="304800" cy="32766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1100" b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2</a:t>
              </a:r>
              <a:endParaRPr lang="fr-MA" sz="110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1A7AD0A9-913E-2C3A-1CA9-25AD0DA1E929}"/>
                </a:ext>
              </a:extLst>
            </p:cNvPr>
            <p:cNvSpPr/>
            <p:nvPr/>
          </p:nvSpPr>
          <p:spPr>
            <a:xfrm>
              <a:off x="0" y="0"/>
              <a:ext cx="1866900" cy="212598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rtl="1">
                <a:lnSpc>
                  <a:spcPct val="150000"/>
                </a:lnSpc>
                <a:spcAft>
                  <a:spcPts val="800"/>
                </a:spcAft>
                <a:tabLst>
                  <a:tab pos="890270" algn="l"/>
                </a:tabLst>
              </a:pP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يَحْلُمُ عُمَرُ بِأَنْ يُصْبِحَ بَطَلاً قَوِيًّا. تَظْهَرُ لَهُ </a:t>
              </a:r>
              <a:r>
                <a:rPr lang="ar-M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بُرْتُقالَ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ةٌ سِحْرِيَّةٌ تُعَلِّمُهُ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ٱلْعاداتِ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ٱلصِّحِّيَّةَ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، فَيَتَّبِعُها بِحَماسَةٍ وَيُصْبِحُ قَوِيًّا وَنَشيطاً وَيُلَقَّبُ بِبَطَلِ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ٱلصِّحَّةِ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في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ٱلْمَدْرَسَةِ</a:t>
              </a:r>
              <a:r>
                <a:rPr lang="fr-M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D7B12DA8-08CA-5E35-9DDA-9FA07E0EF051}"/>
                </a:ext>
              </a:extLst>
            </p:cNvPr>
            <p:cNvSpPr/>
            <p:nvPr/>
          </p:nvSpPr>
          <p:spPr>
            <a:xfrm>
              <a:off x="632460" y="1988820"/>
              <a:ext cx="342900" cy="32766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1100" b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3</a:t>
              </a:r>
              <a:endParaRPr lang="fr-MA" sz="110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8551460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E602DFF8-0B14-66F3-F06D-980756791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CBCEE6E2-EE8D-6022-55AF-A6D0A19F07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اكتبوا الرقم المناسب لملخص قصة" شكرا أمي"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D1B898D-1564-B63A-8634-981B898FE3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012" y="611944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71BD75C-101A-03D6-4AC8-9B58E5BBDD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8601407-D1C6-FDD9-AF30-2F01099992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2137E3-3B9B-EB7C-51F3-BBE3F1AFD31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EDD58F5-CF5E-7385-9189-6B971680906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24C41D-B8F1-78AD-0C42-FBB18970EE90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549E13-B9AF-7B9F-AE49-8C38EF4DB26C}"/>
              </a:ext>
            </a:extLst>
          </p:cNvPr>
          <p:cNvSpPr>
            <a:spLocks/>
          </p:cNvSpPr>
          <p:nvPr/>
        </p:nvSpPr>
        <p:spPr>
          <a:xfrm>
            <a:off x="4498337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684092-A672-9E56-81E3-F8E9735138A1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D9438E48-A353-4419-454F-B6212B7C8AA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0A2B73E-D33E-6FBA-AB01-DFF3C1CB3C3F}"/>
              </a:ext>
            </a:extLst>
          </p:cNvPr>
          <p:cNvGrpSpPr/>
          <p:nvPr/>
        </p:nvGrpSpPr>
        <p:grpSpPr>
          <a:xfrm>
            <a:off x="1017037" y="2255519"/>
            <a:ext cx="7131215" cy="2978953"/>
            <a:chOff x="0" y="0"/>
            <a:chExt cx="6118860" cy="234696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D273826-CAB9-80EB-0833-5B075C071006}"/>
                </a:ext>
              </a:extLst>
            </p:cNvPr>
            <p:cNvSpPr/>
            <p:nvPr/>
          </p:nvSpPr>
          <p:spPr>
            <a:xfrm>
              <a:off x="4251960" y="0"/>
              <a:ext cx="1866900" cy="21717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rtl="1">
                <a:lnSpc>
                  <a:spcPct val="150000"/>
                </a:lnSpc>
                <a:spcAft>
                  <a:spcPts val="800"/>
                </a:spcAft>
                <a:tabLst>
                  <a:tab pos="890270" algn="l"/>
                </a:tabLst>
              </a:pP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يَحْلُمُ عُمَرُ بِأَنْ يُصْبِحَ بَطَلاً قَوِيًّا. تَظْهَرُ لَهُ تُفّاحَةٌ سِحْرِيَّةٌ تُعَلِّمُهُ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ٱلْعاداتِ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ٱلصِّحِّيَّةَ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، فَيَتَّبِعُها بِحَماسَةٍ وَيُصْبِحُ قَوِيًّا وَنَشيطاً وَيُلَقَّبُ بِبَطَلِ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ٱلصِّحَّةِ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في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ٱلْمَدْرَسَةِ</a:t>
              </a:r>
              <a:r>
                <a:rPr lang="fr-M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835BBE0-DD86-D2B0-5A31-B12F91D2BC2F}"/>
                </a:ext>
              </a:extLst>
            </p:cNvPr>
            <p:cNvSpPr/>
            <p:nvPr/>
          </p:nvSpPr>
          <p:spPr>
            <a:xfrm>
              <a:off x="2156460" y="0"/>
              <a:ext cx="1866900" cy="21717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rtl="1">
                <a:lnSpc>
                  <a:spcPct val="107000"/>
                </a:lnSpc>
                <a:spcAft>
                  <a:spcPts val="800"/>
                </a:spcAft>
                <a:buNone/>
                <a:tabLst>
                  <a:tab pos="890270" algn="l"/>
                </a:tabLst>
              </a:pPr>
              <a:endParaRPr lang="ar-MA" sz="16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just" rtl="1">
                <a:lnSpc>
                  <a:spcPct val="107000"/>
                </a:lnSpc>
                <a:spcAft>
                  <a:spcPts val="800"/>
                </a:spcAft>
                <a:buNone/>
                <a:tabLst>
                  <a:tab pos="890270" algn="l"/>
                </a:tabLst>
              </a:pPr>
              <a:endParaRPr lang="ar-MA" sz="16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just" rtl="1">
                <a:lnSpc>
                  <a:spcPct val="150000"/>
                </a:lnSpc>
                <a:spcAft>
                  <a:spcPts val="800"/>
                </a:spcAft>
                <a:tabLst>
                  <a:tab pos="890270" algn="l"/>
                </a:tabLst>
              </a:pP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يَحْلُمُ عُمَرُ بِأَنْ يُصْبِحَ بَطَلاً قَوِيًّا. تَظْهَرُ لَهُ تُفّاحَةٌ سِحْرِيَّةٌ تُعَلِّمُهُ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ٱلْعاداتِ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ٱلصِّحِّيَّةَ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، فَيَتَّبِعُها بِحَماسَةٍ وَيُصْبِحُ </a:t>
              </a:r>
              <a:r>
                <a:rPr lang="ar-M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ضَعيفاً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وَ</a:t>
              </a:r>
              <a:r>
                <a:rPr lang="ar-M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كَسولاً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وَيُلَقَّبُ بِبَطَلِ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ٱلصِّحَّةِ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في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ٱلْمَدْرَسَةِ</a:t>
              </a:r>
              <a:r>
                <a:rPr lang="fr-M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  <a:p>
              <a:pPr algn="just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MA" sz="1400" dirty="0">
                  <a:effectLst/>
                  <a:ea typeface="Times New Roman" panose="02020603050405020304" pitchFamily="18" charset="0"/>
                  <a:cs typeface="Calibri" panose="020F0502020204030204" pitchFamily="34" charset="0"/>
                </a:rPr>
                <a:t> </a:t>
              </a:r>
              <a:endParaRPr lang="fr-MA" sz="11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MA" sz="1200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  <a:endParaRPr lang="fr-MA" sz="11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221AC032-3126-3BA6-6D48-EAE31A81A3EB}"/>
                </a:ext>
              </a:extLst>
            </p:cNvPr>
            <p:cNvSpPr/>
            <p:nvPr/>
          </p:nvSpPr>
          <p:spPr>
            <a:xfrm>
              <a:off x="5036820" y="2019300"/>
              <a:ext cx="312420" cy="32766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1100" b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1</a:t>
              </a:r>
              <a:endParaRPr lang="fr-MA" sz="110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F4556679-5370-7A64-077A-6661292E30B1}"/>
                </a:ext>
              </a:extLst>
            </p:cNvPr>
            <p:cNvSpPr/>
            <p:nvPr/>
          </p:nvSpPr>
          <p:spPr>
            <a:xfrm>
              <a:off x="2880360" y="2019300"/>
              <a:ext cx="304800" cy="32766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1100" b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2</a:t>
              </a:r>
              <a:endParaRPr lang="fr-MA" sz="110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13E1283E-CAD1-684D-2813-4E14610D2DA2}"/>
                </a:ext>
              </a:extLst>
            </p:cNvPr>
            <p:cNvSpPr/>
            <p:nvPr/>
          </p:nvSpPr>
          <p:spPr>
            <a:xfrm>
              <a:off x="0" y="0"/>
              <a:ext cx="1866900" cy="212598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rtl="1">
                <a:lnSpc>
                  <a:spcPct val="150000"/>
                </a:lnSpc>
                <a:spcAft>
                  <a:spcPts val="800"/>
                </a:spcAft>
                <a:tabLst>
                  <a:tab pos="890270" algn="l"/>
                </a:tabLst>
              </a:pP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يَحْلُمُ عُمَرُ بِأَنْ يُصْبِحَ بَطَلاً قَوِيًّا. تَظْهَرُ لَهُ </a:t>
              </a:r>
              <a:r>
                <a:rPr lang="ar-M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بُرْتُقالَ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ةٌ سِحْرِيَّةٌ تُعَلِّمُهُ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ٱلْعاداتِ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ٱلصِّحِّيَّةَ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، فَيَتَّبِعُها بِحَماسَةٍ وَيُصْبِحُ قَوِيًّا وَنَشيطاً وَيُلَقَّبُ بِبَطَلِ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ٱلصِّحَّةِ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في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ٱلْمَدْرَسَةِ</a:t>
              </a:r>
              <a:r>
                <a:rPr lang="fr-M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B5DED47F-1A6D-AFED-1376-24E77A0A2B52}"/>
                </a:ext>
              </a:extLst>
            </p:cNvPr>
            <p:cNvSpPr/>
            <p:nvPr/>
          </p:nvSpPr>
          <p:spPr>
            <a:xfrm>
              <a:off x="632460" y="1988820"/>
              <a:ext cx="342900" cy="32766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1100" b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3</a:t>
              </a:r>
              <a:endParaRPr lang="fr-MA" sz="110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832476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0D6E891F-0184-22BC-D987-D50C7F5D4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05892D01-8261-F1EC-A2ED-5E84690571E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SzPts val="1400"/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الرقم المناسب لملخص قصة" بطل الصحة" هو 1. من يقرأ؟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9FF7B22-6CE7-6F85-3ABF-F435CBAC39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012" y="611944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2693F1C-A814-FF6D-1749-994248B3B4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265689C-063B-02AA-8CBB-0395EEB43A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76A34E-29DE-956E-7A4E-3BED199316D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E301E0-0415-67BF-77DC-5486E858227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280B87-B0AB-66E7-CB9C-C7B121AD6A26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1753824-F55D-818E-D055-C0F5F2450661}"/>
              </a:ext>
            </a:extLst>
          </p:cNvPr>
          <p:cNvSpPr>
            <a:spLocks/>
          </p:cNvSpPr>
          <p:nvPr/>
        </p:nvSpPr>
        <p:spPr>
          <a:xfrm>
            <a:off x="4498337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1E4734-31C9-EB49-9182-62A181EF2CB1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6E5E6CA1-25ED-BB68-ED1F-ED9DED85278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B8801430-90E6-A2B6-F1C3-EB4494E77F39}"/>
              </a:ext>
            </a:extLst>
          </p:cNvPr>
          <p:cNvGrpSpPr/>
          <p:nvPr/>
        </p:nvGrpSpPr>
        <p:grpSpPr>
          <a:xfrm>
            <a:off x="3634861" y="2180874"/>
            <a:ext cx="2175776" cy="2978953"/>
            <a:chOff x="4251960" y="0"/>
            <a:chExt cx="1866900" cy="234696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97D6452-99EB-C4DB-2E6D-D5D52503EF43}"/>
                </a:ext>
              </a:extLst>
            </p:cNvPr>
            <p:cNvSpPr/>
            <p:nvPr/>
          </p:nvSpPr>
          <p:spPr>
            <a:xfrm>
              <a:off x="4251960" y="0"/>
              <a:ext cx="1866900" cy="21717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rtl="1">
                <a:lnSpc>
                  <a:spcPct val="150000"/>
                </a:lnSpc>
                <a:spcAft>
                  <a:spcPts val="800"/>
                </a:spcAft>
                <a:tabLst>
                  <a:tab pos="890270" algn="l"/>
                </a:tabLst>
              </a:pP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يَحْلُمُ عُمَرُ بِأَنْ يُصْبِحَ بَطَلاً قَوِيًّا. تَظْهَرُ لَهُ تُفّاحَةٌ سِحْرِيَّةٌ تُعَلِّمُهُ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ٱلْعاداتِ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ٱلصِّحِّيَّةَ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، فَيَتَّبِعُها بِحَماسَةٍ وَيُصْبِحُ قَوِيًّا وَنَشيطاً وَيُلَقَّبُ بِبَطَلِ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ٱلصِّحَّةِ</a:t>
              </a:r>
              <a:r>
                <a:rPr lang="ar-S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في </a:t>
              </a:r>
              <a:r>
                <a:rPr lang="ar-SA" sz="16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ٱلْمَدْرَسَةِ</a:t>
              </a:r>
              <a:r>
                <a:rPr lang="fr-MA" sz="16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BCDC620F-406E-E0A2-15AE-8DC545447B93}"/>
                </a:ext>
              </a:extLst>
            </p:cNvPr>
            <p:cNvSpPr/>
            <p:nvPr/>
          </p:nvSpPr>
          <p:spPr>
            <a:xfrm>
              <a:off x="5036820" y="2019300"/>
              <a:ext cx="312420" cy="32766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1100" b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1</a:t>
              </a:r>
              <a:endParaRPr lang="fr-MA" sz="110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0857835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BFE1520E-2185-8358-1962-D6F3ABD5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59AF0878-E9DF-54A6-01C1-A4ABCA4C13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SzPts val="1400"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خذوا دفاتركم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2A75FC7-E0F0-22A0-783E-345390F8F0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044E6A6-D4F5-7492-BD77-A19B5195F8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53FF16-BA15-F3F9-4FE2-7C600C7885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5850F66-F2AC-1418-B2F7-8F42D6E1A5A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821639-AE76-01EB-5097-6DDB5D645F61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0A62CD-298B-23DB-190A-1DC07D629410}"/>
              </a:ext>
            </a:extLst>
          </p:cNvPr>
          <p:cNvSpPr>
            <a:spLocks/>
          </p:cNvSpPr>
          <p:nvPr/>
        </p:nvSpPr>
        <p:spPr>
          <a:xfrm>
            <a:off x="4498337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50BC190-0FF0-18DB-9A67-57E7A15643A9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345BE907-8B33-4418-DC09-E7BDA01F57A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9DA3FDD3-14D7-6A82-8E70-F7D76FD01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91933" y="2244436"/>
            <a:ext cx="3139726" cy="343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9B8FD7AC-15ED-9064-67CB-100DFE486F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351" y="612000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785953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751AC4E5-B7F5-95F8-5235-5CCD70DEA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3590667E-CC15-4695-F284-C9EA2B09E1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>
              <a:buClr>
                <a:srgbClr val="A5A5A5"/>
              </a:buClr>
            </a:pPr>
            <a:br>
              <a:rPr lang="ar-MA" sz="2400" dirty="0">
                <a:solidFill>
                  <a:srgbClr val="A5A5A5"/>
                </a:solidFill>
                <a:latin typeface="Microsoft Uighur" panose="02000000000000000000" pitchFamily="2" charset="-78"/>
                <a:ea typeface="Calibri" panose="020F0502020204030204" pitchFamily="34" charset="0"/>
                <a:sym typeface="Arial"/>
              </a:rPr>
            </a:b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رَتِّبوا </a:t>
            </a:r>
            <a:r>
              <a:rPr lang="ar-DZ" sz="2700" kern="12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ٱلْكَلِماتِ</a:t>
            </a:r>
            <a:r>
              <a:rPr lang="ar-DZ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لِتَرْكيبِ جُمَلٍ:</a:t>
            </a:r>
            <a:br>
              <a:rPr lang="f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</a:b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 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20" name="Google Shape;425;p137">
            <a:extLst>
              <a:ext uri="{FF2B5EF4-FFF2-40B4-BE49-F238E27FC236}">
                <a16:creationId xmlns:a16="http://schemas.microsoft.com/office/drawing/2014/main" id="{0254433B-EBCA-DB36-781B-8B222C5EDCE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 descr="Une image contenant ligne, capture d’écran, reçu, texte&#10;&#10;Description générée automatiquement">
            <a:extLst>
              <a:ext uri="{FF2B5EF4-FFF2-40B4-BE49-F238E27FC236}">
                <a16:creationId xmlns:a16="http://schemas.microsoft.com/office/drawing/2014/main" id="{3D360197-4DF2-E2BA-8CD2-343A8A128E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882" y="4556312"/>
            <a:ext cx="5690235" cy="9652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80C8373-721A-A912-27D0-1B49C0424E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58BB67B-9A55-43A3-46F2-8214B7BEF2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E7B7B58-D5DD-6A7A-EE67-21ABCC7F3C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5E5E581-A3FE-AADF-00B0-620B1E3DD4A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C712EE4-9E61-E896-09D7-759B014383C5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D34DAA-CCFA-231E-DB91-8908CF0B4003}"/>
              </a:ext>
            </a:extLst>
          </p:cNvPr>
          <p:cNvSpPr>
            <a:spLocks/>
          </p:cNvSpPr>
          <p:nvPr/>
        </p:nvSpPr>
        <p:spPr>
          <a:xfrm>
            <a:off x="4498337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ECC7D0-938A-6BE6-E83C-E15E7BD26756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A48FEEC5-FB38-A733-CACB-A87DA896E8E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1EC81B2-6F31-EFB0-C33F-03C931CEB7B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D9525925-301C-4E87-4113-EDDF79D5F49D}"/>
              </a:ext>
            </a:extLst>
          </p:cNvPr>
          <p:cNvGrpSpPr/>
          <p:nvPr/>
        </p:nvGrpSpPr>
        <p:grpSpPr>
          <a:xfrm>
            <a:off x="825762" y="2327296"/>
            <a:ext cx="7618494" cy="634859"/>
            <a:chOff x="1422815" y="2278827"/>
            <a:chExt cx="6035040" cy="634859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6CF0A409-A5DC-1066-12D6-92739505A760}"/>
                </a:ext>
              </a:extLst>
            </p:cNvPr>
            <p:cNvSpPr/>
            <p:nvPr/>
          </p:nvSpPr>
          <p:spPr>
            <a:xfrm>
              <a:off x="3305590" y="2301687"/>
              <a:ext cx="799465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000" b="1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عُمَرُ</a:t>
              </a:r>
              <a:endParaRPr lang="fr-MA" sz="200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AE833EB9-6437-3C83-0E16-4AC101EDF50B}"/>
                </a:ext>
              </a:extLst>
            </p:cNvPr>
            <p:cNvSpPr/>
            <p:nvPr/>
          </p:nvSpPr>
          <p:spPr>
            <a:xfrm>
              <a:off x="6528850" y="2301687"/>
              <a:ext cx="929005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000" b="1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يَسْتَيْقِظُ</a:t>
              </a:r>
              <a:endParaRPr lang="fr-MA" sz="200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CBBD35F8-28B8-F23E-92A8-3B4B775C409C}"/>
                </a:ext>
              </a:extLst>
            </p:cNvPr>
            <p:cNvSpPr/>
            <p:nvPr/>
          </p:nvSpPr>
          <p:spPr>
            <a:xfrm>
              <a:off x="4204115" y="2301687"/>
              <a:ext cx="1050925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000" b="1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وَيَتَناوَلُ</a:t>
              </a:r>
              <a:endParaRPr lang="fr-MA" sz="200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0B5F918-CF68-037C-9805-BBC70629C154}"/>
                </a:ext>
              </a:extLst>
            </p:cNvPr>
            <p:cNvSpPr/>
            <p:nvPr/>
          </p:nvSpPr>
          <p:spPr>
            <a:xfrm>
              <a:off x="2344835" y="2301687"/>
              <a:ext cx="845185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000" b="1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باكِراً</a:t>
              </a:r>
              <a:r>
                <a:rPr lang="ar-SA" sz="2000" b="1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 </a:t>
              </a:r>
              <a:endParaRPr lang="fr-MA" sz="200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6DD8B6E-52B8-825B-E931-80F39C17BA4C}"/>
                </a:ext>
              </a:extLst>
            </p:cNvPr>
            <p:cNvSpPr/>
            <p:nvPr/>
          </p:nvSpPr>
          <p:spPr>
            <a:xfrm>
              <a:off x="5369340" y="2301687"/>
              <a:ext cx="1021080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000" b="1" dirty="0" err="1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ٱلصِّحِّيَّ</a:t>
              </a:r>
              <a:r>
                <a:rPr lang="ar-MA" sz="20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  <a:endPara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90FAEBF-1E1A-778A-6AA2-587652A3D867}"/>
                </a:ext>
              </a:extLst>
            </p:cNvPr>
            <p:cNvSpPr/>
            <p:nvPr/>
          </p:nvSpPr>
          <p:spPr>
            <a:xfrm>
              <a:off x="1422815" y="2278827"/>
              <a:ext cx="799465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000" b="1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فَطورَهُ</a:t>
              </a:r>
              <a:endParaRPr lang="fr-MA" sz="200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4268827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صححوا. 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20" name="Google Shape;425;p137">
            <a:extLst>
              <a:ext uri="{FF2B5EF4-FFF2-40B4-BE49-F238E27FC236}">
                <a16:creationId xmlns:a16="http://schemas.microsoft.com/office/drawing/2014/main" id="{546FEB53-87A7-44DA-9A80-AC99B9C1D01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 descr="Une image contenant ligne, capture d’écran, reçu, texte&#10;&#10;Description générée automatiquement">
            <a:extLst>
              <a:ext uri="{FF2B5EF4-FFF2-40B4-BE49-F238E27FC236}">
                <a16:creationId xmlns:a16="http://schemas.microsoft.com/office/drawing/2014/main" id="{3213E2EA-2876-5908-5A1C-0BD2789C09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882" y="4556312"/>
            <a:ext cx="5690235" cy="9652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716668-D525-AF54-CE03-28B412DAD5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E6BEBE9-7908-F6FA-A868-6E518E6216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01D80F-AB6F-AC44-3889-BCCBA77FE1A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C7AFC65-E10A-3015-9EA6-A00937B5EB0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C41A39-3E61-DF6A-DBF1-07C4164E8402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3D8FCD-2F89-632E-14BA-8B04DEF7BDFA}"/>
              </a:ext>
            </a:extLst>
          </p:cNvPr>
          <p:cNvSpPr>
            <a:spLocks/>
          </p:cNvSpPr>
          <p:nvPr/>
        </p:nvSpPr>
        <p:spPr>
          <a:xfrm>
            <a:off x="4498337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88B391-8B65-3130-6046-D86FFB3170C7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3D860C10-4BD3-6FB8-3287-CA8AA8C700D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5FD8905-CA5E-6B2F-774E-A6E6BEF177E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3306FBE7-5336-2562-A7B6-5A43A4B99E80}"/>
              </a:ext>
            </a:extLst>
          </p:cNvPr>
          <p:cNvSpPr txBox="1"/>
          <p:nvPr/>
        </p:nvSpPr>
        <p:spPr>
          <a:xfrm>
            <a:off x="1048525" y="4478376"/>
            <a:ext cx="6402334" cy="816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44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يَسْتَيْقِظُ عُمَرُ باكِراً</a:t>
            </a:r>
            <a:r>
              <a:rPr lang="ar-SA" sz="44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وَيَتَناوَلُ فَطورَهُ </a:t>
            </a:r>
            <a:r>
              <a:rPr lang="ar-MA" sz="44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ٱلصِّحِّيَّ</a:t>
            </a:r>
            <a:r>
              <a:rPr lang="ar-MA" sz="44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400" b="1" kern="12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A8D8F62-3A28-A70C-D9CC-E5D8A551ABAD}"/>
              </a:ext>
            </a:extLst>
          </p:cNvPr>
          <p:cNvGrpSpPr/>
          <p:nvPr/>
        </p:nvGrpSpPr>
        <p:grpSpPr>
          <a:xfrm>
            <a:off x="825762" y="2327296"/>
            <a:ext cx="7618494" cy="634859"/>
            <a:chOff x="1422815" y="2278827"/>
            <a:chExt cx="6035040" cy="634859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C5FD486-FED1-8E74-5096-4DB9EFF2DEAC}"/>
                </a:ext>
              </a:extLst>
            </p:cNvPr>
            <p:cNvSpPr/>
            <p:nvPr/>
          </p:nvSpPr>
          <p:spPr>
            <a:xfrm>
              <a:off x="3305590" y="2301687"/>
              <a:ext cx="799465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0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عُمَرُ</a:t>
              </a:r>
              <a:endPara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3D044B11-AF92-2968-94ED-3FEA11D9EA95}"/>
                </a:ext>
              </a:extLst>
            </p:cNvPr>
            <p:cNvSpPr/>
            <p:nvPr/>
          </p:nvSpPr>
          <p:spPr>
            <a:xfrm>
              <a:off x="6528850" y="2301687"/>
              <a:ext cx="929005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0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يَسْتَيْقِظُ</a:t>
              </a:r>
              <a:endPara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66F70F2-9549-BC49-1E60-3674946A37DE}"/>
                </a:ext>
              </a:extLst>
            </p:cNvPr>
            <p:cNvSpPr/>
            <p:nvPr/>
          </p:nvSpPr>
          <p:spPr>
            <a:xfrm>
              <a:off x="4204115" y="2301687"/>
              <a:ext cx="1050925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0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وَيَتَناوَلُ</a:t>
              </a:r>
              <a:endPara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BFCE8A4-9677-48BF-6220-BE378D602B38}"/>
                </a:ext>
              </a:extLst>
            </p:cNvPr>
            <p:cNvSpPr/>
            <p:nvPr/>
          </p:nvSpPr>
          <p:spPr>
            <a:xfrm>
              <a:off x="2344835" y="2301687"/>
              <a:ext cx="845185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0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باكِراً</a:t>
              </a:r>
              <a:r>
                <a:rPr lang="ar-SA" sz="20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 </a:t>
              </a:r>
              <a:endPara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EC96863-ECFD-C817-BC7D-5D5E3A4FA1C8}"/>
                </a:ext>
              </a:extLst>
            </p:cNvPr>
            <p:cNvSpPr/>
            <p:nvPr/>
          </p:nvSpPr>
          <p:spPr>
            <a:xfrm>
              <a:off x="5369340" y="2301687"/>
              <a:ext cx="1021080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000" b="1" dirty="0" err="1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ٱلصِّحِّيَّ</a:t>
              </a:r>
              <a:r>
                <a:rPr lang="ar-MA" sz="20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  <a:endPara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600CF9A0-4DD2-4D85-75C5-53403757078A}"/>
                </a:ext>
              </a:extLst>
            </p:cNvPr>
            <p:cNvSpPr/>
            <p:nvPr/>
          </p:nvSpPr>
          <p:spPr>
            <a:xfrm>
              <a:off x="1422815" y="2278827"/>
              <a:ext cx="799465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0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فَطورَهُ</a:t>
              </a:r>
              <a:endPara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CD625A3D-E5F6-1DD6-42ED-D1971261E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B0F9630F-3D62-11A2-9889-7EE8EA9DC8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>
              <a:buClr>
                <a:srgbClr val="A5A5A5"/>
              </a:buClr>
            </a:pPr>
            <a:br>
              <a:rPr lang="ar-MA" sz="2400" dirty="0">
                <a:solidFill>
                  <a:srgbClr val="A5A5A5"/>
                </a:solidFill>
                <a:latin typeface="Microsoft Uighur" panose="02000000000000000000" pitchFamily="2" charset="-78"/>
                <a:ea typeface="Calibri" panose="020F0502020204030204" pitchFamily="34" charset="0"/>
                <a:sym typeface="Arial"/>
              </a:rPr>
            </a:b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رَتِّبوا </a:t>
            </a:r>
            <a:r>
              <a:rPr lang="ar-DZ" sz="2700" kern="12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ٱلْكَلِماتِ</a:t>
            </a:r>
            <a:r>
              <a:rPr lang="ar-DZ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لِتَرْكيبِ جُمَلٍ:</a:t>
            </a:r>
            <a:br>
              <a:rPr lang="f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</a:b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 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20" name="Google Shape;425;p137">
            <a:extLst>
              <a:ext uri="{FF2B5EF4-FFF2-40B4-BE49-F238E27FC236}">
                <a16:creationId xmlns:a16="http://schemas.microsoft.com/office/drawing/2014/main" id="{A450EDBC-5C82-479F-67E9-C9374836CAB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 descr="Une image contenant ligne, capture d’écran, reçu, texte&#10;&#10;Description générée automatiquement">
            <a:extLst>
              <a:ext uri="{FF2B5EF4-FFF2-40B4-BE49-F238E27FC236}">
                <a16:creationId xmlns:a16="http://schemas.microsoft.com/office/drawing/2014/main" id="{668E2F0C-BED7-F7D9-E578-12FCAC74D3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882" y="4556312"/>
            <a:ext cx="5690235" cy="9652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437E40D-D4AF-D90C-3154-1218647FBE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55C69C2-848F-C9EF-2DEA-475960013A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59D9EE4-1B51-8565-3F76-EF59762E43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D124F37-8CA5-381F-C97D-05D37A59F67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ADAD3-AFD3-E8D9-7D22-B01B7077234D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67E418-0361-B3C8-203A-AA07DD300C6B}"/>
              </a:ext>
            </a:extLst>
          </p:cNvPr>
          <p:cNvSpPr>
            <a:spLocks/>
          </p:cNvSpPr>
          <p:nvPr/>
        </p:nvSpPr>
        <p:spPr>
          <a:xfrm>
            <a:off x="4498337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A73F27-54B1-6A4B-0B85-886AB6088436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BAB9305D-6F45-E6BF-4A6E-749A97C8901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89D7042-BB4B-9032-FADA-ACDA6F985CA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2625"/>
            <a:ext cx="900113" cy="900113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406708FC-DB89-732F-F19F-EF97C7F09F08}"/>
              </a:ext>
            </a:extLst>
          </p:cNvPr>
          <p:cNvGrpSpPr/>
          <p:nvPr/>
        </p:nvGrpSpPr>
        <p:grpSpPr>
          <a:xfrm>
            <a:off x="889329" y="2301688"/>
            <a:ext cx="7365339" cy="749422"/>
            <a:chOff x="1536065" y="3234690"/>
            <a:chExt cx="6071870" cy="388620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3A1D7889-7515-0FD1-7135-B49542F1EEE9}"/>
                </a:ext>
              </a:extLst>
            </p:cNvPr>
            <p:cNvSpPr/>
            <p:nvPr/>
          </p:nvSpPr>
          <p:spPr>
            <a:xfrm>
              <a:off x="5819140" y="3242310"/>
              <a:ext cx="738505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000" b="1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عَلَيْكَ</a:t>
              </a:r>
              <a:r>
                <a:rPr lang="ar-SA" sz="2000" b="1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MA" sz="200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85730C8-ED57-7358-1C1A-84FE128A6DEE}"/>
                </a:ext>
              </a:extLst>
            </p:cNvPr>
            <p:cNvSpPr/>
            <p:nvPr/>
          </p:nvSpPr>
          <p:spPr>
            <a:xfrm>
              <a:off x="3746500" y="3239770"/>
              <a:ext cx="1058545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000" b="1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أَنْ تُواظِبَ</a:t>
              </a:r>
              <a:endParaRPr lang="fr-MA" sz="200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0F8BB2C-CC02-4936-309F-B27B9B13E734}"/>
                </a:ext>
              </a:extLst>
            </p:cNvPr>
            <p:cNvSpPr/>
            <p:nvPr/>
          </p:nvSpPr>
          <p:spPr>
            <a:xfrm>
              <a:off x="2526665" y="3234690"/>
              <a:ext cx="1111885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000" b="1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عَلى ٱلرِّياضَةِ</a:t>
              </a:r>
              <a:endParaRPr lang="fr-MA" sz="200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A0E3E64-8E7B-0C27-B5AA-4BFD51F2AA45}"/>
                </a:ext>
              </a:extLst>
            </p:cNvPr>
            <p:cNvSpPr/>
            <p:nvPr/>
          </p:nvSpPr>
          <p:spPr>
            <a:xfrm>
              <a:off x="6648450" y="3242310"/>
              <a:ext cx="959485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000" b="1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وَتَناوُلِ</a:t>
              </a:r>
              <a:r>
                <a:rPr lang="ar-SA" sz="2000" b="1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 </a:t>
              </a:r>
              <a:endParaRPr lang="fr-MA" sz="200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5232DC4-7606-DD40-D845-21E4BADEF818}"/>
                </a:ext>
              </a:extLst>
            </p:cNvPr>
            <p:cNvSpPr/>
            <p:nvPr/>
          </p:nvSpPr>
          <p:spPr>
            <a:xfrm>
              <a:off x="4919345" y="3242310"/>
              <a:ext cx="807085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000" b="1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ٱلْخُضَرِ</a:t>
              </a:r>
              <a:endParaRPr lang="fr-MA" sz="200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746C0B8-65D9-8A55-5971-EED41FB98DBB}"/>
                </a:ext>
              </a:extLst>
            </p:cNvPr>
            <p:cNvSpPr/>
            <p:nvPr/>
          </p:nvSpPr>
          <p:spPr>
            <a:xfrm>
              <a:off x="1536065" y="3234690"/>
              <a:ext cx="883285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000" b="1" dirty="0" err="1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وَٱلْفَواكِهِ</a:t>
              </a:r>
              <a:r>
                <a:rPr lang="ar-MA" sz="20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  <a:r>
                <a:rPr lang="ar-SA" sz="20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9224917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CCF1FDED-FE11-A9A8-7E05-8D8CBE09F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F1ECDF8A-F7E1-F024-42B1-E32575F495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>
              <a:buClr>
                <a:srgbClr val="A5A5A5"/>
              </a:buClr>
            </a:pPr>
            <a:br>
              <a:rPr lang="ar-MA" sz="2400" dirty="0">
                <a:solidFill>
                  <a:srgbClr val="A5A5A5"/>
                </a:solidFill>
                <a:latin typeface="Microsoft Uighur" panose="02000000000000000000" pitchFamily="2" charset="-78"/>
                <a:ea typeface="Calibri" panose="020F0502020204030204" pitchFamily="34" charset="0"/>
                <a:sym typeface="Arial"/>
              </a:rPr>
            </a:b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رَتِّبوا </a:t>
            </a:r>
            <a:r>
              <a:rPr lang="ar-DZ" sz="2700" kern="12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ٱلْكَلِماتِ</a:t>
            </a:r>
            <a:r>
              <a:rPr lang="ar-DZ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لِتَرْكيبِ جُمَلٍ:</a:t>
            </a:r>
            <a:br>
              <a:rPr lang="f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</a:br>
            <a:r>
              <a:rPr lang="ar-MA" sz="2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sym typeface="Arial"/>
              </a:rPr>
              <a:t> </a:t>
            </a:r>
            <a:endParaRPr sz="2400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20" name="Google Shape;425;p137">
            <a:extLst>
              <a:ext uri="{FF2B5EF4-FFF2-40B4-BE49-F238E27FC236}">
                <a16:creationId xmlns:a16="http://schemas.microsoft.com/office/drawing/2014/main" id="{C0360966-70A2-A028-C717-83D2AD184D5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 descr="Une image contenant ligne, capture d’écran, reçu, texte&#10;&#10;Description générée automatiquement">
            <a:extLst>
              <a:ext uri="{FF2B5EF4-FFF2-40B4-BE49-F238E27FC236}">
                <a16:creationId xmlns:a16="http://schemas.microsoft.com/office/drawing/2014/main" id="{C16966E3-4A15-C570-1CFF-30CC45A88B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98" y="4556312"/>
            <a:ext cx="7646470" cy="9652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24976F7-EFBA-5DFD-5C75-A79F56E6A9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E49388-9259-779C-616C-478BDF3BD6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720C966-DD05-4ED8-5FAA-C8223FA6DE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571A6DD-1552-E07F-F71D-F41C8F85342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EE7C1E-EB66-102A-983C-9C20D9EF83DD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3B861B-0C67-19ED-2A0D-6A0F0452B433}"/>
              </a:ext>
            </a:extLst>
          </p:cNvPr>
          <p:cNvSpPr>
            <a:spLocks/>
          </p:cNvSpPr>
          <p:nvPr/>
        </p:nvSpPr>
        <p:spPr>
          <a:xfrm>
            <a:off x="4498337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B297A3-E95E-1D78-D3E9-5CC912C88764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1D1327F3-DE8D-BEF3-1F40-0A085965F5E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CBDB5DB-0521-59D9-8F54-88E4C2184BE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2625"/>
            <a:ext cx="900113" cy="90011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A4743DD-96E0-A6F6-5C94-E18A547254AD}"/>
              </a:ext>
            </a:extLst>
          </p:cNvPr>
          <p:cNvSpPr txBox="1"/>
          <p:nvPr/>
        </p:nvSpPr>
        <p:spPr>
          <a:xfrm>
            <a:off x="292037" y="4481397"/>
            <a:ext cx="8412599" cy="816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44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عَلَيْكَ أَنْ تُواظِبَ عَلى </a:t>
            </a:r>
            <a:r>
              <a:rPr lang="ar-MA" sz="44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ٱلرِّياضَةِ</a:t>
            </a:r>
            <a:r>
              <a:rPr lang="ar-MA" sz="44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وَتَناوُلِ </a:t>
            </a:r>
            <a:r>
              <a:rPr lang="ar-MA" sz="44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ٱلْخُضَرِ</a:t>
            </a:r>
            <a:r>
              <a:rPr lang="ar-MA" sz="44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4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وَٱلْفَواكِهِ</a:t>
            </a:r>
            <a:r>
              <a:rPr lang="ar-MA" sz="44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r>
              <a:rPr lang="ar-SA" sz="44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 </a:t>
            </a:r>
            <a:endParaRPr lang="fr-MA" sz="4400" b="1" kern="1200" dirty="0">
              <a:solidFill>
                <a:srgbClr val="C0000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E911D3F-53B6-EEC4-3FEA-44CFCA1BD237}"/>
              </a:ext>
            </a:extLst>
          </p:cNvPr>
          <p:cNvGrpSpPr/>
          <p:nvPr/>
        </p:nvGrpSpPr>
        <p:grpSpPr>
          <a:xfrm>
            <a:off x="889329" y="2301688"/>
            <a:ext cx="7365339" cy="702769"/>
            <a:chOff x="1536065" y="3234690"/>
            <a:chExt cx="6071870" cy="38862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D1AC1E1-524B-E5B7-DEE8-C7443FF07968}"/>
                </a:ext>
              </a:extLst>
            </p:cNvPr>
            <p:cNvSpPr/>
            <p:nvPr/>
          </p:nvSpPr>
          <p:spPr>
            <a:xfrm>
              <a:off x="5819140" y="3242310"/>
              <a:ext cx="738505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0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عَلَيْكَ</a:t>
              </a:r>
              <a:r>
                <a:rPr lang="ar-SA" sz="20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875913C-91D9-D832-170B-94F44BCF704C}"/>
                </a:ext>
              </a:extLst>
            </p:cNvPr>
            <p:cNvSpPr/>
            <p:nvPr/>
          </p:nvSpPr>
          <p:spPr>
            <a:xfrm>
              <a:off x="3746500" y="3239770"/>
              <a:ext cx="1058545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0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أَنْ تُواظِبَ</a:t>
              </a:r>
              <a:endPara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0778B3C-8CD5-C178-5A2A-A2C8649CA349}"/>
                </a:ext>
              </a:extLst>
            </p:cNvPr>
            <p:cNvSpPr/>
            <p:nvPr/>
          </p:nvSpPr>
          <p:spPr>
            <a:xfrm>
              <a:off x="2526665" y="3234690"/>
              <a:ext cx="1111885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0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عَلى </a:t>
              </a:r>
              <a:r>
                <a:rPr lang="ar-MA" sz="2000" b="1" dirty="0" err="1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ٱلرِّياضَةِ</a:t>
              </a:r>
              <a:endPara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1BEFCEC-070D-5312-7793-B01C532296B0}"/>
                </a:ext>
              </a:extLst>
            </p:cNvPr>
            <p:cNvSpPr/>
            <p:nvPr/>
          </p:nvSpPr>
          <p:spPr>
            <a:xfrm>
              <a:off x="6648450" y="3242310"/>
              <a:ext cx="959485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0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وَتَناوُلِ</a:t>
              </a:r>
              <a:r>
                <a:rPr lang="ar-SA" sz="20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 </a:t>
              </a:r>
              <a:endPara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83841F6-E6C6-29A9-E28E-ABB5D3762BFD}"/>
                </a:ext>
              </a:extLst>
            </p:cNvPr>
            <p:cNvSpPr/>
            <p:nvPr/>
          </p:nvSpPr>
          <p:spPr>
            <a:xfrm>
              <a:off x="4919345" y="3242310"/>
              <a:ext cx="807085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000" b="1" dirty="0" err="1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ٱلْخُضَرِ</a:t>
              </a:r>
              <a:endPara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45749C-357A-1176-02BD-31280DA26509}"/>
                </a:ext>
              </a:extLst>
            </p:cNvPr>
            <p:cNvSpPr/>
            <p:nvPr/>
          </p:nvSpPr>
          <p:spPr>
            <a:xfrm>
              <a:off x="1536065" y="3234690"/>
              <a:ext cx="883285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000" b="1" dirty="0" err="1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وَٱلْفَواكِهِ</a:t>
              </a:r>
              <a:r>
                <a:rPr lang="ar-MA" sz="20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  <a:r>
                <a:rPr lang="ar-SA" sz="20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4807455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6" name="Google Shape;2146;p5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عَبِّروا </a:t>
            </a:r>
            <a:r>
              <a:rPr lang="ar-DZ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عَنْ كُلِّ مَشْهَدٍ بِجُمْلَةٍ تامَّةٍ:</a:t>
            </a:r>
            <a:endParaRPr lang="fr-MA"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FC2237E-4876-7B0D-5D28-C992812517C7}"/>
              </a:ext>
            </a:extLst>
          </p:cNvPr>
          <p:cNvSpPr/>
          <p:nvPr/>
        </p:nvSpPr>
        <p:spPr>
          <a:xfrm>
            <a:off x="825762" y="4076085"/>
            <a:ext cx="7677883" cy="24460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MA" sz="36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DZ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لِكَيْ تُحافِظَ عَلى صِحَّتِكَ</a:t>
            </a:r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.....................................................................</a:t>
            </a:r>
          </a:p>
          <a:p>
            <a:pPr algn="r" rtl="1"/>
            <a:endParaRPr lang="fr-MA" sz="36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DC5FB68-EC3A-547B-9285-BE2A3C7645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E949416-405D-F17F-EEC2-EED51FA442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1E48955-6411-3D65-64C0-D9AC83C921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8040416-DD44-9E36-1D14-35CB1C2DC66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D3270A-A57F-64F6-E5C4-8A65E247E2CE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D8F7782-3E18-0232-7A56-90CE0A6118A1}"/>
              </a:ext>
            </a:extLst>
          </p:cNvPr>
          <p:cNvSpPr>
            <a:spLocks/>
          </p:cNvSpPr>
          <p:nvPr/>
        </p:nvSpPr>
        <p:spPr>
          <a:xfrm>
            <a:off x="4498337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D0945AC-DEC7-7351-617C-7FC3B60D404C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15403335-06C3-A09E-31F5-42C3A8B1EA2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5D65735-0AAD-CBEB-4BED-E2E28DBAA39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pic>
        <p:nvPicPr>
          <p:cNvPr id="6" name="Image 5" descr="Une image contenant garçon, Dessin animé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F656FFD-D8A8-6229-1B2B-9435D205CF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3896" y="1780154"/>
            <a:ext cx="6713802" cy="1937503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6F270226-58DC-AD7F-AE1C-2BEA75311B96}"/>
              </a:ext>
            </a:extLst>
          </p:cNvPr>
          <p:cNvSpPr/>
          <p:nvPr/>
        </p:nvSpPr>
        <p:spPr>
          <a:xfrm>
            <a:off x="6551081" y="3463029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1</a:t>
            </a:r>
            <a:endParaRPr lang="fr-MA" sz="1800" b="1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36F88D81-A7E6-C475-7EC9-F52F2F84385A}"/>
              </a:ext>
            </a:extLst>
          </p:cNvPr>
          <p:cNvSpPr/>
          <p:nvPr/>
        </p:nvSpPr>
        <p:spPr>
          <a:xfrm>
            <a:off x="7800505" y="4832840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1</a:t>
            </a:r>
            <a:endParaRPr lang="fr-MA" sz="1800" b="1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8F39BFD7-0443-8818-395C-FC6658E3627F}"/>
              </a:ext>
            </a:extLst>
          </p:cNvPr>
          <p:cNvSpPr/>
          <p:nvPr/>
        </p:nvSpPr>
        <p:spPr>
          <a:xfrm>
            <a:off x="7802146" y="5399298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2</a:t>
            </a:r>
            <a:endParaRPr lang="fr-MA" sz="1800" b="1" dirty="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CEB8D422-BAA0-CE31-BF53-485B01285D89}"/>
              </a:ext>
            </a:extLst>
          </p:cNvPr>
          <p:cNvSpPr/>
          <p:nvPr/>
        </p:nvSpPr>
        <p:spPr>
          <a:xfrm>
            <a:off x="4258887" y="3429000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2</a:t>
            </a:r>
            <a:endParaRPr lang="fr-MA" sz="1800" b="1" dirty="0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CCF96727-BB2D-ACE3-C192-495ED404F7B8}"/>
              </a:ext>
            </a:extLst>
          </p:cNvPr>
          <p:cNvSpPr/>
          <p:nvPr/>
        </p:nvSpPr>
        <p:spPr>
          <a:xfrm>
            <a:off x="2163309" y="3478207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3</a:t>
            </a:r>
            <a:endParaRPr lang="fr-MA" sz="1800" b="1" dirty="0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0B88E55E-906B-4F45-DF74-4BBA42FAFBB4}"/>
              </a:ext>
            </a:extLst>
          </p:cNvPr>
          <p:cNvSpPr/>
          <p:nvPr/>
        </p:nvSpPr>
        <p:spPr>
          <a:xfrm>
            <a:off x="7837698" y="5946843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3</a:t>
            </a:r>
            <a:endParaRPr lang="fr-MA" sz="1800" b="1" dirty="0"/>
          </a:p>
        </p:txBody>
      </p:sp>
    </p:spTree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5">
          <a:extLst>
            <a:ext uri="{FF2B5EF4-FFF2-40B4-BE49-F238E27FC236}">
              <a16:creationId xmlns:a16="http://schemas.microsoft.com/office/drawing/2014/main" id="{CC13146C-F20F-4C86-D924-1AD061FD4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6" name="Google Shape;2146;p53">
            <a:extLst>
              <a:ext uri="{FF2B5EF4-FFF2-40B4-BE49-F238E27FC236}">
                <a16:creationId xmlns:a16="http://schemas.microsoft.com/office/drawing/2014/main" id="{F95C8731-303B-5784-C4C1-828B4AD0F6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صححوا.</a:t>
            </a:r>
            <a:endParaRPr lang="fr-MA"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1E96CDE-4D77-CCD1-8BC6-89CFF63D25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A70AA2B-0AA6-BC2F-4446-D24A47C821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4828CD0-0BBB-B200-01F1-A1638177FF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89A42E4-03DD-8C52-8C61-9E2BCBF7F50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114546-D2FF-F7BB-BF02-28E7C9634211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011540-2321-D168-EC79-7B3C8572B3C7}"/>
              </a:ext>
            </a:extLst>
          </p:cNvPr>
          <p:cNvSpPr>
            <a:spLocks/>
          </p:cNvSpPr>
          <p:nvPr/>
        </p:nvSpPr>
        <p:spPr>
          <a:xfrm>
            <a:off x="4498337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8613D71-5A08-EC44-649E-600DFB0F8A4F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01324403-6E4D-2E9E-CC13-07D093F5212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BD2A122-574F-9E66-E895-1D364F6A213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pic>
        <p:nvPicPr>
          <p:cNvPr id="6" name="Image 5" descr="Une image contenant garçon, Dessin animé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A434839-FF3E-0EAF-6573-151CFA7078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3896" y="1780154"/>
            <a:ext cx="6713802" cy="1937503"/>
          </a:xfrm>
          <a:prstGeom prst="rect">
            <a:avLst/>
          </a:prstGeom>
        </p:spPr>
      </p:pic>
      <p:sp>
        <p:nvSpPr>
          <p:cNvPr id="19" name="Ellipse 18">
            <a:extLst>
              <a:ext uri="{FF2B5EF4-FFF2-40B4-BE49-F238E27FC236}">
                <a16:creationId xmlns:a16="http://schemas.microsoft.com/office/drawing/2014/main" id="{79F1DFC3-52EA-1131-2D69-C95D30307092}"/>
              </a:ext>
            </a:extLst>
          </p:cNvPr>
          <p:cNvSpPr/>
          <p:nvPr/>
        </p:nvSpPr>
        <p:spPr>
          <a:xfrm>
            <a:off x="6551081" y="3463029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1</a:t>
            </a:r>
            <a:endParaRPr lang="fr-MA" sz="1800" b="1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C555F6EB-37D4-CCA1-45FA-61F99A081901}"/>
              </a:ext>
            </a:extLst>
          </p:cNvPr>
          <p:cNvSpPr/>
          <p:nvPr/>
        </p:nvSpPr>
        <p:spPr>
          <a:xfrm>
            <a:off x="4258887" y="3429000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2</a:t>
            </a:r>
            <a:endParaRPr lang="fr-MA" sz="1800" b="1" dirty="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BD5F051C-6FDC-914B-3752-DCE2E33C1465}"/>
              </a:ext>
            </a:extLst>
          </p:cNvPr>
          <p:cNvSpPr/>
          <p:nvPr/>
        </p:nvSpPr>
        <p:spPr>
          <a:xfrm>
            <a:off x="2163309" y="3478207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3</a:t>
            </a:r>
            <a:endParaRPr lang="fr-MA" sz="1800" b="1" dirty="0"/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FA6A2D59-C9C2-F90B-169B-DA61E5C302F8}"/>
              </a:ext>
            </a:extLst>
          </p:cNvPr>
          <p:cNvGrpSpPr/>
          <p:nvPr/>
        </p:nvGrpSpPr>
        <p:grpSpPr>
          <a:xfrm>
            <a:off x="1252751" y="4028101"/>
            <a:ext cx="6491169" cy="2446013"/>
            <a:chOff x="1240971" y="4088732"/>
            <a:chExt cx="7253343" cy="244601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A9924F2-5A69-EF87-B472-B643F40FEA7F}"/>
                </a:ext>
              </a:extLst>
            </p:cNvPr>
            <p:cNvSpPr/>
            <p:nvPr/>
          </p:nvSpPr>
          <p:spPr>
            <a:xfrm>
              <a:off x="1240971" y="4088732"/>
              <a:ext cx="7253343" cy="2446013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endPara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r" rtl="1"/>
              <a:r>
                <a:rPr lang="ar-DZ" sz="3600" b="1" dirty="0">
                  <a:solidFill>
                    <a:srgbClr val="1F4E79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لِكَيْ تُحافِظَ عَلى صِحَّتِكَ</a:t>
              </a:r>
              <a:r>
                <a:rPr lang="ar-MA" sz="3600" b="1" dirty="0">
                  <a:solidFill>
                    <a:srgbClr val="1F4E79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</a:t>
              </a:r>
            </a:p>
            <a:p>
              <a:pPr algn="r" rtl="1"/>
              <a:r>
                <a:rPr lang="ar-MA" sz="3600" b="1" dirty="0">
                  <a:solidFill>
                    <a:srgbClr val="1F4E79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</a:t>
              </a:r>
              <a:r>
                <a:rPr lang="ar-MA" sz="36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اِسْتَيْقِظْ باكِراً.</a:t>
              </a:r>
            </a:p>
            <a:p>
              <a:pPr algn="r" rtl="1"/>
              <a:r>
                <a:rPr lang="ar-MA" sz="3600" b="1" dirty="0">
                  <a:solidFill>
                    <a:srgbClr val="1F4E79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</a:t>
              </a:r>
              <a:r>
                <a:rPr lang="ar-MA" sz="36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تَناوَلْ فَطوراً صِحِّيّاً.</a:t>
              </a:r>
            </a:p>
            <a:p>
              <a:pPr algn="r" rtl="1"/>
              <a:r>
                <a:rPr lang="ar-MA" sz="3600" b="1" dirty="0">
                  <a:solidFill>
                    <a:srgbClr val="1F4E79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        </a:t>
              </a:r>
              <a:r>
                <a:rPr lang="ar-MA" sz="36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واظِبْ عَلى مُمارَسَةِ  </a:t>
              </a:r>
              <a:r>
                <a:rPr lang="ar-MA" sz="3600" b="1" kern="1200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ٱلرِّياضَةِ</a:t>
              </a:r>
              <a:r>
                <a:rPr lang="ar-MA" sz="36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.</a:t>
              </a:r>
            </a:p>
            <a:p>
              <a:pPr algn="r" rtl="1"/>
              <a:endParaRPr lang="f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4BAD3390-3A5F-E2AC-B515-22B5CA5409B1}"/>
                </a:ext>
              </a:extLst>
            </p:cNvPr>
            <p:cNvSpPr/>
            <p:nvPr/>
          </p:nvSpPr>
          <p:spPr>
            <a:xfrm>
              <a:off x="7800505" y="4832840"/>
              <a:ext cx="478899" cy="478899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b="1" dirty="0"/>
                <a:t>1</a:t>
              </a:r>
              <a:endParaRPr lang="fr-MA" sz="1800" b="1" dirty="0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6925DF54-C19F-CA76-FDEC-3D833C35EA52}"/>
                </a:ext>
              </a:extLst>
            </p:cNvPr>
            <p:cNvSpPr/>
            <p:nvPr/>
          </p:nvSpPr>
          <p:spPr>
            <a:xfrm>
              <a:off x="7802146" y="5399298"/>
              <a:ext cx="478899" cy="478899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b="1" dirty="0"/>
                <a:t>2</a:t>
              </a:r>
              <a:endParaRPr lang="fr-MA" sz="1800" b="1" dirty="0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2573FB5-FBEB-591A-0532-B6703EC486A0}"/>
                </a:ext>
              </a:extLst>
            </p:cNvPr>
            <p:cNvSpPr/>
            <p:nvPr/>
          </p:nvSpPr>
          <p:spPr>
            <a:xfrm>
              <a:off x="7837698" y="5946843"/>
              <a:ext cx="478899" cy="478899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b="1" dirty="0"/>
                <a:t>3</a:t>
              </a:r>
              <a:endParaRPr lang="fr-MA" sz="1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772455254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AEC28-4F07-75AC-8AA7-B3FC431F1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832E0D-875F-B20D-A9DB-77EC73F07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760" y="165767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rgbClr val="424D7B"/>
                </a:solidFill>
                <a:cs typeface="Microsoft Uighur" panose="02000000000000000000" pitchFamily="2" charset="-78"/>
              </a:rPr>
              <a:t>اختتام الحصة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42DBFE99-210A-D185-CA4C-BE4A23111FB0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ماذا تعلمتم؟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DDF1EC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B9B976A2-4F56-96B0-91F8-0E213E3C1642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4EE3A44-1A22-9692-A59D-748383BC8E5E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4" name="Google Shape;1680;p27">
            <a:extLst>
              <a:ext uri="{FF2B5EF4-FFF2-40B4-BE49-F238E27FC236}">
                <a16:creationId xmlns:a16="http://schemas.microsoft.com/office/drawing/2014/main" id="{EABC7152-FCF8-A6D9-07D8-205E55A5E4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08806" y="1837671"/>
            <a:ext cx="360000" cy="36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25146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تدربنا على قراءة فقرة بدقة واسترسال </a:t>
            </a:r>
            <a:endParaRPr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3CFFBA-BDF1-C5FE-C971-A4E3BA3FA3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97E6641-F8BE-E44E-618F-D49BFCB14AC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C39FD00-ADB4-6C62-D465-D36BDC2CB3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519ABBD-027A-1677-4DE5-28084FB49BD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3DB62256-0931-3819-29B3-2258236BED9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03C24BB-8A0E-CBD5-0D02-4059915F6BEE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AC9B2DA-46C2-3678-7362-4C861912B312}"/>
              </a:ext>
            </a:extLst>
          </p:cNvPr>
          <p:cNvSpPr>
            <a:spLocks/>
          </p:cNvSpPr>
          <p:nvPr/>
        </p:nvSpPr>
        <p:spPr>
          <a:xfrm>
            <a:off x="4498337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B306458-5686-D76A-9B32-3CD9C257CA6B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32" name="Google Shape;1246;p5">
            <a:extLst>
              <a:ext uri="{FF2B5EF4-FFF2-40B4-BE49-F238E27FC236}">
                <a16:creationId xmlns:a16="http://schemas.microsoft.com/office/drawing/2014/main" id="{DBEACCB4-E559-91E2-ECF4-D1DAE0CA2E2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68492FC2-163C-609A-AD9A-9971EE546EFF}"/>
              </a:ext>
            </a:extLst>
          </p:cNvPr>
          <p:cNvSpPr txBox="1">
            <a:spLocks/>
          </p:cNvSpPr>
          <p:nvPr/>
        </p:nvSpPr>
        <p:spPr>
          <a:xfrm>
            <a:off x="632373" y="2332581"/>
            <a:ext cx="7723227" cy="3657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عَلى مائِدَةِ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غَداءِ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رَقَصْنا وَ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حْتَفَلْنا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بِفَوائِدِنا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لْكَثيرَةِ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أَميرُ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لْخُضَرِ يُحَيّيكُمْ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وَهذِهِ طَماطِمُ شَهِيَّةٌ تُطِلُّ عَلَيْكُمْ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أَمّا صَديقُكُمُ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لْجَزَرُ، فَيُهْديكُمْ سَلاماً. أَمّا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لسَّيِّدَةُ بَطاطا فَتَسْأَلُكُمْ: هَلْ تُفَضِّلونَها مَقْلِيَّةً أَوْ مَطْهِيَّةً؟ </a:t>
            </a:r>
            <a:endParaRPr kumimoji="0" lang="fr-US" sz="4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>
          <a:extLst>
            <a:ext uri="{FF2B5EF4-FFF2-40B4-BE49-F238E27FC236}">
              <a16:creationId xmlns:a16="http://schemas.microsoft.com/office/drawing/2014/main" id="{0E8DE003-7CF3-E12D-6330-0F8343703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>
            <a:extLst>
              <a:ext uri="{FF2B5EF4-FFF2-40B4-BE49-F238E27FC236}">
                <a16:creationId xmlns:a16="http://schemas.microsoft.com/office/drawing/2014/main" id="{3CBE324D-8B68-1010-0916-06D3E06676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تدربنا على الإجابة عن أسئلة الفهم.</a:t>
            </a:r>
            <a:endParaRPr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FE281FB-CFD0-332A-1539-A2003FC36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116FA10-FEA5-50FB-C044-18B92371869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99A76B0-C05D-85FB-F08C-7B29E059AB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F10E927-8B8E-9A51-FBC1-C25270D8A5C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62847509-2055-DE69-A9D4-D2F5BA2D289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31B29AD-2388-0DFF-D5F8-B5BA4EB49B8A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EB333A3-3630-CA0F-09C6-A229CC59FC87}"/>
              </a:ext>
            </a:extLst>
          </p:cNvPr>
          <p:cNvSpPr>
            <a:spLocks/>
          </p:cNvSpPr>
          <p:nvPr/>
        </p:nvSpPr>
        <p:spPr>
          <a:xfrm>
            <a:off x="4498337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6191E8D-5376-F9AB-F671-FC0C16F506FE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32" name="Google Shape;1246;p5">
            <a:extLst>
              <a:ext uri="{FF2B5EF4-FFF2-40B4-BE49-F238E27FC236}">
                <a16:creationId xmlns:a16="http://schemas.microsoft.com/office/drawing/2014/main" id="{E537DC7E-7AED-1AAD-3FE4-95EBD7228E2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487BD8B-279D-9FD8-77C6-EDD6997E63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7634" y="2831774"/>
            <a:ext cx="3054152" cy="2350125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pic>
        <p:nvPicPr>
          <p:cNvPr id="17" name="Image 16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41E9D24-429A-5E8D-AFD6-6A3422EE574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373" y="2831774"/>
            <a:ext cx="4664681" cy="2350125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367130986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>
          <a:extLst>
            <a:ext uri="{FF2B5EF4-FFF2-40B4-BE49-F238E27FC236}">
              <a16:creationId xmlns:a16="http://schemas.microsoft.com/office/drawing/2014/main" id="{0EA5E034-9174-2ACB-8420-E8019FF35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>
            <a:extLst>
              <a:ext uri="{FF2B5EF4-FFF2-40B4-BE49-F238E27FC236}">
                <a16:creationId xmlns:a16="http://schemas.microsoft.com/office/drawing/2014/main" id="{AC85B585-82D5-F67D-5982-D8DE7F9D38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تدربنا على التعبير عن مشاهد بجمل تامة.</a:t>
            </a:r>
            <a:endParaRPr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168E2A0-2849-2239-010C-603730A06D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C91B0AE-149E-55AB-07C2-232239A84C0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D9CEF5A-FAE4-03F2-7AAA-4232E19387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DFA2CBC-B193-2437-9843-6CC1B9194B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7ED8D9AC-C73E-A9FB-8590-19077D06C8C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83DE92E-39E8-870A-E78D-60D4B1F3FF84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05B301B-B993-E31F-DFEA-C1DB0C8115A8}"/>
              </a:ext>
            </a:extLst>
          </p:cNvPr>
          <p:cNvSpPr>
            <a:spLocks/>
          </p:cNvSpPr>
          <p:nvPr/>
        </p:nvSpPr>
        <p:spPr>
          <a:xfrm>
            <a:off x="4498337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730E95C-700F-4316-0A43-A8CAD07EBB69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32" name="Google Shape;1246;p5">
            <a:extLst>
              <a:ext uri="{FF2B5EF4-FFF2-40B4-BE49-F238E27FC236}">
                <a16:creationId xmlns:a16="http://schemas.microsoft.com/office/drawing/2014/main" id="{17180491-2A81-6EAE-2225-188915E6323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texte, garçon, Visage humain, clipart&#10;&#10;Le contenu généré par l’IA peut être incorrect.">
            <a:extLst>
              <a:ext uri="{FF2B5EF4-FFF2-40B4-BE49-F238E27FC236}">
                <a16:creationId xmlns:a16="http://schemas.microsoft.com/office/drawing/2014/main" id="{78039017-6511-6468-312B-E8062D6A0E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2884" y="2100232"/>
            <a:ext cx="5730737" cy="383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608312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81650-4413-5D16-1669-DD0B04476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9E313-494C-A3B1-F8B5-FF082D0E6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760" y="165767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rgbClr val="424D7B"/>
                </a:solidFill>
                <a:cs typeface="Microsoft Uighur" panose="02000000000000000000" pitchFamily="2" charset="-78"/>
              </a:rPr>
              <a:t>اختتام الحصة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8655565D-BA0F-B953-17AD-0E2D9F3A84DE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DDF1EC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ماذا تعلمتم؟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solidFill>
                  <a:srgbClr val="DDF1EC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0ECBB635-0C5D-4CC8-6C5C-62E47F0C7786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947B153-F4E4-3A15-B189-0C81D5AC5855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3" name="Google Shape;1680;p27">
            <a:extLst>
              <a:ext uri="{FF2B5EF4-FFF2-40B4-BE49-F238E27FC236}">
                <a16:creationId xmlns:a16="http://schemas.microsoft.com/office/drawing/2014/main" id="{A4A412D9-BDA5-CADF-60E2-4C731975B0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08806" y="1837671"/>
            <a:ext cx="360000" cy="36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06272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0"/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المنزل، تدربوا على قراءة الفقرة الأولى ص </a:t>
            </a:r>
            <a:r>
              <a:rPr lang="ar-MA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112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 </a:t>
            </a:r>
            <a:endParaRPr lang="fr-US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8650" y="1412928"/>
            <a:ext cx="792000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164AF82-FB1B-D087-062B-1C6B1EA5221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CA1A9-3B42-A599-B670-DABEA4BF9B2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10CB3D-0636-130E-42FF-46505C7B673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E52538-2135-9310-8538-E293790E206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A7150C5-795F-0107-916C-A12A21013E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DB3F6F6-CA87-AFBE-2F3E-9EA5936702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F8D3612-11C9-6A05-EDF0-7A2E285F22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7098021-C3EF-4A01-2C18-B3DE43BCAF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137A617-2F8F-6F94-3E94-645058B183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09C422C-13C8-6DCA-D26D-5EAFD0C3240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626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8CD697-713B-15AB-9B1D-33C1DD2A8B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4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5887810" y="3728631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4" name="Image 13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D2FFECB0-3634-43C1-0973-AFEFC09B65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32653" y="1584325"/>
            <a:ext cx="3369461" cy="477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اختتام الحصة 2_1">
            <a:hlinkClick r:id="" action="ppaction://media"/>
            <a:extLst>
              <a:ext uri="{FF2B5EF4-FFF2-40B4-BE49-F238E27FC236}">
                <a16:creationId xmlns:a16="http://schemas.microsoft.com/office/drawing/2014/main" id="{A67C4056-8475-4939-B4BA-7839783508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400000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5FDE5B-4829-DCC5-7C30-9E3B124FB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16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4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4676</TotalTime>
  <Words>2004</Words>
  <Application>Microsoft Office PowerPoint</Application>
  <PresentationFormat>Affichage à l'écran (4:3)</PresentationFormat>
  <Paragraphs>515</Paragraphs>
  <Slides>60</Slides>
  <Notes>28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16</vt:i4>
      </vt:variant>
      <vt:variant>
        <vt:lpstr>Titres des diapositives</vt:lpstr>
      </vt:variant>
      <vt:variant>
        <vt:i4>60</vt:i4>
      </vt:variant>
    </vt:vector>
  </HeadingPairs>
  <TitlesOfParts>
    <vt:vector size="87" baseType="lpstr">
      <vt:lpstr>Calibri</vt:lpstr>
      <vt:lpstr>Abadi</vt:lpstr>
      <vt:lpstr>Arial</vt:lpstr>
      <vt:lpstr>Dosis SemiBold</vt:lpstr>
      <vt:lpstr>Noto Sans Symbols</vt:lpstr>
      <vt:lpstr>Wingdings</vt:lpstr>
      <vt:lpstr>Microsoft Uighur</vt:lpstr>
      <vt:lpstr>Dosis Medium</vt:lpstr>
      <vt:lpstr>Calibri Light</vt:lpstr>
      <vt:lpstr>Times New Roman</vt:lpstr>
      <vt:lpstr>Dosis</vt:lpstr>
      <vt:lpstr>Thème Office</vt:lpstr>
      <vt:lpstr>02- معــــــــــجم</vt:lpstr>
      <vt:lpstr>03- استماع وتحدث</vt:lpstr>
      <vt:lpstr>1_03- استماع وتحدث</vt:lpstr>
      <vt:lpstr>1_04- قراءة/ كتابة</vt:lpstr>
      <vt:lpstr>3_Env-Enseignant</vt:lpstr>
      <vt:lpstr>1_Conception personnalisée</vt:lpstr>
      <vt:lpstr>00_Env-Enseignant</vt:lpstr>
      <vt:lpstr>1_02- معــــــــــجم</vt:lpstr>
      <vt:lpstr>2_Thème Office</vt:lpstr>
      <vt:lpstr>2_01- نشاط اعتيادي</vt:lpstr>
      <vt:lpstr>3_01- نشاط اعتيادي</vt:lpstr>
      <vt:lpstr>افتتاح الحصة  nv</vt:lpstr>
      <vt:lpstr>1_01- نشاط اعتيادي</vt:lpstr>
      <vt:lpstr>3_Thème Office</vt:lpstr>
      <vt:lpstr>4_Thème Office</vt:lpstr>
      <vt:lpstr>Présentation PowerPoint</vt:lpstr>
      <vt:lpstr>Présentation PowerPoint</vt:lpstr>
      <vt:lpstr>تنظيم حصص الأسبوع التربوي</vt:lpstr>
      <vt:lpstr>هيكلة حصة اليوم</vt:lpstr>
      <vt:lpstr>Présentation PowerPoint</vt:lpstr>
      <vt:lpstr>  افتتاح الحصة</vt:lpstr>
      <vt:lpstr> مرحبا بكم . سننطلق في حصة اللغة العربية .</vt:lpstr>
      <vt:lpstr>قبل أن نبدأ حصة اليوم سأخبركم عن شروط الحصول على نجمة التميز.  في كل حصة سيفوز ثلاثة منكم بالنجمة. </vt:lpstr>
      <vt:lpstr>قبل أن نبدأ حصة اليوم سأخبركم عن شروط الحصول على نجمة التميز.  في كل حصة سيفوز ثلاثة منكم بالنجمة. </vt:lpstr>
      <vt:lpstr>ننشد معا</vt:lpstr>
      <vt:lpstr>أنشدوا</vt:lpstr>
      <vt:lpstr>Présentation PowerPoint</vt:lpstr>
      <vt:lpstr>انتبهوا جيدا كيف سأقرأ النصَّ. </vt:lpstr>
      <vt:lpstr>استعدوا للقراءة؛ أمامكم  دقيقة  من أجل قراءة صامتة للفقرة.</vt:lpstr>
      <vt:lpstr>التلميذ ....... قم إلى السبورة للقراءة . ويسجل الأستاذ على سجل الطلاقة.</vt:lpstr>
      <vt:lpstr>  ما عنوان النص الذي تذكركم به هذه الفقرة؟ ما هي شخصياته؟ .</vt:lpstr>
      <vt:lpstr>خذوا ألواحكم سأملي عليكم كلمات.</vt:lpstr>
      <vt:lpstr>سأقرأ الكلمات .من يقرأ ؟</vt:lpstr>
      <vt:lpstr>انظروا إلى الكلمة جيدا. </vt:lpstr>
      <vt:lpstr>اكتبوا.  ينطق الأستاذ الكلمة.</vt:lpstr>
      <vt:lpstr>ارفعوا الألواح، صححوا.</vt:lpstr>
      <vt:lpstr>انظروا إلى الكلمة جيدا. </vt:lpstr>
      <vt:lpstr>اكتبوا. ينطق الأستاذ الكلمة.</vt:lpstr>
      <vt:lpstr>ارفعوا الألواح، صححوا.</vt:lpstr>
      <vt:lpstr>انظروا إلى الكلمة جيدا. </vt:lpstr>
      <vt:lpstr>اكتبوا.  ينطق الأستاذ الكلمة.</vt:lpstr>
      <vt:lpstr>ارفعوا الألواح، صححوا.</vt:lpstr>
      <vt:lpstr>Présentation PowerPoint</vt:lpstr>
      <vt:lpstr> </vt:lpstr>
      <vt:lpstr> </vt:lpstr>
      <vt:lpstr> </vt:lpstr>
      <vt:lpstr> </vt:lpstr>
      <vt:lpstr>خذوا ألواحكم سأطرح عليكم بعض الأسئلة.</vt:lpstr>
      <vt:lpstr> نَصَحَتِ ٱلتُّفّاحَةُ ٱلسِّحْرِيَّةُ عُمَرَ. اكتبوا الحرف المناسب على الألواح</vt:lpstr>
      <vt:lpstr> نَصَحَتِ ٱلتُّفّاحَةُ ٱلسِّحْرِيَّةُ عُمَرَ. اكتبوا الحرف المناسب على الألواح</vt:lpstr>
      <vt:lpstr>كَانَ سِرُّ قُوَّةِ عُمَرَ.  اكتبوا الحرف المناسب على الألواح</vt:lpstr>
      <vt:lpstr>كَانَ سِرُّ قُوَّةِ عُمَرَ.  اكتبوا الحرف المناسب على الألواح</vt:lpstr>
      <vt:lpstr>ساعَدَتِ  ٱلتُّفَّاحَةُ عُمَرَ.اكتبوا الحرف المناسب للجواب الصحيح</vt:lpstr>
      <vt:lpstr>ساعَدَتِ  ٱلتُّفَّاحَةُ عُمَرَ.اكتبوا الحرف المناسب للجواب الصحيح</vt:lpstr>
      <vt:lpstr>أَصْبَحَ عُمَرُ يُلَقَّبُ بِـ"بَطَلِ ٱلصِّحَّةِ". اكتبوا الحرف المناسب للجواب الصحيح</vt:lpstr>
      <vt:lpstr>أَصْبَحَ عُمَرُ يُلَقَّبُ بِـ"بَطَلِ ٱلصِّحَّةِ". اكتبوا الحرف المناسب للجواب الصحيح</vt:lpstr>
      <vt:lpstr>سأقرأ الفقرات، انتبهوا جيدا</vt:lpstr>
      <vt:lpstr>من يقرأ؟</vt:lpstr>
      <vt:lpstr>اكتبوا الرقم المناسب لملخص قصة" شكرا أمي"</vt:lpstr>
      <vt:lpstr>الرقم المناسب لملخص قصة" بطل الصحة" هو 1. من يقرأ؟</vt:lpstr>
      <vt:lpstr> خذوا دفاتركم</vt:lpstr>
      <vt:lpstr> رَتِّبوا ٱلْكَلِماتِ لِتَرْكيبِ جُمَلٍ:  </vt:lpstr>
      <vt:lpstr>صححوا. </vt:lpstr>
      <vt:lpstr> رَتِّبوا ٱلْكَلِماتِ لِتَرْكيبِ جُمَلٍ:  </vt:lpstr>
      <vt:lpstr> رَتِّبوا ٱلْكَلِماتِ لِتَرْكيبِ جُمَلٍ:  </vt:lpstr>
      <vt:lpstr>عَبِّروا عَنْ كُلِّ مَشْهَدٍ بِجُمْلَةٍ تامَّةٍ:</vt:lpstr>
      <vt:lpstr>صححوا.</vt:lpstr>
      <vt:lpstr> اختتام الحصة </vt:lpstr>
      <vt:lpstr>تدربنا على قراءة فقرة بدقة واسترسال </vt:lpstr>
      <vt:lpstr>تدربنا على الإجابة عن أسئلة الفهم.</vt:lpstr>
      <vt:lpstr>تدربنا على التعبير عن مشاهد بجمل تامة.</vt:lpstr>
      <vt:lpstr> اختتام الحصة </vt:lpstr>
      <vt:lpstr>في المنزل، تدربوا على قراءة الفقرة الأولى ص 112. ارسموا علامة أمام المطلوب 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44</cp:revision>
  <dcterms:created xsi:type="dcterms:W3CDTF">2023-09-20T21:35:22Z</dcterms:created>
  <dcterms:modified xsi:type="dcterms:W3CDTF">2026-01-11T19:50:30Z</dcterms:modified>
</cp:coreProperties>
</file>