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3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4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5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6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7.xml" ContentType="application/vnd.openxmlformats-officedocument.theme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8.xml" ContentType="application/vnd.openxmlformats-officedocument.theme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theme/theme9.xml" ContentType="application/vnd.openxmlformats-officedocument.theme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theme/theme10.xml" ContentType="application/vnd.openxmlformats-officedocument.theme+xml"/>
  <Override PartName="/ppt/slideLayouts/slideLayout173.xml" ContentType="application/vnd.openxmlformats-officedocument.presentationml.slideLayout+xml"/>
  <Override PartName="/ppt/theme/theme11.xml" ContentType="application/vnd.openxmlformats-officedocument.theme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theme/theme12.xml" ContentType="application/vnd.openxmlformats-officedocument.theme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  <p:sldMasterId id="2147483673" r:id="rId2"/>
    <p:sldMasterId id="2147483696" r:id="rId3"/>
    <p:sldMasterId id="2147483714" r:id="rId4"/>
    <p:sldMasterId id="2147483732" r:id="rId5"/>
    <p:sldMasterId id="2147483750" r:id="rId6"/>
    <p:sldMasterId id="2147483773" r:id="rId7"/>
    <p:sldMasterId id="2147483805" r:id="rId8"/>
    <p:sldMasterId id="2147483836" r:id="rId9"/>
    <p:sldMasterId id="2147483851" r:id="rId10"/>
    <p:sldMasterId id="2147483863" r:id="rId11"/>
    <p:sldMasterId id="2147483865" r:id="rId12"/>
    <p:sldMasterId id="2147483886" r:id="rId13"/>
  </p:sldMasterIdLst>
  <p:notesMasterIdLst>
    <p:notesMasterId r:id="rId92"/>
  </p:notesMasterIdLst>
  <p:sldIdLst>
    <p:sldId id="2147482729" r:id="rId14"/>
    <p:sldId id="2147482518" r:id="rId15"/>
    <p:sldId id="257" r:id="rId16"/>
    <p:sldId id="2147482692" r:id="rId17"/>
    <p:sldId id="2147482501" r:id="rId18"/>
    <p:sldId id="261" r:id="rId19"/>
    <p:sldId id="263" r:id="rId20"/>
    <p:sldId id="2147482691" r:id="rId21"/>
    <p:sldId id="2147482504" r:id="rId22"/>
    <p:sldId id="264" r:id="rId23"/>
    <p:sldId id="2147482525" r:id="rId24"/>
    <p:sldId id="266" r:id="rId25"/>
    <p:sldId id="267" r:id="rId26"/>
    <p:sldId id="268" r:id="rId27"/>
    <p:sldId id="269" r:id="rId28"/>
    <p:sldId id="270" r:id="rId29"/>
    <p:sldId id="272" r:id="rId30"/>
    <p:sldId id="273" r:id="rId31"/>
    <p:sldId id="274" r:id="rId32"/>
    <p:sldId id="276" r:id="rId33"/>
    <p:sldId id="277" r:id="rId34"/>
    <p:sldId id="278" r:id="rId35"/>
    <p:sldId id="280" r:id="rId36"/>
    <p:sldId id="2147482708" r:id="rId37"/>
    <p:sldId id="282" r:id="rId38"/>
    <p:sldId id="2147482479" r:id="rId39"/>
    <p:sldId id="2134806559" r:id="rId40"/>
    <p:sldId id="2134806560" r:id="rId41"/>
    <p:sldId id="2147482730" r:id="rId42"/>
    <p:sldId id="2147482731" r:id="rId43"/>
    <p:sldId id="2147482732" r:id="rId44"/>
    <p:sldId id="2147482480" r:id="rId45"/>
    <p:sldId id="2134806561" r:id="rId46"/>
    <p:sldId id="2147482482" r:id="rId47"/>
    <p:sldId id="2147482483" r:id="rId48"/>
    <p:sldId id="2134806565" r:id="rId49"/>
    <p:sldId id="2134806566" r:id="rId50"/>
    <p:sldId id="2147482488" r:id="rId51"/>
    <p:sldId id="2147482723" r:id="rId52"/>
    <p:sldId id="2134806424" r:id="rId53"/>
    <p:sldId id="2147482724" r:id="rId54"/>
    <p:sldId id="2147482528" r:id="rId55"/>
    <p:sldId id="2147482511" r:id="rId56"/>
    <p:sldId id="2134806562" r:id="rId57"/>
    <p:sldId id="2147482486" r:id="rId58"/>
    <p:sldId id="2147482345" r:id="rId59"/>
    <p:sldId id="2147482487" r:id="rId60"/>
    <p:sldId id="2147482346" r:id="rId61"/>
    <p:sldId id="2147482497" r:id="rId62"/>
    <p:sldId id="2147482491" r:id="rId63"/>
    <p:sldId id="2147482705" r:id="rId64"/>
    <p:sldId id="303" r:id="rId65"/>
    <p:sldId id="304" r:id="rId66"/>
    <p:sldId id="305" r:id="rId67"/>
    <p:sldId id="2147482718" r:id="rId68"/>
    <p:sldId id="310" r:id="rId69"/>
    <p:sldId id="2147482520" r:id="rId70"/>
    <p:sldId id="311" r:id="rId71"/>
    <p:sldId id="315" r:id="rId72"/>
    <p:sldId id="312" r:id="rId73"/>
    <p:sldId id="314" r:id="rId74"/>
    <p:sldId id="316" r:id="rId75"/>
    <p:sldId id="2147482702" r:id="rId76"/>
    <p:sldId id="325" r:id="rId77"/>
    <p:sldId id="327" r:id="rId78"/>
    <p:sldId id="328" r:id="rId79"/>
    <p:sldId id="329" r:id="rId80"/>
    <p:sldId id="330" r:id="rId81"/>
    <p:sldId id="331" r:id="rId82"/>
    <p:sldId id="333" r:id="rId83"/>
    <p:sldId id="332" r:id="rId84"/>
    <p:sldId id="2147482694" r:id="rId85"/>
    <p:sldId id="342" r:id="rId86"/>
    <p:sldId id="337" r:id="rId87"/>
    <p:sldId id="2147482499" r:id="rId88"/>
    <p:sldId id="339" r:id="rId89"/>
    <p:sldId id="2147482510" r:id="rId90"/>
    <p:sldId id="2147482522" r:id="rId91"/>
  </p:sldIdLst>
  <p:sldSz cx="9144000" cy="6858000" type="screen4x3"/>
  <p:notesSz cx="6858000" cy="9144000"/>
  <p:embeddedFontLst>
    <p:embeddedFont>
      <p:font typeface="Abadi" panose="020B0604020104020204" pitchFamily="34" charset="0"/>
      <p:regular r:id="rId93"/>
      <p:bold r:id="rId94"/>
      <p:italic r:id="rId95"/>
      <p:boldItalic r:id="rId96"/>
    </p:embeddedFont>
    <p:embeddedFont>
      <p:font typeface="Dosis" pitchFamily="2" charset="0"/>
      <p:regular r:id="rId97"/>
      <p:bold r:id="rId98"/>
    </p:embeddedFont>
    <p:embeddedFont>
      <p:font typeface="Dosis ExtraBold" pitchFamily="2" charset="0"/>
      <p:bold r:id="rId99"/>
    </p:embeddedFont>
    <p:embeddedFont>
      <p:font typeface="Dosis Medium" pitchFamily="2" charset="0"/>
      <p:regular r:id="rId100"/>
      <p:bold r:id="rId101"/>
    </p:embeddedFont>
    <p:embeddedFont>
      <p:font typeface="Dosis SemiBold" pitchFamily="2" charset="0"/>
      <p:regular r:id="rId102"/>
      <p:bold r:id="rId103"/>
    </p:embeddedFont>
    <p:embeddedFont>
      <p:font typeface="Helvetica" panose="020B0604020202020204" pitchFamily="34" charset="0"/>
      <p:regular r:id="rId104"/>
      <p:bold r:id="rId105"/>
      <p:italic r:id="rId106"/>
      <p:boldItalic r:id="rId107"/>
    </p:embeddedFont>
    <p:embeddedFont>
      <p:font typeface="Microsoft Uighur" panose="02000000000000000000" pitchFamily="2" charset="-78"/>
      <p:regular r:id="rId108"/>
      <p:bold r:id="rId109"/>
    </p:embeddedFont>
    <p:embeddedFont>
      <p:font typeface="Noto Sans Symbols" panose="020B0604020202020204" charset="0"/>
      <p:regular r:id="rId110"/>
      <p:bold r:id="rId1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4649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pos="4967" userDrawn="1">
          <p15:clr>
            <a:srgbClr val="A4A3A4"/>
          </p15:clr>
        </p15:guide>
        <p15:guide id="4" pos="703" userDrawn="1">
          <p15:clr>
            <a:srgbClr val="A4A3A4"/>
          </p15:clr>
        </p15:guide>
        <p15:guide id="5" pos="3969" userDrawn="1">
          <p15:clr>
            <a:srgbClr val="A4A3A4"/>
          </p15:clr>
        </p15:guide>
        <p15:guide id="6" pos="2835" userDrawn="1">
          <p15:clr>
            <a:srgbClr val="A4A3A4"/>
          </p15:clr>
        </p15:guide>
        <p15:guide id="7" orient="horz" pos="1321" userDrawn="1">
          <p15:clr>
            <a:srgbClr val="A4A3A4"/>
          </p15:clr>
        </p15:guide>
        <p15:guide id="8" orient="horz" pos="3475" userDrawn="1">
          <p15:clr>
            <a:srgbClr val="A4A3A4"/>
          </p15:clr>
        </p15:guide>
        <p15:guide id="9" orient="horz" pos="3793" userDrawn="1">
          <p15:clr>
            <a:srgbClr val="A4A3A4"/>
          </p15:clr>
        </p15:guide>
        <p15:guide id="10" pos="1837" userDrawn="1">
          <p15:clr>
            <a:srgbClr val="A4A3A4"/>
          </p15:clr>
        </p15:guide>
        <p15:guide id="11" orient="horz" pos="913" userDrawn="1">
          <p15:clr>
            <a:srgbClr val="A4A3A4"/>
          </p15:clr>
        </p15:guide>
        <p15:guide id="12" orient="horz" pos="4020" userDrawn="1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37" roundtripDataSignature="AMtx7mhi56uF0JpBCvUcdLaKW2e5PKxFn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D2F0"/>
    <a:srgbClr val="424D7B"/>
    <a:srgbClr val="000000"/>
    <a:srgbClr val="E5E5E5"/>
    <a:srgbClr val="DDF1EC"/>
    <a:srgbClr val="D6E9EA"/>
    <a:srgbClr val="00ABA3"/>
    <a:srgbClr val="00ACA4"/>
    <a:srgbClr val="414C79"/>
    <a:srgbClr val="C6C6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96" autoAdjust="0"/>
    <p:restoredTop sz="88497" autoAdjust="0"/>
  </p:normalViewPr>
  <p:slideViewPr>
    <p:cSldViewPr snapToGrid="0">
      <p:cViewPr varScale="1">
        <p:scale>
          <a:sx n="66" d="100"/>
          <a:sy n="66" d="100"/>
        </p:scale>
        <p:origin x="1094" y="36"/>
      </p:cViewPr>
      <p:guideLst>
        <p:guide pos="4649"/>
        <p:guide orient="horz" pos="709"/>
        <p:guide pos="4967"/>
        <p:guide pos="703"/>
        <p:guide pos="3969"/>
        <p:guide pos="2835"/>
        <p:guide orient="horz" pos="1321"/>
        <p:guide orient="horz" pos="3475"/>
        <p:guide orient="horz" pos="3793"/>
        <p:guide pos="1837"/>
        <p:guide orient="horz" pos="913"/>
        <p:guide orient="horz" pos="402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3.xml"/><Relationship Id="rId21" Type="http://schemas.openxmlformats.org/officeDocument/2006/relationships/slide" Target="slides/slide8.xml"/><Relationship Id="rId42" Type="http://schemas.openxmlformats.org/officeDocument/2006/relationships/slide" Target="slides/slide29.xml"/><Relationship Id="rId47" Type="http://schemas.openxmlformats.org/officeDocument/2006/relationships/slide" Target="slides/slide34.xml"/><Relationship Id="rId63" Type="http://schemas.openxmlformats.org/officeDocument/2006/relationships/slide" Target="slides/slide50.xml"/><Relationship Id="rId68" Type="http://schemas.openxmlformats.org/officeDocument/2006/relationships/slide" Target="slides/slide55.xml"/><Relationship Id="rId84" Type="http://schemas.openxmlformats.org/officeDocument/2006/relationships/slide" Target="slides/slide71.xml"/><Relationship Id="rId89" Type="http://schemas.openxmlformats.org/officeDocument/2006/relationships/slide" Target="slides/slide76.xml"/><Relationship Id="rId138" Type="http://schemas.openxmlformats.org/officeDocument/2006/relationships/presProps" Target="presProps.xml"/><Relationship Id="rId16" Type="http://schemas.openxmlformats.org/officeDocument/2006/relationships/slide" Target="slides/slide3.xml"/><Relationship Id="rId107" Type="http://schemas.openxmlformats.org/officeDocument/2006/relationships/font" Target="fonts/font15.fntdata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53" Type="http://schemas.openxmlformats.org/officeDocument/2006/relationships/slide" Target="slides/slide40.xml"/><Relationship Id="rId58" Type="http://schemas.openxmlformats.org/officeDocument/2006/relationships/slide" Target="slides/slide45.xml"/><Relationship Id="rId74" Type="http://schemas.openxmlformats.org/officeDocument/2006/relationships/slide" Target="slides/slide61.xml"/><Relationship Id="rId79" Type="http://schemas.openxmlformats.org/officeDocument/2006/relationships/slide" Target="slides/slide66.xml"/><Relationship Id="rId102" Type="http://schemas.openxmlformats.org/officeDocument/2006/relationships/font" Target="fonts/font10.fntdata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77.xml"/><Relationship Id="rId95" Type="http://schemas.openxmlformats.org/officeDocument/2006/relationships/font" Target="fonts/font3.fntdata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43" Type="http://schemas.openxmlformats.org/officeDocument/2006/relationships/slide" Target="slides/slide30.xml"/><Relationship Id="rId48" Type="http://schemas.openxmlformats.org/officeDocument/2006/relationships/slide" Target="slides/slide35.xml"/><Relationship Id="rId64" Type="http://schemas.openxmlformats.org/officeDocument/2006/relationships/slide" Target="slides/slide51.xml"/><Relationship Id="rId69" Type="http://schemas.openxmlformats.org/officeDocument/2006/relationships/slide" Target="slides/slide56.xml"/><Relationship Id="rId139" Type="http://schemas.openxmlformats.org/officeDocument/2006/relationships/viewProps" Target="viewProps.xml"/><Relationship Id="rId80" Type="http://schemas.openxmlformats.org/officeDocument/2006/relationships/slide" Target="slides/slide67.xml"/><Relationship Id="rId85" Type="http://schemas.openxmlformats.org/officeDocument/2006/relationships/slide" Target="slides/slide72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59" Type="http://schemas.openxmlformats.org/officeDocument/2006/relationships/slide" Target="slides/slide46.xml"/><Relationship Id="rId103" Type="http://schemas.openxmlformats.org/officeDocument/2006/relationships/font" Target="fonts/font11.fntdata"/><Relationship Id="rId108" Type="http://schemas.openxmlformats.org/officeDocument/2006/relationships/font" Target="fonts/font16.fntdata"/><Relationship Id="rId54" Type="http://schemas.openxmlformats.org/officeDocument/2006/relationships/slide" Target="slides/slide41.xml"/><Relationship Id="rId70" Type="http://schemas.openxmlformats.org/officeDocument/2006/relationships/slide" Target="slides/slide57.xml"/><Relationship Id="rId75" Type="http://schemas.openxmlformats.org/officeDocument/2006/relationships/slide" Target="slides/slide62.xml"/><Relationship Id="rId91" Type="http://schemas.openxmlformats.org/officeDocument/2006/relationships/slide" Target="slides/slide78.xml"/><Relationship Id="rId96" Type="http://schemas.openxmlformats.org/officeDocument/2006/relationships/font" Target="fonts/font4.fntdata"/><Relationship Id="rId14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slide" Target="slides/slide36.xml"/><Relationship Id="rId57" Type="http://schemas.openxmlformats.org/officeDocument/2006/relationships/slide" Target="slides/slide44.xml"/><Relationship Id="rId106" Type="http://schemas.openxmlformats.org/officeDocument/2006/relationships/font" Target="fonts/font14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52" Type="http://schemas.openxmlformats.org/officeDocument/2006/relationships/slide" Target="slides/slide39.xml"/><Relationship Id="rId60" Type="http://schemas.openxmlformats.org/officeDocument/2006/relationships/slide" Target="slides/slide47.xml"/><Relationship Id="rId65" Type="http://schemas.openxmlformats.org/officeDocument/2006/relationships/slide" Target="slides/slide52.xml"/><Relationship Id="rId73" Type="http://schemas.openxmlformats.org/officeDocument/2006/relationships/slide" Target="slides/slide60.xml"/><Relationship Id="rId78" Type="http://schemas.openxmlformats.org/officeDocument/2006/relationships/slide" Target="slides/slide65.xml"/><Relationship Id="rId81" Type="http://schemas.openxmlformats.org/officeDocument/2006/relationships/slide" Target="slides/slide68.xml"/><Relationship Id="rId86" Type="http://schemas.openxmlformats.org/officeDocument/2006/relationships/slide" Target="slides/slide73.xml"/><Relationship Id="rId94" Type="http://schemas.openxmlformats.org/officeDocument/2006/relationships/font" Target="fonts/font2.fntdata"/><Relationship Id="rId99" Type="http://schemas.openxmlformats.org/officeDocument/2006/relationships/font" Target="fonts/font7.fntdata"/><Relationship Id="rId101" Type="http://schemas.openxmlformats.org/officeDocument/2006/relationships/font" Target="fonts/font9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39" Type="http://schemas.openxmlformats.org/officeDocument/2006/relationships/slide" Target="slides/slide26.xml"/><Relationship Id="rId109" Type="http://schemas.openxmlformats.org/officeDocument/2006/relationships/font" Target="fonts/font17.fntdata"/><Relationship Id="rId34" Type="http://schemas.openxmlformats.org/officeDocument/2006/relationships/slide" Target="slides/slide21.xml"/><Relationship Id="rId50" Type="http://schemas.openxmlformats.org/officeDocument/2006/relationships/slide" Target="slides/slide37.xml"/><Relationship Id="rId55" Type="http://schemas.openxmlformats.org/officeDocument/2006/relationships/slide" Target="slides/slide42.xml"/><Relationship Id="rId76" Type="http://schemas.openxmlformats.org/officeDocument/2006/relationships/slide" Target="slides/slide63.xml"/><Relationship Id="rId97" Type="http://schemas.openxmlformats.org/officeDocument/2006/relationships/font" Target="fonts/font5.fntdata"/><Relationship Id="rId104" Type="http://schemas.openxmlformats.org/officeDocument/2006/relationships/font" Target="fonts/font12.fntdata"/><Relationship Id="rId141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8.xml"/><Relationship Id="rId9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6.xml"/><Relationship Id="rId24" Type="http://schemas.openxmlformats.org/officeDocument/2006/relationships/slide" Target="slides/slide11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66" Type="http://schemas.openxmlformats.org/officeDocument/2006/relationships/slide" Target="slides/slide53.xml"/><Relationship Id="rId87" Type="http://schemas.openxmlformats.org/officeDocument/2006/relationships/slide" Target="slides/slide74.xml"/><Relationship Id="rId110" Type="http://schemas.openxmlformats.org/officeDocument/2006/relationships/font" Target="fonts/font18.fntdata"/><Relationship Id="rId61" Type="http://schemas.openxmlformats.org/officeDocument/2006/relationships/slide" Target="slides/slide48.xml"/><Relationship Id="rId82" Type="http://schemas.openxmlformats.org/officeDocument/2006/relationships/slide" Target="slides/slide69.xml"/><Relationship Id="rId19" Type="http://schemas.openxmlformats.org/officeDocument/2006/relationships/slide" Target="slides/slide6.xml"/><Relationship Id="rId14" Type="http://schemas.openxmlformats.org/officeDocument/2006/relationships/slide" Target="slides/slide1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56" Type="http://schemas.openxmlformats.org/officeDocument/2006/relationships/slide" Target="slides/slide43.xml"/><Relationship Id="rId77" Type="http://schemas.openxmlformats.org/officeDocument/2006/relationships/slide" Target="slides/slide64.xml"/><Relationship Id="rId100" Type="http://schemas.openxmlformats.org/officeDocument/2006/relationships/font" Target="fonts/font8.fntdata"/><Relationship Id="rId105" Type="http://schemas.openxmlformats.org/officeDocument/2006/relationships/font" Target="fonts/font13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8.xml"/><Relationship Id="rId72" Type="http://schemas.openxmlformats.org/officeDocument/2006/relationships/slide" Target="slides/slide59.xml"/><Relationship Id="rId93" Type="http://schemas.openxmlformats.org/officeDocument/2006/relationships/font" Target="fonts/font1.fntdata"/><Relationship Id="rId98" Type="http://schemas.openxmlformats.org/officeDocument/2006/relationships/font" Target="fonts/font6.fntdata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12.xml"/><Relationship Id="rId46" Type="http://schemas.openxmlformats.org/officeDocument/2006/relationships/slide" Target="slides/slide33.xml"/><Relationship Id="rId67" Type="http://schemas.openxmlformats.org/officeDocument/2006/relationships/slide" Target="slides/slide54.xml"/><Relationship Id="rId137" Type="http://customschemas.google.com/relationships/presentationmetadata" Target="metadata"/><Relationship Id="rId20" Type="http://schemas.openxmlformats.org/officeDocument/2006/relationships/slide" Target="slides/slide7.xml"/><Relationship Id="rId41" Type="http://schemas.openxmlformats.org/officeDocument/2006/relationships/slide" Target="slides/slide28.xml"/><Relationship Id="rId62" Type="http://schemas.openxmlformats.org/officeDocument/2006/relationships/slide" Target="slides/slide49.xml"/><Relationship Id="rId83" Type="http://schemas.openxmlformats.org/officeDocument/2006/relationships/slide" Target="slides/slide70.xml"/><Relationship Id="rId88" Type="http://schemas.openxmlformats.org/officeDocument/2006/relationships/slide" Target="slides/slide75.xml"/><Relationship Id="rId111" Type="http://schemas.openxmlformats.org/officeDocument/2006/relationships/font" Target="fonts/font1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pPr algn="r"/>
            <a:fld id="{00000000-1234-1234-1234-123412341234}" type="slidenum">
              <a:rPr lang="fr-FR" sz="120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pPr algn="r"/>
              <a:t>‹N°›</a:t>
            </a:fld>
            <a:endParaRPr lang="fr-FR" sz="12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badi" panose="020B0604020202020204" pitchFamily="34" charset="0"/>
        <a:ea typeface="Abadi" panose="020B0604020202020204" pitchFamily="34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154" name="Google Shape;115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8" name="Google Shape;1308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09" name="Google Shape;130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28" name="Google Shape;132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7" name="Google Shape;1337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38" name="Google Shape;133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3" name="Google Shape;1323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324" name="Google Shape;132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2">
          <a:extLst>
            <a:ext uri="{FF2B5EF4-FFF2-40B4-BE49-F238E27FC236}">
              <a16:creationId xmlns:a16="http://schemas.microsoft.com/office/drawing/2014/main" id="{36F39232-DAD0-D0B0-0273-909BF2C9F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3" name="Google Shape;1323;p9:notes">
            <a:extLst>
              <a:ext uri="{FF2B5EF4-FFF2-40B4-BE49-F238E27FC236}">
                <a16:creationId xmlns:a16="http://schemas.microsoft.com/office/drawing/2014/main" id="{E9D68A8E-C560-74CC-9919-089B158BF49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324" name="Google Shape;1324;p9:notes">
            <a:extLst>
              <a:ext uri="{FF2B5EF4-FFF2-40B4-BE49-F238E27FC236}">
                <a16:creationId xmlns:a16="http://schemas.microsoft.com/office/drawing/2014/main" id="{1533B262-5ECB-6B18-183D-D94B084782E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688693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358" name="Google Shape;1358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359" name="Google Shape;1359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>
                <a:cs typeface="Microsoft Uighur" panose="02000000000000000000" pitchFamily="2" charset="-78"/>
              </a:rPr>
              <a:t>12</a:t>
            </a:fld>
            <a:endParaRPr dirty="0">
              <a:cs typeface="Microsoft Uighur" panose="02000000000000000000" pitchFamily="2" charset="-7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5" name="Google Shape;1375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376" name="Google Shape;137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" name="Google Shape;1402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403" name="Google Shape;140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1" name="Google Shape;1421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422" name="Google Shape;142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8" name="Google Shape;1438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439" name="Google Shape;143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6" name="Google Shape;1476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477" name="Google Shape;147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4" name="Google Shape;1494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495" name="Google Shape;149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1" name="Google Shape;1511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512" name="Google Shape;1512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" name="Google Shape;1546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547" name="Google Shape;154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4" name="Google Shape;1564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565" name="Google Shape;1565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1" name="Google Shape;1581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582" name="Google Shape;1582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6" name="Google Shape;1616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617" name="Google Shape;1617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9" name="Google Shape;1659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60" name="Google Shape;1660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661" name="Google Shape;1661;p2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>
                <a:cs typeface="Microsoft Uighur" panose="02000000000000000000" pitchFamily="2" charset="-78"/>
              </a:rPr>
              <a:t>25</a:t>
            </a:fld>
            <a:endParaRPr dirty="0">
              <a:cs typeface="Microsoft Uighur" panose="02000000000000000000" pitchFamily="2" charset="-7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1041E3-59EA-98C9-5670-5835778C9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DE3D9E1-45A3-F5D5-AEF5-69850B817E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0D99F30-62F0-4CFE-C1D8-ED9B90B50F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A5BC9DD-0A9B-84A6-C9EB-1A40F64D43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>
                <a:cs typeface="Microsoft Uighur" panose="02000000000000000000" pitchFamily="2" charset="-78"/>
              </a:rPr>
              <a:t>43</a:t>
            </a:fld>
            <a:endParaRPr lang="fr-FR" dirty="0"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5754334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6" name="Google Shape;2046;p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47" name="Google Shape;2047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4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66" name="Google Shape;2066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" name="Google Shape;2089;p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90" name="Google Shape;2090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2">
          <a:extLst>
            <a:ext uri="{FF2B5EF4-FFF2-40B4-BE49-F238E27FC236}">
              <a16:creationId xmlns:a16="http://schemas.microsoft.com/office/drawing/2014/main" id="{CAF706F2-06D4-1491-A133-B9B8C585D2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3" name="Google Shape;2143;p53:notes">
            <a:extLst>
              <a:ext uri="{FF2B5EF4-FFF2-40B4-BE49-F238E27FC236}">
                <a16:creationId xmlns:a16="http://schemas.microsoft.com/office/drawing/2014/main" id="{5903FE8A-5193-559F-BF27-7CBB4225EA7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144" name="Google Shape;2144;p53:notes">
            <a:extLst>
              <a:ext uri="{FF2B5EF4-FFF2-40B4-BE49-F238E27FC236}">
                <a16:creationId xmlns:a16="http://schemas.microsoft.com/office/drawing/2014/main" id="{374AF22F-4665-2967-B9DE-A136F83FF86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8267378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9" name="Google Shape;2179;p5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180" name="Google Shape;2180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9" name="Google Shape;2179;p5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180" name="Google Shape;2180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321943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" name="Google Shape;2201;p5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202" name="Google Shape;2202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7" name="Google Shape;2277;p6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278" name="Google Shape;2278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8" name="Google Shape;2218;p5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219" name="Google Shape;2219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8" name="Google Shape;2258;p5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259" name="Google Shape;2259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7" name="Google Shape;2297;p6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298" name="Google Shape;2298;p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" name="Google Shape;2529;p7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530" name="Google Shape;2530;p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" name="Google Shape;2570;p7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571" name="Google Shape;2571;p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7" name="Google Shape;2587;p7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588" name="Google Shape;2588;p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4" name="Google Shape;2604;p7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605" name="Google Shape;2605;p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" name="Google Shape;2621;p7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622" name="Google Shape;2622;p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8" name="Google Shape;2638;p7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639" name="Google Shape;2639;p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" name="Google Shape;2672;p7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673" name="Google Shape;2673;p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5" name="Google Shape;2655;p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656" name="Google Shape;2656;p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8">
          <a:extLst>
            <a:ext uri="{FF2B5EF4-FFF2-40B4-BE49-F238E27FC236}">
              <a16:creationId xmlns:a16="http://schemas.microsoft.com/office/drawing/2014/main" id="{495A5287-6A1C-F628-860B-F2BDE8134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9" name="Google Shape;1659;p27:notes">
            <a:extLst>
              <a:ext uri="{FF2B5EF4-FFF2-40B4-BE49-F238E27FC236}">
                <a16:creationId xmlns:a16="http://schemas.microsoft.com/office/drawing/2014/main" id="{7EC85FE6-2A19-7446-DF60-21A875B2F40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60" name="Google Shape;1660;p27:notes">
            <a:extLst>
              <a:ext uri="{FF2B5EF4-FFF2-40B4-BE49-F238E27FC236}">
                <a16:creationId xmlns:a16="http://schemas.microsoft.com/office/drawing/2014/main" id="{46281943-097D-C060-F2EF-CB528938E2B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661" name="Google Shape;1661;p27:notes">
            <a:extLst>
              <a:ext uri="{FF2B5EF4-FFF2-40B4-BE49-F238E27FC236}">
                <a16:creationId xmlns:a16="http://schemas.microsoft.com/office/drawing/2014/main" id="{887DE7BE-454F-5D23-A8CE-EFC05CF2280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Microsoft Uighur" panose="02000000000000000000" pitchFamily="2" charset="-78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73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3781685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6" name="Google Shape;2746;p8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747" name="Google Shape;2747;p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4" name="Google Shape;2774;p8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775" name="Google Shape;2775;p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png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6.png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6.png"/></Relationships>
</file>

<file path=ppt/slideLayouts/_rels/slideLayout14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3.png"/><Relationship Id="rId7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14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3.png"/><Relationship Id="rId7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14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3.png"/><Relationship Id="rId7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14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3.png"/><Relationship Id="rId7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3.png"/><Relationship Id="rId7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15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3.png"/><Relationship Id="rId7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15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3.png"/><Relationship Id="rId7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15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3.png"/><Relationship Id="rId7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1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4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1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4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1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4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1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1.png"/><Relationship Id="rId5" Type="http://schemas.microsoft.com/office/2007/relationships/hdphoto" Target="../media/hdphoto3.wdp"/><Relationship Id="rId4" Type="http://schemas.openxmlformats.org/officeDocument/2006/relationships/image" Target="../media/image14.png"/><Relationship Id="rId9" Type="http://schemas.microsoft.com/office/2007/relationships/hdphoto" Target="../media/hdphoto2.wdp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6.png"/></Relationships>
</file>

<file path=ppt/slideLayouts/_rels/slideLayout2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9D0C19-AD16-B884-BDCD-EA6C89EDC6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685765"/>
            <a:ext cx="744182" cy="73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9594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9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5" name="Google Shape;155;p93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56" name="Google Shape;156;p9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9" name="Google Shape;159;p9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04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69" name="Google Shape;169;p20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70" name="Google Shape;170;p204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73" name="Google Shape;173;p20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4" name="Google Shape;174;p20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77" name="Google Shape;177;p20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8" name="Google Shape;178;p20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9" name="Google Shape;179;p2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82" name="Google Shape;182;p207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83" name="Google Shape;183;p207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4" name="Google Shape;184;p20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87" name="Google Shape;187;p20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8" name="Google Shape;188;p20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9" name="Google Shape;189;p20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92" name="Google Shape;192;p20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3" name="Google Shape;193;p209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94" name="Google Shape;194;p20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97" name="Google Shape;197;p210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98" name="Google Shape;198;p210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99" name="Google Shape;199;p210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0" name="Google Shape;200;p210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1" name="Google Shape;201;p210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2" name="Google Shape;202;p210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3" name="Google Shape;203;p210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4" name="Google Shape;204;p210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5" name="Google Shape;205;p210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6" name="Google Shape;206;p210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7" name="Google Shape;207;p210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10" name="Google Shape;210;p21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11" name="Google Shape;211;p21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12" name="Google Shape;212;p21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13" name="Google Shape;213;p21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14" name="Google Shape;214;p21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5" name="Google Shape;215;p21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6" name="Google Shape;216;p21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7" name="Google Shape;217;p21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8" name="Google Shape;218;p21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21" name="Google Shape;221;p21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2" name="Google Shape;222;p21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3" name="Google Shape;223;p21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4" name="Google Shape;224;p21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5" name="Google Shape;225;p21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6" name="Google Shape;226;p21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7" name="Google Shape;227;p21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30" name="Google Shape;230;p213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1" name="Google Shape;231;p213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2" name="Google Shape;232;p213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3" name="Google Shape;233;p213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4" name="Google Shape;234;p213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5" name="Google Shape;235;p213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6" name="Google Shape;236;p213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39" name="Google Shape;239;p214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0" name="Google Shape;240;p214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1" name="Google Shape;241;p214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2" name="Google Shape;242;p214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3" name="Google Shape;243;p214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44" name="Google Shape;244;p214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45" name="Google Shape;245;p214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46" name="Google Shape;246;p214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47" name="Google Shape;247;p214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50" name="Google Shape;250;p215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1" name="Google Shape;251;p215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2" name="Google Shape;252;p215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3" name="Google Shape;253;p215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4" name="Google Shape;254;p215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5" name="Google Shape;255;p215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6" name="Google Shape;256;p215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7" name="Google Shape;257;p215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8" name="Google Shape;258;p215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9" name="Google Shape;259;p215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0" name="Google Shape;260;p215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63" name="Google Shape;263;p216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64" name="Google Shape;264;p216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65" name="Google Shape;265;p216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66" name="Google Shape;266;p216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67" name="Google Shape;267;p216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68" name="Google Shape;268;p216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71" name="Google Shape;271;p217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72" name="Google Shape;272;p217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73" name="Google Shape;273;p217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74" name="Google Shape;274;p217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75" name="Google Shape;275;p217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76" name="Google Shape;276;p217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77" name="Google Shape;277;p217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78" name="Google Shape;278;p217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79" name="Google Shape;279;p217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80" name="Google Shape;280;p217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81" name="Google Shape;281;p21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84" name="Google Shape;284;p21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85" name="Google Shape;285;p21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86" name="Google Shape;286;p21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87" name="Google Shape;287;p21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88" name="Google Shape;288;p21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89" name="Google Shape;289;p21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90" name="Google Shape;290;p21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91" name="Google Shape;291;p21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92" name="Google Shape;292;p21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93" name="Google Shape;293;p21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96" name="Google Shape;296;p21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97" name="Google Shape;297;p21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98" name="Google Shape;298;p21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99" name="Google Shape;299;p21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00" name="Google Shape;300;p21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01" name="Google Shape;301;p21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02" name="Google Shape;302;p21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03" name="Google Shape;303;p21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04" name="Google Shape;304;p21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05" name="Google Shape;305;p21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2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08" name="Google Shape;308;p22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09" name="Google Shape;309;p22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10" name="Google Shape;310;p22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11" name="Google Shape;311;p22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12" name="Google Shape;312;p22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13" name="Google Shape;313;p22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4" name="Google Shape;314;p22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5" name="Google Shape;315;p22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6" name="Google Shape;316;p22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7" name="Google Shape;317;p22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8" name="Google Shape;318;p22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19" name="Google Shape;319;p22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20" name="Google Shape;320;p22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21" name="Google Shape;321;p22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22" name="Google Shape;322;p22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23" name="Google Shape;323;p22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24" name="Google Shape;324;p22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25" name="Google Shape;325;p22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26" name="Google Shape;326;p220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2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29" name="Google Shape;329;p221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30" name="Google Shape;330;p22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2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2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22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36" name="Google Shape;336;p222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37" name="Google Shape;337;p222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38" name="Google Shape;338;p222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39" name="Google Shape;339;p222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40" name="Google Shape;340;p222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41" name="Google Shape;341;p222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42" name="Google Shape;342;p22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9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7" name="Google Shape;347;p9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8" name="Google Shape;348;p97"/>
          <p:cNvSpPr>
            <a:spLocks noGrp="1"/>
          </p:cNvSpPr>
          <p:nvPr>
            <p:ph type="pic" idx="3"/>
          </p:nvPr>
        </p:nvSpPr>
        <p:spPr>
          <a:xfrm>
            <a:off x="3551984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9" name="Google Shape;349;p97"/>
          <p:cNvSpPr>
            <a:spLocks noGrp="1"/>
          </p:cNvSpPr>
          <p:nvPr>
            <p:ph type="pic" idx="4"/>
          </p:nvPr>
        </p:nvSpPr>
        <p:spPr>
          <a:xfrm>
            <a:off x="648510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0" name="Google Shape;350;p97"/>
          <p:cNvSpPr>
            <a:spLocks noGrp="1"/>
          </p:cNvSpPr>
          <p:nvPr>
            <p:ph type="pic" idx="5"/>
          </p:nvPr>
        </p:nvSpPr>
        <p:spPr>
          <a:xfrm>
            <a:off x="6455459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1" name="Google Shape;351;p97"/>
          <p:cNvSpPr>
            <a:spLocks noGrp="1"/>
          </p:cNvSpPr>
          <p:nvPr>
            <p:ph type="pic" idx="6"/>
          </p:nvPr>
        </p:nvSpPr>
        <p:spPr>
          <a:xfrm>
            <a:off x="3551984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2" name="Google Shape;352;p97"/>
          <p:cNvSpPr>
            <a:spLocks noGrp="1"/>
          </p:cNvSpPr>
          <p:nvPr>
            <p:ph type="pic" idx="7"/>
          </p:nvPr>
        </p:nvSpPr>
        <p:spPr>
          <a:xfrm>
            <a:off x="648510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3" name="Google Shape;353;p97"/>
          <p:cNvSpPr>
            <a:spLocks noGrp="1"/>
          </p:cNvSpPr>
          <p:nvPr>
            <p:ph type="pic" idx="8"/>
          </p:nvPr>
        </p:nvSpPr>
        <p:spPr>
          <a:xfrm>
            <a:off x="6455459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23"/>
          <p:cNvSpPr txBox="1"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7" name="Google Shape;367;p223"/>
          <p:cNvSpPr>
            <a:spLocks noGrp="1"/>
          </p:cNvSpPr>
          <p:nvPr>
            <p:ph type="pic" idx="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68" name="Google Shape;368;p223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2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1" name="Google Shape;371;p22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2" name="Google Shape;372;p22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22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3_Voc_Act_01__image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736846" y="5371468"/>
            <a:ext cx="7670306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DA1437C-B6A2-8E9F-6A5F-C9245219EB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91999" y="2026860"/>
            <a:ext cx="5760000" cy="30168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9241434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2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226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81" name="Google Shape;381;p226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22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22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22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22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7" name="Google Shape;387;p22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228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22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91" name="Google Shape;391;p22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92" name="Google Shape;392;p22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29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5" name="Google Shape;395;p229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96" name="Google Shape;396;p229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97" name="Google Shape;397;p229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98" name="Google Shape;398;p229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99" name="Google Shape;399;p229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0" name="Google Shape;400;p229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1" name="Google Shape;401;p229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2" name="Google Shape;402;p229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3" name="Google Shape;403;p229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4" name="Google Shape;404;p229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5" name="Google Shape;405;p22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230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8" name="Google Shape;408;p23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9" name="Google Shape;409;p23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0" name="Google Shape;410;p23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1" name="Google Shape;411;p23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2" name="Google Shape;412;p23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231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5" name="Google Shape;415;p23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6" name="Google Shape;416;p23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7" name="Google Shape;417;p23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8" name="Google Shape;418;p23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9" name="Google Shape;419;p23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0" name="Google Shape;420;p23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1" name="Google Shape;421;p23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2" name="Google Shape;422;p23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3" name="Google Shape;423;p23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232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6" name="Google Shape;426;p232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27" name="Google Shape;427;p232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28" name="Google Shape;428;p232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29" name="Google Shape;429;p232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30" name="Google Shape;430;p232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233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3" name="Google Shape;433;p233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34" name="Google Shape;434;p233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35" name="Google Shape;435;p233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36" name="Google Shape;436;p233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37" name="Google Shape;437;p233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38" name="Google Shape;438;p233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39" name="Google Shape;439;p233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0" name="Google Shape;440;p233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1" name="Google Shape;441;p233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2" name="Google Shape;442;p233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3" name="Google Shape;443;p23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23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6" name="Google Shape;446;p23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47" name="Google Shape;447;p23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48" name="Google Shape;448;p23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49" name="Google Shape;449;p23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50" name="Google Shape;450;p23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51" name="Google Shape;451;p234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52" name="Google Shape;452;p234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53" name="Google Shape;453;p234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54" name="Google Shape;454;p234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55" name="Google Shape;455;p23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23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8" name="Google Shape;458;p235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59" name="Google Shape;459;p235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60" name="Google Shape;460;p235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61" name="Google Shape;461;p235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62" name="Google Shape;462;p235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63" name="Google Shape;463;p235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4" name="Google Shape;464;p235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5" name="Google Shape;465;p235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6" name="Google Shape;466;p235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7" name="Google Shape;467;p235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8" name="Google Shape;468;p235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69" name="Google Shape;469;p235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70" name="Google Shape;470;p235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71" name="Google Shape;471;p235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72" name="Google Shape;472;p235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3" name="Google Shape;473;p235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4" name="Google Shape;474;p235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5" name="Google Shape;475;p235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6" name="Google Shape;476;p235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5835648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9071480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6008830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2769378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10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Calibri"/>
              <a:buNone/>
              <a:defRPr sz="1600">
                <a:solidFill>
                  <a:srgbClr val="A6A6A6"/>
                </a:solidFill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1" name="Google Shape;481;p102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188"/>
          <p:cNvSpPr txBox="1"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4" name="Google Shape;484;p188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85" name="Google Shape;485;p18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18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8" name="Google Shape;488;p189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89" name="Google Shape;489;p18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19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2" name="Google Shape;492;p190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93" name="Google Shape;493;p190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94" name="Google Shape;494;p19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19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7" name="Google Shape;497;p191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98" name="Google Shape;498;p191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99" name="Google Shape;499;p19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19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02" name="Google Shape;502;p19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03" name="Google Shape;503;p192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04" name="Google Shape;504;p19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19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07" name="Google Shape;507;p193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08" name="Google Shape;508;p193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09" name="Google Shape;509;p19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19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12" name="Google Shape;512;p194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3" name="Google Shape;513;p194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4" name="Google Shape;514;p194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5" name="Google Shape;515;p194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6" name="Google Shape;516;p194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7" name="Google Shape;517;p194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8" name="Google Shape;518;p194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9" name="Google Shape;519;p194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0" name="Google Shape;520;p194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1" name="Google Shape;521;p194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2" name="Google Shape;522;p19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19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5" name="Google Shape;525;p19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6" name="Google Shape;526;p19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7" name="Google Shape;527;p19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8" name="Google Shape;528;p19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9" name="Google Shape;529;p195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19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32" name="Google Shape;532;p196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33" name="Google Shape;533;p196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34" name="Google Shape;534;p196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35" name="Google Shape;535;p196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36" name="Google Shape;536;p196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7" name="Google Shape;537;p196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8" name="Google Shape;538;p196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9" name="Google Shape;539;p196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40" name="Google Shape;540;p196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19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43" name="Google Shape;543;p197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44" name="Google Shape;544;p197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45" name="Google Shape;545;p197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46" name="Google Shape;546;p197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47" name="Google Shape;547;p197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48" name="Google Shape;548;p19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198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51" name="Google Shape;551;p198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52" name="Google Shape;552;p198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53" name="Google Shape;553;p198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54" name="Google Shape;554;p198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55" name="Google Shape;555;p198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56" name="Google Shape;556;p198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57" name="Google Shape;557;p198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58" name="Google Shape;558;p198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59" name="Google Shape;559;p198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60" name="Google Shape;560;p198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61" name="Google Shape;561;p19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19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64" name="Google Shape;564;p19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65" name="Google Shape;565;p19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66" name="Google Shape;566;p19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67" name="Google Shape;567;p19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68" name="Google Shape;568;p19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69" name="Google Shape;569;p19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70" name="Google Shape;570;p19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71" name="Google Shape;571;p19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72" name="Google Shape;572;p19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73" name="Google Shape;573;p19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20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76" name="Google Shape;576;p20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77" name="Google Shape;577;p20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78" name="Google Shape;578;p20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79" name="Google Shape;579;p20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80" name="Google Shape;580;p20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81" name="Google Shape;581;p20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82" name="Google Shape;582;p20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83" name="Google Shape;583;p20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84" name="Google Shape;584;p20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85" name="Google Shape;585;p20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86" name="Google Shape;586;p20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87" name="Google Shape;587;p20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88" name="Google Shape;588;p20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89" name="Google Shape;589;p20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90" name="Google Shape;590;p20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1" name="Google Shape;591;p20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2" name="Google Shape;592;p20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3" name="Google Shape;593;p20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4" name="Google Shape;594;p200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20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97" name="Google Shape;597;p201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8" name="Google Shape;598;p20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20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01" name="Google Shape;601;p202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02" name="Google Shape;602;p20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Img">
  <p:cSld name="3_Voc_Act_01_Img"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20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05" name="Google Shape;605;p203"/>
          <p:cNvSpPr>
            <a:spLocks noGrp="1"/>
          </p:cNvSpPr>
          <p:nvPr>
            <p:ph type="pic" idx="2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06" name="Google Shape;606;p20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10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Calibri"/>
              <a:buNone/>
              <a:defRPr sz="1600">
                <a:solidFill>
                  <a:srgbClr val="A6A6A6"/>
                </a:solidFill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11" name="Google Shape;611;p10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10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14" name="Google Shape;614;p105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5" name="Google Shape;615;p10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10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18" name="Google Shape;618;p106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19" name="Google Shape;619;p106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0" name="Google Shape;620;p1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174"/>
          <p:cNvSpPr txBox="1"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23" name="Google Shape;623;p174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24" name="Google Shape;624;p17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17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27" name="Google Shape;627;p17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28" name="Google Shape;628;p17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17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1" name="Google Shape;631;p17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2" name="Google Shape;632;p17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3" name="Google Shape;633;p17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17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6" name="Google Shape;636;p177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37" name="Google Shape;637;p177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8" name="Google Shape;638;p17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178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1" name="Google Shape;641;p17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2" name="Google Shape;642;p17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3" name="Google Shape;643;p17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17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6" name="Google Shape;646;p179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47" name="Google Shape;647;p179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48" name="Google Shape;648;p179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49" name="Google Shape;649;p179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50" name="Google Shape;650;p179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51" name="Google Shape;651;p179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52" name="Google Shape;652;p179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53" name="Google Shape;653;p179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54" name="Google Shape;654;p179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55" name="Google Shape;655;p179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6" name="Google Shape;656;p17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18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59" name="Google Shape;659;p18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0" name="Google Shape;660;p18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1" name="Google Shape;661;p18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2" name="Google Shape;662;p18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3" name="Google Shape;663;p18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18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66" name="Google Shape;666;p18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7" name="Google Shape;667;p18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8" name="Google Shape;668;p18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9" name="Google Shape;669;p18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70" name="Google Shape;670;p18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1" name="Google Shape;671;p18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2" name="Google Shape;672;p18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3" name="Google Shape;673;p18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4" name="Google Shape;674;p18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18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77" name="Google Shape;677;p182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78" name="Google Shape;678;p182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79" name="Google Shape;679;p182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0" name="Google Shape;680;p182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1" name="Google Shape;681;p182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2" name="Google Shape;682;p18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18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85" name="Google Shape;685;p183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6" name="Google Shape;686;p183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7" name="Google Shape;687;p183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8" name="Google Shape;688;p183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9" name="Google Shape;689;p183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90" name="Google Shape;690;p183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1" name="Google Shape;691;p183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2" name="Google Shape;692;p183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3" name="Google Shape;693;p183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4" name="Google Shape;694;p183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5" name="Google Shape;695;p18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18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98" name="Google Shape;698;p18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99" name="Google Shape;699;p18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0" name="Google Shape;700;p18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1" name="Google Shape;701;p18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2" name="Google Shape;702;p18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3" name="Google Shape;703;p184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4" name="Google Shape;704;p184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5" name="Google Shape;705;p184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6" name="Google Shape;706;p184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7" name="Google Shape;707;p18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p18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10" name="Google Shape;710;p185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11" name="Google Shape;711;p185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12" name="Google Shape;712;p185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13" name="Google Shape;713;p185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14" name="Google Shape;714;p185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15" name="Google Shape;715;p185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6" name="Google Shape;716;p185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7" name="Google Shape;717;p185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8" name="Google Shape;718;p185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9" name="Google Shape;719;p185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0" name="Google Shape;720;p185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1" name="Google Shape;721;p185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2" name="Google Shape;722;p185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3" name="Google Shape;723;p185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4" name="Google Shape;724;p185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5" name="Google Shape;725;p185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6" name="Google Shape;726;p185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7" name="Google Shape;727;p185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8" name="Google Shape;728;p185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18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31" name="Google Shape;731;p186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2" name="Google Shape;732;p18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Img">
  <p:cSld name="3_Voc_Act_01_Img">
    <p:spTree>
      <p:nvGrpSpPr>
        <p:cNvPr id="1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18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35" name="Google Shape;735;p187"/>
          <p:cNvSpPr>
            <a:spLocks noGrp="1"/>
          </p:cNvSpPr>
          <p:nvPr>
            <p:ph type="pic" idx="2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36" name="Google Shape;736;p18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p1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1" name="Google Shape;741;p10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p15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4" name="Google Shape;744;p153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45" name="Google Shape;745;p153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8" name="Google Shape;748;p15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49" name="Google Shape;749;p15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52" name="Google Shape;752;p15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53" name="Google Shape;753;p15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54" name="Google Shape;754;p15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57" name="Google Shape;757;p156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58" name="Google Shape;758;p156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59" name="Google Shape;759;p15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62" name="Google Shape;762;p15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63" name="Google Shape;763;p15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64" name="Google Shape;764;p15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67" name="Google Shape;767;p15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68" name="Google Shape;768;p15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69" name="Google Shape;769;p15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72" name="Google Shape;772;p159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73" name="Google Shape;773;p159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74" name="Google Shape;774;p159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75" name="Google Shape;775;p159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76" name="Google Shape;776;p159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77" name="Google Shape;777;p159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78" name="Google Shape;778;p159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79" name="Google Shape;779;p159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80" name="Google Shape;780;p159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81" name="Google Shape;781;p15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82" name="Google Shape;782;p159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85" name="Google Shape;785;p16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86" name="Google Shape;786;p16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87" name="Google Shape;787;p16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88" name="Google Shape;788;p16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89" name="Google Shape;789;p16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92" name="Google Shape;792;p16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93" name="Google Shape;793;p16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94" name="Google Shape;794;p16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95" name="Google Shape;795;p16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96" name="Google Shape;796;p16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97" name="Google Shape;797;p16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98" name="Google Shape;798;p16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99" name="Google Shape;799;p16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00" name="Google Shape;800;p16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03" name="Google Shape;803;p16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04" name="Google Shape;804;p16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05" name="Google Shape;805;p16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06" name="Google Shape;806;p16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07" name="Google Shape;807;p16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08" name="Google Shape;808;p16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09" name="Google Shape;809;p16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Google Shape;811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12" name="Google Shape;812;p163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13" name="Google Shape;813;p163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14" name="Google Shape;814;p163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15" name="Google Shape;815;p163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16" name="Google Shape;816;p163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17" name="Google Shape;817;p163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18" name="Google Shape;818;p163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19" name="Google Shape;819;p163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20" name="Google Shape;820;p163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Google Shape;822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23" name="Google Shape;823;p164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4" name="Google Shape;824;p164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5" name="Google Shape;825;p164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6" name="Google Shape;826;p164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7" name="Google Shape;827;p164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28" name="Google Shape;828;p164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29" name="Google Shape;829;p164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30" name="Google Shape;830;p164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31" name="Google Shape;831;p164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32" name="Google Shape;832;p164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33" name="Google Shape;833;p16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" name="Google Shape;835;p16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36" name="Google Shape;836;p16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37" name="Google Shape;837;p16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38" name="Google Shape;838;p16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39" name="Google Shape;839;p16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0" name="Google Shape;840;p16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1" name="Google Shape;841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16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44" name="Google Shape;844;p16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5" name="Google Shape;845;p16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6" name="Google Shape;846;p16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7" name="Google Shape;847;p16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8" name="Google Shape;848;p16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9" name="Google Shape;849;p16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50" name="Google Shape;850;p16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51" name="Google Shape;851;p16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52" name="Google Shape;852;p16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53" name="Google Shape;853;p16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54" name="Google Shape;854;p166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Google Shape;856;p16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7" name="Google Shape;857;p16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58" name="Google Shape;858;p16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59" name="Google Shape;859;p16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60" name="Google Shape;860;p16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61" name="Google Shape;861;p16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62" name="Google Shape;862;p16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63" name="Google Shape;863;p16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64" name="Google Shape;864;p16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65" name="Google Shape;865;p16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66" name="Google Shape;866;p16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16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9" name="Google Shape;869;p16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0" name="Google Shape;870;p16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1" name="Google Shape;871;p16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2" name="Google Shape;872;p16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3" name="Google Shape;873;p16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4" name="Google Shape;874;p16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5" name="Google Shape;875;p16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6" name="Google Shape;876;p16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7" name="Google Shape;877;p16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8" name="Google Shape;878;p16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Google Shape;880;p16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1" name="Google Shape;881;p16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2" name="Google Shape;882;p16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3" name="Google Shape;883;p16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4" name="Google Shape;884;p16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5" name="Google Shape;885;p16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6" name="Google Shape;886;p169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87" name="Google Shape;887;p169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88" name="Google Shape;888;p169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89" name="Google Shape;889;p169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0" name="Google Shape;890;p169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1" name="Google Shape;891;p169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2" name="Google Shape;892;p169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3" name="Google Shape;893;p169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4" name="Google Shape;894;p169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5" name="Google Shape;895;p169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6" name="Google Shape;896;p169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7" name="Google Shape;897;p169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8" name="Google Shape;898;p169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9" name="Google Shape;899;p169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" name="Google Shape;901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2" name="Google Shape;902;p170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03" name="Google Shape;903;p17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Google Shape;905;p17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6" name="Google Shape;906;p17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07" name="Google Shape;907;p17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9" name="Google Shape;909;p17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10" name="Google Shape;910;p17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911" name="Google Shape;911;p17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912" name="Google Shape;912;p17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13" name="Google Shape;913;p172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14" name="Google Shape;914;p172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15" name="Google Shape;915;p172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16" name="Google Shape;916;p172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17" name="Google Shape;917;p172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18" name="Google Shape;918;p172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19" name="Google Shape;919;p17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" name="Google Shape;921;p17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922" name="Google Shape;922;p17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923" name="Google Shape;923;p173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924" name="Google Shape;924;p17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925" name="Google Shape;925;p17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26" name="Google Shape;926;p173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27" name="Google Shape;927;p17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28" name="Google Shape;928;p173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29" name="Google Shape;929;p17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930" name="Google Shape;930;p173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31" name="Google Shape;931;p173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32" name="Google Shape;932;p173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33" name="Google Shape;933;p173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34" name="Google Shape;934;p173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5" name="Google Shape;935;p173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6" name="Google Shape;936;p173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7" name="Google Shape;937;p173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p1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2" name="Google Shape;942;p110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p13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8" name="Google Shape;958;p133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59" name="Google Shape;959;p133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p13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62" name="Google Shape;962;p13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3" name="Google Shape;963;p13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p13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66" name="Google Shape;966;p13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7" name="Google Shape;967;p13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8" name="Google Shape;968;p13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p13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1" name="Google Shape;971;p136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72" name="Google Shape;972;p136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3" name="Google Shape;973;p13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p13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6" name="Google Shape;976;p13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7" name="Google Shape;977;p13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8" name="Google Shape;978;p13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Google Shape;980;p13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1" name="Google Shape;981;p13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82" name="Google Shape;982;p13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3" name="Google Shape;983;p13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p13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6" name="Google Shape;986;p139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7" name="Google Shape;987;p139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8" name="Google Shape;988;p139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9" name="Google Shape;989;p139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0" name="Google Shape;990;p139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1" name="Google Shape;991;p139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2" name="Google Shape;992;p139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3" name="Google Shape;993;p139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4" name="Google Shape;994;p139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5" name="Google Shape;995;p13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96" name="Google Shape;996;p139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Google Shape;998;p1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9" name="Google Shape;999;p14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0" name="Google Shape;1000;p14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1" name="Google Shape;1001;p14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2" name="Google Shape;1002;p14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3" name="Google Shape;1003;p14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6" name="Google Shape;1006;p14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7" name="Google Shape;1007;p14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8" name="Google Shape;1008;p14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9" name="Google Shape;1009;p14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10" name="Google Shape;1010;p14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1" name="Google Shape;1011;p14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2" name="Google Shape;1012;p14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3" name="Google Shape;1013;p14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4" name="Google Shape;1014;p14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14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18" name="Google Shape;1018;p14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19" name="Google Shape;1019;p14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0" name="Google Shape;1020;p14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1" name="Google Shape;1021;p14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2" name="Google Shape;1022;p14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3" name="Google Shape;1023;p14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p14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26" name="Google Shape;1026;p143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7" name="Google Shape;1027;p143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8" name="Google Shape;1028;p143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9" name="Google Shape;1029;p143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30" name="Google Shape;1030;p143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1" name="Google Shape;1031;p143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2" name="Google Shape;1032;p143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3" name="Google Shape;1033;p143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4" name="Google Shape;1034;p143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p14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37" name="Google Shape;1037;p144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38" name="Google Shape;1038;p144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39" name="Google Shape;1039;p144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40" name="Google Shape;1040;p144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41" name="Google Shape;1041;p144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2" name="Google Shape;1042;p144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3" name="Google Shape;1043;p144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4" name="Google Shape;1044;p144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5" name="Google Shape;1045;p144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46" name="Google Shape;1046;p144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14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Google Shape;1049;p14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0" name="Google Shape;1050;p14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1" name="Google Shape;1051;p14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2" name="Google Shape;1052;p14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3" name="Google Shape;1053;p14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4" name="Google Shape;1054;p14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5" name="Google Shape;1055;p14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Google Shape;1057;p14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8" name="Google Shape;1058;p14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9" name="Google Shape;1059;p14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0" name="Google Shape;1060;p14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1" name="Google Shape;1061;p14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2" name="Google Shape;1062;p14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3" name="Google Shape;1063;p14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4" name="Google Shape;1064;p14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5" name="Google Shape;1065;p14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6" name="Google Shape;1066;p14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7" name="Google Shape;1067;p14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8" name="Google Shape;1068;p146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p14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71" name="Google Shape;1071;p14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2" name="Google Shape;1072;p14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3" name="Google Shape;1073;p14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4" name="Google Shape;1074;p14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5" name="Google Shape;1075;p14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6" name="Google Shape;1076;p14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7" name="Google Shape;1077;p14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8" name="Google Shape;1078;p14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9" name="Google Shape;1079;p14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80" name="Google Shape;1080;p14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" name="Google Shape;1082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83" name="Google Shape;1083;p14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4" name="Google Shape;1084;p14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5" name="Google Shape;1085;p14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6" name="Google Shape;1086;p14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7" name="Google Shape;1087;p14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8" name="Google Shape;1088;p14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9" name="Google Shape;1089;p14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90" name="Google Shape;1090;p14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91" name="Google Shape;1091;p14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92" name="Google Shape;1092;p14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1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Google Shape;1094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95" name="Google Shape;1095;p14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6" name="Google Shape;1096;p14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7" name="Google Shape;1097;p14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8" name="Google Shape;1098;p14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9" name="Google Shape;1099;p14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0" name="Google Shape;1100;p149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1" name="Google Shape;1101;p149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2" name="Google Shape;1102;p149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3" name="Google Shape;1103;p149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4" name="Google Shape;1104;p149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5" name="Google Shape;1105;p149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6" name="Google Shape;1106;p149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7" name="Google Shape;1107;p149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8" name="Google Shape;1108;p149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9" name="Google Shape;1109;p149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0" name="Google Shape;1110;p149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1" name="Google Shape;1111;p149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2" name="Google Shape;1112;p149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3" name="Google Shape;1113;p149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" name="Google Shape;1115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16" name="Google Shape;1116;p150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7" name="Google Shape;111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9" name="Google Shape;1119;p15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0" name="Google Shape;1120;p1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1" name="Google Shape;1121;p1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122" name="Google Shape;1122;p15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23" name="Google Shape;1123;p15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4" name="Google Shape;1124;p15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25" name="Google Shape;1125;p15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6" name="Google Shape;1126;p15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27" name="Google Shape;1127;p15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8" name="Google Shape;1128;p15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29" name="Google Shape;1129;p15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1" name="Google Shape;1131;p1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132" name="Google Shape;1132;p1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133" name="Google Shape;1133;p15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1134" name="Google Shape;1134;p1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135" name="Google Shape;1135;p1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6" name="Google Shape;1136;p15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37" name="Google Shape;1137;p15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8" name="Google Shape;1138;p15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39" name="Google Shape;1139;p15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140" name="Google Shape;1140;p15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41" name="Google Shape;1141;p15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42" name="Google Shape;1142;p15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43" name="Google Shape;1143;p15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44" name="Google Shape;1144;p15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5" name="Google Shape;1145;p15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6" name="Google Shape;1146;p15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7" name="Google Shape;1147;p15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7044828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userDrawn="1">
  <p:cSld name="02_Voc_Act_01_Img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3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" name="Google Shape;98;p13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0F4DF75-09BC-8593-ABEF-271B6790693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2384263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6480438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02_Voc_Act_01_Mascotte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6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56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156C85C-0ECD-CFAA-AC7E-C470667B8C1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8596253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1876663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58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" name="Google Shape;114;p158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7F2F063-1671-C8E2-F353-50432123C37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50630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userDrawn="1">
  <p:cSld name="3_Disposition personnalisée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8" name="Google Shape;118;p159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9" name="Google Shape;119;p159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E05C8B9-4A1A-EBD6-48A4-0F3D2AC96F8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7266034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3" name="Google Shape;123;p160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4" name="Google Shape;124;p160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1CF48A-725A-2367-3EE9-B7089A1E28D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0171721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8" name="Google Shape;128;p16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9" name="Google Shape;129;p161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3FDD173-5E90-F443-D1BC-DB96DF2A340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6234961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3" name="Google Shape;133;p162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4" name="Google Shape;134;p162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5" name="Google Shape;135;p162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6" name="Google Shape;136;p162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7" name="Google Shape;137;p162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8" name="Google Shape;138;p162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9" name="Google Shape;139;p162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0" name="Google Shape;140;p162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1" name="Google Shape;141;p162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2" name="Google Shape;142;p162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71D7F28-1181-3658-99BC-1AEFD74AEF87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702582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6" name="Google Shape;146;p163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7" name="Google Shape;147;p163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8" name="Google Shape;148;p163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9" name="Google Shape;149;p163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2DC0114-5F8D-3244-DA08-8F7E87A003D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9200666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3" name="Google Shape;153;p16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4" name="Google Shape;154;p16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5" name="Google Shape;155;p16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6" name="Google Shape;156;p16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7" name="Google Shape;157;p164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8" name="Google Shape;158;p164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9" name="Google Shape;159;p164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0" name="Google Shape;160;p164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8C86209-0ED4-0A0B-DA19-95B46E9C8D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6790253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userDrawn="1">
  <p:cSld name="5_Voc_Act_01_4 Vignt+Txt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6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64" name="Google Shape;164;p16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5" name="Google Shape;165;p16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6" name="Google Shape;166;p16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7" name="Google Shape;167;p16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8" name="Google Shape;168;p16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9" name="Google Shape;169;p16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CC9E714-0F73-DECA-08F0-98D069ADD82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2004093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 userDrawn="1">
  <p:cSld name="6_Voc_Act_01_4 Vignt+Txt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6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73" name="Google Shape;173;p16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4" name="Google Shape;174;p16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5" name="Google Shape;175;p16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7" name="Google Shape;177;p16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8" name="Google Shape;178;p16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9" name="Google Shape;179;p16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7DB362-4116-CB38-4D3F-C338C437530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7856589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6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82" name="Google Shape;182;p16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3" name="Google Shape;183;p16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4" name="Google Shape;184;p16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5" name="Google Shape;185;p16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6" name="Google Shape;186;p16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7" name="Google Shape;187;p16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8" name="Google Shape;188;p16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9" name="Google Shape;189;p16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EE90407-67B2-4F8E-4AC8-38F649D3BB7E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6025092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6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93" name="Google Shape;193;p16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4" name="Google Shape;194;p16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5" name="Google Shape;195;p16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6" name="Google Shape;196;p16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7" name="Google Shape;197;p16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8" name="Google Shape;198;p16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9" name="Google Shape;199;p16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0" name="Google Shape;200;p16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1" name="Google Shape;201;p16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2" name="Google Shape;202;p16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D70DF00-B60A-511A-1AD9-70E20BEDBB6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3583112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6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06" name="Google Shape;206;p16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7" name="Google Shape;207;p16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8" name="Google Shape;208;p16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9" name="Google Shape;209;p16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0" name="Google Shape;210;p16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AFE20CC-FA40-72F7-6FC4-A9DE7C054541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1142619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14" name="Google Shape;214;p17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5" name="Google Shape;215;p17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6" name="Google Shape;216;p17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7" name="Google Shape;217;p17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8" name="Google Shape;218;p17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9" name="Google Shape;219;p17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0" name="Google Shape;220;p17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1" name="Google Shape;221;p17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2" name="Google Shape;222;p17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3" name="Google Shape;223;p17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D3426C2-3915-E00C-533D-36964F9CADF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3184976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preserve="1" userDrawn="1">
  <p:cSld name="3_Voc_Act_01_5 Vignt+T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15" name="Google Shape;215;p170"/>
          <p:cNvSpPr>
            <a:spLocks noGrp="1" noChangeAspect="1"/>
          </p:cNvSpPr>
          <p:nvPr>
            <p:ph type="pic" idx="3"/>
          </p:nvPr>
        </p:nvSpPr>
        <p:spPr>
          <a:xfrm>
            <a:off x="5672373" y="4115884"/>
            <a:ext cx="1800000" cy="180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8" name="Google Shape;218;p170"/>
          <p:cNvSpPr>
            <a:spLocks noGrp="1" noChangeAspect="1"/>
          </p:cNvSpPr>
          <p:nvPr>
            <p:ph type="pic" idx="6"/>
          </p:nvPr>
        </p:nvSpPr>
        <p:spPr>
          <a:xfrm>
            <a:off x="5659478" y="1873189"/>
            <a:ext cx="1800000" cy="180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2" name="Google Shape;222;p170"/>
          <p:cNvSpPr>
            <a:spLocks noGrp="1"/>
          </p:cNvSpPr>
          <p:nvPr>
            <p:ph type="body" idx="9"/>
          </p:nvPr>
        </p:nvSpPr>
        <p:spPr>
          <a:xfrm>
            <a:off x="1402671" y="2557189"/>
            <a:ext cx="3600000" cy="432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3" name="Google Shape;223;p170"/>
          <p:cNvSpPr>
            <a:spLocks noGrp="1"/>
          </p:cNvSpPr>
          <p:nvPr>
            <p:ph type="body" idx="13"/>
          </p:nvPr>
        </p:nvSpPr>
        <p:spPr>
          <a:xfrm>
            <a:off x="1402671" y="4799884"/>
            <a:ext cx="3600000" cy="432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r" rtl="1">
              <a:defRPr sz="1800" b="1" dirty="0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457200" lvl="0" indent="-228600" algn="ctr" rtl="1">
              <a:buClr>
                <a:srgbClr val="474F71"/>
              </a:buClr>
              <a:buSzPts val="1800"/>
              <a:buNone/>
            </a:pPr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D3426C2-3915-E00C-533D-36964F9CADF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3293453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7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27" name="Google Shape;227;p17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8" name="Google Shape;228;p17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9" name="Google Shape;229;p17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0" name="Google Shape;230;p17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1" name="Google Shape;231;p17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2" name="Google Shape;232;p17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3" name="Google Shape;233;p17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4" name="Google Shape;234;p17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5" name="Google Shape;235;p17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9AEE779-C0A9-C4EC-8ABD-F74EB10422B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7147276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7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39" name="Google Shape;239;p17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0" name="Google Shape;240;p17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1" name="Google Shape;241;p17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2" name="Google Shape;242;p17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3" name="Google Shape;243;p17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4" name="Google Shape;244;p17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5" name="Google Shape;245;p17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6" name="Google Shape;246;p17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7" name="Google Shape;247;p17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C5E47B4-E2C7-70AC-FA53-9EC2F25A450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5397253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7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51" name="Google Shape;251;p17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2" name="Google Shape;252;p17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3" name="Google Shape;253;p17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4" name="Google Shape;254;p17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5" name="Google Shape;255;p17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6" name="Google Shape;256;p17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7" name="Google Shape;257;p17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8" name="Google Shape;258;p17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9" name="Google Shape;259;p17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0" name="Google Shape;260;p17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1" name="Google Shape;261;p17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2" name="Google Shape;262;p17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3" name="Google Shape;263;p17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4" name="Google Shape;264;p17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5" name="Google Shape;265;p17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6" name="Google Shape;266;p17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7" name="Google Shape;267;p17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8" name="Google Shape;268;p17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CC6F57A-876C-D913-D287-EB29306155C4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1731873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userDrawn="1">
  <p:cSld name="02_Voc_Act_01_Vid"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7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72" name="Google Shape;272;p174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C8165FC-D6D0-6263-8957-54C8619024E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3064583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 userDrawn="1">
  <p:cSld name="12_Disposition personnalisée"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17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17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17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79" name="Google Shape;279;p17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80" name="Google Shape;280;p17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1" name="Google Shape;281;p17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82" name="Google Shape;282;p17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3" name="Google Shape;283;p17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84" name="Google Shape;284;p17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35F41E4-E11D-8B4D-0ECB-852CFCED98C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6353471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4191207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6462160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1201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818817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1006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07225" y="468651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071313457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826600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1284496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53352428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80911003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914969584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8482481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2116904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8703072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5184541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7931957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262006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2334211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5309499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1114355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3ACE24-BA98-A1EC-334E-C4366A2DBC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EC15851-FC9A-6BE1-F714-B2B0441D43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B8AC69C-38BD-A1B1-2BCE-3A41311842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04/01/2026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D9E4A2E-DA37-57DF-75D5-26EEADAB2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80CEB54-7639-B4E5-0824-F35B19799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14847998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FD7D03-318C-25FD-8530-474BCC57B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8F9E70F-4713-A9E3-2961-C80E0212DD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2136258-246D-57E8-AF37-33BDCF90E1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04/01/2026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FF3D65A-1F07-771B-3FB7-EA0E72CB0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EB919F9-3110-991A-BFE6-459A90F83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1319211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DAFAE2-187C-2384-4B86-430B125B2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D6D141F-8F86-75C0-2628-B10B48DAD6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BB19C45-4825-D0B1-525A-B48EE4447C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04/01/2026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425E333-C054-B106-0B7B-A9E6AE61F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1C8FD1E-EC4D-AF09-BF7F-A822A1B6A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6519238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CFD005-2D07-00BC-E96A-64E2482B0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70F1E95-A2F4-1D71-2379-31B5C91102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77D9F52-A048-4F28-202F-9EEE5E0D95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AA36BBE-C4D3-8FB9-7B6B-C111BF114B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04/01/2026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89E2360-FA03-1231-B4BF-1DDE9BE49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9590453-1589-6688-3F82-435C6CDCE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5698105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A70FE9-E546-9019-A10D-0D76DFD63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3AF698B-1EA5-88D2-D8DC-53D9904DC0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9468B39-1EC1-B244-DFC9-B47F3BC7F2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A0EB96C-4A07-AFC7-9EA0-EE2CCCFDCB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6EB6D6F-314C-D967-1BC8-9797E880D4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0B3D001-B4A3-0F04-8979-3B4922775C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04/01/2026</a:t>
            </a:fld>
            <a:endParaRPr lang="fr-MA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608D2C8-93A6-5CEA-6E31-F9A28EB55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AD3ED6E-DC0E-91BC-423F-EF1B6296F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77518440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0E061F-FCC1-AAEB-D2D3-CBF17F25C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788EF9E-B2CD-6F63-649A-710DCE90C9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04/01/2026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FEA49BD-0760-F549-C40B-C68EE2330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B5627FD-5721-8933-C1F7-DEC868CD6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7231034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987BA20-1C16-3A54-851F-6DEE2F14D5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04/01/2026</a:t>
            </a:fld>
            <a:endParaRPr lang="fr-MA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564332F-2ED0-D719-9637-85A6859F8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61824DE-6FC9-7363-E175-5B24D41C4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28810339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567142-CB7D-5617-B482-566215E26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2FBFD0-E9B6-053D-13B7-FE3E2920B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45044A4-76B7-3C0E-9B64-C45E63A469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DD957D7-DB64-E7C4-E923-9E3D69B132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04/01/2026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092534C-D384-39E0-AC0C-3777A2010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83EB4BE-9439-36DC-5C36-CDCB274F0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9157540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1FCD3C-C0A0-B8DB-F48A-FCD9078C3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349CCFB-52A5-A9B9-9E32-857D8D434D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81C0AE1-0D51-641A-7352-47CC911FE2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77279-A62F-CA69-0CDC-970B5EE2E9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04/01/2026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4A77665-0243-3F04-51F0-0DAE4D965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EB1D2A1-7D05-8E02-BA5B-7CCEDB6FB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68260364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B26239-9AC7-8D75-8184-BCCD7591C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2BE9701-2EEC-79FE-DBF7-64673D9E88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731D0A6-F177-D8F8-AEC0-2C24329173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04/01/2026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F9CE4AE-38F9-4B69-F710-C69E8D72F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F7F9AD-C26F-03F3-D796-095329173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34521488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C831C23-AC16-6B8B-8F78-F0FB01C7AF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7ECFDD3-AB7C-2568-1A40-693B666C57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1DE37B-492B-BEA5-1108-1F1C822C82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04/01/2026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7BA3C0-7F2B-EC09-AEDD-39835CFE5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032ED2F-A24A-C821-0AA1-DBE42583B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3140487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419930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9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7" name="Google Shape;347;p9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8" name="Google Shape;348;p97"/>
          <p:cNvSpPr>
            <a:spLocks noGrp="1"/>
          </p:cNvSpPr>
          <p:nvPr>
            <p:ph type="pic" idx="3"/>
          </p:nvPr>
        </p:nvSpPr>
        <p:spPr>
          <a:xfrm>
            <a:off x="3551984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9" name="Google Shape;349;p97"/>
          <p:cNvSpPr>
            <a:spLocks noGrp="1"/>
          </p:cNvSpPr>
          <p:nvPr>
            <p:ph type="pic" idx="4"/>
          </p:nvPr>
        </p:nvSpPr>
        <p:spPr>
          <a:xfrm>
            <a:off x="648510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0" name="Google Shape;350;p97"/>
          <p:cNvSpPr>
            <a:spLocks noGrp="1"/>
          </p:cNvSpPr>
          <p:nvPr>
            <p:ph type="pic" idx="5"/>
          </p:nvPr>
        </p:nvSpPr>
        <p:spPr>
          <a:xfrm>
            <a:off x="6455459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1" name="Google Shape;351;p97"/>
          <p:cNvSpPr>
            <a:spLocks noGrp="1"/>
          </p:cNvSpPr>
          <p:nvPr>
            <p:ph type="pic" idx="6"/>
          </p:nvPr>
        </p:nvSpPr>
        <p:spPr>
          <a:xfrm>
            <a:off x="3551984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2" name="Google Shape;352;p97"/>
          <p:cNvSpPr>
            <a:spLocks noGrp="1"/>
          </p:cNvSpPr>
          <p:nvPr>
            <p:ph type="pic" idx="7"/>
          </p:nvPr>
        </p:nvSpPr>
        <p:spPr>
          <a:xfrm>
            <a:off x="648510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3" name="Google Shape;353;p97"/>
          <p:cNvSpPr>
            <a:spLocks noGrp="1"/>
          </p:cNvSpPr>
          <p:nvPr>
            <p:ph type="pic" idx="8"/>
          </p:nvPr>
        </p:nvSpPr>
        <p:spPr>
          <a:xfrm>
            <a:off x="6455459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8118904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23"/>
          <p:cNvSpPr txBox="1"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7" name="Google Shape;367;p223"/>
          <p:cNvSpPr>
            <a:spLocks noGrp="1"/>
          </p:cNvSpPr>
          <p:nvPr>
            <p:ph type="pic" idx="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8" name="Google Shape;368;p223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86094572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2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1" name="Google Shape;371;p22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2" name="Google Shape;372;p22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7316925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22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977531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3_Voc_Act_01__Vidéo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736846" y="5371468"/>
            <a:ext cx="7670306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DA1437C-B6A2-8E9F-6A5F-C9245219EB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91999" y="2026860"/>
            <a:ext cx="5760000" cy="30168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3496192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2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226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1" name="Google Shape;381;p226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22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0116711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22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22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22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7" name="Google Shape;387;p22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9450904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228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22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91" name="Google Shape;391;p22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22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5678195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29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5" name="Google Shape;395;p229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229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229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229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229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0" name="Google Shape;400;p229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1" name="Google Shape;401;p229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2" name="Google Shape;402;p229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3" name="Google Shape;403;p229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229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5" name="Google Shape;405;p22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8690136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230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8" name="Google Shape;408;p23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9" name="Google Shape;409;p23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0" name="Google Shape;410;p23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23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23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6507602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231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5" name="Google Shape;415;p23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6" name="Google Shape;416;p23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7" name="Google Shape;417;p23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8" name="Google Shape;418;p23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9" name="Google Shape;419;p23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0" name="Google Shape;420;p23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1" name="Google Shape;421;p23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2" name="Google Shape;422;p23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3" name="Google Shape;423;p23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3165764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232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6" name="Google Shape;426;p232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232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28" name="Google Shape;428;p232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29" name="Google Shape;429;p232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0" name="Google Shape;430;p232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4980597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233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3" name="Google Shape;433;p233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233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5" name="Google Shape;435;p233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6" name="Google Shape;436;p233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7" name="Google Shape;437;p233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8" name="Google Shape;438;p233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39" name="Google Shape;439;p233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0" name="Google Shape;440;p233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1" name="Google Shape;441;p233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2" name="Google Shape;442;p233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3" name="Google Shape;443;p23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9972092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23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6" name="Google Shape;446;p23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47" name="Google Shape;447;p23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48" name="Google Shape;448;p23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49" name="Google Shape;449;p23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23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1" name="Google Shape;451;p234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2" name="Google Shape;452;p234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3" name="Google Shape;453;p234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4" name="Google Shape;454;p234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23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0840701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23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8" name="Google Shape;458;p235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235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0" name="Google Shape;460;p235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1" name="Google Shape;461;p235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2" name="Google Shape;462;p235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235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4" name="Google Shape;464;p235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5" name="Google Shape;465;p235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6" name="Google Shape;466;p235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7" name="Google Shape;467;p235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8" name="Google Shape;468;p235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9" name="Google Shape;469;p235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0" name="Google Shape;470;p235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1" name="Google Shape;471;p235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2" name="Google Shape;472;p235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3" name="Google Shape;473;p235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4" name="Google Shape;474;p235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5" name="Google Shape;475;p235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6" name="Google Shape;476;p235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6397745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0297629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1371279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1726303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004399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5333055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userDrawn="1">
  <p:cSld name="02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5" name="Google Shape;575;p14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0362803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3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2875D194-7997-DD02-E195-33204ECB2A3C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3544050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E2A07AA-C568-443C-19EA-675DD8D3DE1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3932622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02_Voc_Act_01_Mascotte"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204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7" name="Google Shape;587;p204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A1B23DE-73CA-FD9C-1432-06C0605DA75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8126022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0" name="Google Shape;590;p20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5530F24-093A-3F34-CB95-8334208992B6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463408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4" name="Google Shape;594;p20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5" name="Google Shape;595;p20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B1B6349-2885-E8E1-A65E-09BCC30E9E6C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6649127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4" name="Google Shape;604;p20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05" name="Google Shape;605;p20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6348058-6946-F8DA-0C61-0BE716766B1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7122613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9" name="Google Shape;609;p20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10" name="Google Shape;610;p209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44EE7AF-75EF-4A2C-5736-327FBE1E71A1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0750820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4" name="Google Shape;614;p210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5" name="Google Shape;615;p210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6" name="Google Shape;616;p210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7" name="Google Shape;617;p210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8" name="Google Shape;618;p210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9" name="Google Shape;619;p210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0" name="Google Shape;620;p210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1" name="Google Shape;621;p210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2" name="Google Shape;622;p210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3" name="Google Shape;623;p210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3566A7-4D1F-4B2E-E0EA-231F57BD2EF6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0629109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7" name="Google Shape;627;p21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8" name="Google Shape;628;p21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9" name="Google Shape;629;p21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0" name="Google Shape;630;p21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C3702E-1685-96C7-E4BA-9C9A9D452B7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4056110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4" name="Google Shape;634;p212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5" name="Google Shape;635;p212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6" name="Google Shape;636;p212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7" name="Google Shape;637;p212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8" name="Google Shape;638;p212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9" name="Google Shape;639;p212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0" name="Google Shape;640;p212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1" name="Google Shape;641;p212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AD310E4-52D6-DEC9-9706-19CEB3FB043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2176376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userDrawn="1">
  <p:cSld name="5_Voc_Act_01_4 Vignt+Txt"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5" name="Google Shape;645;p213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6" name="Google Shape;646;p213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7" name="Google Shape;647;p213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8" name="Google Shape;648;p213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9" name="Google Shape;649;p213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0" name="Google Shape;650;p213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46F32C5-EEF6-B0E2-DF03-187595F85A43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302843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4" name="Google Shape;654;p214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5" name="Google Shape;655;p214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6" name="Google Shape;656;p214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7" name="Google Shape;657;p214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8" name="Google Shape;658;p214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9" name="Google Shape;659;p214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60" name="Google Shape;660;p214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61" name="Google Shape;661;p214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F9311D2-C5C4-3ED8-A353-09595F24EF5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0105403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5" name="Google Shape;665;p215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6" name="Google Shape;666;p215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7" name="Google Shape;667;p215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8" name="Google Shape;668;p215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9" name="Google Shape;669;p215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0" name="Google Shape;670;p215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1" name="Google Shape;671;p215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2" name="Google Shape;672;p215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3" name="Google Shape;673;p215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74" name="Google Shape;674;p215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BB8FE4D-8C97-D347-FE42-754D011231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5471394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2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8" name="Google Shape;678;p216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79" name="Google Shape;679;p216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0" name="Google Shape;680;p216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1" name="Google Shape;681;p216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2" name="Google Shape;682;p216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EA8A9FC-CB83-74F0-D640-C70E66A4B9B9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7496884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2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6" name="Google Shape;686;p217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7" name="Google Shape;687;p217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8" name="Google Shape;688;p217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9" name="Google Shape;689;p217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0" name="Google Shape;690;p217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1" name="Google Shape;691;p217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2" name="Google Shape;692;p217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3" name="Google Shape;693;p217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4" name="Google Shape;694;p217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5" name="Google Shape;695;p217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0A46497-0E5B-7945-8662-96DF0534B2A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4540639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2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9" name="Google Shape;699;p21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0" name="Google Shape;700;p21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1" name="Google Shape;701;p21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2" name="Google Shape;702;p21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3" name="Google Shape;703;p21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4" name="Google Shape;704;p21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5" name="Google Shape;705;p21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6" name="Google Shape;706;p21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7" name="Google Shape;707;p21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419C79-9561-0AE3-E0EC-81285011455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9058375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2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1" name="Google Shape;711;p21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2" name="Google Shape;712;p21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3" name="Google Shape;713;p21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4" name="Google Shape;714;p21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5" name="Google Shape;715;p21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6" name="Google Shape;716;p21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7" name="Google Shape;717;p21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8" name="Google Shape;718;p21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9" name="Google Shape;719;p21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E94D056-16D2-E803-68C4-E2624B071877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857836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2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3" name="Google Shape;723;p22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4" name="Google Shape;724;p22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5" name="Google Shape;725;p22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6" name="Google Shape;726;p22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7" name="Google Shape;727;p22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8" name="Google Shape;728;p22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9" name="Google Shape;729;p22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0" name="Google Shape;730;p22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1" name="Google Shape;731;p22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2" name="Google Shape;732;p22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3" name="Google Shape;733;p22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4" name="Google Shape;734;p22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5" name="Google Shape;735;p22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6" name="Google Shape;736;p22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7" name="Google Shape;737;p22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8" name="Google Shape;738;p22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9" name="Google Shape;739;p22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40" name="Google Shape;740;p22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8D065A4-5840-07A5-4C82-FA1313CAE3A1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898653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3" name="Google Shape;743;p2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4" name="Google Shape;744;p2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5" name="Google Shape;745;p2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22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7" name="Google Shape;747;p22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8" name="Google Shape;748;p22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49" name="Google Shape;749;p22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0" name="Google Shape;750;p22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51" name="Google Shape;751;p22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2" name="Google Shape;752;p22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53" name="Google Shape;753;p22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246878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 userDrawn="1">
  <p:cSld name="15_Disposition personnalisée"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5" name="Google Shape;755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56" name="Google Shape;756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757" name="Google Shape;757;p22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758" name="Google Shape;758;p2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759" name="Google Shape;759;p2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22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61" name="Google Shape;761;p2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2" name="Google Shape;762;p22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63" name="Google Shape;763;p2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764" name="Google Shape;764;p22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65" name="Google Shape;765;p22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6" name="Google Shape;766;p22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7" name="Google Shape;767;p22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8" name="Google Shape;768;p22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9" name="Google Shape;769;p22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0" name="Google Shape;770;p22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315DF2E1-6FC4-6AA5-2957-0894C1CCA6F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1342730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7111385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8195155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5.xml"/><Relationship Id="rId21" Type="http://schemas.openxmlformats.org/officeDocument/2006/relationships/slideLayout" Target="../slideLayouts/slideLayout23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23" Type="http://schemas.openxmlformats.org/officeDocument/2006/relationships/image" Target="../media/image3.jpg"/><Relationship Id="rId10" Type="http://schemas.openxmlformats.org/officeDocument/2006/relationships/slideLayout" Target="../slideLayouts/slideLayout12.xml"/><Relationship Id="rId19" Type="http://schemas.openxmlformats.org/officeDocument/2006/relationships/slideLayout" Target="../slideLayouts/slideLayout21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Relationship Id="rId22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1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26.xml"/><Relationship Id="rId21" Type="http://schemas.openxmlformats.org/officeDocument/2006/relationships/image" Target="../media/image3.jpg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40.xml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20" Type="http://schemas.openxmlformats.org/officeDocument/2006/relationships/theme" Target="../theme/theme3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33.xml"/><Relationship Id="rId19" Type="http://schemas.openxmlformats.org/officeDocument/2006/relationships/slideLayout" Target="../slideLayouts/slideLayout42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slideLayout" Target="../slideLayouts/slideLayout55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4.xml"/><Relationship Id="rId1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4.xml"/><Relationship Id="rId16" Type="http://schemas.openxmlformats.org/officeDocument/2006/relationships/slideLayout" Target="../slideLayouts/slideLayout58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7.xml"/><Relationship Id="rId15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52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slideLayout" Target="../slideLayouts/slideLayout5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18" Type="http://schemas.openxmlformats.org/officeDocument/2006/relationships/theme" Target="../theme/theme5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17" Type="http://schemas.openxmlformats.org/officeDocument/2006/relationships/slideLayout" Target="../slideLayouts/slideLayout76.xml"/><Relationship Id="rId2" Type="http://schemas.openxmlformats.org/officeDocument/2006/relationships/slideLayout" Target="../slideLayouts/slideLayout61.xml"/><Relationship Id="rId16" Type="http://schemas.openxmlformats.org/officeDocument/2006/relationships/slideLayout" Target="../slideLayouts/slideLayout75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69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7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slideLayout" Target="../slideLayouts/slideLayout89.xml"/><Relationship Id="rId18" Type="http://schemas.openxmlformats.org/officeDocument/2006/relationships/slideLayout" Target="../slideLayouts/slideLayout94.xml"/><Relationship Id="rId3" Type="http://schemas.openxmlformats.org/officeDocument/2006/relationships/slideLayout" Target="../slideLayouts/slideLayout79.xml"/><Relationship Id="rId21" Type="http://schemas.openxmlformats.org/officeDocument/2006/relationships/slideLayout" Target="../slideLayouts/slideLayout97.xml"/><Relationship Id="rId7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88.xml"/><Relationship Id="rId17" Type="http://schemas.openxmlformats.org/officeDocument/2006/relationships/slideLayout" Target="../slideLayouts/slideLayout93.xml"/><Relationship Id="rId2" Type="http://schemas.openxmlformats.org/officeDocument/2006/relationships/slideLayout" Target="../slideLayouts/slideLayout78.xml"/><Relationship Id="rId16" Type="http://schemas.openxmlformats.org/officeDocument/2006/relationships/slideLayout" Target="../slideLayouts/slideLayout92.xml"/><Relationship Id="rId20" Type="http://schemas.openxmlformats.org/officeDocument/2006/relationships/slideLayout" Target="../slideLayouts/slideLayout96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24" Type="http://schemas.openxmlformats.org/officeDocument/2006/relationships/image" Target="../media/image3.jpg"/><Relationship Id="rId5" Type="http://schemas.openxmlformats.org/officeDocument/2006/relationships/slideLayout" Target="../slideLayouts/slideLayout81.xml"/><Relationship Id="rId15" Type="http://schemas.openxmlformats.org/officeDocument/2006/relationships/slideLayout" Target="../slideLayouts/slideLayout91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86.xml"/><Relationship Id="rId19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Relationship Id="rId14" Type="http://schemas.openxmlformats.org/officeDocument/2006/relationships/slideLayout" Target="../slideLayouts/slideLayout90.xml"/><Relationship Id="rId22" Type="http://schemas.openxmlformats.org/officeDocument/2006/relationships/slideLayout" Target="../slideLayouts/slideLayout9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6.xml"/><Relationship Id="rId13" Type="http://schemas.openxmlformats.org/officeDocument/2006/relationships/slideLayout" Target="../slideLayouts/slideLayout111.xml"/><Relationship Id="rId18" Type="http://schemas.openxmlformats.org/officeDocument/2006/relationships/slideLayout" Target="../slideLayouts/slideLayout116.xml"/><Relationship Id="rId3" Type="http://schemas.openxmlformats.org/officeDocument/2006/relationships/slideLayout" Target="../slideLayouts/slideLayout101.xml"/><Relationship Id="rId21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05.xml"/><Relationship Id="rId12" Type="http://schemas.openxmlformats.org/officeDocument/2006/relationships/slideLayout" Target="../slideLayouts/slideLayout110.xml"/><Relationship Id="rId17" Type="http://schemas.openxmlformats.org/officeDocument/2006/relationships/slideLayout" Target="../slideLayouts/slideLayout115.xml"/><Relationship Id="rId2" Type="http://schemas.openxmlformats.org/officeDocument/2006/relationships/slideLayout" Target="../slideLayouts/slideLayout100.xml"/><Relationship Id="rId16" Type="http://schemas.openxmlformats.org/officeDocument/2006/relationships/slideLayout" Target="../slideLayouts/slideLayout114.xml"/><Relationship Id="rId20" Type="http://schemas.openxmlformats.org/officeDocument/2006/relationships/slideLayout" Target="../slideLayouts/slideLayout118.xml"/><Relationship Id="rId1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4.xml"/><Relationship Id="rId11" Type="http://schemas.openxmlformats.org/officeDocument/2006/relationships/slideLayout" Target="../slideLayouts/slideLayout109.xml"/><Relationship Id="rId24" Type="http://schemas.openxmlformats.org/officeDocument/2006/relationships/image" Target="../media/image3.jpg"/><Relationship Id="rId5" Type="http://schemas.openxmlformats.org/officeDocument/2006/relationships/slideLayout" Target="../slideLayouts/slideLayout103.xml"/><Relationship Id="rId15" Type="http://schemas.openxmlformats.org/officeDocument/2006/relationships/slideLayout" Target="../slideLayouts/slideLayout113.xml"/><Relationship Id="rId23" Type="http://schemas.openxmlformats.org/officeDocument/2006/relationships/theme" Target="../theme/theme7.xml"/><Relationship Id="rId10" Type="http://schemas.openxmlformats.org/officeDocument/2006/relationships/slideLayout" Target="../slideLayouts/slideLayout108.xml"/><Relationship Id="rId19" Type="http://schemas.openxmlformats.org/officeDocument/2006/relationships/slideLayout" Target="../slideLayouts/slideLayout117.xml"/><Relationship Id="rId4" Type="http://schemas.openxmlformats.org/officeDocument/2006/relationships/slideLayout" Target="../slideLayouts/slideLayout102.xml"/><Relationship Id="rId9" Type="http://schemas.openxmlformats.org/officeDocument/2006/relationships/slideLayout" Target="../slideLayouts/slideLayout107.xml"/><Relationship Id="rId14" Type="http://schemas.openxmlformats.org/officeDocument/2006/relationships/slideLayout" Target="../slideLayouts/slideLayout112.xml"/><Relationship Id="rId22" Type="http://schemas.openxmlformats.org/officeDocument/2006/relationships/slideLayout" Target="../slideLayouts/slideLayout12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8.xml"/><Relationship Id="rId13" Type="http://schemas.openxmlformats.org/officeDocument/2006/relationships/slideLayout" Target="../slideLayouts/slideLayout133.xml"/><Relationship Id="rId18" Type="http://schemas.openxmlformats.org/officeDocument/2006/relationships/slideLayout" Target="../slideLayouts/slideLayout138.xml"/><Relationship Id="rId26" Type="http://schemas.openxmlformats.org/officeDocument/2006/relationships/slideLayout" Target="../slideLayouts/slideLayout146.xml"/><Relationship Id="rId3" Type="http://schemas.openxmlformats.org/officeDocument/2006/relationships/slideLayout" Target="../slideLayouts/slideLayout123.xml"/><Relationship Id="rId21" Type="http://schemas.openxmlformats.org/officeDocument/2006/relationships/slideLayout" Target="../slideLayouts/slideLayout141.xml"/><Relationship Id="rId7" Type="http://schemas.openxmlformats.org/officeDocument/2006/relationships/slideLayout" Target="../slideLayouts/slideLayout127.xml"/><Relationship Id="rId12" Type="http://schemas.openxmlformats.org/officeDocument/2006/relationships/slideLayout" Target="../slideLayouts/slideLayout132.xml"/><Relationship Id="rId17" Type="http://schemas.openxmlformats.org/officeDocument/2006/relationships/slideLayout" Target="../slideLayouts/slideLayout137.xml"/><Relationship Id="rId25" Type="http://schemas.openxmlformats.org/officeDocument/2006/relationships/slideLayout" Target="../slideLayouts/slideLayout145.xml"/><Relationship Id="rId2" Type="http://schemas.openxmlformats.org/officeDocument/2006/relationships/slideLayout" Target="../slideLayouts/slideLayout122.xml"/><Relationship Id="rId16" Type="http://schemas.openxmlformats.org/officeDocument/2006/relationships/slideLayout" Target="../slideLayouts/slideLayout136.xml"/><Relationship Id="rId20" Type="http://schemas.openxmlformats.org/officeDocument/2006/relationships/slideLayout" Target="../slideLayouts/slideLayout140.xml"/><Relationship Id="rId29" Type="http://schemas.openxmlformats.org/officeDocument/2006/relationships/image" Target="../media/image12.jpg"/><Relationship Id="rId1" Type="http://schemas.openxmlformats.org/officeDocument/2006/relationships/slideLayout" Target="../slideLayouts/slideLayout121.xml"/><Relationship Id="rId6" Type="http://schemas.openxmlformats.org/officeDocument/2006/relationships/slideLayout" Target="../slideLayouts/slideLayout126.xml"/><Relationship Id="rId11" Type="http://schemas.openxmlformats.org/officeDocument/2006/relationships/slideLayout" Target="../slideLayouts/slideLayout131.xml"/><Relationship Id="rId24" Type="http://schemas.openxmlformats.org/officeDocument/2006/relationships/slideLayout" Target="../slideLayouts/slideLayout144.xml"/><Relationship Id="rId5" Type="http://schemas.openxmlformats.org/officeDocument/2006/relationships/slideLayout" Target="../slideLayouts/slideLayout125.xml"/><Relationship Id="rId15" Type="http://schemas.openxmlformats.org/officeDocument/2006/relationships/slideLayout" Target="../slideLayouts/slideLayout135.xml"/><Relationship Id="rId23" Type="http://schemas.openxmlformats.org/officeDocument/2006/relationships/slideLayout" Target="../slideLayouts/slideLayout143.xml"/><Relationship Id="rId28" Type="http://schemas.openxmlformats.org/officeDocument/2006/relationships/theme" Target="../theme/theme8.xml"/><Relationship Id="rId10" Type="http://schemas.openxmlformats.org/officeDocument/2006/relationships/slideLayout" Target="../slideLayouts/slideLayout130.xml"/><Relationship Id="rId19" Type="http://schemas.openxmlformats.org/officeDocument/2006/relationships/slideLayout" Target="../slideLayouts/slideLayout139.xml"/><Relationship Id="rId4" Type="http://schemas.openxmlformats.org/officeDocument/2006/relationships/slideLayout" Target="../slideLayouts/slideLayout124.xml"/><Relationship Id="rId9" Type="http://schemas.openxmlformats.org/officeDocument/2006/relationships/slideLayout" Target="../slideLayouts/slideLayout129.xml"/><Relationship Id="rId14" Type="http://schemas.openxmlformats.org/officeDocument/2006/relationships/slideLayout" Target="../slideLayouts/slideLayout134.xml"/><Relationship Id="rId22" Type="http://schemas.openxmlformats.org/officeDocument/2006/relationships/slideLayout" Target="../slideLayouts/slideLayout142.xml"/><Relationship Id="rId27" Type="http://schemas.openxmlformats.org/officeDocument/2006/relationships/slideLayout" Target="../slideLayouts/slideLayout14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5.xml"/><Relationship Id="rId13" Type="http://schemas.openxmlformats.org/officeDocument/2006/relationships/slideLayout" Target="../slideLayouts/slideLayout160.xml"/><Relationship Id="rId3" Type="http://schemas.openxmlformats.org/officeDocument/2006/relationships/slideLayout" Target="../slideLayouts/slideLayout150.xml"/><Relationship Id="rId7" Type="http://schemas.openxmlformats.org/officeDocument/2006/relationships/slideLayout" Target="../slideLayouts/slideLayout154.xml"/><Relationship Id="rId12" Type="http://schemas.openxmlformats.org/officeDocument/2006/relationships/slideLayout" Target="../slideLayouts/slideLayout159.xml"/><Relationship Id="rId2" Type="http://schemas.openxmlformats.org/officeDocument/2006/relationships/slideLayout" Target="../slideLayouts/slideLayout149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48.xml"/><Relationship Id="rId6" Type="http://schemas.openxmlformats.org/officeDocument/2006/relationships/slideLayout" Target="../slideLayouts/slideLayout153.xml"/><Relationship Id="rId11" Type="http://schemas.openxmlformats.org/officeDocument/2006/relationships/slideLayout" Target="../slideLayouts/slideLayout158.xml"/><Relationship Id="rId5" Type="http://schemas.openxmlformats.org/officeDocument/2006/relationships/slideLayout" Target="../slideLayouts/slideLayout152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157.xml"/><Relationship Id="rId4" Type="http://schemas.openxmlformats.org/officeDocument/2006/relationships/slideLayout" Target="../slideLayouts/slideLayout151.xml"/><Relationship Id="rId9" Type="http://schemas.openxmlformats.org/officeDocument/2006/relationships/slideLayout" Target="../slideLayouts/slideLayout156.xml"/><Relationship Id="rId14" Type="http://schemas.openxmlformats.org/officeDocument/2006/relationships/slideLayout" Target="../slideLayouts/slideLayout161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9.xml"/><Relationship Id="rId3" Type="http://schemas.openxmlformats.org/officeDocument/2006/relationships/slideLayout" Target="../slideLayouts/slideLayout164.xml"/><Relationship Id="rId7" Type="http://schemas.openxmlformats.org/officeDocument/2006/relationships/slideLayout" Target="../slideLayouts/slideLayout168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63.xml"/><Relationship Id="rId1" Type="http://schemas.openxmlformats.org/officeDocument/2006/relationships/slideLayout" Target="../slideLayouts/slideLayout162.xml"/><Relationship Id="rId6" Type="http://schemas.openxmlformats.org/officeDocument/2006/relationships/slideLayout" Target="../slideLayouts/slideLayout167.xml"/><Relationship Id="rId11" Type="http://schemas.openxmlformats.org/officeDocument/2006/relationships/slideLayout" Target="../slideLayouts/slideLayout172.xml"/><Relationship Id="rId5" Type="http://schemas.openxmlformats.org/officeDocument/2006/relationships/slideLayout" Target="../slideLayouts/slideLayout166.xml"/><Relationship Id="rId10" Type="http://schemas.openxmlformats.org/officeDocument/2006/relationships/slideLayout" Target="../slideLayouts/slideLayout171.xml"/><Relationship Id="rId4" Type="http://schemas.openxmlformats.org/officeDocument/2006/relationships/slideLayout" Target="../slideLayouts/slideLayout165.xml"/><Relationship Id="rId9" Type="http://schemas.openxmlformats.org/officeDocument/2006/relationships/slideLayout" Target="../slideLayouts/slideLayout170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73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1.xml"/><Relationship Id="rId13" Type="http://schemas.openxmlformats.org/officeDocument/2006/relationships/slideLayout" Target="../slideLayouts/slideLayout186.xml"/><Relationship Id="rId18" Type="http://schemas.openxmlformats.org/officeDocument/2006/relationships/slideLayout" Target="../slideLayouts/slideLayout191.xml"/><Relationship Id="rId3" Type="http://schemas.openxmlformats.org/officeDocument/2006/relationships/slideLayout" Target="../slideLayouts/slideLayout176.xml"/><Relationship Id="rId21" Type="http://schemas.openxmlformats.org/officeDocument/2006/relationships/theme" Target="../theme/theme12.xml"/><Relationship Id="rId7" Type="http://schemas.openxmlformats.org/officeDocument/2006/relationships/slideLayout" Target="../slideLayouts/slideLayout180.xml"/><Relationship Id="rId12" Type="http://schemas.openxmlformats.org/officeDocument/2006/relationships/slideLayout" Target="../slideLayouts/slideLayout185.xml"/><Relationship Id="rId17" Type="http://schemas.openxmlformats.org/officeDocument/2006/relationships/slideLayout" Target="../slideLayouts/slideLayout190.xml"/><Relationship Id="rId2" Type="http://schemas.openxmlformats.org/officeDocument/2006/relationships/slideLayout" Target="../slideLayouts/slideLayout175.xml"/><Relationship Id="rId16" Type="http://schemas.openxmlformats.org/officeDocument/2006/relationships/slideLayout" Target="../slideLayouts/slideLayout189.xml"/><Relationship Id="rId20" Type="http://schemas.openxmlformats.org/officeDocument/2006/relationships/slideLayout" Target="../slideLayouts/slideLayout193.xml"/><Relationship Id="rId1" Type="http://schemas.openxmlformats.org/officeDocument/2006/relationships/slideLayout" Target="../slideLayouts/slideLayout174.xml"/><Relationship Id="rId6" Type="http://schemas.openxmlformats.org/officeDocument/2006/relationships/slideLayout" Target="../slideLayouts/slideLayout179.xml"/><Relationship Id="rId11" Type="http://schemas.openxmlformats.org/officeDocument/2006/relationships/slideLayout" Target="../slideLayouts/slideLayout184.xml"/><Relationship Id="rId5" Type="http://schemas.openxmlformats.org/officeDocument/2006/relationships/slideLayout" Target="../slideLayouts/slideLayout178.xml"/><Relationship Id="rId15" Type="http://schemas.openxmlformats.org/officeDocument/2006/relationships/slideLayout" Target="../slideLayouts/slideLayout188.xml"/><Relationship Id="rId10" Type="http://schemas.openxmlformats.org/officeDocument/2006/relationships/slideLayout" Target="../slideLayouts/slideLayout183.xml"/><Relationship Id="rId19" Type="http://schemas.openxmlformats.org/officeDocument/2006/relationships/slideLayout" Target="../slideLayouts/slideLayout192.xml"/><Relationship Id="rId4" Type="http://schemas.openxmlformats.org/officeDocument/2006/relationships/slideLayout" Target="../slideLayouts/slideLayout177.xml"/><Relationship Id="rId9" Type="http://schemas.openxmlformats.org/officeDocument/2006/relationships/slideLayout" Target="../slideLayouts/slideLayout182.xml"/><Relationship Id="rId14" Type="http://schemas.openxmlformats.org/officeDocument/2006/relationships/slideLayout" Target="../slideLayouts/slideLayout187.xml"/><Relationship Id="rId22" Type="http://schemas.openxmlformats.org/officeDocument/2006/relationships/image" Target="../media/image3.jp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1.xml"/><Relationship Id="rId13" Type="http://schemas.openxmlformats.org/officeDocument/2006/relationships/slideLayout" Target="../slideLayouts/slideLayout206.xml"/><Relationship Id="rId18" Type="http://schemas.openxmlformats.org/officeDocument/2006/relationships/slideLayout" Target="../slideLayouts/slideLayout211.xml"/><Relationship Id="rId3" Type="http://schemas.openxmlformats.org/officeDocument/2006/relationships/slideLayout" Target="../slideLayouts/slideLayout196.xml"/><Relationship Id="rId21" Type="http://schemas.openxmlformats.org/officeDocument/2006/relationships/slideLayout" Target="../slideLayouts/slideLayout214.xml"/><Relationship Id="rId7" Type="http://schemas.openxmlformats.org/officeDocument/2006/relationships/slideLayout" Target="../slideLayouts/slideLayout200.xml"/><Relationship Id="rId12" Type="http://schemas.openxmlformats.org/officeDocument/2006/relationships/slideLayout" Target="../slideLayouts/slideLayout205.xml"/><Relationship Id="rId17" Type="http://schemas.openxmlformats.org/officeDocument/2006/relationships/slideLayout" Target="../slideLayouts/slideLayout210.xml"/><Relationship Id="rId25" Type="http://schemas.openxmlformats.org/officeDocument/2006/relationships/image" Target="../media/image12.jpg"/><Relationship Id="rId2" Type="http://schemas.openxmlformats.org/officeDocument/2006/relationships/slideLayout" Target="../slideLayouts/slideLayout195.xml"/><Relationship Id="rId16" Type="http://schemas.openxmlformats.org/officeDocument/2006/relationships/slideLayout" Target="../slideLayouts/slideLayout209.xml"/><Relationship Id="rId20" Type="http://schemas.openxmlformats.org/officeDocument/2006/relationships/slideLayout" Target="../slideLayouts/slideLayout213.xml"/><Relationship Id="rId1" Type="http://schemas.openxmlformats.org/officeDocument/2006/relationships/slideLayout" Target="../slideLayouts/slideLayout194.xml"/><Relationship Id="rId6" Type="http://schemas.openxmlformats.org/officeDocument/2006/relationships/slideLayout" Target="../slideLayouts/slideLayout199.xml"/><Relationship Id="rId11" Type="http://schemas.openxmlformats.org/officeDocument/2006/relationships/slideLayout" Target="../slideLayouts/slideLayout204.xml"/><Relationship Id="rId24" Type="http://schemas.openxmlformats.org/officeDocument/2006/relationships/theme" Target="../theme/theme13.xml"/><Relationship Id="rId5" Type="http://schemas.openxmlformats.org/officeDocument/2006/relationships/slideLayout" Target="../slideLayouts/slideLayout198.xml"/><Relationship Id="rId15" Type="http://schemas.openxmlformats.org/officeDocument/2006/relationships/slideLayout" Target="../slideLayouts/slideLayout208.xml"/><Relationship Id="rId23" Type="http://schemas.openxmlformats.org/officeDocument/2006/relationships/slideLayout" Target="../slideLayouts/slideLayout216.xml"/><Relationship Id="rId10" Type="http://schemas.openxmlformats.org/officeDocument/2006/relationships/slideLayout" Target="../slideLayouts/slideLayout203.xml"/><Relationship Id="rId19" Type="http://schemas.openxmlformats.org/officeDocument/2006/relationships/slideLayout" Target="../slideLayouts/slideLayout212.xml"/><Relationship Id="rId4" Type="http://schemas.openxmlformats.org/officeDocument/2006/relationships/slideLayout" Target="../slideLayouts/slideLayout197.xml"/><Relationship Id="rId9" Type="http://schemas.openxmlformats.org/officeDocument/2006/relationships/slideLayout" Target="../slideLayouts/slideLayout202.xml"/><Relationship Id="rId14" Type="http://schemas.openxmlformats.org/officeDocument/2006/relationships/slideLayout" Target="../slideLayouts/slideLayout207.xml"/><Relationship Id="rId22" Type="http://schemas.openxmlformats.org/officeDocument/2006/relationships/slideLayout" Target="../slideLayouts/slideLayout2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834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92"/>
          <p:cNvSpPr txBox="1">
            <a:spLocks noGrp="1"/>
          </p:cNvSpPr>
          <p:nvPr>
            <p:ph type="title"/>
          </p:nvPr>
        </p:nvSpPr>
        <p:spPr>
          <a:xfrm>
            <a:off x="650128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  <p:sldLayoutId id="2147483692" r:id="rId18"/>
    <p:sldLayoutId id="2147483693" r:id="rId19"/>
    <p:sldLayoutId id="2147483694" r:id="rId20"/>
    <p:sldLayoutId id="2147483695" r:id="rId21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1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9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97" r:id="rId1"/>
    <p:sldLayoutId id="2147483701" r:id="rId2"/>
    <p:sldLayoutId id="2147483702" r:id="rId3"/>
    <p:sldLayoutId id="2147483703" r:id="rId4"/>
    <p:sldLayoutId id="2147483797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  <p:sldLayoutId id="2147483713" r:id="rId15"/>
    <p:sldLayoutId id="2147483798" r:id="rId16"/>
    <p:sldLayoutId id="2147483799" r:id="rId17"/>
    <p:sldLayoutId id="2147483800" r:id="rId18"/>
    <p:sldLayoutId id="2147483801" r:id="rId19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10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10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p1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  <p:sldLayoutId id="2147483764" r:id="rId14"/>
    <p:sldLayoutId id="2147483765" r:id="rId15"/>
    <p:sldLayoutId id="2147483766" r:id="rId16"/>
    <p:sldLayoutId id="2147483767" r:id="rId17"/>
    <p:sldLayoutId id="2147483768" r:id="rId18"/>
    <p:sldLayoutId id="2147483769" r:id="rId19"/>
    <p:sldLayoutId id="2147483770" r:id="rId20"/>
    <p:sldLayoutId id="2147483771" r:id="rId21"/>
    <p:sldLayoutId id="2147483772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p1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74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  <p:sldLayoutId id="2147483789" r:id="rId14"/>
    <p:sldLayoutId id="2147483790" r:id="rId15"/>
    <p:sldLayoutId id="2147483791" r:id="rId16"/>
    <p:sldLayoutId id="2147483792" r:id="rId17"/>
    <p:sldLayoutId id="2147483793" r:id="rId18"/>
    <p:sldLayoutId id="2147483794" r:id="rId19"/>
    <p:sldLayoutId id="2147483795" r:id="rId20"/>
    <p:sldLayoutId id="2147483796" r:id="rId21"/>
    <p:sldLayoutId id="2147483804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9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6575560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15" r:id="rId10"/>
    <p:sldLayoutId id="2147483816" r:id="rId11"/>
    <p:sldLayoutId id="2147483817" r:id="rId12"/>
    <p:sldLayoutId id="2147483818" r:id="rId13"/>
    <p:sldLayoutId id="2147483819" r:id="rId14"/>
    <p:sldLayoutId id="2147483820" r:id="rId15"/>
    <p:sldLayoutId id="2147483821" r:id="rId16"/>
    <p:sldLayoutId id="2147483822" r:id="rId17"/>
    <p:sldLayoutId id="2147483823" r:id="rId18"/>
    <p:sldLayoutId id="2147483824" r:id="rId19"/>
    <p:sldLayoutId id="2147483825" r:id="rId20"/>
    <p:sldLayoutId id="2147483826" r:id="rId21"/>
    <p:sldLayoutId id="2147483827" r:id="rId22"/>
    <p:sldLayoutId id="2147483828" r:id="rId23"/>
    <p:sldLayoutId id="2147483829" r:id="rId24"/>
    <p:sldLayoutId id="2147483830" r:id="rId25"/>
    <p:sldLayoutId id="2147483831" r:id="rId26"/>
    <p:sldLayoutId id="2147483832" r:id="rId27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4513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658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61" r:id="rId10"/>
    <p:sldLayoutId id="214748386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6853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9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8001123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66" r:id="rId1"/>
    <p:sldLayoutId id="2147483867" r:id="rId2"/>
    <p:sldLayoutId id="2147483868" r:id="rId3"/>
    <p:sldLayoutId id="2147483869" r:id="rId4"/>
    <p:sldLayoutId id="2147483870" r:id="rId5"/>
    <p:sldLayoutId id="2147483871" r:id="rId6"/>
    <p:sldLayoutId id="2147483872" r:id="rId7"/>
    <p:sldLayoutId id="2147483873" r:id="rId8"/>
    <p:sldLayoutId id="2147483874" r:id="rId9"/>
    <p:sldLayoutId id="2147483875" r:id="rId10"/>
    <p:sldLayoutId id="2147483876" r:id="rId11"/>
    <p:sldLayoutId id="2147483877" r:id="rId12"/>
    <p:sldLayoutId id="2147483878" r:id="rId13"/>
    <p:sldLayoutId id="2147483879" r:id="rId14"/>
    <p:sldLayoutId id="2147483880" r:id="rId15"/>
    <p:sldLayoutId id="2147483881" r:id="rId16"/>
    <p:sldLayoutId id="2147483882" r:id="rId17"/>
    <p:sldLayoutId id="2147483883" r:id="rId18"/>
    <p:sldLayoutId id="2147483884" r:id="rId19"/>
    <p:sldLayoutId id="2147483885" r:id="rId20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1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8470381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87" r:id="rId1"/>
    <p:sldLayoutId id="2147483888" r:id="rId2"/>
    <p:sldLayoutId id="2147483889" r:id="rId3"/>
    <p:sldLayoutId id="2147483890" r:id="rId4"/>
    <p:sldLayoutId id="2147483891" r:id="rId5"/>
    <p:sldLayoutId id="2147483892" r:id="rId6"/>
    <p:sldLayoutId id="2147483893" r:id="rId7"/>
    <p:sldLayoutId id="2147483894" r:id="rId8"/>
    <p:sldLayoutId id="2147483895" r:id="rId9"/>
    <p:sldLayoutId id="2147483896" r:id="rId10"/>
    <p:sldLayoutId id="2147483897" r:id="rId11"/>
    <p:sldLayoutId id="2147483898" r:id="rId12"/>
    <p:sldLayoutId id="2147483899" r:id="rId13"/>
    <p:sldLayoutId id="2147483900" r:id="rId14"/>
    <p:sldLayoutId id="2147483901" r:id="rId15"/>
    <p:sldLayoutId id="2147483902" r:id="rId16"/>
    <p:sldLayoutId id="2147483903" r:id="rId17"/>
    <p:sldLayoutId id="2147483904" r:id="rId18"/>
    <p:sldLayoutId id="2147483905" r:id="rId19"/>
    <p:sldLayoutId id="2147483906" r:id="rId20"/>
    <p:sldLayoutId id="2147483907" r:id="rId21"/>
    <p:sldLayoutId id="2147483908" r:id="rId22"/>
    <p:sldLayoutId id="2147483909" r:id="rId23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6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gi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25.png"/><Relationship Id="rId7" Type="http://schemas.openxmlformats.org/officeDocument/2006/relationships/image" Target="../media/image11.pn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7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10" Type="http://schemas.openxmlformats.org/officeDocument/2006/relationships/image" Target="../media/image30.png"/><Relationship Id="rId4" Type="http://schemas.openxmlformats.org/officeDocument/2006/relationships/image" Target="../media/image26.png"/><Relationship Id="rId9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gif"/><Relationship Id="rId13" Type="http://schemas.openxmlformats.org/officeDocument/2006/relationships/image" Target="../media/image36.png"/><Relationship Id="rId3" Type="http://schemas.microsoft.com/office/2007/relationships/media" Target="../media/media2.mp4"/><Relationship Id="rId7" Type="http://schemas.openxmlformats.org/officeDocument/2006/relationships/image" Target="../media/image18.png"/><Relationship Id="rId12" Type="http://schemas.openxmlformats.org/officeDocument/2006/relationships/image" Target="../media/image3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2.xml"/><Relationship Id="rId11" Type="http://schemas.openxmlformats.org/officeDocument/2006/relationships/image" Target="../media/image34.png"/><Relationship Id="rId5" Type="http://schemas.openxmlformats.org/officeDocument/2006/relationships/slideLayout" Target="../slideLayouts/slideLayout122.xml"/><Relationship Id="rId15" Type="http://schemas.openxmlformats.org/officeDocument/2006/relationships/image" Target="../media/image38.png"/><Relationship Id="rId10" Type="http://schemas.openxmlformats.org/officeDocument/2006/relationships/image" Target="../media/image33.png"/><Relationship Id="rId4" Type="http://schemas.openxmlformats.org/officeDocument/2006/relationships/video" Target="../media/media2.mp4"/><Relationship Id="rId9" Type="http://schemas.openxmlformats.org/officeDocument/2006/relationships/image" Target="../media/image32.png"/><Relationship Id="rId14" Type="http://schemas.openxmlformats.org/officeDocument/2006/relationships/image" Target="../media/image3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8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slideLayout" Target="../slideLayouts/slideLayout124.xml"/><Relationship Id="rId7" Type="http://schemas.openxmlformats.org/officeDocument/2006/relationships/image" Target="../media/image44.png"/><Relationship Id="rId12" Type="http://schemas.openxmlformats.org/officeDocument/2006/relationships/image" Target="../media/image38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2.gif"/><Relationship Id="rId11" Type="http://schemas.openxmlformats.org/officeDocument/2006/relationships/image" Target="../media/image37.png"/><Relationship Id="rId5" Type="http://schemas.openxmlformats.org/officeDocument/2006/relationships/image" Target="../media/image43.png"/><Relationship Id="rId10" Type="http://schemas.openxmlformats.org/officeDocument/2006/relationships/image" Target="../media/image36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7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4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slideLayout" Target="../slideLayouts/slideLayout22.xml"/><Relationship Id="rId7" Type="http://schemas.openxmlformats.org/officeDocument/2006/relationships/image" Target="../media/image34.png"/><Relationship Id="rId12" Type="http://schemas.openxmlformats.org/officeDocument/2006/relationships/image" Target="../media/image46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11" Type="http://schemas.openxmlformats.org/officeDocument/2006/relationships/image" Target="../media/image38.png"/><Relationship Id="rId5" Type="http://schemas.openxmlformats.org/officeDocument/2006/relationships/image" Target="../media/image22.gif"/><Relationship Id="rId10" Type="http://schemas.openxmlformats.org/officeDocument/2006/relationships/image" Target="../media/image37.pn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8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image" Target="../media/image47.png"/><Relationship Id="rId4" Type="http://schemas.openxmlformats.org/officeDocument/2006/relationships/image" Target="../media/image34.png"/><Relationship Id="rId9" Type="http://schemas.openxmlformats.org/officeDocument/2006/relationships/image" Target="../media/image22.gi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48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18.png"/><Relationship Id="rId9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7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7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7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4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48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17.png"/><Relationship Id="rId9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7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8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4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48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17.png"/><Relationship Id="rId9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7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8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4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49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4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173.xml"/><Relationship Id="rId5" Type="http://schemas.openxmlformats.org/officeDocument/2006/relationships/image" Target="../media/image27.png"/><Relationship Id="rId4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37.png"/><Relationship Id="rId12" Type="http://schemas.openxmlformats.org/officeDocument/2006/relationships/image" Target="../media/image5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6.png"/><Relationship Id="rId11" Type="http://schemas.openxmlformats.org/officeDocument/2006/relationships/image" Target="../media/image53.png"/><Relationship Id="rId5" Type="http://schemas.openxmlformats.org/officeDocument/2006/relationships/image" Target="../media/image35.png"/><Relationship Id="rId10" Type="http://schemas.openxmlformats.org/officeDocument/2006/relationships/image" Target="../media/image52.png"/><Relationship Id="rId4" Type="http://schemas.openxmlformats.org/officeDocument/2006/relationships/image" Target="../media/image34.png"/><Relationship Id="rId9" Type="http://schemas.openxmlformats.org/officeDocument/2006/relationships/image" Target="../media/image51.jpg"/><Relationship Id="rId14" Type="http://schemas.openxmlformats.org/officeDocument/2006/relationships/image" Target="../media/image5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g"/><Relationship Id="rId3" Type="http://schemas.openxmlformats.org/officeDocument/2006/relationships/image" Target="../media/image35.png"/><Relationship Id="rId7" Type="http://schemas.openxmlformats.org/officeDocument/2006/relationships/image" Target="../media/image1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10" Type="http://schemas.openxmlformats.org/officeDocument/2006/relationships/image" Target="../media/image55.png"/><Relationship Id="rId4" Type="http://schemas.openxmlformats.org/officeDocument/2006/relationships/image" Target="../media/image36.png"/><Relationship Id="rId9" Type="http://schemas.openxmlformats.org/officeDocument/2006/relationships/image" Target="../media/image5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55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55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54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54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10" Type="http://schemas.openxmlformats.org/officeDocument/2006/relationships/image" Target="../media/image55.png"/><Relationship Id="rId4" Type="http://schemas.openxmlformats.org/officeDocument/2006/relationships/image" Target="../media/image35.png"/><Relationship Id="rId9" Type="http://schemas.openxmlformats.org/officeDocument/2006/relationships/image" Target="../media/image54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52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10" Type="http://schemas.microsoft.com/office/2007/relationships/hdphoto" Target="../media/hdphoto5.wdp"/><Relationship Id="rId4" Type="http://schemas.openxmlformats.org/officeDocument/2006/relationships/image" Target="../media/image35.png"/><Relationship Id="rId9" Type="http://schemas.openxmlformats.org/officeDocument/2006/relationships/image" Target="../media/image57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10" Type="http://schemas.microsoft.com/office/2007/relationships/hdphoto" Target="../media/hdphoto5.wdp"/><Relationship Id="rId4" Type="http://schemas.openxmlformats.org/officeDocument/2006/relationships/image" Target="../media/image35.png"/><Relationship Id="rId9" Type="http://schemas.openxmlformats.org/officeDocument/2006/relationships/image" Target="../media/image57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52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52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52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53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58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58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59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8.png"/><Relationship Id="rId7" Type="http://schemas.openxmlformats.org/officeDocument/2006/relationships/image" Target="../media/image37.pn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59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55.png"/><Relationship Id="rId3" Type="http://schemas.openxmlformats.org/officeDocument/2006/relationships/image" Target="../media/image17.png"/><Relationship Id="rId7" Type="http://schemas.openxmlformats.org/officeDocument/2006/relationships/image" Target="../media/image37.png"/><Relationship Id="rId12" Type="http://schemas.openxmlformats.org/officeDocument/2006/relationships/image" Target="../media/image5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36.png"/><Relationship Id="rId11" Type="http://schemas.openxmlformats.org/officeDocument/2006/relationships/image" Target="../media/image53.png"/><Relationship Id="rId5" Type="http://schemas.openxmlformats.org/officeDocument/2006/relationships/image" Target="../media/image35.png"/><Relationship Id="rId10" Type="http://schemas.openxmlformats.org/officeDocument/2006/relationships/image" Target="../media/image52.png"/><Relationship Id="rId4" Type="http://schemas.openxmlformats.org/officeDocument/2006/relationships/image" Target="../media/image34.png"/><Relationship Id="rId9" Type="http://schemas.openxmlformats.org/officeDocument/2006/relationships/image" Target="../media/image51.jpg"/><Relationship Id="rId14" Type="http://schemas.openxmlformats.org/officeDocument/2006/relationships/image" Target="../media/image56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193.xml"/><Relationship Id="rId5" Type="http://schemas.openxmlformats.org/officeDocument/2006/relationships/image" Target="../media/image64.png"/><Relationship Id="rId4" Type="http://schemas.openxmlformats.org/officeDocument/2006/relationships/image" Target="../media/image36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8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65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7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0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66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8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0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65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67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66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60.xml"/><Relationship Id="rId7" Type="http://schemas.openxmlformats.org/officeDocument/2006/relationships/image" Target="../media/image36.png"/><Relationship Id="rId12" Type="http://schemas.openxmlformats.org/officeDocument/2006/relationships/image" Target="../media/image68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35.png"/><Relationship Id="rId11" Type="http://schemas.openxmlformats.org/officeDocument/2006/relationships/image" Target="../media/image22.gif"/><Relationship Id="rId5" Type="http://schemas.openxmlformats.org/officeDocument/2006/relationships/image" Target="../media/image34.png"/><Relationship Id="rId10" Type="http://schemas.openxmlformats.org/officeDocument/2006/relationships/image" Target="../media/image21.png"/><Relationship Id="rId4" Type="http://schemas.openxmlformats.org/officeDocument/2006/relationships/notesSlide" Target="../notesSlides/notesSlide26.xml"/><Relationship Id="rId9" Type="http://schemas.openxmlformats.org/officeDocument/2006/relationships/image" Target="../media/image38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7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67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67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60.xml"/><Relationship Id="rId7" Type="http://schemas.openxmlformats.org/officeDocument/2006/relationships/image" Target="../media/image36.png"/><Relationship Id="rId12" Type="http://schemas.openxmlformats.org/officeDocument/2006/relationships/image" Target="../media/image68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35.png"/><Relationship Id="rId11" Type="http://schemas.openxmlformats.org/officeDocument/2006/relationships/image" Target="../media/image22.gif"/><Relationship Id="rId5" Type="http://schemas.openxmlformats.org/officeDocument/2006/relationships/image" Target="../media/image34.png"/><Relationship Id="rId10" Type="http://schemas.openxmlformats.org/officeDocument/2006/relationships/image" Target="../media/image21.png"/><Relationship Id="rId4" Type="http://schemas.openxmlformats.org/officeDocument/2006/relationships/notesSlide" Target="../notesSlides/notesSlide29.xml"/><Relationship Id="rId9" Type="http://schemas.openxmlformats.org/officeDocument/2006/relationships/image" Target="../media/image38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48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18.png"/><Relationship Id="rId9" Type="http://schemas.openxmlformats.org/officeDocument/2006/relationships/image" Target="../media/image38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69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png"/><Relationship Id="rId4" Type="http://schemas.openxmlformats.org/officeDocument/2006/relationships/image" Target="../media/image30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70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18.png"/><Relationship Id="rId9" Type="http://schemas.openxmlformats.org/officeDocument/2006/relationships/image" Target="../media/image38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8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71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0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71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71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71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72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7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72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7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72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216.xml"/><Relationship Id="rId4" Type="http://schemas.openxmlformats.org/officeDocument/2006/relationships/image" Target="../media/image38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55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54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7.png"/><Relationship Id="rId11" Type="http://schemas.openxmlformats.org/officeDocument/2006/relationships/image" Target="../media/image53.png"/><Relationship Id="rId5" Type="http://schemas.openxmlformats.org/officeDocument/2006/relationships/image" Target="../media/image36.png"/><Relationship Id="rId10" Type="http://schemas.openxmlformats.org/officeDocument/2006/relationships/image" Target="../media/image52.png"/><Relationship Id="rId4" Type="http://schemas.openxmlformats.org/officeDocument/2006/relationships/image" Target="../media/image35.png"/><Relationship Id="rId9" Type="http://schemas.openxmlformats.org/officeDocument/2006/relationships/image" Target="../media/image51.jpg"/><Relationship Id="rId14" Type="http://schemas.openxmlformats.org/officeDocument/2006/relationships/image" Target="../media/image56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7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72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8.png"/><Relationship Id="rId7" Type="http://schemas.openxmlformats.org/officeDocument/2006/relationships/image" Target="../media/image37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20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75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74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72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22.gif"/><Relationship Id="rId4" Type="http://schemas.openxmlformats.org/officeDocument/2006/relationships/image" Target="../media/image76.png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5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09194E9-7785-6B6C-EB57-44D37A486BC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959" b="330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4278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تعيين تلميذ(ة) للإجابة</a:t>
            </a:r>
            <a:r>
              <a:rPr lang="fr-FR" b="1" dirty="0"/>
              <a:t> .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توجيهات و شرح التعليمات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عرض فيديو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140002" cy="547687"/>
          </a:xfrm>
          <a:prstGeom prst="roundRect">
            <a:avLst/>
          </a:prstGeom>
        </p:spPr>
        <p:txBody>
          <a:bodyPr/>
          <a:lstStyle/>
          <a:p>
            <a:r>
              <a:rPr lang="ar-MA" b="1" dirty="0"/>
              <a:t>المرور بين الصفوف للمساعدة و تصحيح الإنجازات</a:t>
            </a:r>
            <a:r>
              <a:rPr lang="fr-FR" b="1" dirty="0"/>
              <a:t> .</a:t>
            </a:r>
            <a:endParaRPr lang="fr-MA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عمل في ثنائيات</a:t>
            </a:r>
            <a:r>
              <a:rPr lang="fr-FR" b="1" dirty="0"/>
              <a:t> .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" name="Google Shape;1156;p2"/>
          <p:cNvSpPr txBox="1"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</a:pPr>
            <a:r>
              <a:rPr lang="ar-MA" dirty="0">
                <a:solidFill>
                  <a:srgbClr val="424D7B"/>
                </a:solidFill>
              </a:rPr>
              <a:t>تنظيم حصص الأسبوع التربوي</a:t>
            </a:r>
            <a:endParaRPr dirty="0">
              <a:solidFill>
                <a:srgbClr val="424D7B"/>
              </a:solidFill>
            </a:endParaRPr>
          </a:p>
        </p:txBody>
      </p:sp>
      <p:pic>
        <p:nvPicPr>
          <p:cNvPr id="1157" name="Google Shape;1157;p2" descr="Une image contenant Rectangle, conception&#10;&#10;Le contenu généré par l’IA peut êtr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4716002" y="1819288"/>
            <a:ext cx="3779998" cy="136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8" name="Google Shape;1158;p2"/>
          <p:cNvSpPr/>
          <p:nvPr/>
        </p:nvSpPr>
        <p:spPr>
          <a:xfrm>
            <a:off x="4864352" y="2380103"/>
            <a:ext cx="3434997" cy="62412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80000" marR="0" lvl="0" indent="-26987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أنشطة اعتيادية</a:t>
            </a:r>
            <a:r>
              <a:rPr lang="fr-FR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.</a:t>
            </a:r>
            <a:endParaRPr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180000" marR="0" lvl="0" indent="-26987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معجم</a:t>
            </a:r>
            <a:r>
              <a:rPr lang="fr-FR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.</a:t>
            </a:r>
            <a:endParaRPr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180000" marR="0" lvl="0" indent="-26987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الاستماع والتحدث </a:t>
            </a:r>
            <a:r>
              <a:rPr lang="fr-FR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.</a:t>
            </a:r>
            <a:endParaRPr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180000" marR="0" lvl="0" indent="-26987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الطلاقة:  </a:t>
            </a:r>
            <a:endParaRPr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59" name="Google Shape;1159;p2"/>
          <p:cNvSpPr/>
          <p:nvPr/>
        </p:nvSpPr>
        <p:spPr>
          <a:xfrm>
            <a:off x="7069142" y="1833188"/>
            <a:ext cx="1260000" cy="360000"/>
          </a:xfrm>
          <a:prstGeom prst="flowChartTerminator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8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اليوم</a:t>
            </a:r>
            <a:r>
              <a:rPr lang="ar-MA" sz="18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1 - </a:t>
            </a:r>
            <a:endParaRPr sz="1800" b="1" i="0" u="none" strike="noStrike" cap="none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1160" name="Google Shape;1160;p2"/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161" name="Google Shape;1161;p2"/>
            <p:cNvSpPr/>
            <p:nvPr/>
          </p:nvSpPr>
          <p:spPr>
            <a:xfrm>
              <a:off x="4735350" y="5275288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62" name="Google Shape;1162;p2"/>
            <p:cNvSpPr/>
            <p:nvPr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اليوم 3 - 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163" name="Google Shape;1163;p2"/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164" name="Google Shape;1164;p2"/>
            <p:cNvSpPr/>
            <p:nvPr/>
          </p:nvSpPr>
          <p:spPr>
            <a:xfrm>
              <a:off x="628649" y="5275288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65" name="Google Shape;1165;p2"/>
            <p:cNvSpPr/>
            <p:nvPr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اليوم 6 - </a:t>
              </a:r>
              <a:endParaRPr sz="18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166" name="Google Shape;1166;p2"/>
          <p:cNvGrpSpPr/>
          <p:nvPr/>
        </p:nvGrpSpPr>
        <p:grpSpPr>
          <a:xfrm flipH="1">
            <a:off x="4743896" y="3355870"/>
            <a:ext cx="3780000" cy="1567774"/>
            <a:chOff x="4735350" y="3482113"/>
            <a:chExt cx="3780000" cy="1332000"/>
          </a:xfrm>
        </p:grpSpPr>
        <p:sp>
          <p:nvSpPr>
            <p:cNvPr id="1167" name="Google Shape;1167;p2"/>
            <p:cNvSpPr/>
            <p:nvPr/>
          </p:nvSpPr>
          <p:spPr>
            <a:xfrm>
              <a:off x="4735350" y="3734113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68" name="Google Shape;1168;p2"/>
            <p:cNvSpPr/>
            <p:nvPr/>
          </p:nvSpPr>
          <p:spPr>
            <a:xfrm>
              <a:off x="4951350" y="3482113"/>
              <a:ext cx="1389003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اليوم</a:t>
              </a:r>
              <a:r>
                <a:rPr lang="fr-FR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lang="ar-MA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2</a:t>
              </a:r>
              <a:r>
                <a:rPr lang="fr-FR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lang="ar-MA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 - </a:t>
              </a:r>
              <a:endParaRPr sz="1800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169" name="Google Shape;1169;p2"/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1170" name="Google Shape;1170;p2"/>
            <p:cNvSpPr/>
            <p:nvPr/>
          </p:nvSpPr>
          <p:spPr>
            <a:xfrm>
              <a:off x="628649" y="3734113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71" name="Google Shape;1171;p2"/>
            <p:cNvSpPr/>
            <p:nvPr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اليوم 5 -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172" name="Google Shape;1172;p2"/>
          <p:cNvSpPr/>
          <p:nvPr/>
        </p:nvSpPr>
        <p:spPr>
          <a:xfrm>
            <a:off x="808649" y="5477988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9875" marR="0" lvl="0" indent="-26987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2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Révision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9875" marR="0" lvl="0" indent="-269875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2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Lecture</a:t>
            </a:r>
            <a:r>
              <a:rPr lang="ar-MA" sz="12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12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offerte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173" name="Google Shape;1173;p2"/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174" name="Google Shape;1174;p2"/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75" name="Google Shape;1175;p2"/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اليوم 4 - </a:t>
              </a:r>
              <a:endParaRPr sz="1800"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176" name="Google Shape;1176;p2"/>
          <p:cNvSpPr/>
          <p:nvPr/>
        </p:nvSpPr>
        <p:spPr>
          <a:xfrm>
            <a:off x="800611" y="2395288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أنشطة اعتيادية 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 : استثمار النص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الاستماع والتحدث : الإنتاج 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تمارين كتابية: البنيات اللغوية 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77" name="Google Shape;1177;p2"/>
          <p:cNvSpPr/>
          <p:nvPr/>
        </p:nvSpPr>
        <p:spPr>
          <a:xfrm>
            <a:off x="800611" y="393681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أنشطة اعتيادية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الاستماع والتحدث : إعادة الإنتاج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قراءة: استخلاص العبرة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تعبير كتابي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إملاء 2/2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78" name="Google Shape;1178;p2"/>
          <p:cNvSpPr/>
          <p:nvPr/>
        </p:nvSpPr>
        <p:spPr>
          <a:xfrm>
            <a:off x="4909142" y="393681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72000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أنشطة اعتيادية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الاستماع والتحدث : عناصر الحكاية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القراءة استراتيجية المفردات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خط ونقل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79" name="Google Shape;1179;p2"/>
          <p:cNvSpPr/>
          <p:nvPr/>
        </p:nvSpPr>
        <p:spPr>
          <a:xfrm>
            <a:off x="800611" y="5474576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أنشطة اعتيادية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الطلاقة: توليف ودعم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توليف ودعم 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 إثرائية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80" name="Google Shape;1180;p2"/>
          <p:cNvSpPr/>
          <p:nvPr/>
        </p:nvSpPr>
        <p:spPr>
          <a:xfrm>
            <a:off x="4909142" y="5474576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أنشطة اعتيادية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lang="fr-FR" b="1" i="0" u="none" strike="noStrike" cap="none" dirty="0">
              <a:solidFill>
                <a:srgbClr val="75757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الاستماع والتحدث : البنية السردية / لعب الأدوار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قراءة: استراتيجية الفهم 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إملاء ½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22822" y="18880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نشيد : «ذو السعد»</a:t>
            </a:r>
          </a:p>
          <a:p>
            <a:pPr lvl="0"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463921" y="1532644"/>
            <a:ext cx="11753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>
              <a:spcBef>
                <a:spcPts val="300"/>
              </a:spcBef>
              <a:buClrTx/>
              <a:defRPr/>
            </a:pPr>
            <a:r>
              <a:rPr lang="fr-FR" sz="18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-01</a:t>
            </a:r>
            <a:r>
              <a:rPr lang="ar-MA" sz="18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1599707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393318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39244" y="311829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اَلنَّظافَةُ الشَّخْصِيَّةُ - تَقيني – يُمارِسُ  – شاحِبٌ – نَشاطٌ بَدَنِيٌّ</a:t>
            </a:r>
            <a:endParaRPr lang="ar-MA" sz="1600" b="1" dirty="0"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793210" y="2790288"/>
            <a:ext cx="8146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r" defTabSz="457200" rtl="1" eaLnBrk="1" fontAlgn="auto" latinLnBrk="0" hangingPunct="1">
              <a:buClrTx/>
              <a:buSzTx/>
              <a:buFontTx/>
              <a:buNone/>
              <a:tabLst/>
              <a:defRPr kumimoji="0" sz="1600" b="1" kern="1200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r>
              <a:rPr lang="fr-MA" sz="1800" dirty="0"/>
              <a:t> - 02</a:t>
            </a:r>
            <a:r>
              <a:rPr lang="ar-MA" sz="1800" dirty="0"/>
              <a:t>معجم</a:t>
            </a:r>
            <a:endParaRPr lang="fr-MA" sz="1800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2840573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2160599" y="442717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ورشة الاستماع (مرآة حمزة): التوقع والتحقق.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5178491" y="4102846"/>
            <a:ext cx="1424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buClrTx/>
              <a:defRPr/>
            </a:pPr>
            <a:r>
              <a:rPr lang="fr-MA" sz="1800" kern="1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800" b="1" kern="1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- 03</a:t>
            </a:r>
            <a:r>
              <a:rPr lang="ar-MA" sz="1800" b="1" kern="1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60423F5C-4BF9-B5D0-D8C8-916D530623A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3940607"/>
            <a:ext cx="468000" cy="468000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03AA56-50B8-065F-D9BA-CAD6CEC11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9713" y="5230922"/>
            <a:ext cx="5525521" cy="1415180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209C787F-5920-F19F-12AD-A3BC0F7B02AD}"/>
              </a:ext>
            </a:extLst>
          </p:cNvPr>
          <p:cNvSpPr txBox="1">
            <a:spLocks/>
          </p:cNvSpPr>
          <p:nvPr/>
        </p:nvSpPr>
        <p:spPr>
          <a:xfrm>
            <a:off x="2218275" y="57229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تنمية الطلاقة: قراءة فقرات بدقة واسترسال + القراءة المشتركة.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C74676B-272E-ABCF-30C7-4CE7181DC6E1}"/>
              </a:ext>
            </a:extLst>
          </p:cNvPr>
          <p:cNvSpPr txBox="1"/>
          <p:nvPr/>
        </p:nvSpPr>
        <p:spPr>
          <a:xfrm>
            <a:off x="5917433" y="5392733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861132" y="5377545"/>
            <a:ext cx="540000" cy="540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1584BE5-EA14-B942-8768-0D82FAA945A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28522" y="4222731"/>
            <a:ext cx="536339" cy="540000"/>
          </a:xfrm>
          <a:prstGeom prst="rect">
            <a:avLst/>
          </a:prstGeom>
        </p:spPr>
      </p:pic>
      <p:pic>
        <p:nvPicPr>
          <p:cNvPr id="18" name="Google Shape;1234;p4">
            <a:extLst>
              <a:ext uri="{FF2B5EF4-FFF2-40B4-BE49-F238E27FC236}">
                <a16:creationId xmlns:a16="http://schemas.microsoft.com/office/drawing/2014/main" id="{33E171BD-1623-CE1C-39D6-287610977A35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9"/>
          <a:srcRect l="-7365" r="-7365"/>
          <a:stretch>
            <a:fillRect/>
          </a:stretch>
        </p:blipFill>
        <p:spPr>
          <a:xfrm>
            <a:off x="1732503" y="2679067"/>
            <a:ext cx="466725" cy="468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Espace réservé pour une image  25">
            <a:extLst>
              <a:ext uri="{FF2B5EF4-FFF2-40B4-BE49-F238E27FC236}">
                <a16:creationId xmlns:a16="http://schemas.microsoft.com/office/drawing/2014/main" id="{DCB4CAFC-D586-877F-7BDD-01D8E1375E42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/>
          <a:stretch>
            <a:fillRect/>
          </a:stretch>
        </p:blipFill>
        <p:spPr>
          <a:xfrm>
            <a:off x="1816029" y="5244312"/>
            <a:ext cx="406805" cy="468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85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CC37C-3158-361E-2AA8-45D7336CF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63BEA88-F0C7-3F70-8B2D-FDCADCFC7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9427"/>
            <a:ext cx="7886700" cy="675397"/>
          </a:xfrm>
        </p:spPr>
        <p:txBody>
          <a:bodyPr>
            <a:no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عند نهاية الحصة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A7BD85-1D03-9407-BCF2-8A7250D8E11B}"/>
              </a:ext>
            </a:extLst>
          </p:cNvPr>
          <p:cNvSpPr txBox="1"/>
          <p:nvPr/>
        </p:nvSpPr>
        <p:spPr>
          <a:xfrm>
            <a:off x="1549400" y="2234818"/>
            <a:ext cx="6045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80 % من المتعلمين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على: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3E6D0D11-ABCC-44AF-8E57-D7B0BE1B14FC}"/>
              </a:ext>
            </a:extLst>
          </p:cNvPr>
          <p:cNvGrpSpPr/>
          <p:nvPr/>
        </p:nvGrpSpPr>
        <p:grpSpPr>
          <a:xfrm>
            <a:off x="1342577" y="2851205"/>
            <a:ext cx="6696000" cy="890781"/>
            <a:chOff x="1331545" y="2851205"/>
            <a:chExt cx="6696000" cy="89078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47F5EE4-5198-4F58-A3DF-B631812D3318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44BFCDE-C1B4-43BE-9CCF-A64599526A56}"/>
                </a:ext>
              </a:extLst>
            </p:cNvPr>
            <p:cNvSpPr/>
            <p:nvPr/>
          </p:nvSpPr>
          <p:spPr>
            <a:xfrm>
              <a:off x="1516500" y="3177645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تعرف كلمات المعجم وتوظيفها في إنتاج جمل.</a:t>
              </a: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1B100709-F2A3-476F-940B-BAF21D51C6F4}"/>
              </a:ext>
            </a:extLst>
          </p:cNvPr>
          <p:cNvGrpSpPr/>
          <p:nvPr/>
        </p:nvGrpSpPr>
        <p:grpSpPr>
          <a:xfrm>
            <a:off x="1331545" y="3714578"/>
            <a:ext cx="6696000" cy="890781"/>
            <a:chOff x="1331545" y="2851205"/>
            <a:chExt cx="6696000" cy="890781"/>
          </a:xfrm>
        </p:grpSpPr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E0A70951-3AF4-4951-AB58-24F7F0D807D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5DEA2E9D-0B9B-4E08-8F60-D0C0A65B792C}"/>
                </a:ext>
              </a:extLst>
            </p:cNvPr>
            <p:cNvSpPr/>
            <p:nvPr/>
          </p:nvSpPr>
          <p:spPr>
            <a:xfrm>
              <a:off x="1544493" y="3149652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 المعنى العام للحكاية من خلال التوقع والتحقق.</a:t>
              </a: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931E7A9F-5FD3-44DE-9722-01496831C287}"/>
              </a:ext>
            </a:extLst>
          </p:cNvPr>
          <p:cNvGrpSpPr/>
          <p:nvPr/>
        </p:nvGrpSpPr>
        <p:grpSpPr>
          <a:xfrm>
            <a:off x="1353608" y="4577950"/>
            <a:ext cx="6696000" cy="890781"/>
            <a:chOff x="1331545" y="2851205"/>
            <a:chExt cx="6696000" cy="890781"/>
          </a:xfrm>
        </p:grpSpPr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97B2DB42-37F7-4F31-9BB9-66375F651408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AFF69D78-B1E7-4BAF-89BB-5CBADA0AC0C3}"/>
                </a:ext>
              </a:extLst>
            </p:cNvPr>
            <p:cNvSpPr/>
            <p:nvPr/>
          </p:nvSpPr>
          <p:spPr>
            <a:xfrm>
              <a:off x="1516500" y="3149652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defTabSz="457200" rtl="1">
                <a:buClrTx/>
                <a:defRPr/>
              </a:pPr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 الكلمات البصرية وفقرات  القراءة المشتركة بطلاقة.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32972047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6" name="Google Shape;1316;p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مرحبا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بكم، سننطلق في حصة اللغة العربية.</a:t>
            </a:r>
            <a:endParaRPr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A5601388-A8E5-2BD8-9EDD-63D4A6DB611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7"/>
          <a:srcRect/>
          <a:stretch/>
        </p:blipFill>
        <p:spPr>
          <a:xfrm>
            <a:off x="7960105" y="719856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 1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9A7D342-A069-8574-3B91-3B67C0F547B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2" name="Nada-Wave">
            <a:hlinkClick r:id="" action="ppaction://media"/>
            <a:extLst>
              <a:ext uri="{FF2B5EF4-FFF2-40B4-BE49-F238E27FC236}">
                <a16:creationId xmlns:a16="http://schemas.microsoft.com/office/drawing/2014/main" id="{12AF5B2E-07D3-1E92-5555-19C6962ED9A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72000" y="2123550"/>
            <a:ext cx="2329640" cy="3720469"/>
          </a:xfrm>
          <a:prstGeom prst="rect">
            <a:avLst/>
          </a:prstGeom>
        </p:spPr>
      </p:pic>
      <p:pic>
        <p:nvPicPr>
          <p:cNvPr id="14" name="majd_wave">
            <a:hlinkClick r:id="" action="ppaction://media"/>
            <a:extLst>
              <a:ext uri="{FF2B5EF4-FFF2-40B4-BE49-F238E27FC236}">
                <a16:creationId xmlns:a16="http://schemas.microsoft.com/office/drawing/2014/main" id="{26DFA383-BC4A-9AC1-D032-347E6A7A40F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B999FD1F-E722-598D-6764-E1AF1A222E69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00C6632D-E56B-7160-6937-93550C8A6C5F}"/>
              </a:ext>
            </a:extLst>
          </p:cNvPr>
          <p:cNvPicPr preferRelativeResize="0"/>
          <p:nvPr/>
        </p:nvPicPr>
        <p:blipFill rotWithShape="1">
          <a:blip r:embed="rId12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45;p5">
            <a:extLst>
              <a:ext uri="{FF2B5EF4-FFF2-40B4-BE49-F238E27FC236}">
                <a16:creationId xmlns:a16="http://schemas.microsoft.com/office/drawing/2014/main" id="{AD9616E7-6E1B-0C80-60B1-969BC8515713}"/>
              </a:ext>
            </a:extLst>
          </p:cNvPr>
          <p:cNvPicPr preferRelativeResize="0"/>
          <p:nvPr/>
        </p:nvPicPr>
        <p:blipFill rotWithShape="1">
          <a:blip r:embed="rId13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6;p5">
            <a:extLst>
              <a:ext uri="{FF2B5EF4-FFF2-40B4-BE49-F238E27FC236}">
                <a16:creationId xmlns:a16="http://schemas.microsoft.com/office/drawing/2014/main" id="{89955B04-3541-1533-BEEA-FB751BA4D88C}"/>
              </a:ext>
            </a:extLst>
          </p:cNvPr>
          <p:cNvPicPr preferRelativeResize="0"/>
          <p:nvPr/>
        </p:nvPicPr>
        <p:blipFill rotWithShape="1">
          <a:blip r:embed="rId14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7;p5">
            <a:extLst>
              <a:ext uri="{FF2B5EF4-FFF2-40B4-BE49-F238E27FC236}">
                <a16:creationId xmlns:a16="http://schemas.microsoft.com/office/drawing/2014/main" id="{7CCF5277-B741-BB0B-9C01-FF1CD56CB062}"/>
              </a:ext>
            </a:extLst>
          </p:cNvPr>
          <p:cNvPicPr preferRelativeResize="0"/>
          <p:nvPr/>
        </p:nvPicPr>
        <p:blipFill rotWithShape="1">
          <a:blip r:embed="rId15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248;p5">
            <a:extLst>
              <a:ext uri="{FF2B5EF4-FFF2-40B4-BE49-F238E27FC236}">
                <a16:creationId xmlns:a16="http://schemas.microsoft.com/office/drawing/2014/main" id="{406861BE-6AE8-41C2-D4FD-CBE0F748238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1249;p5">
            <a:extLst>
              <a:ext uri="{FF2B5EF4-FFF2-40B4-BE49-F238E27FC236}">
                <a16:creationId xmlns:a16="http://schemas.microsoft.com/office/drawing/2014/main" id="{BA6087B3-6307-20FA-F0F2-5F6E14BF7D33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250;p5">
            <a:extLst>
              <a:ext uri="{FF2B5EF4-FFF2-40B4-BE49-F238E27FC236}">
                <a16:creationId xmlns:a16="http://schemas.microsoft.com/office/drawing/2014/main" id="{98120859-D5CA-50F5-01E4-AA59FFC8889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1;p5">
            <a:extLst>
              <a:ext uri="{FF2B5EF4-FFF2-40B4-BE49-F238E27FC236}">
                <a16:creationId xmlns:a16="http://schemas.microsoft.com/office/drawing/2014/main" id="{AEE0C034-E734-7DCE-EF7A-3196C1B3AC71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1252;p5">
            <a:extLst>
              <a:ext uri="{FF2B5EF4-FFF2-40B4-BE49-F238E27FC236}">
                <a16:creationId xmlns:a16="http://schemas.microsoft.com/office/drawing/2014/main" id="{7DF0FCE5-BB3C-35A3-3843-56F403255EB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p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اليوم هذه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شروط الحصول على نجمة التميز.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في كل حصة سيفوز ثلاثة منكم بالنجمة.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D95B51-E939-7AE5-B219-365D11AC6910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/>
        </p:blipFill>
        <p:spPr>
          <a:xfrm>
            <a:off x="7959600" y="694655"/>
            <a:ext cx="792000" cy="792000"/>
          </a:xfrm>
          <a:prstGeom prst="rect">
            <a:avLst/>
          </a:prstGeom>
        </p:spPr>
      </p:pic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FD56B311-55FC-2B8B-B9D2-4FAC70C44DE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FAEF1429-420B-7F2A-3756-DC57F86D0BF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45;p5">
            <a:extLst>
              <a:ext uri="{FF2B5EF4-FFF2-40B4-BE49-F238E27FC236}">
                <a16:creationId xmlns:a16="http://schemas.microsoft.com/office/drawing/2014/main" id="{6F314817-AD63-73DC-B6EA-1B8A14FFDBC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6;p5">
            <a:extLst>
              <a:ext uri="{FF2B5EF4-FFF2-40B4-BE49-F238E27FC236}">
                <a16:creationId xmlns:a16="http://schemas.microsoft.com/office/drawing/2014/main" id="{292AB3C2-9E45-3396-C5DF-4CA534C4A96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7;p5">
            <a:extLst>
              <a:ext uri="{FF2B5EF4-FFF2-40B4-BE49-F238E27FC236}">
                <a16:creationId xmlns:a16="http://schemas.microsoft.com/office/drawing/2014/main" id="{CC2370FB-1CD6-1D7B-7A5C-29F33FD3A360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248;p5">
            <a:extLst>
              <a:ext uri="{FF2B5EF4-FFF2-40B4-BE49-F238E27FC236}">
                <a16:creationId xmlns:a16="http://schemas.microsoft.com/office/drawing/2014/main" id="{6AD50667-8BD4-FAC2-A5B5-4D9D559F36F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1249;p5">
            <a:extLst>
              <a:ext uri="{FF2B5EF4-FFF2-40B4-BE49-F238E27FC236}">
                <a16:creationId xmlns:a16="http://schemas.microsoft.com/office/drawing/2014/main" id="{B1D8CBB1-32DB-8A84-6D91-A76039FB5E07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1250;p5">
            <a:extLst>
              <a:ext uri="{FF2B5EF4-FFF2-40B4-BE49-F238E27FC236}">
                <a16:creationId xmlns:a16="http://schemas.microsoft.com/office/drawing/2014/main" id="{67B485CC-A27F-4280-2AF1-28206A5A564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251;p5">
            <a:extLst>
              <a:ext uri="{FF2B5EF4-FFF2-40B4-BE49-F238E27FC236}">
                <a16:creationId xmlns:a16="http://schemas.microsoft.com/office/drawing/2014/main" id="{7BDC1C90-5AE0-7BB6-B003-E5D0DFC38F6B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52;p5">
            <a:extLst>
              <a:ext uri="{FF2B5EF4-FFF2-40B4-BE49-F238E27FC236}">
                <a16:creationId xmlns:a16="http://schemas.microsoft.com/office/drawing/2014/main" id="{439DEF3E-BC5E-4240-63F2-F1E250237012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333;p8">
            <a:extLst>
              <a:ext uri="{FF2B5EF4-FFF2-40B4-BE49-F238E27FC236}">
                <a16:creationId xmlns:a16="http://schemas.microsoft.com/office/drawing/2014/main" id="{60466536-CD71-BD40-4D69-BA59F001C788}"/>
              </a:ext>
            </a:extLst>
          </p:cNvPr>
          <p:cNvSpPr txBox="1"/>
          <p:nvPr/>
        </p:nvSpPr>
        <p:spPr>
          <a:xfrm>
            <a:off x="1765527" y="4883833"/>
            <a:ext cx="3542203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r" rtl="1"/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دونَ أَنْ أَقِفَ، أَرْفَعُ أُصْبُعي لِلْإجابَةِ. </a:t>
            </a:r>
          </a:p>
        </p:txBody>
      </p:sp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94EDC6F3-3257-92D5-DFE0-5DA75B888B48}"/>
              </a:ext>
            </a:extLst>
          </p:cNvPr>
          <p:cNvSpPr txBox="1">
            <a:spLocks/>
          </p:cNvSpPr>
          <p:nvPr/>
        </p:nvSpPr>
        <p:spPr>
          <a:xfrm>
            <a:off x="1155928" y="2534787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أُنْصِتُ وأَنْتَبِهُ جَيِّداً للدَّرْسِ</a:t>
            </a:r>
            <a:r>
              <a:rPr lang="ar-MA" sz="28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E45CDDA5-531B-1AF5-F4B9-F0FD75A27DA7}"/>
              </a:ext>
            </a:extLst>
          </p:cNvPr>
          <p:cNvSpPr/>
          <p:nvPr/>
        </p:nvSpPr>
        <p:spPr>
          <a:xfrm>
            <a:off x="5453326" y="1970122"/>
            <a:ext cx="1800000" cy="1800000"/>
          </a:xfrm>
          <a:prstGeom prst="ellipse">
            <a:avLst/>
          </a:prstGeom>
          <a:blipFill>
            <a:blip r:embed="rId9"/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B6599B7B-5088-B88C-0559-92D43A7E316C}"/>
              </a:ext>
            </a:extLst>
          </p:cNvPr>
          <p:cNvSpPr/>
          <p:nvPr/>
        </p:nvSpPr>
        <p:spPr>
          <a:xfrm>
            <a:off x="5453326" y="4257675"/>
            <a:ext cx="1800000" cy="1800000"/>
          </a:xfrm>
          <a:prstGeom prst="ellipse">
            <a:avLst/>
          </a:prstGeom>
          <a:blipFill>
            <a:blip r:embed="rId10"/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fr-MA" dirty="0">
              <a:latin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 animBg="1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  </a:t>
            </a:r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1349" y="1026791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071396" y="2690694"/>
            <a:ext cx="4750604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الترحيب وتدبير السلوك؛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الأنشطة الاعتيادية: نشيد «ذو السعد» /إملاء.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Dosis SemiBold" pitchFamily="2" charset="0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9"/>
          <p:cNvSpPr txBox="1">
            <a:spLocks noGrp="1"/>
          </p:cNvSpPr>
          <p:nvPr>
            <p:ph type="title"/>
          </p:nvPr>
        </p:nvSpPr>
        <p:spPr>
          <a:xfrm>
            <a:off x="632373" y="790375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B4A567AF-1D7D-5DA3-2205-323D31579457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5"/>
          <a:srcRect/>
          <a:stretch/>
        </p:blipFill>
        <p:spPr>
          <a:xfrm>
            <a:off x="7960105" y="719856"/>
            <a:ext cx="792000" cy="792000"/>
          </a:xfrm>
        </p:spPr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7BE2FF1-1EDF-C876-0243-4200881DF5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55882" y="6102000"/>
            <a:ext cx="500890" cy="470459"/>
          </a:xfrm>
          <a:prstGeom prst="rect">
            <a:avLst/>
          </a:prstGeom>
        </p:spPr>
      </p:pic>
      <p:pic>
        <p:nvPicPr>
          <p:cNvPr id="6" name="Class AR_NV_02_1">
            <a:hlinkClick r:id="" action="ppaction://media"/>
            <a:extLst>
              <a:ext uri="{FF2B5EF4-FFF2-40B4-BE49-F238E27FC236}">
                <a16:creationId xmlns:a16="http://schemas.microsoft.com/office/drawing/2014/main" id="{A686B811-6CA4-4B5B-ADAE-E0C45B677CB8}"/>
              </a:ext>
            </a:extLst>
          </p:cNvPr>
          <p:cNvPicPr>
            <a:picLocks noGrp="1" noChangeAspect="1"/>
          </p:cNvPicPr>
          <p:nvPr>
            <p:ph type="media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73061" y="1871338"/>
            <a:ext cx="6400323" cy="36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BB6380F5-D179-CF17-4F97-30C2B924611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1C6E2BBF-421A-BCFC-7989-AD63E913DFF9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5;p5">
            <a:extLst>
              <a:ext uri="{FF2B5EF4-FFF2-40B4-BE49-F238E27FC236}">
                <a16:creationId xmlns:a16="http://schemas.microsoft.com/office/drawing/2014/main" id="{6D3C0289-DAAB-66AF-C36D-499B759DD6F2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6;p5">
            <a:extLst>
              <a:ext uri="{FF2B5EF4-FFF2-40B4-BE49-F238E27FC236}">
                <a16:creationId xmlns:a16="http://schemas.microsoft.com/office/drawing/2014/main" id="{7B45845F-710F-83FA-3561-86D8970ABA4D}"/>
              </a:ext>
            </a:extLst>
          </p:cNvPr>
          <p:cNvPicPr preferRelativeResize="0"/>
          <p:nvPr/>
        </p:nvPicPr>
        <p:blipFill rotWithShape="1">
          <a:blip r:embed="rId11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7;p5">
            <a:extLst>
              <a:ext uri="{FF2B5EF4-FFF2-40B4-BE49-F238E27FC236}">
                <a16:creationId xmlns:a16="http://schemas.microsoft.com/office/drawing/2014/main" id="{A9A130AC-0635-E288-25C7-E031E9140D71}"/>
              </a:ext>
            </a:extLst>
          </p:cNvPr>
          <p:cNvPicPr preferRelativeResize="0"/>
          <p:nvPr/>
        </p:nvPicPr>
        <p:blipFill rotWithShape="1">
          <a:blip r:embed="rId12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248;p5">
            <a:extLst>
              <a:ext uri="{FF2B5EF4-FFF2-40B4-BE49-F238E27FC236}">
                <a16:creationId xmlns:a16="http://schemas.microsoft.com/office/drawing/2014/main" id="{3643836B-6422-06AC-1F0B-2A4875B9B18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49;p5">
            <a:extLst>
              <a:ext uri="{FF2B5EF4-FFF2-40B4-BE49-F238E27FC236}">
                <a16:creationId xmlns:a16="http://schemas.microsoft.com/office/drawing/2014/main" id="{15FD697D-9411-6B4D-99CE-BD10C5F4B1E7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0;p5">
            <a:extLst>
              <a:ext uri="{FF2B5EF4-FFF2-40B4-BE49-F238E27FC236}">
                <a16:creationId xmlns:a16="http://schemas.microsoft.com/office/drawing/2014/main" id="{7DDE9657-2F79-901A-47B2-04655247F88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1;p5">
            <a:extLst>
              <a:ext uri="{FF2B5EF4-FFF2-40B4-BE49-F238E27FC236}">
                <a16:creationId xmlns:a16="http://schemas.microsoft.com/office/drawing/2014/main" id="{A51D38BE-D637-0C71-EE2F-A27C7290C841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2;p5">
            <a:extLst>
              <a:ext uri="{FF2B5EF4-FFF2-40B4-BE49-F238E27FC236}">
                <a16:creationId xmlns:a16="http://schemas.microsoft.com/office/drawing/2014/main" id="{777D3F97-D9D0-449B-F3C2-FFE1AF3AC04F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9"/>
          <p:cNvSpPr txBox="1">
            <a:spLocks noGrp="1"/>
          </p:cNvSpPr>
          <p:nvPr>
            <p:ph type="title"/>
          </p:nvPr>
        </p:nvSpPr>
        <p:spPr>
          <a:xfrm>
            <a:off x="632373" y="7835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</a:rPr>
              <a:t>استمعوا للنشيد.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4" name="Espace réservé pour une image  2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FF342AA-AD12-4F6E-8EE8-5E431EC6B6C8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40938" y="721324"/>
            <a:ext cx="792000" cy="792000"/>
          </a:xfrm>
        </p:spPr>
      </p:pic>
      <p:pic>
        <p:nvPicPr>
          <p:cNvPr id="11" name="Google Shape;1243;p5">
            <a:extLst>
              <a:ext uri="{FF2B5EF4-FFF2-40B4-BE49-F238E27FC236}">
                <a16:creationId xmlns:a16="http://schemas.microsoft.com/office/drawing/2014/main" id="{83D74436-55A3-4A47-4B3B-F1E49AB6F8C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244;p5">
            <a:extLst>
              <a:ext uri="{FF2B5EF4-FFF2-40B4-BE49-F238E27FC236}">
                <a16:creationId xmlns:a16="http://schemas.microsoft.com/office/drawing/2014/main" id="{5F41EE09-369A-747E-1B1E-E0CA1F63B03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2F5EFAF5-68A8-F8A9-50AC-4FCEF3DC701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26238F15-2E88-C548-BC2D-0E560262796B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7;p5">
            <a:extLst>
              <a:ext uri="{FF2B5EF4-FFF2-40B4-BE49-F238E27FC236}">
                <a16:creationId xmlns:a16="http://schemas.microsoft.com/office/drawing/2014/main" id="{C463D104-3815-29A0-DB18-15F6B4074480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A40D8482-1181-9442-A30E-47F867EDD4A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59F7B984-EFF3-482A-D3BD-258DDE53EA46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8E42F3AA-CD13-45C0-5620-BC21E2556BA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169FC1E6-F1F4-6550-32C4-1368B7C3C1FA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DB8CC7BF-BB8C-CC13-349A-4998AED9B0F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8C2139F-3711-6F8A-002F-F03B566D75D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8069" y="2049199"/>
            <a:ext cx="7065876" cy="4145639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5">
          <a:extLst>
            <a:ext uri="{FF2B5EF4-FFF2-40B4-BE49-F238E27FC236}">
              <a16:creationId xmlns:a16="http://schemas.microsoft.com/office/drawing/2014/main" id="{0DE568EB-EF90-11D6-E312-F5F9F946A1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9">
            <a:extLst>
              <a:ext uri="{FF2B5EF4-FFF2-40B4-BE49-F238E27FC236}">
                <a16:creationId xmlns:a16="http://schemas.microsoft.com/office/drawing/2014/main" id="{497418A4-EE6E-78B5-6BF9-C4027E6FA15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عرض فيديو النشيد</a:t>
            </a:r>
            <a:r>
              <a:rPr lang="fr-FR" sz="2400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.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01BADB8-6098-EDEA-04B4-9B0EB100AD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5" name="Espace réservé pour une image  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EF6EA2C-2FF0-A10F-7881-3A536BF3007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6"/>
          <a:srcRect/>
          <a:stretch>
            <a:fillRect/>
          </a:stretch>
        </p:blipFill>
        <p:spPr>
          <a:xfrm>
            <a:off x="7987593" y="730868"/>
            <a:ext cx="792001" cy="792000"/>
          </a:xfrm>
          <a:prstGeom prst="rect">
            <a:avLst/>
          </a:prstGeom>
        </p:spPr>
      </p:pic>
      <p:pic>
        <p:nvPicPr>
          <p:cNvPr id="13" name="Google Shape;1243;p5">
            <a:extLst>
              <a:ext uri="{FF2B5EF4-FFF2-40B4-BE49-F238E27FC236}">
                <a16:creationId xmlns:a16="http://schemas.microsoft.com/office/drawing/2014/main" id="{59830A30-66C7-13C6-179C-58997A80F262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4;p5">
            <a:extLst>
              <a:ext uri="{FF2B5EF4-FFF2-40B4-BE49-F238E27FC236}">
                <a16:creationId xmlns:a16="http://schemas.microsoft.com/office/drawing/2014/main" id="{5205839D-F6EC-DD01-F1E1-418032DFBC45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245;p5">
            <a:extLst>
              <a:ext uri="{FF2B5EF4-FFF2-40B4-BE49-F238E27FC236}">
                <a16:creationId xmlns:a16="http://schemas.microsoft.com/office/drawing/2014/main" id="{B41D1A8A-9D24-9432-F376-A78F84DC3815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6;p5">
            <a:extLst>
              <a:ext uri="{FF2B5EF4-FFF2-40B4-BE49-F238E27FC236}">
                <a16:creationId xmlns:a16="http://schemas.microsoft.com/office/drawing/2014/main" id="{09941576-1DB1-DD91-FE92-8A82F32C4692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7;p5">
            <a:extLst>
              <a:ext uri="{FF2B5EF4-FFF2-40B4-BE49-F238E27FC236}">
                <a16:creationId xmlns:a16="http://schemas.microsoft.com/office/drawing/2014/main" id="{26BB4526-7D34-CECC-7C5C-77689DE4F484}"/>
              </a:ext>
            </a:extLst>
          </p:cNvPr>
          <p:cNvPicPr preferRelativeResize="0"/>
          <p:nvPr/>
        </p:nvPicPr>
        <p:blipFill rotWithShape="1">
          <a:blip r:embed="rId11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1248;p5">
            <a:extLst>
              <a:ext uri="{FF2B5EF4-FFF2-40B4-BE49-F238E27FC236}">
                <a16:creationId xmlns:a16="http://schemas.microsoft.com/office/drawing/2014/main" id="{D5E8CE41-DBD4-6D7A-9BD1-025BC4F4C25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49;p5">
            <a:extLst>
              <a:ext uri="{FF2B5EF4-FFF2-40B4-BE49-F238E27FC236}">
                <a16:creationId xmlns:a16="http://schemas.microsoft.com/office/drawing/2014/main" id="{7FAB6151-247C-3A7B-7116-2862A891C75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Google Shape;1250;p5">
            <a:extLst>
              <a:ext uri="{FF2B5EF4-FFF2-40B4-BE49-F238E27FC236}">
                <a16:creationId xmlns:a16="http://schemas.microsoft.com/office/drawing/2014/main" id="{5F6423E1-DDD5-183D-A240-7B5BE1663A9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Google Shape;1251;p5">
            <a:extLst>
              <a:ext uri="{FF2B5EF4-FFF2-40B4-BE49-F238E27FC236}">
                <a16:creationId xmlns:a16="http://schemas.microsoft.com/office/drawing/2014/main" id="{C3CAE1BE-3D09-AA5E-BE07-945C7432008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Google Shape;1252;p5">
            <a:extLst>
              <a:ext uri="{FF2B5EF4-FFF2-40B4-BE49-F238E27FC236}">
                <a16:creationId xmlns:a16="http://schemas.microsoft.com/office/drawing/2014/main" id="{D9D65363-313C-569B-D709-1C103FE0E0D9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FINALE NACHID DOU SAADI VERSION LONGUE - DONE 251225">
            <a:hlinkClick r:id="" action="ppaction://media"/>
            <a:extLst>
              <a:ext uri="{FF2B5EF4-FFF2-40B4-BE49-F238E27FC236}">
                <a16:creationId xmlns:a16="http://schemas.microsoft.com/office/drawing/2014/main" id="{AC5122FC-B23E-6382-A251-30C6B57871F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43112" y="1923080"/>
            <a:ext cx="7067217" cy="4140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9094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8217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ننشد معا.</a:t>
            </a:r>
            <a:endParaRPr sz="36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8FD570C-84EA-0191-978E-B9E333F049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93331"/>
            <a:ext cx="792000" cy="792000"/>
          </a:xfrm>
          <a:prstGeom prst="rect">
            <a:avLst/>
          </a:prstGeom>
        </p:spPr>
      </p:pic>
      <p:pic>
        <p:nvPicPr>
          <p:cNvPr id="11" name="Google Shape;1243;p5">
            <a:extLst>
              <a:ext uri="{FF2B5EF4-FFF2-40B4-BE49-F238E27FC236}">
                <a16:creationId xmlns:a16="http://schemas.microsoft.com/office/drawing/2014/main" id="{B7DD2320-617F-39FD-0F0E-5ED37051DB8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4;p5">
            <a:extLst>
              <a:ext uri="{FF2B5EF4-FFF2-40B4-BE49-F238E27FC236}">
                <a16:creationId xmlns:a16="http://schemas.microsoft.com/office/drawing/2014/main" id="{5C394DB1-0F90-B754-6559-59935DA922E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5;p5">
            <a:extLst>
              <a:ext uri="{FF2B5EF4-FFF2-40B4-BE49-F238E27FC236}">
                <a16:creationId xmlns:a16="http://schemas.microsoft.com/office/drawing/2014/main" id="{4643F8F8-EC23-C389-FDA1-04BC57E7990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6;p5">
            <a:extLst>
              <a:ext uri="{FF2B5EF4-FFF2-40B4-BE49-F238E27FC236}">
                <a16:creationId xmlns:a16="http://schemas.microsoft.com/office/drawing/2014/main" id="{57016AB8-44B1-651C-4D9A-88F9E3839A45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247;p5">
            <a:extLst>
              <a:ext uri="{FF2B5EF4-FFF2-40B4-BE49-F238E27FC236}">
                <a16:creationId xmlns:a16="http://schemas.microsoft.com/office/drawing/2014/main" id="{AD029121-C980-FECF-B1A3-60732E933C1E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248;p5">
            <a:extLst>
              <a:ext uri="{FF2B5EF4-FFF2-40B4-BE49-F238E27FC236}">
                <a16:creationId xmlns:a16="http://schemas.microsoft.com/office/drawing/2014/main" id="{BA359762-9A17-C08B-01B5-FA413B96BEC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49;p5">
            <a:extLst>
              <a:ext uri="{FF2B5EF4-FFF2-40B4-BE49-F238E27FC236}">
                <a16:creationId xmlns:a16="http://schemas.microsoft.com/office/drawing/2014/main" id="{B16BD4A1-E2D5-06D6-5554-402B6F867887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0;p5">
            <a:extLst>
              <a:ext uri="{FF2B5EF4-FFF2-40B4-BE49-F238E27FC236}">
                <a16:creationId xmlns:a16="http://schemas.microsoft.com/office/drawing/2014/main" id="{361EA9EA-076C-36EA-3B72-D0FC85F9185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1;p5">
            <a:extLst>
              <a:ext uri="{FF2B5EF4-FFF2-40B4-BE49-F238E27FC236}">
                <a16:creationId xmlns:a16="http://schemas.microsoft.com/office/drawing/2014/main" id="{65D3BEC4-41FE-07F6-115C-31831A0F6FD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Google Shape;1252;p5">
            <a:extLst>
              <a:ext uri="{FF2B5EF4-FFF2-40B4-BE49-F238E27FC236}">
                <a16:creationId xmlns:a16="http://schemas.microsoft.com/office/drawing/2014/main" id="{875C1416-9CF5-09F3-27C3-F91853E7D541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83D0E93-F93D-0DE0-703B-F1DDBFC3518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2" name="Image 1" descr="Une image contenant texte, écriture manuscrite, Police, encre&#10;&#10;Le contenu généré par l’IA peut être incorrect.">
            <a:extLst>
              <a:ext uri="{FF2B5EF4-FFF2-40B4-BE49-F238E27FC236}">
                <a16:creationId xmlns:a16="http://schemas.microsoft.com/office/drawing/2014/main" id="{6F4E880E-45AB-76A1-F43F-ADD17BF2C1D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56674" y="1759227"/>
            <a:ext cx="7030651" cy="4717773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8" name="Google Shape;1378;p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خذوا ألواحكم سأملي عليكم كلمات.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79" name="Google Shape;1379;p12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707" t="12972" r="2214" b="12334"/>
          <a:stretch/>
        </p:blipFill>
        <p:spPr>
          <a:xfrm>
            <a:off x="2797444" y="2626962"/>
            <a:ext cx="3494868" cy="2688957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12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09C662D-924B-F448-17B2-309CA94D5D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8" y="674669"/>
            <a:ext cx="828000" cy="828000"/>
          </a:xfrm>
          <a:prstGeom prst="rect">
            <a:avLst/>
          </a:prstGeom>
        </p:spPr>
      </p:pic>
      <p:pic>
        <p:nvPicPr>
          <p:cNvPr id="11" name="Google Shape;1243;p5">
            <a:extLst>
              <a:ext uri="{FF2B5EF4-FFF2-40B4-BE49-F238E27FC236}">
                <a16:creationId xmlns:a16="http://schemas.microsoft.com/office/drawing/2014/main" id="{9BF6B8A5-9950-EE1C-478A-8E097C4415F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4;p5">
            <a:extLst>
              <a:ext uri="{FF2B5EF4-FFF2-40B4-BE49-F238E27FC236}">
                <a16:creationId xmlns:a16="http://schemas.microsoft.com/office/drawing/2014/main" id="{92EDBD87-465B-5475-B3E8-25D63ECC846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8B15C196-ADDD-ED28-0E77-CD406787907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370190B7-9B71-E086-D2CB-1B0389FCB0F3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7;p5">
            <a:extLst>
              <a:ext uri="{FF2B5EF4-FFF2-40B4-BE49-F238E27FC236}">
                <a16:creationId xmlns:a16="http://schemas.microsoft.com/office/drawing/2014/main" id="{521082E9-9DA1-263B-066F-4723E3F9CD5F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BBD28DA3-AB12-30C9-9244-01FD2671A0F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3D7C41E3-657F-F40C-9883-64BFA2332ED3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FE9B3A2B-2865-189C-5A1E-C795E599384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ED3A3B61-2CED-6CCF-FC3C-0A3608C535FD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F00A52DE-C7F8-E35F-00F9-F5146B65AEE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5" name="Google Shape;1405;p13"/>
          <p:cNvSpPr>
            <a:spLocks noChangeAspect="1"/>
          </p:cNvSpPr>
          <p:nvPr/>
        </p:nvSpPr>
        <p:spPr>
          <a:xfrm>
            <a:off x="6261314" y="3295468"/>
            <a:ext cx="2051119" cy="104162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/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اَلْبَيْتُ</a:t>
            </a:r>
          </a:p>
          <a:p>
            <a:pPr algn="ctr" rtl="1"/>
            <a:endParaRPr sz="4800" b="1" dirty="0">
              <a:solidFill>
                <a:srgbClr val="424D7B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08" name="Google Shape;1408;p1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سأقرأ الكلمات أولا.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 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من يقرأ ؟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9BDAAB8-4978-7A87-B38D-166F1E8902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1607" y="695763"/>
            <a:ext cx="828000" cy="828000"/>
          </a:xfrm>
          <a:prstGeom prst="rect">
            <a:avLst/>
          </a:prstGeom>
        </p:spPr>
      </p:pic>
      <p:pic>
        <p:nvPicPr>
          <p:cNvPr id="11" name="Google Shape;1243;p5">
            <a:extLst>
              <a:ext uri="{FF2B5EF4-FFF2-40B4-BE49-F238E27FC236}">
                <a16:creationId xmlns:a16="http://schemas.microsoft.com/office/drawing/2014/main" id="{E7119578-D2CB-7AD6-C234-0D0834E0202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4;p5">
            <a:extLst>
              <a:ext uri="{FF2B5EF4-FFF2-40B4-BE49-F238E27FC236}">
                <a16:creationId xmlns:a16="http://schemas.microsoft.com/office/drawing/2014/main" id="{3CBE2642-AB05-5310-9233-2B98D9010E3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9CEF2054-929F-CB33-3BFD-5BB109131313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98360793-50E5-7F5A-86AC-8515D5A8491B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7;p5">
            <a:extLst>
              <a:ext uri="{FF2B5EF4-FFF2-40B4-BE49-F238E27FC236}">
                <a16:creationId xmlns:a16="http://schemas.microsoft.com/office/drawing/2014/main" id="{80309832-397C-A151-BEFB-448D61B09064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6B7EFA4E-BA95-D2E8-E361-E1B657EAB94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9207261A-9AEF-9596-AF4B-E28F0C429CF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AEC47E46-57DF-BBBA-7E70-F6ED4A8555A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395D304B-C053-FE6A-30A0-FA289496EB0C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8C4F2063-9450-9956-33B4-95BE0ED1BD0D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Google Shape;1405;p13">
            <a:extLst>
              <a:ext uri="{FF2B5EF4-FFF2-40B4-BE49-F238E27FC236}">
                <a16:creationId xmlns:a16="http://schemas.microsoft.com/office/drawing/2014/main" id="{D65F3618-02DD-2E34-E27A-795F4926C429}"/>
              </a:ext>
            </a:extLst>
          </p:cNvPr>
          <p:cNvSpPr>
            <a:spLocks noChangeAspect="1"/>
          </p:cNvSpPr>
          <p:nvPr/>
        </p:nvSpPr>
        <p:spPr>
          <a:xfrm>
            <a:off x="3648586" y="3295468"/>
            <a:ext cx="2051119" cy="104162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/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اَلطَّيْرُ </a:t>
            </a:r>
          </a:p>
          <a:p>
            <a:pPr algn="ctr" rtl="1"/>
            <a:endParaRPr sz="4800" b="1" dirty="0">
              <a:solidFill>
                <a:srgbClr val="424D7B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Google Shape;1405;p13">
            <a:extLst>
              <a:ext uri="{FF2B5EF4-FFF2-40B4-BE49-F238E27FC236}">
                <a16:creationId xmlns:a16="http://schemas.microsoft.com/office/drawing/2014/main" id="{CED301F0-3EF9-EE2E-9A30-B15943736DB3}"/>
              </a:ext>
            </a:extLst>
          </p:cNvPr>
          <p:cNvSpPr>
            <a:spLocks noChangeAspect="1"/>
          </p:cNvSpPr>
          <p:nvPr/>
        </p:nvSpPr>
        <p:spPr>
          <a:xfrm>
            <a:off x="1035859" y="3295468"/>
            <a:ext cx="2051119" cy="104162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اَلْجودُ </a:t>
            </a: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4" name="Google Shape;1424;p14"/>
          <p:cNvSpPr/>
          <p:nvPr/>
        </p:nvSpPr>
        <p:spPr>
          <a:xfrm>
            <a:off x="2052000" y="2705748"/>
            <a:ext cx="5040000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rtl="1"/>
            <a:r>
              <a:rPr lang="ar-MA" sz="8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اَلْبَيْتُ</a:t>
            </a:r>
          </a:p>
        </p:txBody>
      </p:sp>
      <p:sp>
        <p:nvSpPr>
          <p:cNvPr id="1425" name="Google Shape;1425;p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انظروا إلى الكلمة جيدا. 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5F30E9C-6478-EB3E-BF6F-0D8B0B7999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pic>
        <p:nvPicPr>
          <p:cNvPr id="12" name="Google Shape;1243;p5">
            <a:extLst>
              <a:ext uri="{FF2B5EF4-FFF2-40B4-BE49-F238E27FC236}">
                <a16:creationId xmlns:a16="http://schemas.microsoft.com/office/drawing/2014/main" id="{44DC34D4-A158-9FD4-66F2-8E42B978E95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4;p5">
            <a:extLst>
              <a:ext uri="{FF2B5EF4-FFF2-40B4-BE49-F238E27FC236}">
                <a16:creationId xmlns:a16="http://schemas.microsoft.com/office/drawing/2014/main" id="{9CD33008-50B7-4025-1A36-A4FD430B0BE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DAC6CAFF-42CC-9CFB-DF5F-0271E10FAF1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B23EC721-1340-F9E0-00CA-A2FDD5CBCFA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7;p5">
            <a:extLst>
              <a:ext uri="{FF2B5EF4-FFF2-40B4-BE49-F238E27FC236}">
                <a16:creationId xmlns:a16="http://schemas.microsoft.com/office/drawing/2014/main" id="{A52711E5-8430-8CBC-6724-B0B912366D19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4ED77530-B1E8-1A1E-D5DC-8F99876B1A0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5B58B47C-112B-66C5-C177-8CC3FDE5E0ED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AB297008-3E84-9B1B-17AC-4D4358A72CC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B1D79824-27C5-B896-11C9-FD1414172960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09816B9B-45E5-7773-0B7A-461B74336537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1" name="Google Shape;1441;p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اكتبوا.</a:t>
            </a:r>
            <a:b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</a:b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ينطق الأستاذ الكلمة.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6821D82-D89B-CF5B-EF87-19C839E58E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3615" y="684662"/>
            <a:ext cx="828000" cy="828000"/>
          </a:xfrm>
          <a:prstGeom prst="rect">
            <a:avLst/>
          </a:prstGeom>
        </p:spPr>
      </p:pic>
      <p:pic>
        <p:nvPicPr>
          <p:cNvPr id="12" name="Google Shape;1243;p5">
            <a:extLst>
              <a:ext uri="{FF2B5EF4-FFF2-40B4-BE49-F238E27FC236}">
                <a16:creationId xmlns:a16="http://schemas.microsoft.com/office/drawing/2014/main" id="{32E7F963-306D-2A48-8EE4-3CC7C4483D3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4;p5">
            <a:extLst>
              <a:ext uri="{FF2B5EF4-FFF2-40B4-BE49-F238E27FC236}">
                <a16:creationId xmlns:a16="http://schemas.microsoft.com/office/drawing/2014/main" id="{72D54677-47A1-9D16-DB04-894761272B3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4D94DB90-F97C-EEEE-37A6-CCEE218CE0DB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F73CF808-3F11-B98E-6E6E-CB4F9BEEF36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7;p5">
            <a:extLst>
              <a:ext uri="{FF2B5EF4-FFF2-40B4-BE49-F238E27FC236}">
                <a16:creationId xmlns:a16="http://schemas.microsoft.com/office/drawing/2014/main" id="{83578584-D581-86B3-B09E-0B96C02B64CF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C55495C9-57C8-8B73-42E4-806CBB3FC01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9B74917D-CC04-1A0D-6FCC-009826AACAD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6B808EF2-B9A0-2761-6630-0D0FCA0C6BE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FBA4766F-0CB8-6895-BBD0-6F0F7DFF838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27A5902E-8097-B4C8-6A31-D227A53D3431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Google Shape;1379;p12">
            <a:extLst>
              <a:ext uri="{FF2B5EF4-FFF2-40B4-BE49-F238E27FC236}">
                <a16:creationId xmlns:a16="http://schemas.microsoft.com/office/drawing/2014/main" id="{46753DC5-DE1F-9ABC-E377-A057E04A93DC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9">
            <a:alphaModFix/>
          </a:blip>
          <a:srcRect l="707" t="12972" r="2214" b="12334"/>
          <a:stretch/>
        </p:blipFill>
        <p:spPr>
          <a:xfrm>
            <a:off x="2797444" y="2626962"/>
            <a:ext cx="3494868" cy="2688957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1379;p12">
            <a:extLst>
              <a:ext uri="{FF2B5EF4-FFF2-40B4-BE49-F238E27FC236}">
                <a16:creationId xmlns:a16="http://schemas.microsoft.com/office/drawing/2014/main" id="{1D3D5D76-40B7-4925-DFC0-1BBB831956C7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707" t="12972" r="2214" b="12334"/>
          <a:stretch/>
        </p:blipFill>
        <p:spPr>
          <a:xfrm>
            <a:off x="2797444" y="2626962"/>
            <a:ext cx="3494868" cy="2688957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1479" name="Google Shape;1479;p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just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ارفعوا الألواح ــــ</a:t>
            </a:r>
            <a:r>
              <a:rPr lang="ar-MA" sz="36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صححوا.</a:t>
            </a:r>
            <a:endParaRPr sz="3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92" name="Google Shape;1492;p17"/>
          <p:cNvSpPr/>
          <p:nvPr/>
        </p:nvSpPr>
        <p:spPr>
          <a:xfrm>
            <a:off x="3254645" y="3586958"/>
            <a:ext cx="2619214" cy="830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457200" rtl="1">
              <a:buClr>
                <a:schemeClr val="lt1"/>
              </a:buClr>
              <a:buSzPts val="13800"/>
            </a:pPr>
            <a:r>
              <a:rPr lang="ar-MA" sz="4800" b="1" kern="1200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اَلْبَيْتُ</a:t>
            </a:r>
            <a:endParaRPr sz="4800" b="1" kern="1200" dirty="0">
              <a:solidFill>
                <a:schemeClr val="lt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953DF01-651A-998C-9070-3E518DB5C6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2945" y="693993"/>
            <a:ext cx="828000" cy="828000"/>
          </a:xfrm>
          <a:prstGeom prst="rect">
            <a:avLst/>
          </a:prstGeom>
        </p:spPr>
      </p:pic>
      <p:pic>
        <p:nvPicPr>
          <p:cNvPr id="11" name="Google Shape;1243;p5">
            <a:extLst>
              <a:ext uri="{FF2B5EF4-FFF2-40B4-BE49-F238E27FC236}">
                <a16:creationId xmlns:a16="http://schemas.microsoft.com/office/drawing/2014/main" id="{EA14EC62-7C8C-092C-1C1F-3EB2157014C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4;p5">
            <a:extLst>
              <a:ext uri="{FF2B5EF4-FFF2-40B4-BE49-F238E27FC236}">
                <a16:creationId xmlns:a16="http://schemas.microsoft.com/office/drawing/2014/main" id="{7C710145-65B9-AF05-10A5-56E98C94BB6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E91E02BF-6951-ADD1-EC21-F237AA47044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B1444F64-DE94-A8CF-D2F7-6410916C09A6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7;p5">
            <a:extLst>
              <a:ext uri="{FF2B5EF4-FFF2-40B4-BE49-F238E27FC236}">
                <a16:creationId xmlns:a16="http://schemas.microsoft.com/office/drawing/2014/main" id="{B5C8E0A5-F9BA-51DD-A5DA-0DE643AA687B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4F6075E2-FDF8-C046-6243-31A6A7BFE28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D64F8CE6-D93E-2724-D25D-7650EC144638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FAA7E90E-FEA7-7D6C-8A7B-DD75C872256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154DC86C-88D7-71CA-4969-67FF40C2DEC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F71EE619-5786-FFC8-9A38-A2DD09E551D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8" name="Google Shape;1498;p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انظروا إلى الكلمة جيدا.  </a:t>
            </a:r>
            <a:endParaRPr sz="3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Google Shape;1424;p14">
            <a:extLst>
              <a:ext uri="{FF2B5EF4-FFF2-40B4-BE49-F238E27FC236}">
                <a16:creationId xmlns:a16="http://schemas.microsoft.com/office/drawing/2014/main" id="{69C15F6F-3F04-775F-616C-45324FF24E05}"/>
              </a:ext>
            </a:extLst>
          </p:cNvPr>
          <p:cNvSpPr/>
          <p:nvPr/>
        </p:nvSpPr>
        <p:spPr>
          <a:xfrm>
            <a:off x="2052000" y="2644190"/>
            <a:ext cx="5040000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rtl="1"/>
            <a:r>
              <a:rPr lang="ar-MA" sz="9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اَلطَّيْرُ </a:t>
            </a:r>
          </a:p>
        </p:txBody>
      </p:sp>
      <p:pic>
        <p:nvPicPr>
          <p:cNvPr id="1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6D8685E-1318-EDC3-1C57-70737951C7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7507" y="677317"/>
            <a:ext cx="828000" cy="828000"/>
          </a:xfrm>
          <a:prstGeom prst="rect">
            <a:avLst/>
          </a:prstGeom>
        </p:spPr>
      </p:pic>
      <p:pic>
        <p:nvPicPr>
          <p:cNvPr id="13" name="Google Shape;1243;p5">
            <a:extLst>
              <a:ext uri="{FF2B5EF4-FFF2-40B4-BE49-F238E27FC236}">
                <a16:creationId xmlns:a16="http://schemas.microsoft.com/office/drawing/2014/main" id="{D2917786-0E27-94DA-D81E-D9ACF9F50F0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5">
            <a:extLst>
              <a:ext uri="{FF2B5EF4-FFF2-40B4-BE49-F238E27FC236}">
                <a16:creationId xmlns:a16="http://schemas.microsoft.com/office/drawing/2014/main" id="{34355C7D-8BBE-990D-C5C6-84D9E0A5D51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5;p5">
            <a:extLst>
              <a:ext uri="{FF2B5EF4-FFF2-40B4-BE49-F238E27FC236}">
                <a16:creationId xmlns:a16="http://schemas.microsoft.com/office/drawing/2014/main" id="{1558525C-214F-B771-E8AB-2E5278DA3BF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6;p5">
            <a:extLst>
              <a:ext uri="{FF2B5EF4-FFF2-40B4-BE49-F238E27FC236}">
                <a16:creationId xmlns:a16="http://schemas.microsoft.com/office/drawing/2014/main" id="{F26E30F3-FA3F-08AB-4079-2E339E1FA910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247;p5">
            <a:extLst>
              <a:ext uri="{FF2B5EF4-FFF2-40B4-BE49-F238E27FC236}">
                <a16:creationId xmlns:a16="http://schemas.microsoft.com/office/drawing/2014/main" id="{44FE1110-F720-AB0A-BCD6-043C2EEF08DB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248;p5">
            <a:extLst>
              <a:ext uri="{FF2B5EF4-FFF2-40B4-BE49-F238E27FC236}">
                <a16:creationId xmlns:a16="http://schemas.microsoft.com/office/drawing/2014/main" id="{7FEF33B5-9D54-6D19-A086-B022604B4AA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49;p5">
            <a:extLst>
              <a:ext uri="{FF2B5EF4-FFF2-40B4-BE49-F238E27FC236}">
                <a16:creationId xmlns:a16="http://schemas.microsoft.com/office/drawing/2014/main" id="{78F08476-1C59-D0E1-2E28-2A547050806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0;p5">
            <a:extLst>
              <a:ext uri="{FF2B5EF4-FFF2-40B4-BE49-F238E27FC236}">
                <a16:creationId xmlns:a16="http://schemas.microsoft.com/office/drawing/2014/main" id="{17366E05-E099-C204-49FE-FC3C1E5186E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1;p5">
            <a:extLst>
              <a:ext uri="{FF2B5EF4-FFF2-40B4-BE49-F238E27FC236}">
                <a16:creationId xmlns:a16="http://schemas.microsoft.com/office/drawing/2014/main" id="{E147590C-917F-58D7-34DC-466A433ED43B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Google Shape;1252;p5">
            <a:extLst>
              <a:ext uri="{FF2B5EF4-FFF2-40B4-BE49-F238E27FC236}">
                <a16:creationId xmlns:a16="http://schemas.microsoft.com/office/drawing/2014/main" id="{315DFBC6-2D06-2E7F-9004-79091FA430C4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4" name="Google Shape;1514;p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just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اكتبوا. ينطق الأستاذ الكلمة.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2B4FD9E-2F82-0789-9787-ABD3F380AE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1607" y="703324"/>
            <a:ext cx="828000" cy="828000"/>
          </a:xfrm>
          <a:prstGeom prst="rect">
            <a:avLst/>
          </a:prstGeom>
        </p:spPr>
      </p:pic>
      <p:pic>
        <p:nvPicPr>
          <p:cNvPr id="11" name="Google Shape;1243;p5">
            <a:extLst>
              <a:ext uri="{FF2B5EF4-FFF2-40B4-BE49-F238E27FC236}">
                <a16:creationId xmlns:a16="http://schemas.microsoft.com/office/drawing/2014/main" id="{9CFBBE44-BD12-E257-1EDE-1EC437B404E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4;p5">
            <a:extLst>
              <a:ext uri="{FF2B5EF4-FFF2-40B4-BE49-F238E27FC236}">
                <a16:creationId xmlns:a16="http://schemas.microsoft.com/office/drawing/2014/main" id="{E6EC589D-3323-10C4-58D9-2453F9F3E68E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0F9AF7DB-3AAC-1C40-06DC-E96CF86BB5E9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38A290A9-2800-82D8-E0D8-4C9406CD17F6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7;p5">
            <a:extLst>
              <a:ext uri="{FF2B5EF4-FFF2-40B4-BE49-F238E27FC236}">
                <a16:creationId xmlns:a16="http://schemas.microsoft.com/office/drawing/2014/main" id="{300E504E-04B3-4A7C-855F-521FEB32670A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2353E34A-2C8E-2EA8-206D-F865689020A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9F7FDD67-14FB-D7E6-7B29-360797BA6238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3F468FE3-0B7C-8090-81E5-62C6DF0907F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F28001AB-42FC-FC73-41A4-986C1787621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C997FDC7-3A07-E08C-85E7-F3C366E961CA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Google Shape;1379;p12">
            <a:extLst>
              <a:ext uri="{FF2B5EF4-FFF2-40B4-BE49-F238E27FC236}">
                <a16:creationId xmlns:a16="http://schemas.microsoft.com/office/drawing/2014/main" id="{97250312-7B53-9A30-6B5D-7489A774AF7D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9">
            <a:alphaModFix/>
          </a:blip>
          <a:srcRect l="707" t="12972" r="2214" b="12334"/>
          <a:stretch/>
        </p:blipFill>
        <p:spPr>
          <a:xfrm>
            <a:off x="2797444" y="2626962"/>
            <a:ext cx="3494868" cy="2688957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379;p12">
            <a:extLst>
              <a:ext uri="{FF2B5EF4-FFF2-40B4-BE49-F238E27FC236}">
                <a16:creationId xmlns:a16="http://schemas.microsoft.com/office/drawing/2014/main" id="{747A6191-9552-569B-9FC5-E1C30EA34E3B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707" t="12972" r="2214" b="12334"/>
          <a:stretch/>
        </p:blipFill>
        <p:spPr>
          <a:xfrm>
            <a:off x="2797444" y="2626962"/>
            <a:ext cx="3494868" cy="2688957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1549" name="Google Shape;1549;p2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ارفعوا الألواح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ــــ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صححوا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.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62" name="Google Shape;1562;p21"/>
          <p:cNvSpPr/>
          <p:nvPr/>
        </p:nvSpPr>
        <p:spPr>
          <a:xfrm>
            <a:off x="3205274" y="3579210"/>
            <a:ext cx="2684082" cy="861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457200" rtl="1">
              <a:buClr>
                <a:schemeClr val="lt1"/>
              </a:buClr>
              <a:buSzPts val="13800"/>
            </a:pPr>
            <a:r>
              <a:rPr lang="ar-MA" sz="4800" b="1" kern="1200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اَلطَّيْرُ</a:t>
            </a:r>
            <a:endParaRPr sz="6000" b="1" kern="1200" dirty="0">
              <a:solidFill>
                <a:schemeClr val="lt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26F0ED3-A89F-E226-0391-50A686A975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8" y="684662"/>
            <a:ext cx="828000" cy="828000"/>
          </a:xfrm>
          <a:prstGeom prst="rect">
            <a:avLst/>
          </a:prstGeom>
        </p:spPr>
      </p:pic>
      <p:pic>
        <p:nvPicPr>
          <p:cNvPr id="11" name="Google Shape;1243;p5">
            <a:extLst>
              <a:ext uri="{FF2B5EF4-FFF2-40B4-BE49-F238E27FC236}">
                <a16:creationId xmlns:a16="http://schemas.microsoft.com/office/drawing/2014/main" id="{7DB14200-F1F5-A77D-A78A-8121FE50391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4;p5">
            <a:extLst>
              <a:ext uri="{FF2B5EF4-FFF2-40B4-BE49-F238E27FC236}">
                <a16:creationId xmlns:a16="http://schemas.microsoft.com/office/drawing/2014/main" id="{FF3D58EA-42F5-6108-FA61-375550A7218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D7D5F184-EE8E-E0C7-0D9F-738C167C7ED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9689BB8E-EDE4-7317-D779-E270FD7714BD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7;p5">
            <a:extLst>
              <a:ext uri="{FF2B5EF4-FFF2-40B4-BE49-F238E27FC236}">
                <a16:creationId xmlns:a16="http://schemas.microsoft.com/office/drawing/2014/main" id="{D3D8AB2A-732F-3AD7-8BDE-FD18C5F2D0F5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C52217A0-1912-9313-5729-D86BBED2662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4C51AB42-450B-3381-DD45-B7B7CCDCD58E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B9001C1D-3F79-8CB0-C538-F952575FE5E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0CF1E55D-5E44-8674-28C5-4902E9E851F1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15F51C23-3982-1FE4-7BC5-ED4F1AF0804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8" name="Google Shape;1568;p2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انظروا إلى الكلمة جيدا. </a:t>
            </a:r>
            <a:endParaRPr sz="3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8694E4D-4159-8468-8B21-BE73C9F3F53C}"/>
              </a:ext>
            </a:extLst>
          </p:cNvPr>
          <p:cNvSpPr txBox="1"/>
          <p:nvPr/>
        </p:nvSpPr>
        <p:spPr>
          <a:xfrm>
            <a:off x="2226734" y="2640969"/>
            <a:ext cx="4572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9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اَلْجودُ </a:t>
            </a:r>
          </a:p>
        </p:txBody>
      </p:sp>
      <p:pic>
        <p:nvPicPr>
          <p:cNvPr id="1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C2E9949-E275-CE14-C4A3-AEA6285B89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2945" y="675331"/>
            <a:ext cx="828000" cy="828000"/>
          </a:xfrm>
          <a:prstGeom prst="rect">
            <a:avLst/>
          </a:prstGeom>
        </p:spPr>
      </p:pic>
      <p:pic>
        <p:nvPicPr>
          <p:cNvPr id="13" name="Google Shape;1243;p5">
            <a:extLst>
              <a:ext uri="{FF2B5EF4-FFF2-40B4-BE49-F238E27FC236}">
                <a16:creationId xmlns:a16="http://schemas.microsoft.com/office/drawing/2014/main" id="{0E13BF90-A33F-1F13-9C32-EE8281C874F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5">
            <a:extLst>
              <a:ext uri="{FF2B5EF4-FFF2-40B4-BE49-F238E27FC236}">
                <a16:creationId xmlns:a16="http://schemas.microsoft.com/office/drawing/2014/main" id="{32AE2038-CD75-0540-E040-607C1716DBFA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5;p5">
            <a:extLst>
              <a:ext uri="{FF2B5EF4-FFF2-40B4-BE49-F238E27FC236}">
                <a16:creationId xmlns:a16="http://schemas.microsoft.com/office/drawing/2014/main" id="{BB6E4828-AC1B-C03F-5714-7D25EDE9E29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6;p5">
            <a:extLst>
              <a:ext uri="{FF2B5EF4-FFF2-40B4-BE49-F238E27FC236}">
                <a16:creationId xmlns:a16="http://schemas.microsoft.com/office/drawing/2014/main" id="{7D8F1125-DD81-55AC-E6CC-CAF1EF6F48E6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247;p5">
            <a:extLst>
              <a:ext uri="{FF2B5EF4-FFF2-40B4-BE49-F238E27FC236}">
                <a16:creationId xmlns:a16="http://schemas.microsoft.com/office/drawing/2014/main" id="{7DAAD2EE-76DA-41F2-B5EC-2FDA897E90BB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248;p5">
            <a:extLst>
              <a:ext uri="{FF2B5EF4-FFF2-40B4-BE49-F238E27FC236}">
                <a16:creationId xmlns:a16="http://schemas.microsoft.com/office/drawing/2014/main" id="{73B7BE1A-B8D8-99D3-F093-9F13BFCC81C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49;p5">
            <a:extLst>
              <a:ext uri="{FF2B5EF4-FFF2-40B4-BE49-F238E27FC236}">
                <a16:creationId xmlns:a16="http://schemas.microsoft.com/office/drawing/2014/main" id="{0F8CD05D-2921-B985-5997-26F864DD1362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0;p5">
            <a:extLst>
              <a:ext uri="{FF2B5EF4-FFF2-40B4-BE49-F238E27FC236}">
                <a16:creationId xmlns:a16="http://schemas.microsoft.com/office/drawing/2014/main" id="{A1A15E38-8C08-89F5-6071-81644B1A2AD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1;p5">
            <a:extLst>
              <a:ext uri="{FF2B5EF4-FFF2-40B4-BE49-F238E27FC236}">
                <a16:creationId xmlns:a16="http://schemas.microsoft.com/office/drawing/2014/main" id="{292450DB-4D90-010F-7940-7498381FEB6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Google Shape;1252;p5">
            <a:extLst>
              <a:ext uri="{FF2B5EF4-FFF2-40B4-BE49-F238E27FC236}">
                <a16:creationId xmlns:a16="http://schemas.microsoft.com/office/drawing/2014/main" id="{3BFA78AB-94EF-C419-5A48-68A46011F132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4" name="Google Shape;1584;p2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اكتبوا.</a:t>
            </a:r>
            <a:b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</a:b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ينطق الأستاذ الكلمة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.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F4ACF1C-E88B-F1E0-6AF1-4004E4EC6D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8" y="684000"/>
            <a:ext cx="828000" cy="828000"/>
          </a:xfrm>
          <a:prstGeom prst="rect">
            <a:avLst/>
          </a:prstGeom>
        </p:spPr>
      </p:pic>
      <p:pic>
        <p:nvPicPr>
          <p:cNvPr id="11" name="Google Shape;1243;p5">
            <a:extLst>
              <a:ext uri="{FF2B5EF4-FFF2-40B4-BE49-F238E27FC236}">
                <a16:creationId xmlns:a16="http://schemas.microsoft.com/office/drawing/2014/main" id="{A2E44222-D23F-D2F3-4897-0739C0F409C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4;p5">
            <a:extLst>
              <a:ext uri="{FF2B5EF4-FFF2-40B4-BE49-F238E27FC236}">
                <a16:creationId xmlns:a16="http://schemas.microsoft.com/office/drawing/2014/main" id="{CF44CBD5-7652-AE70-340A-15D0B8EE26E4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E0C5DA03-C56D-654A-DC20-AFDDA2C5A3A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F20967FB-C8EB-3DF8-5685-A6BACE6F31F2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7;p5">
            <a:extLst>
              <a:ext uri="{FF2B5EF4-FFF2-40B4-BE49-F238E27FC236}">
                <a16:creationId xmlns:a16="http://schemas.microsoft.com/office/drawing/2014/main" id="{20A985D5-F107-E09B-9F6C-FDD5B7C1B13F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27C86AAE-B0F9-1623-8C2D-06B826B1657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6624EB1B-7715-61BE-BC2C-ADCC9A6E19B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5A4F0559-02A1-41BE-55E8-E9CD7CEEB97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DA6F8FDC-DBBB-8BFE-12CE-FE61430BA2D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287BEAFF-2142-0E16-E028-9D850C7B788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Google Shape;1379;p12">
            <a:extLst>
              <a:ext uri="{FF2B5EF4-FFF2-40B4-BE49-F238E27FC236}">
                <a16:creationId xmlns:a16="http://schemas.microsoft.com/office/drawing/2014/main" id="{5C377E1D-A26E-606B-6913-CE700ABED34D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9">
            <a:alphaModFix/>
          </a:blip>
          <a:srcRect l="707" t="12972" r="2214" b="12334"/>
          <a:stretch/>
        </p:blipFill>
        <p:spPr>
          <a:xfrm>
            <a:off x="2797444" y="2626962"/>
            <a:ext cx="3494868" cy="2688957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1" name="Google Shape;1621;p2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ارفعوا الألواح – صححوا.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Espace réservé pour une image  19" descr="Une image contenant dessin humoristique, sourire, art&#10;&#10;Le contenu généré par l’IA peut être incorrect.">
            <a:extLst>
              <a:ext uri="{FF2B5EF4-FFF2-40B4-BE49-F238E27FC236}">
                <a16:creationId xmlns:a16="http://schemas.microsoft.com/office/drawing/2014/main" id="{BB4A8B3B-5807-A460-9A4C-ED166BBC0E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87593" y="693331"/>
            <a:ext cx="828000" cy="828000"/>
          </a:xfrm>
          <a:prstGeom prst="rect">
            <a:avLst/>
          </a:prstGeom>
        </p:spPr>
      </p:pic>
      <p:pic>
        <p:nvPicPr>
          <p:cNvPr id="12" name="Google Shape;1243;p5">
            <a:extLst>
              <a:ext uri="{FF2B5EF4-FFF2-40B4-BE49-F238E27FC236}">
                <a16:creationId xmlns:a16="http://schemas.microsoft.com/office/drawing/2014/main" id="{3A716670-0805-06EC-C998-0930D22FF7A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4;p5">
            <a:extLst>
              <a:ext uri="{FF2B5EF4-FFF2-40B4-BE49-F238E27FC236}">
                <a16:creationId xmlns:a16="http://schemas.microsoft.com/office/drawing/2014/main" id="{8C27029E-5A07-BFF0-521F-12C460DFEB43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608225F4-90B3-0762-0438-B2D92C8A3274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DC064366-0B36-B4C3-3D07-91C28A9AEE2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7;p5">
            <a:extLst>
              <a:ext uri="{FF2B5EF4-FFF2-40B4-BE49-F238E27FC236}">
                <a16:creationId xmlns:a16="http://schemas.microsoft.com/office/drawing/2014/main" id="{0B6B285B-221D-205B-D128-F40C17D9CDF8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0AC952C9-47A7-81C0-126A-818A23E958B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E2708B72-6454-EE05-A9FF-D8C805FD2C05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94974F86-EAA8-E7B7-1386-18726094040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C260402A-609B-0687-5485-D1279CA1836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B857C118-5489-2954-5235-3DA6CB7B65A0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Google Shape;1379;p12">
            <a:extLst>
              <a:ext uri="{FF2B5EF4-FFF2-40B4-BE49-F238E27FC236}">
                <a16:creationId xmlns:a16="http://schemas.microsoft.com/office/drawing/2014/main" id="{1D891A74-5DAD-DFF9-30B9-7D025273701A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9">
            <a:alphaModFix/>
          </a:blip>
          <a:srcRect l="707" t="12972" r="2214" b="12334"/>
          <a:stretch/>
        </p:blipFill>
        <p:spPr>
          <a:xfrm>
            <a:off x="2797444" y="2626962"/>
            <a:ext cx="3494868" cy="2688957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5" name="Google Shape;1562;p21">
            <a:extLst>
              <a:ext uri="{FF2B5EF4-FFF2-40B4-BE49-F238E27FC236}">
                <a16:creationId xmlns:a16="http://schemas.microsoft.com/office/drawing/2014/main" id="{DDE04C77-8F1B-4E51-99F1-CD3438148502}"/>
              </a:ext>
            </a:extLst>
          </p:cNvPr>
          <p:cNvSpPr/>
          <p:nvPr/>
        </p:nvSpPr>
        <p:spPr>
          <a:xfrm>
            <a:off x="3205274" y="3579210"/>
            <a:ext cx="2684082" cy="861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457200" rtl="1">
              <a:buClr>
                <a:schemeClr val="lt1"/>
              </a:buClr>
              <a:buSzPts val="13800"/>
            </a:pPr>
            <a:r>
              <a:rPr lang="ar-MA" sz="4800" b="1" kern="1200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اَلْجودُ</a:t>
            </a:r>
            <a:endParaRPr lang="ar-MA" sz="6000" b="1" kern="1200" dirty="0">
              <a:solidFill>
                <a:schemeClr val="lt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2F0F1-013C-4C99-828F-A82B124B1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FC80BC8-2682-3036-8EC5-50DB6E3AD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  <a:latin typeface="Dosis ExtraBold" pitchFamily="2" charset="0"/>
              </a:rPr>
              <a:t>معجم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2E9FCDF4-CF70-28B4-5A6A-6F0EBBFCCA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77262B74-F2E2-7129-0FAB-516FD22DC054}"/>
              </a:ext>
            </a:extLst>
          </p:cNvPr>
          <p:cNvSpPr txBox="1">
            <a:spLocks/>
          </p:cNvSpPr>
          <p:nvPr/>
        </p:nvSpPr>
        <p:spPr>
          <a:xfrm>
            <a:off x="802433" y="2718909"/>
            <a:ext cx="7045042" cy="10652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</a:pPr>
            <a:endParaRPr lang="ar-MA" sz="3200" b="1" dirty="0">
              <a:cs typeface="Microsoft Uighur" panose="02000000000000000000" pitchFamily="2" charset="-78"/>
            </a:endParaRPr>
          </a:p>
          <a:p>
            <a:pPr algn="r" rtl="1">
              <a:buClr>
                <a:srgbClr val="424D7B"/>
              </a:buClr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اَلنَّظافَةُ </a:t>
            </a: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لشَّخْصِيَّةُ - تَقيني – يُمارِسُ  – شاحِبٌ – نَشاطٌ بَدَنِيٌّ</a:t>
            </a:r>
            <a:endParaRPr lang="ar-MA" sz="3200" b="1" dirty="0"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4AF25F5-8D2E-13A3-B0E4-AADE614FEB6B}"/>
              </a:ext>
            </a:extLst>
          </p:cNvPr>
          <p:cNvSpPr txBox="1"/>
          <p:nvPr/>
        </p:nvSpPr>
        <p:spPr>
          <a:xfrm>
            <a:off x="6178116" y="1758213"/>
            <a:ext cx="8643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معجم</a:t>
            </a:r>
          </a:p>
        </p:txBody>
      </p:sp>
      <p:pic>
        <p:nvPicPr>
          <p:cNvPr id="2" name="Google Shape;87;p130">
            <a:extLst>
              <a:ext uri="{FF2B5EF4-FFF2-40B4-BE49-F238E27FC236}">
                <a16:creationId xmlns:a16="http://schemas.microsoft.com/office/drawing/2014/main" id="{E1274871-16A7-1938-2A6F-A8EDBA440F4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03017" y="1018536"/>
            <a:ext cx="4320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C9C39719-9398-BBF5-27E7-7AD3977F3E9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7560" r="-7560"/>
          <a:stretch>
            <a:fillRect/>
          </a:stretch>
        </p:blipFill>
        <p:spPr>
          <a:xfrm>
            <a:off x="896093" y="1760724"/>
            <a:ext cx="540000" cy="54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3607A14-FAC4-16F2-E6F7-3EB114DEA11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262911" y="1952260"/>
            <a:ext cx="715119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6363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B9AD821-D3AE-6490-BCC0-7963E188586A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lnSpc>
                <a:spcPct val="100000"/>
              </a:lnSpc>
              <a:buClr>
                <a:srgbClr val="000000"/>
              </a:buClr>
              <a:buFont typeface="Arial"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ستتعرفون كلماتٍ جديدةً، لتكونوا قادرين على استخدامها لإنتاج جمل  مفيدة.</a:t>
            </a:r>
            <a:endParaRPr lang="fr-MA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1D68689F-5AFD-BF67-681F-B79C72BC2B1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 rotWithShape="1">
          <a:blip r:embed="rId3"/>
          <a:srcRect l="704" r="704"/>
          <a:stretch/>
        </p:blipFill>
        <p:spPr>
          <a:prstGeom prst="rect">
            <a:avLst/>
          </a:prstGeom>
        </p:spPr>
      </p:pic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11A4E9B9-4DF7-8D94-B02B-6E55AA3E3CB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11768E31-4FE9-3674-3E0C-C338E246602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45;p5">
            <a:extLst>
              <a:ext uri="{FF2B5EF4-FFF2-40B4-BE49-F238E27FC236}">
                <a16:creationId xmlns:a16="http://schemas.microsoft.com/office/drawing/2014/main" id="{974715CC-3249-F95A-F3C0-1FF911E1F94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6;p5">
            <a:extLst>
              <a:ext uri="{FF2B5EF4-FFF2-40B4-BE49-F238E27FC236}">
                <a16:creationId xmlns:a16="http://schemas.microsoft.com/office/drawing/2014/main" id="{48FA5B08-1776-8F63-756A-D1EBB297457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7;p5">
            <a:extLst>
              <a:ext uri="{FF2B5EF4-FFF2-40B4-BE49-F238E27FC236}">
                <a16:creationId xmlns:a16="http://schemas.microsoft.com/office/drawing/2014/main" id="{77C250C5-48FD-BCF4-6A39-836FE99C3699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248;p5">
            <a:extLst>
              <a:ext uri="{FF2B5EF4-FFF2-40B4-BE49-F238E27FC236}">
                <a16:creationId xmlns:a16="http://schemas.microsoft.com/office/drawing/2014/main" id="{B35F9C68-2C08-3E21-9195-27D711F69CE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1249;p5">
            <a:extLst>
              <a:ext uri="{FF2B5EF4-FFF2-40B4-BE49-F238E27FC236}">
                <a16:creationId xmlns:a16="http://schemas.microsoft.com/office/drawing/2014/main" id="{CD036A28-1123-ED50-C312-36BB2C28910A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50;p5">
            <a:extLst>
              <a:ext uri="{FF2B5EF4-FFF2-40B4-BE49-F238E27FC236}">
                <a16:creationId xmlns:a16="http://schemas.microsoft.com/office/drawing/2014/main" id="{4ACCC01B-D817-F03B-15ED-F717B53994C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1;p5">
            <a:extLst>
              <a:ext uri="{FF2B5EF4-FFF2-40B4-BE49-F238E27FC236}">
                <a16:creationId xmlns:a16="http://schemas.microsoft.com/office/drawing/2014/main" id="{30529FDB-96AF-6E94-820B-024B3BC9E0FA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2;p5">
            <a:extLst>
              <a:ext uri="{FF2B5EF4-FFF2-40B4-BE49-F238E27FC236}">
                <a16:creationId xmlns:a16="http://schemas.microsoft.com/office/drawing/2014/main" id="{C0207332-2DC0-70E1-B17E-79D9E7527404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F84F0236-40AD-90E5-FBB2-24E9F1257970}"/>
              </a:ext>
            </a:extLst>
          </p:cNvPr>
          <p:cNvGrpSpPr/>
          <p:nvPr/>
        </p:nvGrpSpPr>
        <p:grpSpPr>
          <a:xfrm>
            <a:off x="730791" y="4273445"/>
            <a:ext cx="2461347" cy="2304659"/>
            <a:chOff x="-1120307" y="1650852"/>
            <a:chExt cx="3231776" cy="3231776"/>
          </a:xfrm>
        </p:grpSpPr>
        <p:pic>
          <p:nvPicPr>
            <p:cNvPr id="51" name="Espace réservé pour une image  4" descr="Une image contenant habits, garçon, personne, dessin&#10;&#10;Le contenu généré par l’IA peut être incorrect.">
              <a:extLst>
                <a:ext uri="{FF2B5EF4-FFF2-40B4-BE49-F238E27FC236}">
                  <a16:creationId xmlns:a16="http://schemas.microsoft.com/office/drawing/2014/main" id="{187B3EB0-1702-C5CD-62A5-DA02F7C4519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-4695" r="-4695"/>
            <a:stretch>
              <a:fillRect/>
            </a:stretch>
          </p:blipFill>
          <p:spPr>
            <a:xfrm>
              <a:off x="-1120307" y="1650852"/>
              <a:ext cx="3231776" cy="3231776"/>
            </a:xfrm>
            <a:prstGeom prst="rect">
              <a:avLst/>
            </a:prstGeom>
          </p:spPr>
        </p:pic>
        <p:sp>
          <p:nvSpPr>
            <p:cNvPr id="52" name="ZoneTexte 51">
              <a:extLst>
                <a:ext uri="{FF2B5EF4-FFF2-40B4-BE49-F238E27FC236}">
                  <a16:creationId xmlns:a16="http://schemas.microsoft.com/office/drawing/2014/main" id="{D6894D59-E56E-C93E-2125-F0068F289B74}"/>
                </a:ext>
              </a:extLst>
            </p:cNvPr>
            <p:cNvSpPr txBox="1"/>
            <p:nvPr/>
          </p:nvSpPr>
          <p:spPr>
            <a:xfrm>
              <a:off x="-818147" y="1804737"/>
              <a:ext cx="2632509" cy="26373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fr-FR" dirty="0"/>
            </a:p>
          </p:txBody>
        </p:sp>
      </p:grpSp>
      <p:grpSp>
        <p:nvGrpSpPr>
          <p:cNvPr id="53" name="Groupe 52">
            <a:extLst>
              <a:ext uri="{FF2B5EF4-FFF2-40B4-BE49-F238E27FC236}">
                <a16:creationId xmlns:a16="http://schemas.microsoft.com/office/drawing/2014/main" id="{4440CF51-1896-D1C0-6B49-7963E8967E4C}"/>
              </a:ext>
            </a:extLst>
          </p:cNvPr>
          <p:cNvGrpSpPr/>
          <p:nvPr/>
        </p:nvGrpSpPr>
        <p:grpSpPr>
          <a:xfrm>
            <a:off x="6042216" y="1954191"/>
            <a:ext cx="2461347" cy="2304659"/>
            <a:chOff x="-1120307" y="1650852"/>
            <a:chExt cx="3231776" cy="3231776"/>
          </a:xfrm>
        </p:grpSpPr>
        <p:pic>
          <p:nvPicPr>
            <p:cNvPr id="54" name="Espace réservé pour une image  4" descr="Une image contenant habits, garçon, personne, dessin&#10;&#10;Le contenu généré par l’IA peut être incorrect.">
              <a:extLst>
                <a:ext uri="{FF2B5EF4-FFF2-40B4-BE49-F238E27FC236}">
                  <a16:creationId xmlns:a16="http://schemas.microsoft.com/office/drawing/2014/main" id="{DBEE0FB6-9289-26FD-9416-DF925BF253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-4695" r="-4695"/>
            <a:stretch>
              <a:fillRect/>
            </a:stretch>
          </p:blipFill>
          <p:spPr>
            <a:xfrm>
              <a:off x="-1120307" y="1650852"/>
              <a:ext cx="3231776" cy="3231776"/>
            </a:xfrm>
            <a:prstGeom prst="rect">
              <a:avLst/>
            </a:prstGeom>
          </p:spPr>
        </p:pic>
        <p:sp>
          <p:nvSpPr>
            <p:cNvPr id="55" name="ZoneTexte 54">
              <a:extLst>
                <a:ext uri="{FF2B5EF4-FFF2-40B4-BE49-F238E27FC236}">
                  <a16:creationId xmlns:a16="http://schemas.microsoft.com/office/drawing/2014/main" id="{5212E635-E8AD-F57E-40DB-58409885723F}"/>
                </a:ext>
              </a:extLst>
            </p:cNvPr>
            <p:cNvSpPr txBox="1"/>
            <p:nvPr/>
          </p:nvSpPr>
          <p:spPr>
            <a:xfrm>
              <a:off x="-818147" y="1804737"/>
              <a:ext cx="2632509" cy="26373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fr-FR" dirty="0"/>
            </a:p>
          </p:txBody>
        </p:sp>
      </p:grpSp>
      <p:grpSp>
        <p:nvGrpSpPr>
          <p:cNvPr id="56" name="Groupe 55">
            <a:extLst>
              <a:ext uri="{FF2B5EF4-FFF2-40B4-BE49-F238E27FC236}">
                <a16:creationId xmlns:a16="http://schemas.microsoft.com/office/drawing/2014/main" id="{E0ABE76B-77D0-4E2D-CC93-6C88CFD2DCF4}"/>
              </a:ext>
            </a:extLst>
          </p:cNvPr>
          <p:cNvGrpSpPr/>
          <p:nvPr/>
        </p:nvGrpSpPr>
        <p:grpSpPr>
          <a:xfrm>
            <a:off x="3381374" y="1968786"/>
            <a:ext cx="2461347" cy="2304659"/>
            <a:chOff x="-1120307" y="1650852"/>
            <a:chExt cx="3231776" cy="3231776"/>
          </a:xfrm>
        </p:grpSpPr>
        <p:pic>
          <p:nvPicPr>
            <p:cNvPr id="57" name="Espace réservé pour une image  4" descr="Une image contenant habits, garçon, personne, dessin&#10;&#10;Le contenu généré par l’IA peut être incorrect.">
              <a:extLst>
                <a:ext uri="{FF2B5EF4-FFF2-40B4-BE49-F238E27FC236}">
                  <a16:creationId xmlns:a16="http://schemas.microsoft.com/office/drawing/2014/main" id="{7F9186E7-8B73-3FFE-D941-5AC48DC797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-4695" r="-4695"/>
            <a:stretch>
              <a:fillRect/>
            </a:stretch>
          </p:blipFill>
          <p:spPr>
            <a:xfrm>
              <a:off x="-1120307" y="1650852"/>
              <a:ext cx="3231776" cy="3231776"/>
            </a:xfrm>
            <a:prstGeom prst="rect">
              <a:avLst/>
            </a:prstGeom>
          </p:spPr>
        </p:pic>
        <p:sp>
          <p:nvSpPr>
            <p:cNvPr id="58" name="ZoneTexte 57">
              <a:extLst>
                <a:ext uri="{FF2B5EF4-FFF2-40B4-BE49-F238E27FC236}">
                  <a16:creationId xmlns:a16="http://schemas.microsoft.com/office/drawing/2014/main" id="{98AB9204-91BE-C1C0-4860-20016DDC35A4}"/>
                </a:ext>
              </a:extLst>
            </p:cNvPr>
            <p:cNvSpPr txBox="1"/>
            <p:nvPr/>
          </p:nvSpPr>
          <p:spPr>
            <a:xfrm>
              <a:off x="-818147" y="1804737"/>
              <a:ext cx="2632509" cy="26373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fr-FR" dirty="0"/>
            </a:p>
          </p:txBody>
        </p:sp>
      </p:grpSp>
      <p:pic>
        <p:nvPicPr>
          <p:cNvPr id="59" name="Image 58">
            <a:extLst>
              <a:ext uri="{FF2B5EF4-FFF2-40B4-BE49-F238E27FC236}">
                <a16:creationId xmlns:a16="http://schemas.microsoft.com/office/drawing/2014/main" id="{6E9E8076-9216-B634-AAB9-D247CA0CD26F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70254" t="1379" r="6904" b="57833"/>
          <a:stretch>
            <a:fillRect/>
          </a:stretch>
        </p:blipFill>
        <p:spPr>
          <a:xfrm>
            <a:off x="6443153" y="2192577"/>
            <a:ext cx="1834131" cy="1711112"/>
          </a:xfrm>
          <a:prstGeom prst="rect">
            <a:avLst/>
          </a:prstGeom>
        </p:spPr>
      </p:pic>
      <p:pic>
        <p:nvPicPr>
          <p:cNvPr id="60" name="Image 59">
            <a:extLst>
              <a:ext uri="{FF2B5EF4-FFF2-40B4-BE49-F238E27FC236}">
                <a16:creationId xmlns:a16="http://schemas.microsoft.com/office/drawing/2014/main" id="{7ED5FC24-AF12-51ED-63EA-20A0E25B09C0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36920" t="1620" r="40238" b="57592"/>
          <a:stretch>
            <a:fillRect/>
          </a:stretch>
        </p:blipFill>
        <p:spPr>
          <a:xfrm>
            <a:off x="3672578" y="2107765"/>
            <a:ext cx="1790114" cy="1670048"/>
          </a:xfrm>
          <a:prstGeom prst="rect">
            <a:avLst/>
          </a:prstGeom>
        </p:spPr>
      </p:pic>
      <p:pic>
        <p:nvPicPr>
          <p:cNvPr id="61" name="Image 60">
            <a:extLst>
              <a:ext uri="{FF2B5EF4-FFF2-40B4-BE49-F238E27FC236}">
                <a16:creationId xmlns:a16="http://schemas.microsoft.com/office/drawing/2014/main" id="{43E0C643-EE82-48AD-D830-09908D29EA41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14531" t="10261" r="14450" b="15640"/>
          <a:stretch>
            <a:fillRect/>
          </a:stretch>
        </p:blipFill>
        <p:spPr>
          <a:xfrm>
            <a:off x="1182907" y="4587626"/>
            <a:ext cx="1414914" cy="1476293"/>
          </a:xfrm>
          <a:prstGeom prst="flowChartConnector">
            <a:avLst/>
          </a:prstGeom>
        </p:spPr>
      </p:pic>
      <p:grpSp>
        <p:nvGrpSpPr>
          <p:cNvPr id="62" name="Groupe 61">
            <a:extLst>
              <a:ext uri="{FF2B5EF4-FFF2-40B4-BE49-F238E27FC236}">
                <a16:creationId xmlns:a16="http://schemas.microsoft.com/office/drawing/2014/main" id="{8962A1A3-04BD-6F13-36F7-7C1930375E7A}"/>
              </a:ext>
            </a:extLst>
          </p:cNvPr>
          <p:cNvGrpSpPr/>
          <p:nvPr/>
        </p:nvGrpSpPr>
        <p:grpSpPr>
          <a:xfrm>
            <a:off x="3813671" y="4258851"/>
            <a:ext cx="4061323" cy="2348494"/>
            <a:chOff x="3890679" y="4258851"/>
            <a:chExt cx="4061323" cy="2348494"/>
          </a:xfrm>
        </p:grpSpPr>
        <p:grpSp>
          <p:nvGrpSpPr>
            <p:cNvPr id="63" name="Groupe 62">
              <a:extLst>
                <a:ext uri="{FF2B5EF4-FFF2-40B4-BE49-F238E27FC236}">
                  <a16:creationId xmlns:a16="http://schemas.microsoft.com/office/drawing/2014/main" id="{3597C949-7EF2-49A8-E423-D21DA50C750F}"/>
                </a:ext>
              </a:extLst>
            </p:cNvPr>
            <p:cNvGrpSpPr/>
            <p:nvPr/>
          </p:nvGrpSpPr>
          <p:grpSpPr>
            <a:xfrm>
              <a:off x="3890679" y="4258851"/>
              <a:ext cx="4061323" cy="2348494"/>
              <a:chOff x="-1120307" y="1650852"/>
              <a:chExt cx="3231776" cy="3231776"/>
            </a:xfrm>
          </p:grpSpPr>
          <p:pic>
            <p:nvPicPr>
              <p:cNvPr id="66" name="Espace réservé pour une image  4" descr="Une image contenant habits, garçon, personne, dessin&#10;&#10;Le contenu généré par l’IA peut être incorrect.">
                <a:extLst>
                  <a:ext uri="{FF2B5EF4-FFF2-40B4-BE49-F238E27FC236}">
                    <a16:creationId xmlns:a16="http://schemas.microsoft.com/office/drawing/2014/main" id="{FA1FCE4C-BF10-36CE-3C49-02034A10B22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-4695" r="-4695"/>
              <a:stretch>
                <a:fillRect/>
              </a:stretch>
            </p:blipFill>
            <p:spPr>
              <a:xfrm>
                <a:off x="-1120307" y="1650852"/>
                <a:ext cx="3231776" cy="3231776"/>
              </a:xfrm>
              <a:prstGeom prst="rect">
                <a:avLst/>
              </a:prstGeom>
            </p:spPr>
          </p:pic>
          <p:sp>
            <p:nvSpPr>
              <p:cNvPr id="67" name="ZoneTexte 66">
                <a:extLst>
                  <a:ext uri="{FF2B5EF4-FFF2-40B4-BE49-F238E27FC236}">
                    <a16:creationId xmlns:a16="http://schemas.microsoft.com/office/drawing/2014/main" id="{F020EAE6-EFA3-1426-816F-8C1507E0CE33}"/>
                  </a:ext>
                </a:extLst>
              </p:cNvPr>
              <p:cNvSpPr txBox="1"/>
              <p:nvPr/>
            </p:nvSpPr>
            <p:spPr>
              <a:xfrm>
                <a:off x="-818147" y="1804737"/>
                <a:ext cx="2632509" cy="263732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endParaRPr lang="fr-FR" dirty="0"/>
              </a:p>
            </p:txBody>
          </p:sp>
        </p:grpSp>
        <p:pic>
          <p:nvPicPr>
            <p:cNvPr id="64" name="Image 63" descr="Une image contenant clipart, croquis, dessin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EAA546D7-F9F2-3AC7-C4E7-6E31E1DFE7C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 l="18944" t="12860" r="22089" b="11434"/>
            <a:stretch>
              <a:fillRect/>
            </a:stretch>
          </p:blipFill>
          <p:spPr>
            <a:xfrm>
              <a:off x="6175415" y="4614646"/>
              <a:ext cx="1248181" cy="1505484"/>
            </a:xfrm>
            <a:prstGeom prst="rect">
              <a:avLst/>
            </a:prstGeom>
          </p:spPr>
        </p:pic>
        <p:pic>
          <p:nvPicPr>
            <p:cNvPr id="65" name="Image 64" descr="Une image contenant croquis, dessin, illustration, Dessin au trait&#10;&#10;Le contenu généré par l’IA peut être incorrect.">
              <a:extLst>
                <a:ext uri="{FF2B5EF4-FFF2-40B4-BE49-F238E27FC236}">
                  <a16:creationId xmlns:a16="http://schemas.microsoft.com/office/drawing/2014/main" id="{F23EFAD7-064A-EAB2-276D-847C10135D7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 l="17300" t="9193" r="15125" b="12670"/>
            <a:stretch>
              <a:fillRect/>
            </a:stretch>
          </p:blipFill>
          <p:spPr>
            <a:xfrm>
              <a:off x="4316508" y="4458212"/>
              <a:ext cx="1689170" cy="1834951"/>
            </a:xfrm>
            <a:prstGeom prst="rect">
              <a:avLst/>
            </a:prstGeom>
          </p:spPr>
        </p:pic>
      </p:grpSp>
      <p:grpSp>
        <p:nvGrpSpPr>
          <p:cNvPr id="68" name="Groupe 67">
            <a:extLst>
              <a:ext uri="{FF2B5EF4-FFF2-40B4-BE49-F238E27FC236}">
                <a16:creationId xmlns:a16="http://schemas.microsoft.com/office/drawing/2014/main" id="{351C7684-9E2C-1DC8-3C9E-D1A503E6CCFA}"/>
              </a:ext>
            </a:extLst>
          </p:cNvPr>
          <p:cNvGrpSpPr/>
          <p:nvPr/>
        </p:nvGrpSpPr>
        <p:grpSpPr>
          <a:xfrm>
            <a:off x="720533" y="1998026"/>
            <a:ext cx="2461347" cy="2304659"/>
            <a:chOff x="-1120307" y="1650852"/>
            <a:chExt cx="3231776" cy="3231776"/>
          </a:xfrm>
        </p:grpSpPr>
        <p:pic>
          <p:nvPicPr>
            <p:cNvPr id="69" name="Espace réservé pour une image  4" descr="Une image contenant habits, garçon, personne, dessin&#10;&#10;Le contenu généré par l’IA peut être incorrect.">
              <a:extLst>
                <a:ext uri="{FF2B5EF4-FFF2-40B4-BE49-F238E27FC236}">
                  <a16:creationId xmlns:a16="http://schemas.microsoft.com/office/drawing/2014/main" id="{F26DB529-E875-7449-7869-E326B950A10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-4695" r="-4695"/>
            <a:stretch>
              <a:fillRect/>
            </a:stretch>
          </p:blipFill>
          <p:spPr>
            <a:xfrm>
              <a:off x="-1120307" y="1650852"/>
              <a:ext cx="3231776" cy="3231776"/>
            </a:xfrm>
            <a:prstGeom prst="rect">
              <a:avLst/>
            </a:prstGeom>
          </p:spPr>
        </p:pic>
        <p:sp>
          <p:nvSpPr>
            <p:cNvPr id="70" name="ZoneTexte 69">
              <a:extLst>
                <a:ext uri="{FF2B5EF4-FFF2-40B4-BE49-F238E27FC236}">
                  <a16:creationId xmlns:a16="http://schemas.microsoft.com/office/drawing/2014/main" id="{CE1DAE06-2B12-2186-10C5-C42BA6CFAB32}"/>
                </a:ext>
              </a:extLst>
            </p:cNvPr>
            <p:cNvSpPr txBox="1"/>
            <p:nvPr/>
          </p:nvSpPr>
          <p:spPr>
            <a:xfrm>
              <a:off x="-818147" y="1804737"/>
              <a:ext cx="2632509" cy="26373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fr-FR" dirty="0"/>
            </a:p>
          </p:txBody>
        </p:sp>
      </p:grpSp>
      <p:pic>
        <p:nvPicPr>
          <p:cNvPr id="71" name="Image 70" descr="Une image contenant dessin, croquis, chaussures, illustration&#10;&#10;Le contenu généré par l’IA peut être incorrect.">
            <a:extLst>
              <a:ext uri="{FF2B5EF4-FFF2-40B4-BE49-F238E27FC236}">
                <a16:creationId xmlns:a16="http://schemas.microsoft.com/office/drawing/2014/main" id="{B0A1EB96-9ED8-AB72-518C-B75870E188B2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l="20755" r="17617"/>
          <a:stretch>
            <a:fillRect/>
          </a:stretch>
        </p:blipFill>
        <p:spPr>
          <a:xfrm>
            <a:off x="1231929" y="2218614"/>
            <a:ext cx="1438553" cy="1659039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57C54-1EFE-65B4-FFC7-5F2D6F0218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D0500A0D-FFC9-EAD6-B2B5-86A405005D4A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8B7246F-0531-97CE-4677-5813D41E368E}"/>
              </a:ext>
            </a:extLst>
          </p:cNvPr>
          <p:cNvSpPr txBox="1"/>
          <p:nvPr/>
        </p:nvSpPr>
        <p:spPr>
          <a:xfrm>
            <a:off x="4709658" y="3464947"/>
            <a:ext cx="33385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اَلنَّظافَةُ </a:t>
            </a:r>
            <a:r>
              <a:rPr lang="ar-MA" sz="4800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لشَّخْصِيَّةُ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F64E382B-4F88-E1F7-142E-869C6FD0FC8C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الكلمة الأولى هي النظافة الشخصية </a:t>
            </a:r>
            <a:r>
              <a:rPr lang="ar-S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ــــ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</a:t>
            </a:r>
            <a:r>
              <a:rPr lang="fr-FR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رددوا : النظافة الشخصية.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FA12DA86-7937-1FEF-27F1-C9C376A29736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44;p5">
            <a:extLst>
              <a:ext uri="{FF2B5EF4-FFF2-40B4-BE49-F238E27FC236}">
                <a16:creationId xmlns:a16="http://schemas.microsoft.com/office/drawing/2014/main" id="{BD36425C-FF13-D117-E7F3-70BAD228A87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5;p5">
            <a:extLst>
              <a:ext uri="{FF2B5EF4-FFF2-40B4-BE49-F238E27FC236}">
                <a16:creationId xmlns:a16="http://schemas.microsoft.com/office/drawing/2014/main" id="{669813A6-7ED3-CBFD-807E-D43EE2DA0A1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6;p5">
            <a:extLst>
              <a:ext uri="{FF2B5EF4-FFF2-40B4-BE49-F238E27FC236}">
                <a16:creationId xmlns:a16="http://schemas.microsoft.com/office/drawing/2014/main" id="{27509B36-DF1F-EE6E-D3E4-94ED10983AD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7;p5">
            <a:extLst>
              <a:ext uri="{FF2B5EF4-FFF2-40B4-BE49-F238E27FC236}">
                <a16:creationId xmlns:a16="http://schemas.microsoft.com/office/drawing/2014/main" id="{56CC8936-33B3-F6D3-6F43-7A52C97D4BCE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248;p5">
            <a:extLst>
              <a:ext uri="{FF2B5EF4-FFF2-40B4-BE49-F238E27FC236}">
                <a16:creationId xmlns:a16="http://schemas.microsoft.com/office/drawing/2014/main" id="{AAB03257-283C-40CC-E710-3F0B856BD43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1249;p5">
            <a:extLst>
              <a:ext uri="{FF2B5EF4-FFF2-40B4-BE49-F238E27FC236}">
                <a16:creationId xmlns:a16="http://schemas.microsoft.com/office/drawing/2014/main" id="{620F1976-112A-3E47-6B53-FF74B2BCEA9E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250;p5">
            <a:extLst>
              <a:ext uri="{FF2B5EF4-FFF2-40B4-BE49-F238E27FC236}">
                <a16:creationId xmlns:a16="http://schemas.microsoft.com/office/drawing/2014/main" id="{0F3B208B-2B0C-AA2E-B9CB-0EE05D4A0D3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1;p5">
            <a:extLst>
              <a:ext uri="{FF2B5EF4-FFF2-40B4-BE49-F238E27FC236}">
                <a16:creationId xmlns:a16="http://schemas.microsoft.com/office/drawing/2014/main" id="{8732804C-592D-B947-EE5B-2DE5E776B90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2;p5">
            <a:extLst>
              <a:ext uri="{FF2B5EF4-FFF2-40B4-BE49-F238E27FC236}">
                <a16:creationId xmlns:a16="http://schemas.microsoft.com/office/drawing/2014/main" id="{2B4D9E6C-EDAE-A62D-0541-B8ADFBCD32F1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8DE4029-25AF-436E-E358-6875203275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804BED14-A9E6-434A-0EC9-B3ECE30E6EF2}"/>
              </a:ext>
            </a:extLst>
          </p:cNvPr>
          <p:cNvGrpSpPr/>
          <p:nvPr/>
        </p:nvGrpSpPr>
        <p:grpSpPr>
          <a:xfrm>
            <a:off x="497590" y="2706198"/>
            <a:ext cx="4061323" cy="2348494"/>
            <a:chOff x="3890679" y="4258851"/>
            <a:chExt cx="4061323" cy="2348494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0FD1C323-BAE1-DD17-A2CC-86DF7C4FE53D}"/>
                </a:ext>
              </a:extLst>
            </p:cNvPr>
            <p:cNvGrpSpPr/>
            <p:nvPr/>
          </p:nvGrpSpPr>
          <p:grpSpPr>
            <a:xfrm>
              <a:off x="3890679" y="4258851"/>
              <a:ext cx="4061323" cy="2348494"/>
              <a:chOff x="-1120307" y="1650852"/>
              <a:chExt cx="3231776" cy="3231776"/>
            </a:xfrm>
          </p:grpSpPr>
          <p:pic>
            <p:nvPicPr>
              <p:cNvPr id="23" name="Espace réservé pour une image  4" descr="Une image contenant habits, garçon, personne, dessin&#10;&#10;Le contenu généré par l’IA peut être incorrect.">
                <a:extLst>
                  <a:ext uri="{FF2B5EF4-FFF2-40B4-BE49-F238E27FC236}">
                    <a16:creationId xmlns:a16="http://schemas.microsoft.com/office/drawing/2014/main" id="{C0A3624C-67DE-FC80-DA92-C8EC74BD389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-4695" r="-4695"/>
              <a:stretch>
                <a:fillRect/>
              </a:stretch>
            </p:blipFill>
            <p:spPr>
              <a:xfrm>
                <a:off x="-1120307" y="1650852"/>
                <a:ext cx="3231776" cy="3231776"/>
              </a:xfrm>
              <a:prstGeom prst="rect">
                <a:avLst/>
              </a:prstGeom>
            </p:spPr>
          </p:pic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3E726920-7235-D944-7E1E-B8D702015549}"/>
                  </a:ext>
                </a:extLst>
              </p:cNvPr>
              <p:cNvSpPr txBox="1"/>
              <p:nvPr/>
            </p:nvSpPr>
            <p:spPr>
              <a:xfrm>
                <a:off x="-818147" y="1804737"/>
                <a:ext cx="2632509" cy="263732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endParaRPr lang="fr-FR" dirty="0"/>
              </a:p>
            </p:txBody>
          </p:sp>
        </p:grpSp>
        <p:pic>
          <p:nvPicPr>
            <p:cNvPr id="21" name="Image 20" descr="Une image contenant clipart, croquis, dessin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953EB329-C69A-65A1-549A-CB6A4FF1270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18944" t="12860" r="22089" b="11434"/>
            <a:stretch>
              <a:fillRect/>
            </a:stretch>
          </p:blipFill>
          <p:spPr>
            <a:xfrm>
              <a:off x="6175415" y="4614646"/>
              <a:ext cx="1248181" cy="1505484"/>
            </a:xfrm>
            <a:prstGeom prst="rect">
              <a:avLst/>
            </a:prstGeom>
          </p:spPr>
        </p:pic>
        <p:pic>
          <p:nvPicPr>
            <p:cNvPr id="22" name="Image 21" descr="Une image contenant croquis, dessin, illustration, Dessin au trait&#10;&#10;Le contenu généré par l’IA peut être incorrect.">
              <a:extLst>
                <a:ext uri="{FF2B5EF4-FFF2-40B4-BE49-F238E27FC236}">
                  <a16:creationId xmlns:a16="http://schemas.microsoft.com/office/drawing/2014/main" id="{136F8028-3E9E-17F5-F1C4-8667689E43A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17300" t="9193" r="15125" b="12670"/>
            <a:stretch>
              <a:fillRect/>
            </a:stretch>
          </p:blipFill>
          <p:spPr>
            <a:xfrm>
              <a:off x="4316508" y="4458212"/>
              <a:ext cx="1689170" cy="18349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25396105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27209B-34DF-2641-3AF1-B19A40EEB2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D2A057FC-2114-0742-86F8-A81932AE6ADC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/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ماذا يفعل نبيل</a:t>
            </a:r>
            <a:r>
              <a:rPr lang="fr-FR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ليحافظ على نظافته الشخصية؟ 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4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E5459A7-2AA7-44A0-DB3A-43D2461914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828000" cy="828000"/>
          </a:xfrm>
          <a:prstGeom prst="rect">
            <a:avLst/>
          </a:prstGeom>
        </p:spPr>
      </p:pic>
      <p:pic>
        <p:nvPicPr>
          <p:cNvPr id="3" name="Google Shape;1243;p5">
            <a:extLst>
              <a:ext uri="{FF2B5EF4-FFF2-40B4-BE49-F238E27FC236}">
                <a16:creationId xmlns:a16="http://schemas.microsoft.com/office/drawing/2014/main" id="{17A7B7C5-87C7-90FA-5B06-9EA4DBF991D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44;p5">
            <a:extLst>
              <a:ext uri="{FF2B5EF4-FFF2-40B4-BE49-F238E27FC236}">
                <a16:creationId xmlns:a16="http://schemas.microsoft.com/office/drawing/2014/main" id="{99F9344F-45B0-66F1-D7CF-8A5034B41A2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5;p5">
            <a:extLst>
              <a:ext uri="{FF2B5EF4-FFF2-40B4-BE49-F238E27FC236}">
                <a16:creationId xmlns:a16="http://schemas.microsoft.com/office/drawing/2014/main" id="{E01CEC9A-894B-6000-A012-B51D3B137062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6;p5">
            <a:extLst>
              <a:ext uri="{FF2B5EF4-FFF2-40B4-BE49-F238E27FC236}">
                <a16:creationId xmlns:a16="http://schemas.microsoft.com/office/drawing/2014/main" id="{2DF40979-B5CE-8601-0DB9-3F4C361E5F7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7;p5">
            <a:extLst>
              <a:ext uri="{FF2B5EF4-FFF2-40B4-BE49-F238E27FC236}">
                <a16:creationId xmlns:a16="http://schemas.microsoft.com/office/drawing/2014/main" id="{D7D246B7-F0C2-15B8-1454-56EFA80C365B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248;p5">
            <a:extLst>
              <a:ext uri="{FF2B5EF4-FFF2-40B4-BE49-F238E27FC236}">
                <a16:creationId xmlns:a16="http://schemas.microsoft.com/office/drawing/2014/main" id="{CC3323FA-A3D3-27F0-F807-3E31A66F6C7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1249;p5">
            <a:extLst>
              <a:ext uri="{FF2B5EF4-FFF2-40B4-BE49-F238E27FC236}">
                <a16:creationId xmlns:a16="http://schemas.microsoft.com/office/drawing/2014/main" id="{95123FB3-E30D-BAF5-0D16-376C53402EC4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250;p5">
            <a:extLst>
              <a:ext uri="{FF2B5EF4-FFF2-40B4-BE49-F238E27FC236}">
                <a16:creationId xmlns:a16="http://schemas.microsoft.com/office/drawing/2014/main" id="{984EF826-BC1C-691A-D111-25BFD81CC21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51;p5">
            <a:extLst>
              <a:ext uri="{FF2B5EF4-FFF2-40B4-BE49-F238E27FC236}">
                <a16:creationId xmlns:a16="http://schemas.microsoft.com/office/drawing/2014/main" id="{99103831-22EA-6694-398F-1015F125A3BE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2;p5">
            <a:extLst>
              <a:ext uri="{FF2B5EF4-FFF2-40B4-BE49-F238E27FC236}">
                <a16:creationId xmlns:a16="http://schemas.microsoft.com/office/drawing/2014/main" id="{1DA7D418-D514-2499-09A8-7C64F09B981C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9D558C1D-C603-A3A3-6600-6719C5806F6C}"/>
              </a:ext>
            </a:extLst>
          </p:cNvPr>
          <p:cNvGrpSpPr/>
          <p:nvPr/>
        </p:nvGrpSpPr>
        <p:grpSpPr>
          <a:xfrm>
            <a:off x="2586654" y="1786270"/>
            <a:ext cx="4130594" cy="3815633"/>
            <a:chOff x="335528" y="2190531"/>
            <a:chExt cx="4130594" cy="3815633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C9B4284E-D58B-0547-899D-48F482288B0A}"/>
                </a:ext>
              </a:extLst>
            </p:cNvPr>
            <p:cNvGrpSpPr/>
            <p:nvPr/>
          </p:nvGrpSpPr>
          <p:grpSpPr>
            <a:xfrm>
              <a:off x="335528" y="2190531"/>
              <a:ext cx="4130594" cy="3815633"/>
              <a:chOff x="-1120307" y="1650852"/>
              <a:chExt cx="3231776" cy="3231776"/>
            </a:xfrm>
          </p:grpSpPr>
          <p:pic>
            <p:nvPicPr>
              <p:cNvPr id="24" name="Espace réservé pour une image  4" descr="Une image contenant habits, garçon, personne, dessin&#10;&#10;Le contenu généré par l’IA peut être incorrect.">
                <a:extLst>
                  <a:ext uri="{FF2B5EF4-FFF2-40B4-BE49-F238E27FC236}">
                    <a16:creationId xmlns:a16="http://schemas.microsoft.com/office/drawing/2014/main" id="{18AD4DED-EBB7-9116-267D-964B6A47603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-4695" r="-4695"/>
              <a:stretch>
                <a:fillRect/>
              </a:stretch>
            </p:blipFill>
            <p:spPr>
              <a:xfrm>
                <a:off x="-1120307" y="1650852"/>
                <a:ext cx="3231776" cy="3231776"/>
              </a:xfrm>
              <a:prstGeom prst="rect">
                <a:avLst/>
              </a:prstGeom>
            </p:spPr>
          </p:pic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FB45C081-F564-251D-0BD1-FEBC0546A872}"/>
                  </a:ext>
                </a:extLst>
              </p:cNvPr>
              <p:cNvSpPr txBox="1"/>
              <p:nvPr/>
            </p:nvSpPr>
            <p:spPr>
              <a:xfrm>
                <a:off x="-818147" y="1804737"/>
                <a:ext cx="2632509" cy="263732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endParaRPr lang="fr-FR" dirty="0"/>
              </a:p>
            </p:txBody>
          </p:sp>
        </p:grpSp>
        <p:pic>
          <p:nvPicPr>
            <p:cNvPr id="23" name="Image 22" descr="Une image contenant croquis, dessin, illustration, Dessin au trait&#10;&#10;Le contenu généré par l’IA peut être incorrect.">
              <a:extLst>
                <a:ext uri="{FF2B5EF4-FFF2-40B4-BE49-F238E27FC236}">
                  <a16:creationId xmlns:a16="http://schemas.microsoft.com/office/drawing/2014/main" id="{E1110087-B1D2-FB28-BE6C-37FD8D1D695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17300" t="9193" r="15125" b="20269"/>
            <a:stretch>
              <a:fillRect/>
            </a:stretch>
          </p:blipFill>
          <p:spPr>
            <a:xfrm>
              <a:off x="721724" y="2372217"/>
              <a:ext cx="3166882" cy="31056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1244858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A40AE0-6DCD-505E-F6D9-EF42B97C71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1886A3-B3B6-B14F-BE5F-9357B77603DB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/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يَسْتَحِمُّ نَبيلٌ </a:t>
            </a:r>
            <a:r>
              <a:rPr lang="ar-MA" sz="24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بِـﭑلْماءِ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 </a:t>
            </a:r>
            <a:r>
              <a:rPr lang="ar-MA" sz="24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وَﭐلصّابونِ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. من يردد؟ 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7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57D0615-6BD5-2B44-42B0-F803DF810F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0269" y="675331"/>
            <a:ext cx="828000" cy="828000"/>
          </a:xfrm>
          <a:prstGeom prst="rect">
            <a:avLst/>
          </a:prstGeom>
        </p:spPr>
      </p:pic>
      <p:pic>
        <p:nvPicPr>
          <p:cNvPr id="4" name="Google Shape;1243;p5">
            <a:extLst>
              <a:ext uri="{FF2B5EF4-FFF2-40B4-BE49-F238E27FC236}">
                <a16:creationId xmlns:a16="http://schemas.microsoft.com/office/drawing/2014/main" id="{4BFA5188-7A34-CEDF-7E4C-F70471DABD2F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4;p5">
            <a:extLst>
              <a:ext uri="{FF2B5EF4-FFF2-40B4-BE49-F238E27FC236}">
                <a16:creationId xmlns:a16="http://schemas.microsoft.com/office/drawing/2014/main" id="{D96CB999-1CDB-464A-FF60-C9C014B0D22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5;p5">
            <a:extLst>
              <a:ext uri="{FF2B5EF4-FFF2-40B4-BE49-F238E27FC236}">
                <a16:creationId xmlns:a16="http://schemas.microsoft.com/office/drawing/2014/main" id="{B2E4DC9C-6652-9E96-06CD-3E9BC3D73BBA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826A4AE2-CB00-84C2-87E0-AE643B76CF6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7;p5">
            <a:extLst>
              <a:ext uri="{FF2B5EF4-FFF2-40B4-BE49-F238E27FC236}">
                <a16:creationId xmlns:a16="http://schemas.microsoft.com/office/drawing/2014/main" id="{097A63B9-0032-8C26-1053-C2EB12F99A52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248;p5">
            <a:extLst>
              <a:ext uri="{FF2B5EF4-FFF2-40B4-BE49-F238E27FC236}">
                <a16:creationId xmlns:a16="http://schemas.microsoft.com/office/drawing/2014/main" id="{8FBD7D29-B4EE-2D88-7A6E-B136547B0F3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49;p5">
            <a:extLst>
              <a:ext uri="{FF2B5EF4-FFF2-40B4-BE49-F238E27FC236}">
                <a16:creationId xmlns:a16="http://schemas.microsoft.com/office/drawing/2014/main" id="{DBF211B2-74E3-D924-A440-7BC0D1D8AF5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0;p5">
            <a:extLst>
              <a:ext uri="{FF2B5EF4-FFF2-40B4-BE49-F238E27FC236}">
                <a16:creationId xmlns:a16="http://schemas.microsoft.com/office/drawing/2014/main" id="{519E4947-4FEA-6ED2-EDEE-D648CCC119C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1;p5">
            <a:extLst>
              <a:ext uri="{FF2B5EF4-FFF2-40B4-BE49-F238E27FC236}">
                <a16:creationId xmlns:a16="http://schemas.microsoft.com/office/drawing/2014/main" id="{F6779F60-8B68-ECDE-8185-884C38B3421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2;p5">
            <a:extLst>
              <a:ext uri="{FF2B5EF4-FFF2-40B4-BE49-F238E27FC236}">
                <a16:creationId xmlns:a16="http://schemas.microsoft.com/office/drawing/2014/main" id="{7BE6AF94-6318-1B38-87A0-D23F639CBEE8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2A8F2E7-5BCD-758D-5FB8-76085F7CDC7F}"/>
              </a:ext>
            </a:extLst>
          </p:cNvPr>
          <p:cNvSpPr txBox="1"/>
          <p:nvPr/>
        </p:nvSpPr>
        <p:spPr>
          <a:xfrm>
            <a:off x="0" y="5466412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يَسْتَحِمُّ نَبيلٌ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بِـﭑلْماءِ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وَﭐلصّابونِ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7D33AF3-1DB6-5994-8DFF-3D52C9A19E6B}"/>
              </a:ext>
            </a:extLst>
          </p:cNvPr>
          <p:cNvGrpSpPr/>
          <p:nvPr/>
        </p:nvGrpSpPr>
        <p:grpSpPr>
          <a:xfrm>
            <a:off x="2586654" y="1786270"/>
            <a:ext cx="4130594" cy="3815633"/>
            <a:chOff x="335528" y="2190531"/>
            <a:chExt cx="4130594" cy="3815633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6F7231C9-A21B-FFE5-C5BB-4E738E77A0F6}"/>
                </a:ext>
              </a:extLst>
            </p:cNvPr>
            <p:cNvGrpSpPr/>
            <p:nvPr/>
          </p:nvGrpSpPr>
          <p:grpSpPr>
            <a:xfrm>
              <a:off x="335528" y="2190531"/>
              <a:ext cx="4130594" cy="3815633"/>
              <a:chOff x="-1120307" y="1650852"/>
              <a:chExt cx="3231776" cy="3231776"/>
            </a:xfrm>
          </p:grpSpPr>
          <p:pic>
            <p:nvPicPr>
              <p:cNvPr id="19" name="Espace réservé pour une image  4" descr="Une image contenant habits, garçon, personne, dessin&#10;&#10;Le contenu généré par l’IA peut être incorrect.">
                <a:extLst>
                  <a:ext uri="{FF2B5EF4-FFF2-40B4-BE49-F238E27FC236}">
                    <a16:creationId xmlns:a16="http://schemas.microsoft.com/office/drawing/2014/main" id="{D9A272B1-4E2A-BA25-FCD2-E9D90CD0A41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-4695" r="-4695"/>
              <a:stretch>
                <a:fillRect/>
              </a:stretch>
            </p:blipFill>
            <p:spPr>
              <a:xfrm>
                <a:off x="-1120307" y="1650852"/>
                <a:ext cx="3231776" cy="3231776"/>
              </a:xfrm>
              <a:prstGeom prst="rect">
                <a:avLst/>
              </a:prstGeom>
            </p:spPr>
          </p:pic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4CB42B5B-B889-8365-2AC4-02F1269F7ED0}"/>
                  </a:ext>
                </a:extLst>
              </p:cNvPr>
              <p:cNvSpPr txBox="1"/>
              <p:nvPr/>
            </p:nvSpPr>
            <p:spPr>
              <a:xfrm>
                <a:off x="-818147" y="1804737"/>
                <a:ext cx="2632509" cy="263732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endParaRPr lang="fr-FR" dirty="0"/>
              </a:p>
            </p:txBody>
          </p:sp>
        </p:grpSp>
        <p:pic>
          <p:nvPicPr>
            <p:cNvPr id="16" name="Image 15" descr="Une image contenant croquis, dessin, illustration, Dessin au trait&#10;&#10;Le contenu généré par l’IA peut être incorrect.">
              <a:extLst>
                <a:ext uri="{FF2B5EF4-FFF2-40B4-BE49-F238E27FC236}">
                  <a16:creationId xmlns:a16="http://schemas.microsoft.com/office/drawing/2014/main" id="{AFD1638E-846C-069C-5F01-913005E9383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17300" t="9193" r="15125" b="20269"/>
            <a:stretch>
              <a:fillRect/>
            </a:stretch>
          </p:blipFill>
          <p:spPr>
            <a:xfrm>
              <a:off x="721724" y="2372217"/>
              <a:ext cx="3166882" cy="31056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09611473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0224EB-EA48-850E-BB73-C248A8D41C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2ECA0F14-FF1E-A6F9-4225-1014FF561FD8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/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وماذا يفعل أيضا؟ 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4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90AF011-2A88-7F66-9457-D3B48FD750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828000" cy="828000"/>
          </a:xfrm>
          <a:prstGeom prst="rect">
            <a:avLst/>
          </a:prstGeom>
        </p:spPr>
      </p:pic>
      <p:pic>
        <p:nvPicPr>
          <p:cNvPr id="3" name="Google Shape;1243;p5">
            <a:extLst>
              <a:ext uri="{FF2B5EF4-FFF2-40B4-BE49-F238E27FC236}">
                <a16:creationId xmlns:a16="http://schemas.microsoft.com/office/drawing/2014/main" id="{2B5C55F5-D3CC-B05B-A942-EDC921855E51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44;p5">
            <a:extLst>
              <a:ext uri="{FF2B5EF4-FFF2-40B4-BE49-F238E27FC236}">
                <a16:creationId xmlns:a16="http://schemas.microsoft.com/office/drawing/2014/main" id="{082C5822-5B97-F9B2-9474-B5F970C690F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5;p5">
            <a:extLst>
              <a:ext uri="{FF2B5EF4-FFF2-40B4-BE49-F238E27FC236}">
                <a16:creationId xmlns:a16="http://schemas.microsoft.com/office/drawing/2014/main" id="{B1B0E906-071A-86C7-FA6A-9225A467B09B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6;p5">
            <a:extLst>
              <a:ext uri="{FF2B5EF4-FFF2-40B4-BE49-F238E27FC236}">
                <a16:creationId xmlns:a16="http://schemas.microsoft.com/office/drawing/2014/main" id="{15ED4A1A-D7DA-BEEB-F057-7ED80F4D5DD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7;p5">
            <a:extLst>
              <a:ext uri="{FF2B5EF4-FFF2-40B4-BE49-F238E27FC236}">
                <a16:creationId xmlns:a16="http://schemas.microsoft.com/office/drawing/2014/main" id="{3C79316B-4F66-C543-30B2-45AB78EBC579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248;p5">
            <a:extLst>
              <a:ext uri="{FF2B5EF4-FFF2-40B4-BE49-F238E27FC236}">
                <a16:creationId xmlns:a16="http://schemas.microsoft.com/office/drawing/2014/main" id="{F9E832C0-7F9A-DDED-DD03-64AFDAF294E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1249;p5">
            <a:extLst>
              <a:ext uri="{FF2B5EF4-FFF2-40B4-BE49-F238E27FC236}">
                <a16:creationId xmlns:a16="http://schemas.microsoft.com/office/drawing/2014/main" id="{8F22807F-3D08-7B29-6754-DDF8FE5D292F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250;p5">
            <a:extLst>
              <a:ext uri="{FF2B5EF4-FFF2-40B4-BE49-F238E27FC236}">
                <a16:creationId xmlns:a16="http://schemas.microsoft.com/office/drawing/2014/main" id="{04633500-03D9-5171-86E4-E139F2BFA7C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51;p5">
            <a:extLst>
              <a:ext uri="{FF2B5EF4-FFF2-40B4-BE49-F238E27FC236}">
                <a16:creationId xmlns:a16="http://schemas.microsoft.com/office/drawing/2014/main" id="{AED5B4EF-63D2-7003-ED61-33BE6C4BC8A5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2;p5">
            <a:extLst>
              <a:ext uri="{FF2B5EF4-FFF2-40B4-BE49-F238E27FC236}">
                <a16:creationId xmlns:a16="http://schemas.microsoft.com/office/drawing/2014/main" id="{27D4FE64-1254-2696-81C6-6F21511F238F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BEA094A6-3A38-127B-4E55-04CEF4ACFFAF}"/>
              </a:ext>
            </a:extLst>
          </p:cNvPr>
          <p:cNvGrpSpPr/>
          <p:nvPr/>
        </p:nvGrpSpPr>
        <p:grpSpPr>
          <a:xfrm>
            <a:off x="2586654" y="1786270"/>
            <a:ext cx="4130594" cy="3815633"/>
            <a:chOff x="-1120307" y="1650852"/>
            <a:chExt cx="3231776" cy="3231776"/>
          </a:xfrm>
        </p:grpSpPr>
        <p:pic>
          <p:nvPicPr>
            <p:cNvPr id="17" name="Espace réservé pour une image  4" descr="Une image contenant habits, garçon, personne, dessin&#10;&#10;Le contenu généré par l’IA peut être incorrect.">
              <a:extLst>
                <a:ext uri="{FF2B5EF4-FFF2-40B4-BE49-F238E27FC236}">
                  <a16:creationId xmlns:a16="http://schemas.microsoft.com/office/drawing/2014/main" id="{2E0673B6-FA80-EFB0-823F-F837D60A2AE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-4695" r="-4695"/>
            <a:stretch>
              <a:fillRect/>
            </a:stretch>
          </p:blipFill>
          <p:spPr>
            <a:xfrm>
              <a:off x="-1120307" y="1650852"/>
              <a:ext cx="3231776" cy="3231776"/>
            </a:xfrm>
            <a:prstGeom prst="rect">
              <a:avLst/>
            </a:prstGeom>
          </p:spPr>
        </p:pic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F1505C34-EF39-DB90-1253-9314C6743F93}"/>
                </a:ext>
              </a:extLst>
            </p:cNvPr>
            <p:cNvSpPr txBox="1"/>
            <p:nvPr/>
          </p:nvSpPr>
          <p:spPr>
            <a:xfrm>
              <a:off x="-818147" y="1804737"/>
              <a:ext cx="2632509" cy="26373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fr-FR" dirty="0"/>
            </a:p>
          </p:txBody>
        </p:sp>
      </p:grpSp>
      <p:pic>
        <p:nvPicPr>
          <p:cNvPr id="19" name="Image 18" descr="Une image contenant clipart, croquis, dessi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4639798-11D5-6765-241A-36D9A5173DCC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8944" t="12860" r="22089" b="11434"/>
          <a:stretch>
            <a:fillRect/>
          </a:stretch>
        </p:blipFill>
        <p:spPr>
          <a:xfrm>
            <a:off x="3597701" y="2226074"/>
            <a:ext cx="2105268" cy="2539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791488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E42B8C-2A57-781A-466D-D8DCC7468A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F070B5-34B6-A28B-0E3F-59DF738B1661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/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يحافظ على شعره نظيفا. من يردد؟ 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7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F0976BC-E718-18C7-59B9-8719EDB8FB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0269" y="675331"/>
            <a:ext cx="828000" cy="828000"/>
          </a:xfrm>
          <a:prstGeom prst="rect">
            <a:avLst/>
          </a:prstGeom>
        </p:spPr>
      </p:pic>
      <p:pic>
        <p:nvPicPr>
          <p:cNvPr id="4" name="Google Shape;1243;p5">
            <a:extLst>
              <a:ext uri="{FF2B5EF4-FFF2-40B4-BE49-F238E27FC236}">
                <a16:creationId xmlns:a16="http://schemas.microsoft.com/office/drawing/2014/main" id="{556CD381-E767-D0D5-8437-F9EB12E17FE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4;p5">
            <a:extLst>
              <a:ext uri="{FF2B5EF4-FFF2-40B4-BE49-F238E27FC236}">
                <a16:creationId xmlns:a16="http://schemas.microsoft.com/office/drawing/2014/main" id="{1A0F4A43-1A1C-797F-0678-846A8630260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5;p5">
            <a:extLst>
              <a:ext uri="{FF2B5EF4-FFF2-40B4-BE49-F238E27FC236}">
                <a16:creationId xmlns:a16="http://schemas.microsoft.com/office/drawing/2014/main" id="{7A52BD72-DD2F-C457-D359-058E67FF22D2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0BB6E429-04EB-9BCA-515C-6CCD831CA6C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7;p5">
            <a:extLst>
              <a:ext uri="{FF2B5EF4-FFF2-40B4-BE49-F238E27FC236}">
                <a16:creationId xmlns:a16="http://schemas.microsoft.com/office/drawing/2014/main" id="{745DE5D6-45CE-04D3-CEEA-278A67234A8B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248;p5">
            <a:extLst>
              <a:ext uri="{FF2B5EF4-FFF2-40B4-BE49-F238E27FC236}">
                <a16:creationId xmlns:a16="http://schemas.microsoft.com/office/drawing/2014/main" id="{A5A857B4-B7D1-CAFA-141B-A91707F53FE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49;p5">
            <a:extLst>
              <a:ext uri="{FF2B5EF4-FFF2-40B4-BE49-F238E27FC236}">
                <a16:creationId xmlns:a16="http://schemas.microsoft.com/office/drawing/2014/main" id="{2D17D5C7-EA64-2E7F-0300-42078F763852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0;p5">
            <a:extLst>
              <a:ext uri="{FF2B5EF4-FFF2-40B4-BE49-F238E27FC236}">
                <a16:creationId xmlns:a16="http://schemas.microsoft.com/office/drawing/2014/main" id="{899E763B-6AEF-25AD-DEA7-B81A5902D6C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1;p5">
            <a:extLst>
              <a:ext uri="{FF2B5EF4-FFF2-40B4-BE49-F238E27FC236}">
                <a16:creationId xmlns:a16="http://schemas.microsoft.com/office/drawing/2014/main" id="{80ECF397-9C78-52C6-5478-10407066649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2;p5">
            <a:extLst>
              <a:ext uri="{FF2B5EF4-FFF2-40B4-BE49-F238E27FC236}">
                <a16:creationId xmlns:a16="http://schemas.microsoft.com/office/drawing/2014/main" id="{F23198C2-7EE0-6847-C85D-BA2E7FC462FD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BB33CF4-CBE0-3E7E-1204-80C46278E222}"/>
              </a:ext>
            </a:extLst>
          </p:cNvPr>
          <p:cNvSpPr txBox="1"/>
          <p:nvPr/>
        </p:nvSpPr>
        <p:spPr>
          <a:xfrm>
            <a:off x="0" y="5509723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يُحافِظُ عَلى شَعْرهِ نَظيفاً.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D478308-3611-E139-660F-81B3B6AD4E42}"/>
              </a:ext>
            </a:extLst>
          </p:cNvPr>
          <p:cNvGrpSpPr/>
          <p:nvPr/>
        </p:nvGrpSpPr>
        <p:grpSpPr>
          <a:xfrm>
            <a:off x="2586654" y="1786270"/>
            <a:ext cx="4130594" cy="3815633"/>
            <a:chOff x="-1120307" y="1650852"/>
            <a:chExt cx="3231776" cy="3231776"/>
          </a:xfrm>
        </p:grpSpPr>
        <p:pic>
          <p:nvPicPr>
            <p:cNvPr id="15" name="Espace réservé pour une image  4" descr="Une image contenant habits, garçon, personne, dessin&#10;&#10;Le contenu généré par l’IA peut être incorrect.">
              <a:extLst>
                <a:ext uri="{FF2B5EF4-FFF2-40B4-BE49-F238E27FC236}">
                  <a16:creationId xmlns:a16="http://schemas.microsoft.com/office/drawing/2014/main" id="{08F61B7D-DB95-9C9A-B3E9-DB261C52B7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-4695" r="-4695"/>
            <a:stretch>
              <a:fillRect/>
            </a:stretch>
          </p:blipFill>
          <p:spPr>
            <a:xfrm>
              <a:off x="-1120307" y="1650852"/>
              <a:ext cx="3231776" cy="3231776"/>
            </a:xfrm>
            <a:prstGeom prst="rect">
              <a:avLst/>
            </a:prstGeom>
          </p:spPr>
        </p:pic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2E4AEA7C-0282-5C46-FDF9-CF6B955321F7}"/>
                </a:ext>
              </a:extLst>
            </p:cNvPr>
            <p:cNvSpPr txBox="1"/>
            <p:nvPr/>
          </p:nvSpPr>
          <p:spPr>
            <a:xfrm>
              <a:off x="-818147" y="1804737"/>
              <a:ext cx="2632509" cy="26373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fr-FR" dirty="0"/>
            </a:p>
          </p:txBody>
        </p:sp>
      </p:grpSp>
      <p:pic>
        <p:nvPicPr>
          <p:cNvPr id="19" name="Image 18" descr="Une image contenant clipart, croquis, dessi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13B83F2-E017-46F0-21F2-27C22F326943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8944" t="12860" r="22089" b="11434"/>
          <a:stretch>
            <a:fillRect/>
          </a:stretch>
        </p:blipFill>
        <p:spPr>
          <a:xfrm>
            <a:off x="3597701" y="2226074"/>
            <a:ext cx="2105268" cy="2539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012155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38A224-2C76-9232-8106-4546BB5398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1F8316-700E-2331-ACE8-1832685F26AF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/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نَبيلٌ يَهْتَمُّ بِنَظافَتِهِ </a:t>
            </a:r>
            <a:r>
              <a:rPr lang="ar-MA" sz="24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ﭐلشَّخْصِيَّةِ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. من يردد؟ 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7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0049F46-18B4-2026-20AF-B17C33B7C3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0269" y="675331"/>
            <a:ext cx="828000" cy="828000"/>
          </a:xfrm>
          <a:prstGeom prst="rect">
            <a:avLst/>
          </a:prstGeom>
        </p:spPr>
      </p:pic>
      <p:pic>
        <p:nvPicPr>
          <p:cNvPr id="4" name="Google Shape;1243;p5">
            <a:extLst>
              <a:ext uri="{FF2B5EF4-FFF2-40B4-BE49-F238E27FC236}">
                <a16:creationId xmlns:a16="http://schemas.microsoft.com/office/drawing/2014/main" id="{0C8A87FD-FFCC-21E7-B481-33C60B19D4F5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4;p5">
            <a:extLst>
              <a:ext uri="{FF2B5EF4-FFF2-40B4-BE49-F238E27FC236}">
                <a16:creationId xmlns:a16="http://schemas.microsoft.com/office/drawing/2014/main" id="{84DF1721-5283-7B24-30CC-6C2EE36BD6C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5;p5">
            <a:extLst>
              <a:ext uri="{FF2B5EF4-FFF2-40B4-BE49-F238E27FC236}">
                <a16:creationId xmlns:a16="http://schemas.microsoft.com/office/drawing/2014/main" id="{948C8512-2F50-3CED-28A0-3A473EFBC898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E31D4453-C31A-9D7D-E4F7-50909EB6515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7;p5">
            <a:extLst>
              <a:ext uri="{FF2B5EF4-FFF2-40B4-BE49-F238E27FC236}">
                <a16:creationId xmlns:a16="http://schemas.microsoft.com/office/drawing/2014/main" id="{F565B9DA-D4DC-ABB3-895F-468CB598563C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248;p5">
            <a:extLst>
              <a:ext uri="{FF2B5EF4-FFF2-40B4-BE49-F238E27FC236}">
                <a16:creationId xmlns:a16="http://schemas.microsoft.com/office/drawing/2014/main" id="{63709EFD-B6B6-596E-B680-DD1474ACD71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49;p5">
            <a:extLst>
              <a:ext uri="{FF2B5EF4-FFF2-40B4-BE49-F238E27FC236}">
                <a16:creationId xmlns:a16="http://schemas.microsoft.com/office/drawing/2014/main" id="{AA0F8964-26E6-466A-7D4E-DBCD90F4FF68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0;p5">
            <a:extLst>
              <a:ext uri="{FF2B5EF4-FFF2-40B4-BE49-F238E27FC236}">
                <a16:creationId xmlns:a16="http://schemas.microsoft.com/office/drawing/2014/main" id="{BE7C3105-DD97-FE05-3459-EB54FDFE3E3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1;p5">
            <a:extLst>
              <a:ext uri="{FF2B5EF4-FFF2-40B4-BE49-F238E27FC236}">
                <a16:creationId xmlns:a16="http://schemas.microsoft.com/office/drawing/2014/main" id="{8E7D90DA-093F-6A18-76C4-D9B9F83431EE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2;p5">
            <a:extLst>
              <a:ext uri="{FF2B5EF4-FFF2-40B4-BE49-F238E27FC236}">
                <a16:creationId xmlns:a16="http://schemas.microsoft.com/office/drawing/2014/main" id="{82823B4D-B65D-4CBC-A582-BEB85ED4A72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2184E24-6AB8-2064-6AD0-791E0D6D93E9}"/>
              </a:ext>
            </a:extLst>
          </p:cNvPr>
          <p:cNvSpPr txBox="1"/>
          <p:nvPr/>
        </p:nvSpPr>
        <p:spPr>
          <a:xfrm>
            <a:off x="0" y="528834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يَهْتَمُّ نَبيلٌ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بِنَظافَتِهِ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ﭐلشَّخْصِيَّةِ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E1B727C4-80CC-0399-C43D-4366104C0AB0}"/>
              </a:ext>
            </a:extLst>
          </p:cNvPr>
          <p:cNvGrpSpPr/>
          <p:nvPr/>
        </p:nvGrpSpPr>
        <p:grpSpPr>
          <a:xfrm>
            <a:off x="2238818" y="2263436"/>
            <a:ext cx="4666363" cy="2780201"/>
            <a:chOff x="3890679" y="4258851"/>
            <a:chExt cx="4061323" cy="2348494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F41EE4C4-7B48-AAB3-26D8-BBFEB0BAE9B5}"/>
                </a:ext>
              </a:extLst>
            </p:cNvPr>
            <p:cNvGrpSpPr/>
            <p:nvPr/>
          </p:nvGrpSpPr>
          <p:grpSpPr>
            <a:xfrm>
              <a:off x="3890679" y="4258851"/>
              <a:ext cx="4061323" cy="2348494"/>
              <a:chOff x="-1120307" y="1650852"/>
              <a:chExt cx="3231776" cy="3231776"/>
            </a:xfrm>
          </p:grpSpPr>
          <p:pic>
            <p:nvPicPr>
              <p:cNvPr id="21" name="Espace réservé pour une image  4" descr="Une image contenant habits, garçon, personne, dessin&#10;&#10;Le contenu généré par l’IA peut être incorrect.">
                <a:extLst>
                  <a:ext uri="{FF2B5EF4-FFF2-40B4-BE49-F238E27FC236}">
                    <a16:creationId xmlns:a16="http://schemas.microsoft.com/office/drawing/2014/main" id="{2FBC7D6F-372D-A393-78DE-66AA18536A5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-4695" r="-4695"/>
              <a:stretch>
                <a:fillRect/>
              </a:stretch>
            </p:blipFill>
            <p:spPr>
              <a:xfrm>
                <a:off x="-1120307" y="1650852"/>
                <a:ext cx="3231776" cy="3231776"/>
              </a:xfrm>
              <a:prstGeom prst="rect">
                <a:avLst/>
              </a:prstGeom>
            </p:spPr>
          </p:pic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D1E2CF59-2ED5-A1A9-9364-33B48D736B5A}"/>
                  </a:ext>
                </a:extLst>
              </p:cNvPr>
              <p:cNvSpPr txBox="1"/>
              <p:nvPr/>
            </p:nvSpPr>
            <p:spPr>
              <a:xfrm>
                <a:off x="-818147" y="1804737"/>
                <a:ext cx="2632509" cy="263732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endParaRPr lang="fr-FR" dirty="0"/>
              </a:p>
            </p:txBody>
          </p:sp>
        </p:grpSp>
        <p:pic>
          <p:nvPicPr>
            <p:cNvPr id="19" name="Image 18" descr="Une image contenant clipart, croquis, dessin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3C313A0A-9561-BA9A-F11B-B5116378A25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18944" t="12860" r="22089" b="11434"/>
            <a:stretch>
              <a:fillRect/>
            </a:stretch>
          </p:blipFill>
          <p:spPr>
            <a:xfrm>
              <a:off x="6175415" y="4614646"/>
              <a:ext cx="1248181" cy="1505484"/>
            </a:xfrm>
            <a:prstGeom prst="rect">
              <a:avLst/>
            </a:prstGeom>
          </p:spPr>
        </p:pic>
        <p:pic>
          <p:nvPicPr>
            <p:cNvPr id="20" name="Image 19" descr="Une image contenant croquis, dessin, illustration, Dessin au trait&#10;&#10;Le contenu généré par l’IA peut être incorrect.">
              <a:extLst>
                <a:ext uri="{FF2B5EF4-FFF2-40B4-BE49-F238E27FC236}">
                  <a16:creationId xmlns:a16="http://schemas.microsoft.com/office/drawing/2014/main" id="{A7CA41C2-E738-B1D8-79DB-522B001BB9C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17300" t="9193" r="15125" b="12670"/>
            <a:stretch>
              <a:fillRect/>
            </a:stretch>
          </p:blipFill>
          <p:spPr>
            <a:xfrm>
              <a:off x="4316508" y="4458212"/>
              <a:ext cx="1689170" cy="18349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15925897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7631EF-15DA-9498-70CC-C3FCED1E95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46B217AA-B3BD-5668-2208-C27CABF65E60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11C284BD-CF5C-A4E9-73D7-7BF0F1A1F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الكلمة الثانية هي 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تَقيني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- رددوا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تَقي.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A6DBD17-493D-FB87-7460-BB17065209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0269" y="684662"/>
            <a:ext cx="828000" cy="828000"/>
          </a:xfrm>
          <a:prstGeom prst="rect">
            <a:avLst/>
          </a:prstGeom>
        </p:spPr>
      </p:pic>
      <p:pic>
        <p:nvPicPr>
          <p:cNvPr id="3" name="Google Shape;1243;p5">
            <a:extLst>
              <a:ext uri="{FF2B5EF4-FFF2-40B4-BE49-F238E27FC236}">
                <a16:creationId xmlns:a16="http://schemas.microsoft.com/office/drawing/2014/main" id="{F729EE65-561F-074B-00F5-80F164165BAF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4;p5">
            <a:extLst>
              <a:ext uri="{FF2B5EF4-FFF2-40B4-BE49-F238E27FC236}">
                <a16:creationId xmlns:a16="http://schemas.microsoft.com/office/drawing/2014/main" id="{61A86039-5636-1344-89EB-35FCCC951FE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5;p5">
            <a:extLst>
              <a:ext uri="{FF2B5EF4-FFF2-40B4-BE49-F238E27FC236}">
                <a16:creationId xmlns:a16="http://schemas.microsoft.com/office/drawing/2014/main" id="{A4718715-4FEE-986C-14EA-12C1C0D7679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EDA5741B-76B1-FDD3-7291-DA5BE5E2A4F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7;p5">
            <a:extLst>
              <a:ext uri="{FF2B5EF4-FFF2-40B4-BE49-F238E27FC236}">
                <a16:creationId xmlns:a16="http://schemas.microsoft.com/office/drawing/2014/main" id="{36489AC1-C30A-60FA-0F9F-812EF27DD6A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248;p5">
            <a:extLst>
              <a:ext uri="{FF2B5EF4-FFF2-40B4-BE49-F238E27FC236}">
                <a16:creationId xmlns:a16="http://schemas.microsoft.com/office/drawing/2014/main" id="{69CC2B79-290C-4BF7-16EB-4EA3EB30EC9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49;p5">
            <a:extLst>
              <a:ext uri="{FF2B5EF4-FFF2-40B4-BE49-F238E27FC236}">
                <a16:creationId xmlns:a16="http://schemas.microsoft.com/office/drawing/2014/main" id="{A6C1D918-4133-DEF4-80A7-CC6A7BE8A77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0;p5">
            <a:extLst>
              <a:ext uri="{FF2B5EF4-FFF2-40B4-BE49-F238E27FC236}">
                <a16:creationId xmlns:a16="http://schemas.microsoft.com/office/drawing/2014/main" id="{A2410CEC-679A-990E-19F4-197F5DD6786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1;p5">
            <a:extLst>
              <a:ext uri="{FF2B5EF4-FFF2-40B4-BE49-F238E27FC236}">
                <a16:creationId xmlns:a16="http://schemas.microsoft.com/office/drawing/2014/main" id="{83AA96BE-DC82-BFCE-45A8-81501E21427C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2;p5">
            <a:extLst>
              <a:ext uri="{FF2B5EF4-FFF2-40B4-BE49-F238E27FC236}">
                <a16:creationId xmlns:a16="http://schemas.microsoft.com/office/drawing/2014/main" id="{23308DC2-8D55-5087-2BDC-5D02314F15C0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9B0AC93-5775-7BDD-711D-3E5389DD54F3}"/>
              </a:ext>
            </a:extLst>
          </p:cNvPr>
          <p:cNvSpPr txBox="1"/>
          <p:nvPr/>
        </p:nvSpPr>
        <p:spPr>
          <a:xfrm>
            <a:off x="4408169" y="3464947"/>
            <a:ext cx="33385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تَقي</a:t>
            </a:r>
            <a:endParaRPr lang="fr-MA" sz="66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6002D80-671B-EAFC-AF8F-CB86FEE80C5C}"/>
              </a:ext>
            </a:extLst>
          </p:cNvPr>
          <p:cNvGrpSpPr/>
          <p:nvPr/>
        </p:nvGrpSpPr>
        <p:grpSpPr>
          <a:xfrm>
            <a:off x="1127258" y="2676242"/>
            <a:ext cx="3396616" cy="3127791"/>
            <a:chOff x="-1120307" y="1650852"/>
            <a:chExt cx="3231776" cy="3231776"/>
          </a:xfrm>
        </p:grpSpPr>
        <p:pic>
          <p:nvPicPr>
            <p:cNvPr id="15" name="Espace réservé pour une image  4" descr="Une image contenant habits, garçon, personne, dessin&#10;&#10;Le contenu généré par l’IA peut être incorrect.">
              <a:extLst>
                <a:ext uri="{FF2B5EF4-FFF2-40B4-BE49-F238E27FC236}">
                  <a16:creationId xmlns:a16="http://schemas.microsoft.com/office/drawing/2014/main" id="{7961C084-BD8F-4F8F-EB85-3E0B3B8F2C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-4695" r="-4695"/>
            <a:stretch>
              <a:fillRect/>
            </a:stretch>
          </p:blipFill>
          <p:spPr>
            <a:xfrm>
              <a:off x="-1120307" y="1650852"/>
              <a:ext cx="3231776" cy="3231776"/>
            </a:xfrm>
            <a:prstGeom prst="rect">
              <a:avLst/>
            </a:prstGeom>
          </p:spPr>
        </p:pic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A50F80F6-2A9E-2149-D866-4208FAC637BF}"/>
                </a:ext>
              </a:extLst>
            </p:cNvPr>
            <p:cNvSpPr txBox="1"/>
            <p:nvPr/>
          </p:nvSpPr>
          <p:spPr>
            <a:xfrm>
              <a:off x="-818147" y="1804737"/>
              <a:ext cx="2632509" cy="26373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fr-FR" dirty="0"/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0FCD1340-70F3-62E6-A179-EFCBBF027BB6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36920" t="1620" r="40238" b="57592"/>
          <a:stretch>
            <a:fillRect/>
          </a:stretch>
        </p:blipFill>
        <p:spPr>
          <a:xfrm>
            <a:off x="1414840" y="2891326"/>
            <a:ext cx="2470326" cy="2412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42572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9F24FA-92D9-760E-A5F1-E65EE054F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E7D473-F2ED-744F-942A-A6D19C104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0"/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لماذا يلبس الولد القبعة؟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80A3A36-68F4-E59C-B659-7B6ABB149B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0269" y="667986"/>
            <a:ext cx="828000" cy="828000"/>
          </a:xfrm>
          <a:prstGeom prst="rect">
            <a:avLst/>
          </a:prstGeom>
        </p:spPr>
      </p:pic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19A129B8-E742-A2BC-2F84-8E69A77A3E17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227ED9B0-990D-7D61-5939-09689AD9A0D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5;p5">
            <a:extLst>
              <a:ext uri="{FF2B5EF4-FFF2-40B4-BE49-F238E27FC236}">
                <a16:creationId xmlns:a16="http://schemas.microsoft.com/office/drawing/2014/main" id="{1EF077A5-17BC-B1EF-0581-04CE9DCA45D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6;p5">
            <a:extLst>
              <a:ext uri="{FF2B5EF4-FFF2-40B4-BE49-F238E27FC236}">
                <a16:creationId xmlns:a16="http://schemas.microsoft.com/office/drawing/2014/main" id="{A1E7A946-46CF-2667-F1F8-AE00E6F0B31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7;p5">
            <a:extLst>
              <a:ext uri="{FF2B5EF4-FFF2-40B4-BE49-F238E27FC236}">
                <a16:creationId xmlns:a16="http://schemas.microsoft.com/office/drawing/2014/main" id="{CDD2F0BC-714E-F825-4395-4A59743874F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248;p5">
            <a:extLst>
              <a:ext uri="{FF2B5EF4-FFF2-40B4-BE49-F238E27FC236}">
                <a16:creationId xmlns:a16="http://schemas.microsoft.com/office/drawing/2014/main" id="{3C890EB7-3DF3-7D70-C333-01B443063C4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249;p5">
            <a:extLst>
              <a:ext uri="{FF2B5EF4-FFF2-40B4-BE49-F238E27FC236}">
                <a16:creationId xmlns:a16="http://schemas.microsoft.com/office/drawing/2014/main" id="{C6D396AF-ABD9-27B0-5B81-934873AB1F67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50;p5">
            <a:extLst>
              <a:ext uri="{FF2B5EF4-FFF2-40B4-BE49-F238E27FC236}">
                <a16:creationId xmlns:a16="http://schemas.microsoft.com/office/drawing/2014/main" id="{0476AD32-9CB1-3B7C-18E8-B9103AF5DF1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1;p5">
            <a:extLst>
              <a:ext uri="{FF2B5EF4-FFF2-40B4-BE49-F238E27FC236}">
                <a16:creationId xmlns:a16="http://schemas.microsoft.com/office/drawing/2014/main" id="{9B0A8AA6-DE4D-E6FC-ADE1-801BBA7C1C4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2;p5">
            <a:extLst>
              <a:ext uri="{FF2B5EF4-FFF2-40B4-BE49-F238E27FC236}">
                <a16:creationId xmlns:a16="http://schemas.microsoft.com/office/drawing/2014/main" id="{4FB0E05A-ECBF-9E0A-3195-E995525E04B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8C0F5977-28AA-C3DC-9C3B-17CE8BD30CAF}"/>
              </a:ext>
            </a:extLst>
          </p:cNvPr>
          <p:cNvGrpSpPr/>
          <p:nvPr/>
        </p:nvGrpSpPr>
        <p:grpSpPr>
          <a:xfrm>
            <a:off x="2586654" y="1786270"/>
            <a:ext cx="4130594" cy="3815633"/>
            <a:chOff x="-1120307" y="1650852"/>
            <a:chExt cx="3231776" cy="3231776"/>
          </a:xfrm>
        </p:grpSpPr>
        <p:pic>
          <p:nvPicPr>
            <p:cNvPr id="15" name="Espace réservé pour une image  4" descr="Une image contenant habits, garçon, personne, dessin&#10;&#10;Le contenu généré par l’IA peut être incorrect.">
              <a:extLst>
                <a:ext uri="{FF2B5EF4-FFF2-40B4-BE49-F238E27FC236}">
                  <a16:creationId xmlns:a16="http://schemas.microsoft.com/office/drawing/2014/main" id="{7200EB42-24E1-BB3B-259D-DB55B7CF45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-4695" r="-4695"/>
            <a:stretch>
              <a:fillRect/>
            </a:stretch>
          </p:blipFill>
          <p:spPr>
            <a:xfrm>
              <a:off x="-1120307" y="1650852"/>
              <a:ext cx="3231776" cy="3231776"/>
            </a:xfrm>
            <a:prstGeom prst="rect">
              <a:avLst/>
            </a:prstGeom>
          </p:spPr>
        </p:pic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24A81D24-81BD-BC59-4292-FB609829FB54}"/>
                </a:ext>
              </a:extLst>
            </p:cNvPr>
            <p:cNvSpPr txBox="1"/>
            <p:nvPr/>
          </p:nvSpPr>
          <p:spPr>
            <a:xfrm>
              <a:off x="-818147" y="1804737"/>
              <a:ext cx="2632509" cy="26373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fr-FR" dirty="0"/>
            </a:p>
          </p:txBody>
        </p:sp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FFC99D7C-E38A-0325-88A9-A53CC268348F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36920" t="1620" r="40238" b="57592"/>
          <a:stretch>
            <a:fillRect/>
          </a:stretch>
        </p:blipFill>
        <p:spPr>
          <a:xfrm>
            <a:off x="3060759" y="2018175"/>
            <a:ext cx="2926155" cy="2857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038191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CFE485-3209-6CE5-D2FF-7FF555C17E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10C5A1D-8138-801C-0979-99E59E7E1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/>
            <a:r>
              <a:rPr lang="ar-MA" sz="2400" dirty="0">
                <a:solidFill>
                  <a:srgbClr val="424D7B"/>
                </a:solidFill>
                <a:ea typeface="Calibri" panose="020F0502020204030204" pitchFamily="34" charset="0"/>
              </a:rPr>
              <a:t>يلبس الولد القبعة لتقيه من حرارة الشمس. رددوا : تقي القبعة من حرارة الشمس. 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1E95E00-886F-F18C-0E4B-F2128D063B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2276" y="684662"/>
            <a:ext cx="828000" cy="828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EDC2606-A8D1-19B9-886C-E1429C1C5664}"/>
              </a:ext>
            </a:extLst>
          </p:cNvPr>
          <p:cNvSpPr txBox="1"/>
          <p:nvPr/>
        </p:nvSpPr>
        <p:spPr>
          <a:xfrm>
            <a:off x="952501" y="5481638"/>
            <a:ext cx="7315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تَقي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ﭐلْقُبَّعَةُ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حَرارَةِ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ﭐلشَّمْسِ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</a:p>
          <a:p>
            <a:pPr algn="ctr" rtl="1">
              <a:defRPr/>
            </a:pPr>
            <a:endParaRPr lang="ar-MA" sz="48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C5E37506-4AA0-C077-66C0-92CC56E3430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4;p5">
            <a:extLst>
              <a:ext uri="{FF2B5EF4-FFF2-40B4-BE49-F238E27FC236}">
                <a16:creationId xmlns:a16="http://schemas.microsoft.com/office/drawing/2014/main" id="{83ABDE8E-8CB6-BB42-7093-B39A6BD55F5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5;p5">
            <a:extLst>
              <a:ext uri="{FF2B5EF4-FFF2-40B4-BE49-F238E27FC236}">
                <a16:creationId xmlns:a16="http://schemas.microsoft.com/office/drawing/2014/main" id="{3D1BEDF8-C082-12C7-71C9-D16B06F579F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9996B9C2-BB37-8004-587C-4F4020B26A4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7;p5">
            <a:extLst>
              <a:ext uri="{FF2B5EF4-FFF2-40B4-BE49-F238E27FC236}">
                <a16:creationId xmlns:a16="http://schemas.microsoft.com/office/drawing/2014/main" id="{AF933622-9536-23B6-0ECD-17A246641656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248;p5">
            <a:extLst>
              <a:ext uri="{FF2B5EF4-FFF2-40B4-BE49-F238E27FC236}">
                <a16:creationId xmlns:a16="http://schemas.microsoft.com/office/drawing/2014/main" id="{901E27EE-AAD2-292E-261D-8972851195B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49;p5">
            <a:extLst>
              <a:ext uri="{FF2B5EF4-FFF2-40B4-BE49-F238E27FC236}">
                <a16:creationId xmlns:a16="http://schemas.microsoft.com/office/drawing/2014/main" id="{ECFDFB06-AB60-6B52-F69C-A8BA1F7BAB8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0;p5">
            <a:extLst>
              <a:ext uri="{FF2B5EF4-FFF2-40B4-BE49-F238E27FC236}">
                <a16:creationId xmlns:a16="http://schemas.microsoft.com/office/drawing/2014/main" id="{1DF0530E-46F1-192C-57B2-44B9CD4DA61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1;p5">
            <a:extLst>
              <a:ext uri="{FF2B5EF4-FFF2-40B4-BE49-F238E27FC236}">
                <a16:creationId xmlns:a16="http://schemas.microsoft.com/office/drawing/2014/main" id="{DEE6BD92-9DBA-6F1B-7563-27583E3DF30F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2;p5">
            <a:extLst>
              <a:ext uri="{FF2B5EF4-FFF2-40B4-BE49-F238E27FC236}">
                <a16:creationId xmlns:a16="http://schemas.microsoft.com/office/drawing/2014/main" id="{C0B36962-5A8A-E72F-075F-65E72A325C68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4366E715-824D-99A7-76EE-8EBD867DF3A3}"/>
              </a:ext>
            </a:extLst>
          </p:cNvPr>
          <p:cNvGrpSpPr/>
          <p:nvPr/>
        </p:nvGrpSpPr>
        <p:grpSpPr>
          <a:xfrm>
            <a:off x="2586654" y="1786270"/>
            <a:ext cx="4130594" cy="3815633"/>
            <a:chOff x="-1120307" y="1650852"/>
            <a:chExt cx="3231776" cy="3231776"/>
          </a:xfrm>
        </p:grpSpPr>
        <p:pic>
          <p:nvPicPr>
            <p:cNvPr id="16" name="Espace réservé pour une image  4" descr="Une image contenant habits, garçon, personne, dessin&#10;&#10;Le contenu généré par l’IA peut être incorrect.">
              <a:extLst>
                <a:ext uri="{FF2B5EF4-FFF2-40B4-BE49-F238E27FC236}">
                  <a16:creationId xmlns:a16="http://schemas.microsoft.com/office/drawing/2014/main" id="{6C9CC5B4-6051-2CA2-C3A8-15FDB75931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-4695" r="-4695"/>
            <a:stretch>
              <a:fillRect/>
            </a:stretch>
          </p:blipFill>
          <p:spPr>
            <a:xfrm>
              <a:off x="-1120307" y="1650852"/>
              <a:ext cx="3231776" cy="3231776"/>
            </a:xfrm>
            <a:prstGeom prst="rect">
              <a:avLst/>
            </a:prstGeom>
          </p:spPr>
        </p:pic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2C5ACAD6-2624-BD9F-FAEA-C8227D38A05A}"/>
                </a:ext>
              </a:extLst>
            </p:cNvPr>
            <p:cNvSpPr txBox="1"/>
            <p:nvPr/>
          </p:nvSpPr>
          <p:spPr>
            <a:xfrm>
              <a:off x="-818147" y="1804737"/>
              <a:ext cx="2632509" cy="26373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fr-FR" dirty="0"/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A91322E9-0ABD-3794-BA8C-4CB60D8F14A6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36920" t="1620" r="40238" b="57592"/>
          <a:stretch>
            <a:fillRect/>
          </a:stretch>
        </p:blipFill>
        <p:spPr>
          <a:xfrm>
            <a:off x="3060759" y="2018175"/>
            <a:ext cx="2926155" cy="2857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158803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0CAA72-5AA5-0BE3-9718-CCE1F510B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1CFF4F4-0332-CF70-C3F9-7921ACEDC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الكلمة الموالية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يُمارِسُ. رددوا يُمارِسُ.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025FA41-797C-4B39-4B65-D05642EA49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Google Shape;1243;p5">
            <a:extLst>
              <a:ext uri="{FF2B5EF4-FFF2-40B4-BE49-F238E27FC236}">
                <a16:creationId xmlns:a16="http://schemas.microsoft.com/office/drawing/2014/main" id="{0A15D9D0-BE49-AE4A-3E3E-16169A741EB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4;p5">
            <a:extLst>
              <a:ext uri="{FF2B5EF4-FFF2-40B4-BE49-F238E27FC236}">
                <a16:creationId xmlns:a16="http://schemas.microsoft.com/office/drawing/2014/main" id="{96E91C89-2E96-95FE-4AAA-91589968C6C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5;p5">
            <a:extLst>
              <a:ext uri="{FF2B5EF4-FFF2-40B4-BE49-F238E27FC236}">
                <a16:creationId xmlns:a16="http://schemas.microsoft.com/office/drawing/2014/main" id="{AE2C0909-DE44-CBEA-45C9-669BFCD200CA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1C737CA2-2162-4A1A-5585-D02915ADEF74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7;p5">
            <a:extLst>
              <a:ext uri="{FF2B5EF4-FFF2-40B4-BE49-F238E27FC236}">
                <a16:creationId xmlns:a16="http://schemas.microsoft.com/office/drawing/2014/main" id="{B4D17BB8-804A-3219-6936-04DF81D06F2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248;p5">
            <a:extLst>
              <a:ext uri="{FF2B5EF4-FFF2-40B4-BE49-F238E27FC236}">
                <a16:creationId xmlns:a16="http://schemas.microsoft.com/office/drawing/2014/main" id="{8BC2881A-A2A7-B729-757C-24128E611AD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49;p5">
            <a:extLst>
              <a:ext uri="{FF2B5EF4-FFF2-40B4-BE49-F238E27FC236}">
                <a16:creationId xmlns:a16="http://schemas.microsoft.com/office/drawing/2014/main" id="{ECC3C473-4C53-A52B-8CE1-4CC64975E04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0;p5">
            <a:extLst>
              <a:ext uri="{FF2B5EF4-FFF2-40B4-BE49-F238E27FC236}">
                <a16:creationId xmlns:a16="http://schemas.microsoft.com/office/drawing/2014/main" id="{E37D5F51-7864-4407-9203-7E0B9E41D74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1;p5">
            <a:extLst>
              <a:ext uri="{FF2B5EF4-FFF2-40B4-BE49-F238E27FC236}">
                <a16:creationId xmlns:a16="http://schemas.microsoft.com/office/drawing/2014/main" id="{2B024BC8-893E-FC0D-1315-C88FF8555563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2;p5">
            <a:extLst>
              <a:ext uri="{FF2B5EF4-FFF2-40B4-BE49-F238E27FC236}">
                <a16:creationId xmlns:a16="http://schemas.microsoft.com/office/drawing/2014/main" id="{3C22D6FC-3A37-0B77-497A-26DED2E7E5A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2A08CC2-6495-D6C2-C125-3F1C1B5BDDF9}"/>
              </a:ext>
            </a:extLst>
          </p:cNvPr>
          <p:cNvSpPr txBox="1"/>
          <p:nvPr/>
        </p:nvSpPr>
        <p:spPr>
          <a:xfrm>
            <a:off x="4510008" y="3191732"/>
            <a:ext cx="33385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يُمارِسُ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C8EAF3D-6F67-6E87-FDB5-CCA7ECAEC577}"/>
              </a:ext>
            </a:extLst>
          </p:cNvPr>
          <p:cNvGrpSpPr/>
          <p:nvPr/>
        </p:nvGrpSpPr>
        <p:grpSpPr>
          <a:xfrm>
            <a:off x="1127258" y="2676242"/>
            <a:ext cx="3396616" cy="3127791"/>
            <a:chOff x="-1120307" y="1650852"/>
            <a:chExt cx="3231776" cy="3231776"/>
          </a:xfrm>
        </p:grpSpPr>
        <p:pic>
          <p:nvPicPr>
            <p:cNvPr id="15" name="Espace réservé pour une image  4" descr="Une image contenant habits, garçon, personne, dessin&#10;&#10;Le contenu généré par l’IA peut être incorrect.">
              <a:extLst>
                <a:ext uri="{FF2B5EF4-FFF2-40B4-BE49-F238E27FC236}">
                  <a16:creationId xmlns:a16="http://schemas.microsoft.com/office/drawing/2014/main" id="{1FC801FD-C8A6-566C-40CC-FCBE4DE5C2E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-4695" r="-4695"/>
            <a:stretch>
              <a:fillRect/>
            </a:stretch>
          </p:blipFill>
          <p:spPr>
            <a:xfrm>
              <a:off x="-1120307" y="1650852"/>
              <a:ext cx="3231776" cy="3231776"/>
            </a:xfrm>
            <a:prstGeom prst="rect">
              <a:avLst/>
            </a:prstGeom>
          </p:spPr>
        </p:pic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8E0FE8EC-F14C-7D1F-4B74-95F9545F3628}"/>
                </a:ext>
              </a:extLst>
            </p:cNvPr>
            <p:cNvSpPr txBox="1"/>
            <p:nvPr/>
          </p:nvSpPr>
          <p:spPr>
            <a:xfrm>
              <a:off x="-818147" y="1804737"/>
              <a:ext cx="2632509" cy="26373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fr-FR" dirty="0"/>
            </a:p>
          </p:txBody>
        </p:sp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2012A134-230A-CDA4-B3E5-0A8041346B38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70254" t="1379" r="6904" b="57833"/>
          <a:stretch>
            <a:fillRect/>
          </a:stretch>
        </p:blipFill>
        <p:spPr>
          <a:xfrm>
            <a:off x="1668327" y="2979600"/>
            <a:ext cx="2404918" cy="2243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49722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F55707-5001-37C6-B362-38130075E0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97AE60C3-6783-5B47-86B2-F7EFD3619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810" y="756000"/>
            <a:ext cx="6840000" cy="612000"/>
          </a:xfrm>
        </p:spPr>
        <p:txBody>
          <a:bodyPr>
            <a:normAutofit/>
          </a:bodyPr>
          <a:lstStyle/>
          <a:p>
            <a:pPr algn="r"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يفعل أحمد؟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1149ED4-8388-6097-A46C-2032A5B6598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</p:spPr>
      </p:pic>
      <p:pic>
        <p:nvPicPr>
          <p:cNvPr id="3" name="Google Shape;1243;p5">
            <a:extLst>
              <a:ext uri="{FF2B5EF4-FFF2-40B4-BE49-F238E27FC236}">
                <a16:creationId xmlns:a16="http://schemas.microsoft.com/office/drawing/2014/main" id="{5D7DD829-6707-71B5-DB34-7D9565CCA7FA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44;p5">
            <a:extLst>
              <a:ext uri="{FF2B5EF4-FFF2-40B4-BE49-F238E27FC236}">
                <a16:creationId xmlns:a16="http://schemas.microsoft.com/office/drawing/2014/main" id="{7A21B268-6621-0E5C-02C2-0D0A7511C53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5;p5">
            <a:extLst>
              <a:ext uri="{FF2B5EF4-FFF2-40B4-BE49-F238E27FC236}">
                <a16:creationId xmlns:a16="http://schemas.microsoft.com/office/drawing/2014/main" id="{FC7F676B-BA6B-1A72-8272-CE0DDE53C2B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6;p5">
            <a:extLst>
              <a:ext uri="{FF2B5EF4-FFF2-40B4-BE49-F238E27FC236}">
                <a16:creationId xmlns:a16="http://schemas.microsoft.com/office/drawing/2014/main" id="{AC52DB7C-4009-1B62-8307-109F3A294E8B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7;p5">
            <a:extLst>
              <a:ext uri="{FF2B5EF4-FFF2-40B4-BE49-F238E27FC236}">
                <a16:creationId xmlns:a16="http://schemas.microsoft.com/office/drawing/2014/main" id="{1A69B7BE-112F-3A1F-7E07-F40C06EB050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248;p5">
            <a:extLst>
              <a:ext uri="{FF2B5EF4-FFF2-40B4-BE49-F238E27FC236}">
                <a16:creationId xmlns:a16="http://schemas.microsoft.com/office/drawing/2014/main" id="{AF1520A4-D486-0C70-A410-B5067F745E8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249;p5">
            <a:extLst>
              <a:ext uri="{FF2B5EF4-FFF2-40B4-BE49-F238E27FC236}">
                <a16:creationId xmlns:a16="http://schemas.microsoft.com/office/drawing/2014/main" id="{6284F5D6-F99A-EAEC-6EFB-E6F82D369EF3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50;p5">
            <a:extLst>
              <a:ext uri="{FF2B5EF4-FFF2-40B4-BE49-F238E27FC236}">
                <a16:creationId xmlns:a16="http://schemas.microsoft.com/office/drawing/2014/main" id="{21E5A761-93AD-A74B-BE11-D014670F37A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1;p5">
            <a:extLst>
              <a:ext uri="{FF2B5EF4-FFF2-40B4-BE49-F238E27FC236}">
                <a16:creationId xmlns:a16="http://schemas.microsoft.com/office/drawing/2014/main" id="{9C3E649C-0AF2-D72B-EFC0-05F99E4CADD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2;p5">
            <a:extLst>
              <a:ext uri="{FF2B5EF4-FFF2-40B4-BE49-F238E27FC236}">
                <a16:creationId xmlns:a16="http://schemas.microsoft.com/office/drawing/2014/main" id="{4CBACE2F-3F18-5DA8-365C-155E1EF660E3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23EE4B0F-78B2-0327-97DB-10DE67E3F0EA}"/>
              </a:ext>
            </a:extLst>
          </p:cNvPr>
          <p:cNvGrpSpPr/>
          <p:nvPr/>
        </p:nvGrpSpPr>
        <p:grpSpPr>
          <a:xfrm>
            <a:off x="2586654" y="1786270"/>
            <a:ext cx="4130594" cy="3815633"/>
            <a:chOff x="-1120307" y="1650852"/>
            <a:chExt cx="3231776" cy="3231776"/>
          </a:xfrm>
        </p:grpSpPr>
        <p:pic>
          <p:nvPicPr>
            <p:cNvPr id="19" name="Espace réservé pour une image  4" descr="Une image contenant habits, garçon, personne, dessin&#10;&#10;Le contenu généré par l’IA peut être incorrect.">
              <a:extLst>
                <a:ext uri="{FF2B5EF4-FFF2-40B4-BE49-F238E27FC236}">
                  <a16:creationId xmlns:a16="http://schemas.microsoft.com/office/drawing/2014/main" id="{D6A23A02-E7EE-CAA4-68A7-C3ACBAB165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-4695" r="-4695"/>
            <a:stretch>
              <a:fillRect/>
            </a:stretch>
          </p:blipFill>
          <p:spPr>
            <a:xfrm>
              <a:off x="-1120307" y="1650852"/>
              <a:ext cx="3231776" cy="3231776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F1C741FD-CF92-7029-6A28-D987DA668EA0}"/>
                </a:ext>
              </a:extLst>
            </p:cNvPr>
            <p:cNvSpPr txBox="1"/>
            <p:nvPr/>
          </p:nvSpPr>
          <p:spPr>
            <a:xfrm>
              <a:off x="-818147" y="1804737"/>
              <a:ext cx="2632509" cy="26373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fr-FR" dirty="0"/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469E3DC0-FEEF-76F2-7A6A-3A8CD3EF445C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70254" t="1379" r="6904" b="57833"/>
          <a:stretch>
            <a:fillRect/>
          </a:stretch>
        </p:blipFill>
        <p:spPr>
          <a:xfrm>
            <a:off x="3470433" y="2419560"/>
            <a:ext cx="2609611" cy="2434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120880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383EA4-D2FF-BF3B-B475-2F2195F408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39BF930-DD67-174B-8FFA-557036D1C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>
              <a:defRPr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يمارس أحمد الرياضة كل يوم. - رددوا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16CE3-E90D-6FF2-B983-C8B214B890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2276" y="693993"/>
            <a:ext cx="828000" cy="828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F9AB6D4-789C-4051-916B-4E5102C8530E}"/>
              </a:ext>
            </a:extLst>
          </p:cNvPr>
          <p:cNvSpPr txBox="1"/>
          <p:nvPr/>
        </p:nvSpPr>
        <p:spPr>
          <a:xfrm>
            <a:off x="348713" y="5481639"/>
            <a:ext cx="85938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يُمارِس</a:t>
            </a: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أَحْمَدُ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ﭐلرِّياضَةَ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كُلَّ يَوْمٍ. 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Google Shape;1243;p5">
            <a:extLst>
              <a:ext uri="{FF2B5EF4-FFF2-40B4-BE49-F238E27FC236}">
                <a16:creationId xmlns:a16="http://schemas.microsoft.com/office/drawing/2014/main" id="{04F59A6C-43F3-9154-2DE0-056E2CB0BD8B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4;p5">
            <a:extLst>
              <a:ext uri="{FF2B5EF4-FFF2-40B4-BE49-F238E27FC236}">
                <a16:creationId xmlns:a16="http://schemas.microsoft.com/office/drawing/2014/main" id="{53201954-12E3-B8F5-3A70-F514ED952EF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5;p5">
            <a:extLst>
              <a:ext uri="{FF2B5EF4-FFF2-40B4-BE49-F238E27FC236}">
                <a16:creationId xmlns:a16="http://schemas.microsoft.com/office/drawing/2014/main" id="{7A779DB3-A5E2-91B0-CB67-DD94477519CF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3A75F4E7-32C4-913D-B34A-D765F178870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7;p5">
            <a:extLst>
              <a:ext uri="{FF2B5EF4-FFF2-40B4-BE49-F238E27FC236}">
                <a16:creationId xmlns:a16="http://schemas.microsoft.com/office/drawing/2014/main" id="{ABCBEA45-430E-67F5-902B-309FB029590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248;p5">
            <a:extLst>
              <a:ext uri="{FF2B5EF4-FFF2-40B4-BE49-F238E27FC236}">
                <a16:creationId xmlns:a16="http://schemas.microsoft.com/office/drawing/2014/main" id="{E311032E-17C3-17A4-C81D-A9900D40636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49;p5">
            <a:extLst>
              <a:ext uri="{FF2B5EF4-FFF2-40B4-BE49-F238E27FC236}">
                <a16:creationId xmlns:a16="http://schemas.microsoft.com/office/drawing/2014/main" id="{D1D1C015-3E23-7001-167D-0CA72B62BCCA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0;p5">
            <a:extLst>
              <a:ext uri="{FF2B5EF4-FFF2-40B4-BE49-F238E27FC236}">
                <a16:creationId xmlns:a16="http://schemas.microsoft.com/office/drawing/2014/main" id="{6B3D1507-E0CB-6853-DA90-E3EEB09D5A7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1;p5">
            <a:extLst>
              <a:ext uri="{FF2B5EF4-FFF2-40B4-BE49-F238E27FC236}">
                <a16:creationId xmlns:a16="http://schemas.microsoft.com/office/drawing/2014/main" id="{8941CD18-8D6B-20A4-312E-9BF02E70AD5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2;p5">
            <a:extLst>
              <a:ext uri="{FF2B5EF4-FFF2-40B4-BE49-F238E27FC236}">
                <a16:creationId xmlns:a16="http://schemas.microsoft.com/office/drawing/2014/main" id="{B2B10390-B17A-DC56-BE7D-23EE99DBB3A9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90AADC10-E937-2694-FCD7-63BE0C9A7815}"/>
              </a:ext>
            </a:extLst>
          </p:cNvPr>
          <p:cNvGrpSpPr/>
          <p:nvPr/>
        </p:nvGrpSpPr>
        <p:grpSpPr>
          <a:xfrm>
            <a:off x="2586654" y="1786270"/>
            <a:ext cx="4130594" cy="3815633"/>
            <a:chOff x="-1120307" y="1650852"/>
            <a:chExt cx="3231776" cy="3231776"/>
          </a:xfrm>
        </p:grpSpPr>
        <p:pic>
          <p:nvPicPr>
            <p:cNvPr id="16" name="Espace réservé pour une image  4" descr="Une image contenant habits, garçon, personne, dessin&#10;&#10;Le contenu généré par l’IA peut être incorrect.">
              <a:extLst>
                <a:ext uri="{FF2B5EF4-FFF2-40B4-BE49-F238E27FC236}">
                  <a16:creationId xmlns:a16="http://schemas.microsoft.com/office/drawing/2014/main" id="{BC7A369F-0C82-0571-E706-670EFD49F1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-4695" r="-4695"/>
            <a:stretch>
              <a:fillRect/>
            </a:stretch>
          </p:blipFill>
          <p:spPr>
            <a:xfrm>
              <a:off x="-1120307" y="1650852"/>
              <a:ext cx="3231776" cy="3231776"/>
            </a:xfrm>
            <a:prstGeom prst="rect">
              <a:avLst/>
            </a:prstGeom>
          </p:spPr>
        </p:pic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569C7C5B-AE63-AA61-03BC-3964DC336B5A}"/>
                </a:ext>
              </a:extLst>
            </p:cNvPr>
            <p:cNvSpPr txBox="1"/>
            <p:nvPr/>
          </p:nvSpPr>
          <p:spPr>
            <a:xfrm>
              <a:off x="-818147" y="1804737"/>
              <a:ext cx="2632509" cy="26373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fr-FR" dirty="0"/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739E98CA-D70C-1123-4A0D-E95062752832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70254" t="1379" r="6904" b="57833"/>
          <a:stretch>
            <a:fillRect/>
          </a:stretch>
        </p:blipFill>
        <p:spPr>
          <a:xfrm>
            <a:off x="3470433" y="2419560"/>
            <a:ext cx="2609611" cy="2434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560733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6D848E-B20B-1C05-B91C-2B29F1D50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6A1C0FA4-4382-B3EE-2E66-45397B3A7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الكلمة التالية هي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شاحِبٌ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رددوا.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F00D56A-5D15-323B-90F3-FE8D5E5DE64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2276" y="674669"/>
            <a:ext cx="828000" cy="828000"/>
          </a:xfrm>
        </p:spPr>
      </p:pic>
      <p:pic>
        <p:nvPicPr>
          <p:cNvPr id="3" name="Google Shape;1243;p5">
            <a:extLst>
              <a:ext uri="{FF2B5EF4-FFF2-40B4-BE49-F238E27FC236}">
                <a16:creationId xmlns:a16="http://schemas.microsoft.com/office/drawing/2014/main" id="{6200E9E5-3B9F-B578-475C-832D563B383C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4;p5">
            <a:extLst>
              <a:ext uri="{FF2B5EF4-FFF2-40B4-BE49-F238E27FC236}">
                <a16:creationId xmlns:a16="http://schemas.microsoft.com/office/drawing/2014/main" id="{CA98D015-F338-0F8D-A4F6-40129525B84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5;p5">
            <a:extLst>
              <a:ext uri="{FF2B5EF4-FFF2-40B4-BE49-F238E27FC236}">
                <a16:creationId xmlns:a16="http://schemas.microsoft.com/office/drawing/2014/main" id="{BB3C8AFA-8279-CBA5-3141-99F3556E1D62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246;p5">
            <a:extLst>
              <a:ext uri="{FF2B5EF4-FFF2-40B4-BE49-F238E27FC236}">
                <a16:creationId xmlns:a16="http://schemas.microsoft.com/office/drawing/2014/main" id="{7F482495-0A1A-F676-624E-9B3232AC9F1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7;p5">
            <a:extLst>
              <a:ext uri="{FF2B5EF4-FFF2-40B4-BE49-F238E27FC236}">
                <a16:creationId xmlns:a16="http://schemas.microsoft.com/office/drawing/2014/main" id="{87B9E1BF-5209-DDA1-31C7-660162B6A0E5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48;p5">
            <a:extLst>
              <a:ext uri="{FF2B5EF4-FFF2-40B4-BE49-F238E27FC236}">
                <a16:creationId xmlns:a16="http://schemas.microsoft.com/office/drawing/2014/main" id="{1D63798F-044E-DF2F-12ED-2441B0EF43A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49;p5">
            <a:extLst>
              <a:ext uri="{FF2B5EF4-FFF2-40B4-BE49-F238E27FC236}">
                <a16:creationId xmlns:a16="http://schemas.microsoft.com/office/drawing/2014/main" id="{5B74CCEF-7D80-491F-729B-6648F87AF3CA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0;p5">
            <a:extLst>
              <a:ext uri="{FF2B5EF4-FFF2-40B4-BE49-F238E27FC236}">
                <a16:creationId xmlns:a16="http://schemas.microsoft.com/office/drawing/2014/main" id="{2E117A02-D201-31DD-D3D6-40BB2152A38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1251;p5">
            <a:extLst>
              <a:ext uri="{FF2B5EF4-FFF2-40B4-BE49-F238E27FC236}">
                <a16:creationId xmlns:a16="http://schemas.microsoft.com/office/drawing/2014/main" id="{6CEE4620-211C-8D85-D838-05779A124475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1252;p5">
            <a:extLst>
              <a:ext uri="{FF2B5EF4-FFF2-40B4-BE49-F238E27FC236}">
                <a16:creationId xmlns:a16="http://schemas.microsoft.com/office/drawing/2014/main" id="{E6AAE590-48C7-7715-766A-5907E5E205E9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AA4237A-4B52-1936-E324-3248D29626A4}"/>
              </a:ext>
            </a:extLst>
          </p:cNvPr>
          <p:cNvSpPr txBox="1"/>
          <p:nvPr/>
        </p:nvSpPr>
        <p:spPr>
          <a:xfrm>
            <a:off x="4785497" y="3581400"/>
            <a:ext cx="30441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شاحِبٌ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21C1EFC3-E589-37B7-F014-1A3649D14202}"/>
              </a:ext>
            </a:extLst>
          </p:cNvPr>
          <p:cNvGrpSpPr/>
          <p:nvPr/>
        </p:nvGrpSpPr>
        <p:grpSpPr>
          <a:xfrm>
            <a:off x="1127258" y="2676242"/>
            <a:ext cx="3396616" cy="3127791"/>
            <a:chOff x="-1120307" y="1650852"/>
            <a:chExt cx="3231776" cy="3231776"/>
          </a:xfrm>
        </p:grpSpPr>
        <p:pic>
          <p:nvPicPr>
            <p:cNvPr id="5" name="Espace réservé pour une image  4" descr="Une image contenant habits, garçon, personne, dessin&#10;&#10;Le contenu généré par l’IA peut être incorrect.">
              <a:extLst>
                <a:ext uri="{FF2B5EF4-FFF2-40B4-BE49-F238E27FC236}">
                  <a16:creationId xmlns:a16="http://schemas.microsoft.com/office/drawing/2014/main" id="{CA60D167-E2A9-D12A-F3CF-1A4799293F5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-4695" r="-4695"/>
            <a:stretch>
              <a:fillRect/>
            </a:stretch>
          </p:blipFill>
          <p:spPr>
            <a:xfrm>
              <a:off x="-1120307" y="1650852"/>
              <a:ext cx="3231776" cy="3231776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61D2384B-421D-21FE-9EBA-18CA154E7622}"/>
                </a:ext>
              </a:extLst>
            </p:cNvPr>
            <p:cNvSpPr txBox="1"/>
            <p:nvPr/>
          </p:nvSpPr>
          <p:spPr>
            <a:xfrm>
              <a:off x="-818147" y="1804737"/>
              <a:ext cx="2632509" cy="26373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fr-FR" dirty="0"/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6D3273C2-2DF9-816C-83A0-8ECDB2BD761B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4531" t="10261" r="14450" b="15640"/>
          <a:stretch>
            <a:fillRect/>
          </a:stretch>
        </p:blipFill>
        <p:spPr>
          <a:xfrm>
            <a:off x="1835705" y="3087965"/>
            <a:ext cx="1841145" cy="1921014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2230093190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FEE5CE-FE68-73B4-3F46-F6B9F952C6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FDB4D2B-88BD-DAC4-8F96-E613A5C5D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>
              <a:defRPr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كيف هو وجه المريض؟ ـــــ رددوا.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A436E4D-51E4-DF2E-D3DD-B97AD5EAA65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1607" y="674669"/>
            <a:ext cx="828000" cy="828000"/>
          </a:xfrm>
        </p:spPr>
      </p:pic>
      <p:pic>
        <p:nvPicPr>
          <p:cNvPr id="4" name="Google Shape;1243;p5">
            <a:extLst>
              <a:ext uri="{FF2B5EF4-FFF2-40B4-BE49-F238E27FC236}">
                <a16:creationId xmlns:a16="http://schemas.microsoft.com/office/drawing/2014/main" id="{2464A9CF-E0C9-0A74-0D12-2942984693E5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4;p5">
            <a:extLst>
              <a:ext uri="{FF2B5EF4-FFF2-40B4-BE49-F238E27FC236}">
                <a16:creationId xmlns:a16="http://schemas.microsoft.com/office/drawing/2014/main" id="{EC1BC907-2880-919E-7B85-1400BFC3E48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5;p5">
            <a:extLst>
              <a:ext uri="{FF2B5EF4-FFF2-40B4-BE49-F238E27FC236}">
                <a16:creationId xmlns:a16="http://schemas.microsoft.com/office/drawing/2014/main" id="{6980B620-0270-FB06-907E-A5D10FD41F4A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35616014-C085-51AC-BC23-F5C5CF42E76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247;p5">
            <a:extLst>
              <a:ext uri="{FF2B5EF4-FFF2-40B4-BE49-F238E27FC236}">
                <a16:creationId xmlns:a16="http://schemas.microsoft.com/office/drawing/2014/main" id="{3BAE0285-206D-C245-A2DD-DC90EDCBF9A9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248;p5">
            <a:extLst>
              <a:ext uri="{FF2B5EF4-FFF2-40B4-BE49-F238E27FC236}">
                <a16:creationId xmlns:a16="http://schemas.microsoft.com/office/drawing/2014/main" id="{B8C8408D-C036-ACD7-D928-7E183903243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49;p5">
            <a:extLst>
              <a:ext uri="{FF2B5EF4-FFF2-40B4-BE49-F238E27FC236}">
                <a16:creationId xmlns:a16="http://schemas.microsoft.com/office/drawing/2014/main" id="{12AF13EE-0FA6-32CD-E106-08611F26803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0;p5">
            <a:extLst>
              <a:ext uri="{FF2B5EF4-FFF2-40B4-BE49-F238E27FC236}">
                <a16:creationId xmlns:a16="http://schemas.microsoft.com/office/drawing/2014/main" id="{AF5322CA-6EFA-D43E-1923-07A7D8D816A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1;p5">
            <a:extLst>
              <a:ext uri="{FF2B5EF4-FFF2-40B4-BE49-F238E27FC236}">
                <a16:creationId xmlns:a16="http://schemas.microsoft.com/office/drawing/2014/main" id="{73BE88E1-942E-6D9D-C618-0BF218EA053D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1252;p5">
            <a:extLst>
              <a:ext uri="{FF2B5EF4-FFF2-40B4-BE49-F238E27FC236}">
                <a16:creationId xmlns:a16="http://schemas.microsoft.com/office/drawing/2014/main" id="{20E81DDB-3F9A-75A3-1807-877A4FAC69C2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0188136-9C90-7A69-AC17-82AD6C2CE92E}"/>
              </a:ext>
            </a:extLst>
          </p:cNvPr>
          <p:cNvGrpSpPr/>
          <p:nvPr/>
        </p:nvGrpSpPr>
        <p:grpSpPr>
          <a:xfrm>
            <a:off x="2586654" y="1786270"/>
            <a:ext cx="4130594" cy="3815633"/>
            <a:chOff x="-1120307" y="1650852"/>
            <a:chExt cx="3231776" cy="3231776"/>
          </a:xfrm>
        </p:grpSpPr>
        <p:pic>
          <p:nvPicPr>
            <p:cNvPr id="5" name="Espace réservé pour une image  4" descr="Une image contenant habits, garçon, personne, dessin&#10;&#10;Le contenu généré par l’IA peut être incorrect.">
              <a:extLst>
                <a:ext uri="{FF2B5EF4-FFF2-40B4-BE49-F238E27FC236}">
                  <a16:creationId xmlns:a16="http://schemas.microsoft.com/office/drawing/2014/main" id="{2A9E2471-04DF-059A-F2B9-22C59958BF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-4695" r="-4695"/>
            <a:stretch>
              <a:fillRect/>
            </a:stretch>
          </p:blipFill>
          <p:spPr>
            <a:xfrm>
              <a:off x="-1120307" y="1650852"/>
              <a:ext cx="3231776" cy="3231776"/>
            </a:xfrm>
            <a:prstGeom prst="rect">
              <a:avLst/>
            </a:prstGeom>
          </p:spPr>
        </p:pic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6D2CB0D2-5199-548F-608C-085934FC7BDD}"/>
                </a:ext>
              </a:extLst>
            </p:cNvPr>
            <p:cNvSpPr txBox="1"/>
            <p:nvPr/>
          </p:nvSpPr>
          <p:spPr>
            <a:xfrm>
              <a:off x="-818147" y="1804737"/>
              <a:ext cx="2632509" cy="26373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fr-FR" dirty="0"/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C4D39A20-0978-9438-4DA6-DF37F2759B79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4732" t="9838" b="7649"/>
          <a:stretch>
            <a:fillRect/>
          </a:stretch>
        </p:blipFill>
        <p:spPr>
          <a:xfrm>
            <a:off x="2972850" y="1967957"/>
            <a:ext cx="3377435" cy="3113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325144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8BF8B1-E291-A22D-4CA6-26689BEF0A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1264C0BE-543C-D4BF-54C3-43AAA05372FE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C9148277-F703-9347-AFDD-D622027DE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/>
            <a:r>
              <a:rPr lang="ar-MA" sz="2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وجه المريض شاحب.- رددوا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5C3E7FB-9989-5146-F51E-DFB6D64B11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8589" y="653359"/>
            <a:ext cx="828000" cy="828000"/>
          </a:xfrm>
        </p:spPr>
      </p:pic>
      <p:sp>
        <p:nvSpPr>
          <p:cNvPr id="10" name="Espace réservé pour une image  12">
            <a:extLst>
              <a:ext uri="{FF2B5EF4-FFF2-40B4-BE49-F238E27FC236}">
                <a16:creationId xmlns:a16="http://schemas.microsoft.com/office/drawing/2014/main" id="{FE12E25A-38AF-4540-A506-B67E465698CC}"/>
              </a:ext>
            </a:extLst>
          </p:cNvPr>
          <p:cNvSpPr txBox="1">
            <a:spLocks/>
          </p:cNvSpPr>
          <p:nvPr/>
        </p:nvSpPr>
        <p:spPr>
          <a:xfrm>
            <a:off x="1795348" y="2161144"/>
            <a:ext cx="5967885" cy="3978590"/>
          </a:xfrm>
          <a:prstGeom prst="roundRect">
            <a:avLst/>
          </a:prstGeom>
        </p:spPr>
        <p:txBody>
          <a:bodyPr/>
          <a:lstStyle/>
          <a:p>
            <a:endParaRPr lang="fr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7C5297A-8D8F-94F0-51B3-F2A3273F9772}"/>
              </a:ext>
            </a:extLst>
          </p:cNvPr>
          <p:cNvSpPr txBox="1"/>
          <p:nvPr/>
        </p:nvSpPr>
        <p:spPr>
          <a:xfrm>
            <a:off x="364210" y="5481638"/>
            <a:ext cx="85628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وَجْهُ 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ﭐلْمَريضِ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شاحِبٌ.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3" name="Google Shape;1243;p5">
            <a:extLst>
              <a:ext uri="{FF2B5EF4-FFF2-40B4-BE49-F238E27FC236}">
                <a16:creationId xmlns:a16="http://schemas.microsoft.com/office/drawing/2014/main" id="{9AD57661-DDBF-E632-1D68-F662351990C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4;p5">
            <a:extLst>
              <a:ext uri="{FF2B5EF4-FFF2-40B4-BE49-F238E27FC236}">
                <a16:creationId xmlns:a16="http://schemas.microsoft.com/office/drawing/2014/main" id="{D7E79544-D5B0-D8B0-4AED-23B6DDB3F03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5;p5">
            <a:extLst>
              <a:ext uri="{FF2B5EF4-FFF2-40B4-BE49-F238E27FC236}">
                <a16:creationId xmlns:a16="http://schemas.microsoft.com/office/drawing/2014/main" id="{6E3877F5-09DA-94F4-BC44-BA211F70820F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6;p5">
            <a:extLst>
              <a:ext uri="{FF2B5EF4-FFF2-40B4-BE49-F238E27FC236}">
                <a16:creationId xmlns:a16="http://schemas.microsoft.com/office/drawing/2014/main" id="{288386B2-96BF-5DB4-4096-56ABD395461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7;p5">
            <a:extLst>
              <a:ext uri="{FF2B5EF4-FFF2-40B4-BE49-F238E27FC236}">
                <a16:creationId xmlns:a16="http://schemas.microsoft.com/office/drawing/2014/main" id="{CF6D4CAB-CF9D-DCF6-A903-4EAE618A7810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248;p5">
            <a:extLst>
              <a:ext uri="{FF2B5EF4-FFF2-40B4-BE49-F238E27FC236}">
                <a16:creationId xmlns:a16="http://schemas.microsoft.com/office/drawing/2014/main" id="{DDAD30D3-107C-31B7-3829-DE255ECCEBF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49;p5">
            <a:extLst>
              <a:ext uri="{FF2B5EF4-FFF2-40B4-BE49-F238E27FC236}">
                <a16:creationId xmlns:a16="http://schemas.microsoft.com/office/drawing/2014/main" id="{85BB9155-8D7C-04F8-A4B2-B4D43605B89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1250;p5">
            <a:extLst>
              <a:ext uri="{FF2B5EF4-FFF2-40B4-BE49-F238E27FC236}">
                <a16:creationId xmlns:a16="http://schemas.microsoft.com/office/drawing/2014/main" id="{48C8EA6F-441D-963E-82E9-82802ED5C91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1251;p5">
            <a:extLst>
              <a:ext uri="{FF2B5EF4-FFF2-40B4-BE49-F238E27FC236}">
                <a16:creationId xmlns:a16="http://schemas.microsoft.com/office/drawing/2014/main" id="{BC3EE455-E991-DE23-212A-427ECE254E5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1252;p5">
            <a:extLst>
              <a:ext uri="{FF2B5EF4-FFF2-40B4-BE49-F238E27FC236}">
                <a16:creationId xmlns:a16="http://schemas.microsoft.com/office/drawing/2014/main" id="{C06E1F11-241C-2907-B891-C485FC7D03B2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0487F4B-DB51-DA48-094B-D4119C92083B}"/>
              </a:ext>
            </a:extLst>
          </p:cNvPr>
          <p:cNvGrpSpPr/>
          <p:nvPr/>
        </p:nvGrpSpPr>
        <p:grpSpPr>
          <a:xfrm>
            <a:off x="2586654" y="1786270"/>
            <a:ext cx="4130594" cy="3815633"/>
            <a:chOff x="-1120307" y="1650852"/>
            <a:chExt cx="3231776" cy="3231776"/>
          </a:xfrm>
        </p:grpSpPr>
        <p:pic>
          <p:nvPicPr>
            <p:cNvPr id="6" name="Espace réservé pour une image  4" descr="Une image contenant habits, garçon, personne, dessin&#10;&#10;Le contenu généré par l’IA peut être incorrect.">
              <a:extLst>
                <a:ext uri="{FF2B5EF4-FFF2-40B4-BE49-F238E27FC236}">
                  <a16:creationId xmlns:a16="http://schemas.microsoft.com/office/drawing/2014/main" id="{C80DA138-69D0-56D6-998A-4FD4B476D6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-4695" r="-4695"/>
            <a:stretch>
              <a:fillRect/>
            </a:stretch>
          </p:blipFill>
          <p:spPr>
            <a:xfrm>
              <a:off x="-1120307" y="1650852"/>
              <a:ext cx="3231776" cy="3231776"/>
            </a:xfrm>
            <a:prstGeom prst="rect">
              <a:avLst/>
            </a:prstGeom>
          </p:spPr>
        </p:pic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AFA3B155-2131-D310-DDEC-2F1D96C0DBC3}"/>
                </a:ext>
              </a:extLst>
            </p:cNvPr>
            <p:cNvSpPr txBox="1"/>
            <p:nvPr/>
          </p:nvSpPr>
          <p:spPr>
            <a:xfrm>
              <a:off x="-818147" y="1804737"/>
              <a:ext cx="2632509" cy="26373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fr-FR" dirty="0"/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A41B156F-1D02-78A4-1022-7ADDAEC51B48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4732" t="9838" b="7649"/>
          <a:stretch>
            <a:fillRect/>
          </a:stretch>
        </p:blipFill>
        <p:spPr>
          <a:xfrm>
            <a:off x="2972850" y="1967957"/>
            <a:ext cx="3377435" cy="3113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083928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A81E0C-47EF-4E51-B1D5-ED8A139561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093E346-6B6C-0915-2592-9D93952A3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الكلمة الموالية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هي نشاط بدني . رددوا  نشاط بدني.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CA28F8D-1542-E157-4FDD-1F5FB4304F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Google Shape;1243;p5">
            <a:extLst>
              <a:ext uri="{FF2B5EF4-FFF2-40B4-BE49-F238E27FC236}">
                <a16:creationId xmlns:a16="http://schemas.microsoft.com/office/drawing/2014/main" id="{50B9E690-885F-21B1-8F44-DE5A85720F0D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4;p5">
            <a:extLst>
              <a:ext uri="{FF2B5EF4-FFF2-40B4-BE49-F238E27FC236}">
                <a16:creationId xmlns:a16="http://schemas.microsoft.com/office/drawing/2014/main" id="{3B0713E9-AF8E-F40D-71FE-86774DFE91F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5;p5">
            <a:extLst>
              <a:ext uri="{FF2B5EF4-FFF2-40B4-BE49-F238E27FC236}">
                <a16:creationId xmlns:a16="http://schemas.microsoft.com/office/drawing/2014/main" id="{2C2B57CE-27E2-F08D-9677-25C908F2C40A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9543A587-7D44-2BA1-C336-9955A6DD691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7;p5">
            <a:extLst>
              <a:ext uri="{FF2B5EF4-FFF2-40B4-BE49-F238E27FC236}">
                <a16:creationId xmlns:a16="http://schemas.microsoft.com/office/drawing/2014/main" id="{92FB75A4-8E7C-A4FD-30C8-EFA9B49A098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248;p5">
            <a:extLst>
              <a:ext uri="{FF2B5EF4-FFF2-40B4-BE49-F238E27FC236}">
                <a16:creationId xmlns:a16="http://schemas.microsoft.com/office/drawing/2014/main" id="{56ED2A3E-7F64-5FAC-4DCA-81DCBE31E86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49;p5">
            <a:extLst>
              <a:ext uri="{FF2B5EF4-FFF2-40B4-BE49-F238E27FC236}">
                <a16:creationId xmlns:a16="http://schemas.microsoft.com/office/drawing/2014/main" id="{B96BA891-BDC4-75B3-16F3-0119E6FF39D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0;p5">
            <a:extLst>
              <a:ext uri="{FF2B5EF4-FFF2-40B4-BE49-F238E27FC236}">
                <a16:creationId xmlns:a16="http://schemas.microsoft.com/office/drawing/2014/main" id="{C39B6E25-E95B-EDDC-05E2-EB854E01495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1;p5">
            <a:extLst>
              <a:ext uri="{FF2B5EF4-FFF2-40B4-BE49-F238E27FC236}">
                <a16:creationId xmlns:a16="http://schemas.microsoft.com/office/drawing/2014/main" id="{F8C259D4-8282-72DD-7136-90C7C62007B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2;p5">
            <a:extLst>
              <a:ext uri="{FF2B5EF4-FFF2-40B4-BE49-F238E27FC236}">
                <a16:creationId xmlns:a16="http://schemas.microsoft.com/office/drawing/2014/main" id="{3DF953CC-FFE2-3DBE-BBF9-8A66C8B4E65D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B6E04E7-0948-02F1-46C9-4E19EA9855BE}"/>
              </a:ext>
            </a:extLst>
          </p:cNvPr>
          <p:cNvSpPr txBox="1"/>
          <p:nvPr/>
        </p:nvSpPr>
        <p:spPr>
          <a:xfrm>
            <a:off x="4370308" y="3674332"/>
            <a:ext cx="33385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نَشاطٌ بَدَنِيٌّ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C3BCD34-06CF-B0CA-15ED-518A0000F53A}"/>
              </a:ext>
            </a:extLst>
          </p:cNvPr>
          <p:cNvGrpSpPr/>
          <p:nvPr/>
        </p:nvGrpSpPr>
        <p:grpSpPr>
          <a:xfrm>
            <a:off x="1127258" y="2676242"/>
            <a:ext cx="3396616" cy="3127791"/>
            <a:chOff x="-1120307" y="1650852"/>
            <a:chExt cx="3231776" cy="3231776"/>
          </a:xfrm>
        </p:grpSpPr>
        <p:pic>
          <p:nvPicPr>
            <p:cNvPr id="16" name="Espace réservé pour une image  4" descr="Une image contenant habits, garçon, personne, dessin&#10;&#10;Le contenu généré par l’IA peut être incorrect.">
              <a:extLst>
                <a:ext uri="{FF2B5EF4-FFF2-40B4-BE49-F238E27FC236}">
                  <a16:creationId xmlns:a16="http://schemas.microsoft.com/office/drawing/2014/main" id="{A32DE697-BBC3-B486-8487-3D16BA8425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-4695" r="-4695"/>
            <a:stretch>
              <a:fillRect/>
            </a:stretch>
          </p:blipFill>
          <p:spPr>
            <a:xfrm>
              <a:off x="-1120307" y="1650852"/>
              <a:ext cx="3231776" cy="3231776"/>
            </a:xfrm>
            <a:prstGeom prst="rect">
              <a:avLst/>
            </a:prstGeom>
          </p:spPr>
        </p:pic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E161EB54-9F30-B2D7-03C2-D4CEE1015788}"/>
                </a:ext>
              </a:extLst>
            </p:cNvPr>
            <p:cNvSpPr txBox="1"/>
            <p:nvPr/>
          </p:nvSpPr>
          <p:spPr>
            <a:xfrm>
              <a:off x="-818147" y="1804737"/>
              <a:ext cx="2632509" cy="26373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fr-FR" dirty="0"/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C0CABC01-F72E-BF2D-BB15-40B9A45AEA1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46396" y="3036771"/>
            <a:ext cx="1671974" cy="2223521"/>
          </a:xfrm>
          <a:prstGeom prst="snip2SameRect">
            <a:avLst>
              <a:gd name="adj1" fmla="val 25234"/>
              <a:gd name="adj2" fmla="val 0"/>
            </a:avLst>
          </a:prstGeom>
        </p:spPr>
      </p:pic>
    </p:spTree>
    <p:extLst>
      <p:ext uri="{BB962C8B-B14F-4D97-AF65-F5344CB8AC3E}">
        <p14:creationId xmlns:p14="http://schemas.microsoft.com/office/powerpoint/2010/main" val="1153442537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29F20D-8D53-17D3-91CD-417EBE1894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C87A02-CC5A-E5C3-E74B-B4EB1BA5BA20}"/>
              </a:ext>
            </a:extLst>
          </p:cNvPr>
          <p:cNvGrpSpPr/>
          <p:nvPr/>
        </p:nvGrpSpPr>
        <p:grpSpPr>
          <a:xfrm>
            <a:off x="2586654" y="1786270"/>
            <a:ext cx="4130594" cy="3815633"/>
            <a:chOff x="-1120307" y="1650852"/>
            <a:chExt cx="3231776" cy="3231776"/>
          </a:xfrm>
        </p:grpSpPr>
        <p:pic>
          <p:nvPicPr>
            <p:cNvPr id="17" name="Espace réservé pour une image  4" descr="Une image contenant habits, garçon, personne, dessin&#10;&#10;Le contenu généré par l’IA peut être incorrect.">
              <a:extLst>
                <a:ext uri="{FF2B5EF4-FFF2-40B4-BE49-F238E27FC236}">
                  <a16:creationId xmlns:a16="http://schemas.microsoft.com/office/drawing/2014/main" id="{0A2F7763-0751-1011-BC4F-1B9D9D146D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-4695" r="-4695"/>
            <a:stretch>
              <a:fillRect/>
            </a:stretch>
          </p:blipFill>
          <p:spPr>
            <a:xfrm>
              <a:off x="-1120307" y="1650852"/>
              <a:ext cx="3231776" cy="3231776"/>
            </a:xfrm>
            <a:prstGeom prst="rect">
              <a:avLst/>
            </a:prstGeom>
          </p:spPr>
        </p:pic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7D50DE2F-95AF-2A2C-8956-9FA25325B241}"/>
                </a:ext>
              </a:extLst>
            </p:cNvPr>
            <p:cNvSpPr txBox="1"/>
            <p:nvPr/>
          </p:nvSpPr>
          <p:spPr>
            <a:xfrm>
              <a:off x="-818147" y="1804737"/>
              <a:ext cx="2632509" cy="26373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fr-FR" dirty="0"/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ABD2D855-EB0D-01ED-69A7-B3E9BD3B9455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A567B626-8EE9-67B5-D1BE-043666559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167" y="756000"/>
            <a:ext cx="6840000" cy="612000"/>
          </a:xfrm>
        </p:spPr>
        <p:txBody>
          <a:bodyPr>
            <a:noAutofit/>
          </a:bodyPr>
          <a:lstStyle/>
          <a:p>
            <a:pPr algn="r"/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اَلْمَشْيُ نَشاطٌ بَدَنِيٌّ مُفيدٌ لِلْجِسْمِ. رددوا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نشاط بدني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6A4D9B2-BAED-E6B3-3904-C66D94FF96B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920" y="653359"/>
            <a:ext cx="828000" cy="828000"/>
          </a:xfrm>
        </p:spPr>
      </p:pic>
      <p:sp>
        <p:nvSpPr>
          <p:cNvPr id="10" name="Espace réservé pour une image  12">
            <a:extLst>
              <a:ext uri="{FF2B5EF4-FFF2-40B4-BE49-F238E27FC236}">
                <a16:creationId xmlns:a16="http://schemas.microsoft.com/office/drawing/2014/main" id="{C0B15092-B090-96FB-783C-7F5D625B1780}"/>
              </a:ext>
            </a:extLst>
          </p:cNvPr>
          <p:cNvSpPr txBox="1">
            <a:spLocks/>
          </p:cNvSpPr>
          <p:nvPr/>
        </p:nvSpPr>
        <p:spPr>
          <a:xfrm>
            <a:off x="1795348" y="2161144"/>
            <a:ext cx="5967885" cy="3978590"/>
          </a:xfrm>
          <a:prstGeom prst="roundRect">
            <a:avLst/>
          </a:prstGeom>
        </p:spPr>
        <p:txBody>
          <a:bodyPr/>
          <a:lstStyle/>
          <a:p>
            <a:endParaRPr lang="fr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15819A0-D767-AA28-F1E3-3ADE9FC344F3}"/>
              </a:ext>
            </a:extLst>
          </p:cNvPr>
          <p:cNvSpPr txBox="1"/>
          <p:nvPr/>
        </p:nvSpPr>
        <p:spPr>
          <a:xfrm>
            <a:off x="371959" y="5481639"/>
            <a:ext cx="85783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اَلْمَشْيُ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نَشاطٌ بَدَنِيٌّ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مُفيدٌ لِلْجِسْمِ.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30D4BEA2-8A76-3921-F048-650BDB528AB3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46069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79D8F5A2-6610-856D-AE42-55396CF7E8E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8695" y="146069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5;p5">
            <a:extLst>
              <a:ext uri="{FF2B5EF4-FFF2-40B4-BE49-F238E27FC236}">
                <a16:creationId xmlns:a16="http://schemas.microsoft.com/office/drawing/2014/main" id="{8069030C-EE10-4FC0-0CF9-B5A0EDB34933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46069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6;p5">
            <a:extLst>
              <a:ext uri="{FF2B5EF4-FFF2-40B4-BE49-F238E27FC236}">
                <a16:creationId xmlns:a16="http://schemas.microsoft.com/office/drawing/2014/main" id="{8CC6A3A3-5630-E612-ADAF-92CB1E0FCB83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46069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7;p5">
            <a:extLst>
              <a:ext uri="{FF2B5EF4-FFF2-40B4-BE49-F238E27FC236}">
                <a16:creationId xmlns:a16="http://schemas.microsoft.com/office/drawing/2014/main" id="{8EFB042E-B145-3A4E-00AF-3D0C5EF2156E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46069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248;p5">
            <a:extLst>
              <a:ext uri="{FF2B5EF4-FFF2-40B4-BE49-F238E27FC236}">
                <a16:creationId xmlns:a16="http://schemas.microsoft.com/office/drawing/2014/main" id="{9BB283D9-C80B-B3CC-A712-38F9E765C924}"/>
              </a:ext>
            </a:extLst>
          </p:cNvPr>
          <p:cNvSpPr/>
          <p:nvPr/>
        </p:nvSpPr>
        <p:spPr>
          <a:xfrm>
            <a:off x="6610183" y="141104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49;p5">
            <a:extLst>
              <a:ext uri="{FF2B5EF4-FFF2-40B4-BE49-F238E27FC236}">
                <a16:creationId xmlns:a16="http://schemas.microsoft.com/office/drawing/2014/main" id="{C301C154-72F2-AD96-1775-769A99C9FD49}"/>
              </a:ext>
            </a:extLst>
          </p:cNvPr>
          <p:cNvSpPr/>
          <p:nvPr/>
        </p:nvSpPr>
        <p:spPr>
          <a:xfrm>
            <a:off x="3515239" y="141104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0;p5">
            <a:extLst>
              <a:ext uri="{FF2B5EF4-FFF2-40B4-BE49-F238E27FC236}">
                <a16:creationId xmlns:a16="http://schemas.microsoft.com/office/drawing/2014/main" id="{23CEFFC8-5D8B-126D-423D-7C951A9492A6}"/>
              </a:ext>
            </a:extLst>
          </p:cNvPr>
          <p:cNvSpPr/>
          <p:nvPr/>
        </p:nvSpPr>
        <p:spPr>
          <a:xfrm>
            <a:off x="398069" y="141104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1;p5">
            <a:extLst>
              <a:ext uri="{FF2B5EF4-FFF2-40B4-BE49-F238E27FC236}">
                <a16:creationId xmlns:a16="http://schemas.microsoft.com/office/drawing/2014/main" id="{C142E278-608E-B5A1-C0F9-7CB620915B01}"/>
              </a:ext>
            </a:extLst>
          </p:cNvPr>
          <p:cNvSpPr/>
          <p:nvPr/>
        </p:nvSpPr>
        <p:spPr>
          <a:xfrm>
            <a:off x="5072114" y="141104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1252;p5">
            <a:extLst>
              <a:ext uri="{FF2B5EF4-FFF2-40B4-BE49-F238E27FC236}">
                <a16:creationId xmlns:a16="http://schemas.microsoft.com/office/drawing/2014/main" id="{5623F8CF-807E-074B-AB23-DD388DEE16DE}"/>
              </a:ext>
            </a:extLst>
          </p:cNvPr>
          <p:cNvSpPr/>
          <p:nvPr/>
        </p:nvSpPr>
        <p:spPr>
          <a:xfrm>
            <a:off x="1956654" y="141104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EDEC19C-5244-2D97-B72C-5EB6C2A3854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4919" y="2242206"/>
            <a:ext cx="2054063" cy="2731652"/>
          </a:xfrm>
          <a:prstGeom prst="snip2SameRect">
            <a:avLst>
              <a:gd name="adj1" fmla="val 25234"/>
              <a:gd name="adj2" fmla="val 0"/>
            </a:avLst>
          </a:prstGeom>
        </p:spPr>
      </p:pic>
    </p:spTree>
    <p:extLst>
      <p:ext uri="{BB962C8B-B14F-4D97-AF65-F5344CB8AC3E}">
        <p14:creationId xmlns:p14="http://schemas.microsoft.com/office/powerpoint/2010/main" val="3855568819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627122-CDE7-E0F9-8B73-DAB8023864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CE2D877-A564-B507-5265-417059571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من يقول الكلمة الموافقة لكل صورة أشير إليها؟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70EFB81-33C6-1D64-2794-5F87F11487A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2276" y="686658"/>
            <a:ext cx="828000" cy="828000"/>
          </a:xfrm>
        </p:spPr>
      </p:pic>
      <p:pic>
        <p:nvPicPr>
          <p:cNvPr id="11" name="Google Shape;1243;p5">
            <a:extLst>
              <a:ext uri="{FF2B5EF4-FFF2-40B4-BE49-F238E27FC236}">
                <a16:creationId xmlns:a16="http://schemas.microsoft.com/office/drawing/2014/main" id="{7077C504-66FE-95CB-2434-26C014CF9A3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9BC8B7E0-1A71-17B5-BD64-16929998A25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245;p5">
            <a:extLst>
              <a:ext uri="{FF2B5EF4-FFF2-40B4-BE49-F238E27FC236}">
                <a16:creationId xmlns:a16="http://schemas.microsoft.com/office/drawing/2014/main" id="{A8B405C5-0ADC-A89A-3BD6-6273706CD82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4DAB0BAD-3FF3-ABB7-706E-F9D34B27D5D5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7;p5">
            <a:extLst>
              <a:ext uri="{FF2B5EF4-FFF2-40B4-BE49-F238E27FC236}">
                <a16:creationId xmlns:a16="http://schemas.microsoft.com/office/drawing/2014/main" id="{88D65570-3B9E-6B5B-36A9-ED83CEB7907D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DCB44998-1C5E-421B-5D1A-677523001AB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8B86D882-29E9-8656-A943-D793779A542E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418C8DA6-663E-063E-2A18-DD048929E9E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A141709B-23E0-3FAC-4E7E-9FB781994FE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483EA46D-3083-841F-4611-CCF3BD70BD6A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5FC8B655-85C8-BBCC-14C1-5829B73EB798}"/>
              </a:ext>
            </a:extLst>
          </p:cNvPr>
          <p:cNvGrpSpPr/>
          <p:nvPr/>
        </p:nvGrpSpPr>
        <p:grpSpPr>
          <a:xfrm>
            <a:off x="730791" y="4273445"/>
            <a:ext cx="2461347" cy="2304659"/>
            <a:chOff x="-1120307" y="1650852"/>
            <a:chExt cx="3231776" cy="3231776"/>
          </a:xfrm>
        </p:grpSpPr>
        <p:pic>
          <p:nvPicPr>
            <p:cNvPr id="9" name="Espace réservé pour une image  4" descr="Une image contenant habits, garçon, personne, dessin&#10;&#10;Le contenu généré par l’IA peut être incorrect.">
              <a:extLst>
                <a:ext uri="{FF2B5EF4-FFF2-40B4-BE49-F238E27FC236}">
                  <a16:creationId xmlns:a16="http://schemas.microsoft.com/office/drawing/2014/main" id="{D7B71EAA-BED9-C08C-8407-5207698401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-4695" r="-4695"/>
            <a:stretch>
              <a:fillRect/>
            </a:stretch>
          </p:blipFill>
          <p:spPr>
            <a:xfrm>
              <a:off x="-1120307" y="1650852"/>
              <a:ext cx="3231776" cy="3231776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E330328E-A462-A827-A039-B78E48D45E2D}"/>
                </a:ext>
              </a:extLst>
            </p:cNvPr>
            <p:cNvSpPr txBox="1"/>
            <p:nvPr/>
          </p:nvSpPr>
          <p:spPr>
            <a:xfrm>
              <a:off x="-818147" y="1804737"/>
              <a:ext cx="2632509" cy="26373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670B6C6E-ADFE-4303-1258-3C96B2F79A64}"/>
              </a:ext>
            </a:extLst>
          </p:cNvPr>
          <p:cNvGrpSpPr/>
          <p:nvPr/>
        </p:nvGrpSpPr>
        <p:grpSpPr>
          <a:xfrm>
            <a:off x="6042216" y="1954191"/>
            <a:ext cx="2461347" cy="2304659"/>
            <a:chOff x="-1120307" y="1650852"/>
            <a:chExt cx="3231776" cy="3231776"/>
          </a:xfrm>
        </p:grpSpPr>
        <p:pic>
          <p:nvPicPr>
            <p:cNvPr id="23" name="Espace réservé pour une image  4" descr="Une image contenant habits, garçon, personne, dessin&#10;&#10;Le contenu généré par l’IA peut être incorrect.">
              <a:extLst>
                <a:ext uri="{FF2B5EF4-FFF2-40B4-BE49-F238E27FC236}">
                  <a16:creationId xmlns:a16="http://schemas.microsoft.com/office/drawing/2014/main" id="{5A481150-C10F-08ED-42AE-FA8D952291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-4695" r="-4695"/>
            <a:stretch>
              <a:fillRect/>
            </a:stretch>
          </p:blipFill>
          <p:spPr>
            <a:xfrm>
              <a:off x="-1120307" y="1650852"/>
              <a:ext cx="3231776" cy="3231776"/>
            </a:xfrm>
            <a:prstGeom prst="rect">
              <a:avLst/>
            </a:prstGeom>
          </p:spPr>
        </p:pic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C8542F7D-D8BD-BB90-3DCA-EFA83E43E529}"/>
                </a:ext>
              </a:extLst>
            </p:cNvPr>
            <p:cNvSpPr txBox="1"/>
            <p:nvPr/>
          </p:nvSpPr>
          <p:spPr>
            <a:xfrm>
              <a:off x="-818147" y="1804737"/>
              <a:ext cx="2632509" cy="26373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fr-FR" dirty="0"/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B8065442-3FBB-037E-865E-8FD0306B70A3}"/>
              </a:ext>
            </a:extLst>
          </p:cNvPr>
          <p:cNvGrpSpPr/>
          <p:nvPr/>
        </p:nvGrpSpPr>
        <p:grpSpPr>
          <a:xfrm>
            <a:off x="3381374" y="1968786"/>
            <a:ext cx="2461347" cy="2304659"/>
            <a:chOff x="-1120307" y="1650852"/>
            <a:chExt cx="3231776" cy="3231776"/>
          </a:xfrm>
        </p:grpSpPr>
        <p:pic>
          <p:nvPicPr>
            <p:cNvPr id="26" name="Espace réservé pour une image  4" descr="Une image contenant habits, garçon, personne, dessin&#10;&#10;Le contenu généré par l’IA peut être incorrect.">
              <a:extLst>
                <a:ext uri="{FF2B5EF4-FFF2-40B4-BE49-F238E27FC236}">
                  <a16:creationId xmlns:a16="http://schemas.microsoft.com/office/drawing/2014/main" id="{361A2AB8-E734-97B0-99C6-4A0E01D4D7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-4695" r="-4695"/>
            <a:stretch>
              <a:fillRect/>
            </a:stretch>
          </p:blipFill>
          <p:spPr>
            <a:xfrm>
              <a:off x="-1120307" y="1650852"/>
              <a:ext cx="3231776" cy="3231776"/>
            </a:xfrm>
            <a:prstGeom prst="rect">
              <a:avLst/>
            </a:prstGeom>
          </p:spPr>
        </p:pic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A02F0AC6-1D46-758C-7238-C7706849ED73}"/>
                </a:ext>
              </a:extLst>
            </p:cNvPr>
            <p:cNvSpPr txBox="1"/>
            <p:nvPr/>
          </p:nvSpPr>
          <p:spPr>
            <a:xfrm>
              <a:off x="-818147" y="1804737"/>
              <a:ext cx="2632509" cy="26373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fr-FR" dirty="0"/>
            </a:p>
          </p:txBody>
        </p: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416E953C-CC13-353A-4E31-5A2A6B6E9B0F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70254" t="1379" r="6904" b="57833"/>
          <a:stretch>
            <a:fillRect/>
          </a:stretch>
        </p:blipFill>
        <p:spPr>
          <a:xfrm>
            <a:off x="6443153" y="2192577"/>
            <a:ext cx="1834131" cy="1711112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EA0504DE-A63F-B2FD-D4B3-8F1F9491698F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36920" t="1620" r="40238" b="57592"/>
          <a:stretch>
            <a:fillRect/>
          </a:stretch>
        </p:blipFill>
        <p:spPr>
          <a:xfrm>
            <a:off x="3672578" y="2107765"/>
            <a:ext cx="1790114" cy="1670048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2CD34C6C-570E-F1D3-7603-7086FE37B3AC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14531" t="10261" r="14450" b="15640"/>
          <a:stretch>
            <a:fillRect/>
          </a:stretch>
        </p:blipFill>
        <p:spPr>
          <a:xfrm>
            <a:off x="1182907" y="4587626"/>
            <a:ext cx="1414914" cy="1476293"/>
          </a:xfrm>
          <a:prstGeom prst="flowChartConnector">
            <a:avLst/>
          </a:prstGeom>
        </p:spPr>
      </p:pic>
      <p:grpSp>
        <p:nvGrpSpPr>
          <p:cNvPr id="31" name="Groupe 30">
            <a:extLst>
              <a:ext uri="{FF2B5EF4-FFF2-40B4-BE49-F238E27FC236}">
                <a16:creationId xmlns:a16="http://schemas.microsoft.com/office/drawing/2014/main" id="{A9708278-D5B5-6FF4-E1AF-894427A8B4E0}"/>
              </a:ext>
            </a:extLst>
          </p:cNvPr>
          <p:cNvGrpSpPr/>
          <p:nvPr/>
        </p:nvGrpSpPr>
        <p:grpSpPr>
          <a:xfrm>
            <a:off x="3813671" y="4258851"/>
            <a:ext cx="4061323" cy="2348494"/>
            <a:chOff x="3890679" y="4258851"/>
            <a:chExt cx="4061323" cy="2348494"/>
          </a:xfrm>
        </p:grpSpPr>
        <p:grpSp>
          <p:nvGrpSpPr>
            <p:cNvPr id="32" name="Groupe 31">
              <a:extLst>
                <a:ext uri="{FF2B5EF4-FFF2-40B4-BE49-F238E27FC236}">
                  <a16:creationId xmlns:a16="http://schemas.microsoft.com/office/drawing/2014/main" id="{1BD80E95-AF49-AFF5-8A01-DFA86B46BE8B}"/>
                </a:ext>
              </a:extLst>
            </p:cNvPr>
            <p:cNvGrpSpPr/>
            <p:nvPr/>
          </p:nvGrpSpPr>
          <p:grpSpPr>
            <a:xfrm>
              <a:off x="3890679" y="4258851"/>
              <a:ext cx="4061323" cy="2348494"/>
              <a:chOff x="-1120307" y="1650852"/>
              <a:chExt cx="3231776" cy="3231776"/>
            </a:xfrm>
          </p:grpSpPr>
          <p:pic>
            <p:nvPicPr>
              <p:cNvPr id="35" name="Espace réservé pour une image  4" descr="Une image contenant habits, garçon, personne, dessin&#10;&#10;Le contenu généré par l’IA peut être incorrect.">
                <a:extLst>
                  <a:ext uri="{FF2B5EF4-FFF2-40B4-BE49-F238E27FC236}">
                    <a16:creationId xmlns:a16="http://schemas.microsoft.com/office/drawing/2014/main" id="{DF23DBF6-1642-DCA8-E10B-5D1F2AE8B55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-4695" r="-4695"/>
              <a:stretch>
                <a:fillRect/>
              </a:stretch>
            </p:blipFill>
            <p:spPr>
              <a:xfrm>
                <a:off x="-1120307" y="1650852"/>
                <a:ext cx="3231776" cy="3231776"/>
              </a:xfrm>
              <a:prstGeom prst="rect">
                <a:avLst/>
              </a:prstGeom>
            </p:spPr>
          </p:pic>
          <p:sp>
            <p:nvSpPr>
              <p:cNvPr id="36" name="ZoneTexte 35">
                <a:extLst>
                  <a:ext uri="{FF2B5EF4-FFF2-40B4-BE49-F238E27FC236}">
                    <a16:creationId xmlns:a16="http://schemas.microsoft.com/office/drawing/2014/main" id="{05521172-D14B-819C-3B20-02014D527B20}"/>
                  </a:ext>
                </a:extLst>
              </p:cNvPr>
              <p:cNvSpPr txBox="1"/>
              <p:nvPr/>
            </p:nvSpPr>
            <p:spPr>
              <a:xfrm>
                <a:off x="-818147" y="1804737"/>
                <a:ext cx="2632509" cy="263732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endParaRPr lang="fr-FR" dirty="0"/>
              </a:p>
            </p:txBody>
          </p:sp>
        </p:grpSp>
        <p:pic>
          <p:nvPicPr>
            <p:cNvPr id="33" name="Image 32" descr="Une image contenant clipart, croquis, dessin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6EDC061E-9AAD-C93C-A2D8-B93EDD1A8D7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 l="18944" t="12860" r="22089" b="11434"/>
            <a:stretch>
              <a:fillRect/>
            </a:stretch>
          </p:blipFill>
          <p:spPr>
            <a:xfrm>
              <a:off x="6175415" y="4614646"/>
              <a:ext cx="1248181" cy="1505484"/>
            </a:xfrm>
            <a:prstGeom prst="rect">
              <a:avLst/>
            </a:prstGeom>
          </p:spPr>
        </p:pic>
        <p:pic>
          <p:nvPicPr>
            <p:cNvPr id="34" name="Image 33" descr="Une image contenant croquis, dessin, illustration, Dessin au trait&#10;&#10;Le contenu généré par l’IA peut être incorrect.">
              <a:extLst>
                <a:ext uri="{FF2B5EF4-FFF2-40B4-BE49-F238E27FC236}">
                  <a16:creationId xmlns:a16="http://schemas.microsoft.com/office/drawing/2014/main" id="{CD757C53-F290-364D-C457-0475915DDE3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 l="17300" t="9193" r="15125" b="12670"/>
            <a:stretch>
              <a:fillRect/>
            </a:stretch>
          </p:blipFill>
          <p:spPr>
            <a:xfrm>
              <a:off x="4316508" y="4458212"/>
              <a:ext cx="1689170" cy="1834951"/>
            </a:xfrm>
            <a:prstGeom prst="rect">
              <a:avLst/>
            </a:prstGeom>
          </p:spPr>
        </p:pic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4869AFBA-02E7-A8B2-898F-FEEDC1A1CE05}"/>
              </a:ext>
            </a:extLst>
          </p:cNvPr>
          <p:cNvGrpSpPr/>
          <p:nvPr/>
        </p:nvGrpSpPr>
        <p:grpSpPr>
          <a:xfrm>
            <a:off x="720533" y="1998026"/>
            <a:ext cx="2461347" cy="2304659"/>
            <a:chOff x="-1120307" y="1650852"/>
            <a:chExt cx="3231776" cy="3231776"/>
          </a:xfrm>
        </p:grpSpPr>
        <p:pic>
          <p:nvPicPr>
            <p:cNvPr id="38" name="Espace réservé pour une image  4" descr="Une image contenant habits, garçon, personne, dessin&#10;&#10;Le contenu généré par l’IA peut être incorrect.">
              <a:extLst>
                <a:ext uri="{FF2B5EF4-FFF2-40B4-BE49-F238E27FC236}">
                  <a16:creationId xmlns:a16="http://schemas.microsoft.com/office/drawing/2014/main" id="{FE5C0B48-F213-E3EC-7C45-558EC1043C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-4695" r="-4695"/>
            <a:stretch>
              <a:fillRect/>
            </a:stretch>
          </p:blipFill>
          <p:spPr>
            <a:xfrm>
              <a:off x="-1120307" y="1650852"/>
              <a:ext cx="3231776" cy="3231776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DDF2B9CB-C462-E6EE-764C-BD4F692DFDDD}"/>
                </a:ext>
              </a:extLst>
            </p:cNvPr>
            <p:cNvSpPr txBox="1"/>
            <p:nvPr/>
          </p:nvSpPr>
          <p:spPr>
            <a:xfrm>
              <a:off x="-818147" y="1804737"/>
              <a:ext cx="2632509" cy="26373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fr-FR" dirty="0"/>
            </a:p>
          </p:txBody>
        </p:sp>
      </p:grpSp>
      <p:pic>
        <p:nvPicPr>
          <p:cNvPr id="40" name="Image 39" descr="Une image contenant dessin, croquis, chaussures, illustration&#10;&#10;Le contenu généré par l’IA peut être incorrect.">
            <a:extLst>
              <a:ext uri="{FF2B5EF4-FFF2-40B4-BE49-F238E27FC236}">
                <a16:creationId xmlns:a16="http://schemas.microsoft.com/office/drawing/2014/main" id="{B58ECC1D-ECA1-B59A-1725-2BF3566A3148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l="20755" r="17617"/>
          <a:stretch>
            <a:fillRect/>
          </a:stretch>
        </p:blipFill>
        <p:spPr>
          <a:xfrm>
            <a:off x="1231929" y="2218614"/>
            <a:ext cx="1438553" cy="1659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008764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69AFA0-8226-3FEA-E3B0-7EA9518B77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40DF26F-A91D-E24D-BCAB-D69C2DC9C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يعبر عن المشهد باستعمال «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نظافة شخصية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»؟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D1125F5-8036-2C3D-AA6B-5AE89A986BA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2945" y="693993"/>
            <a:ext cx="828000" cy="828000"/>
          </a:xfrm>
        </p:spPr>
      </p:pic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77AFE215-7ADD-5790-6E33-55B2D282A72E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E6E185AC-CEB6-0889-269C-110C73F062B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5;p5">
            <a:extLst>
              <a:ext uri="{FF2B5EF4-FFF2-40B4-BE49-F238E27FC236}">
                <a16:creationId xmlns:a16="http://schemas.microsoft.com/office/drawing/2014/main" id="{33D8DA29-E5B3-5485-08E3-EF6FA517BF0E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6;p5">
            <a:extLst>
              <a:ext uri="{FF2B5EF4-FFF2-40B4-BE49-F238E27FC236}">
                <a16:creationId xmlns:a16="http://schemas.microsoft.com/office/drawing/2014/main" id="{3611CB31-DA55-E702-6D95-A554C8E8FA3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247;p5">
            <a:extLst>
              <a:ext uri="{FF2B5EF4-FFF2-40B4-BE49-F238E27FC236}">
                <a16:creationId xmlns:a16="http://schemas.microsoft.com/office/drawing/2014/main" id="{F5304824-7225-5B18-B176-03DCB6C263E3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248;p5">
            <a:extLst>
              <a:ext uri="{FF2B5EF4-FFF2-40B4-BE49-F238E27FC236}">
                <a16:creationId xmlns:a16="http://schemas.microsoft.com/office/drawing/2014/main" id="{B04DC0BE-F8C7-6E8A-410D-6DF9DE45F33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49;p5">
            <a:extLst>
              <a:ext uri="{FF2B5EF4-FFF2-40B4-BE49-F238E27FC236}">
                <a16:creationId xmlns:a16="http://schemas.microsoft.com/office/drawing/2014/main" id="{44C14FEE-B42F-3822-DDF0-814AF74D91C3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0;p5">
            <a:extLst>
              <a:ext uri="{FF2B5EF4-FFF2-40B4-BE49-F238E27FC236}">
                <a16:creationId xmlns:a16="http://schemas.microsoft.com/office/drawing/2014/main" id="{7F6E1107-D38A-08B8-EED2-03E5C82DFD6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1;p5">
            <a:extLst>
              <a:ext uri="{FF2B5EF4-FFF2-40B4-BE49-F238E27FC236}">
                <a16:creationId xmlns:a16="http://schemas.microsoft.com/office/drawing/2014/main" id="{91BC6C98-98CA-9ACF-1133-CEF1461894FA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1252;p5">
            <a:extLst>
              <a:ext uri="{FF2B5EF4-FFF2-40B4-BE49-F238E27FC236}">
                <a16:creationId xmlns:a16="http://schemas.microsoft.com/office/drawing/2014/main" id="{3A2E6034-8E89-E97A-92DD-EB565B7FCD6D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Image 7" descr="Une image contenant personne, Visage humain, brosse à dents, brosse&#10;&#10;Le contenu généré par l’IA peut être incorrect.">
            <a:extLst>
              <a:ext uri="{FF2B5EF4-FFF2-40B4-BE49-F238E27FC236}">
                <a16:creationId xmlns:a16="http://schemas.microsoft.com/office/drawing/2014/main" id="{2DE4D12E-F0FD-0DC1-7E54-0A4C252E2DD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58213" y="1920127"/>
            <a:ext cx="3670481" cy="3522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376427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C94AE9-8159-82CC-11B8-4BEACCAEEC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66251A2-8211-3E29-7AA0-282116C2C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ar-MA" sz="2400" dirty="0">
                <a:solidFill>
                  <a:schemeClr val="bg1">
                    <a:lumMod val="50000"/>
                  </a:schemeClr>
                </a:solidFill>
              </a:rPr>
              <a:t>رددوا – </a:t>
            </a:r>
            <a:r>
              <a:rPr lang="ar-MA" sz="2400" dirty="0">
                <a:solidFill>
                  <a:srgbClr val="424D7B"/>
                </a:solidFill>
                <a:ea typeface="Calibri" panose="020F0502020204030204" pitchFamily="34" charset="0"/>
              </a:rPr>
              <a:t>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</a:rPr>
              <a:t>تَعْتَني </a:t>
            </a:r>
            <a:r>
              <a:rPr lang="ar-MA" sz="2400" dirty="0" err="1">
                <a:solidFill>
                  <a:schemeClr val="bg1">
                    <a:lumMod val="50000"/>
                  </a:schemeClr>
                </a:solidFill>
              </a:rPr>
              <a:t>ﭐلصَّغيرَةُ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</a:rPr>
              <a:t> بِنَظافَتِها </a:t>
            </a:r>
            <a:r>
              <a:rPr lang="ar-MA" sz="2400" dirty="0" err="1">
                <a:solidFill>
                  <a:schemeClr val="bg1">
                    <a:lumMod val="50000"/>
                  </a:schemeClr>
                </a:solidFill>
              </a:rPr>
              <a:t>ﭐلشَّخْصِيَّةِ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6EBBD7D-7B02-63AD-9033-642E06F8E30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2276" y="679698"/>
            <a:ext cx="828000" cy="828000"/>
          </a:xfr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8F20396-D161-5B5E-CA45-DB5B2A981383}"/>
              </a:ext>
            </a:extLst>
          </p:cNvPr>
          <p:cNvSpPr txBox="1"/>
          <p:nvPr/>
        </p:nvSpPr>
        <p:spPr>
          <a:xfrm>
            <a:off x="340963" y="5481638"/>
            <a:ext cx="85473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تَعْتَني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ﭐلصَّغيرَةُ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بِنَظافَتِها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ﭐلشَّخْصِيَّةِ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Google Shape;1243;p5">
            <a:extLst>
              <a:ext uri="{FF2B5EF4-FFF2-40B4-BE49-F238E27FC236}">
                <a16:creationId xmlns:a16="http://schemas.microsoft.com/office/drawing/2014/main" id="{42164549-ADAA-95CD-A2F6-C08C8B08AF4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4;p5">
            <a:extLst>
              <a:ext uri="{FF2B5EF4-FFF2-40B4-BE49-F238E27FC236}">
                <a16:creationId xmlns:a16="http://schemas.microsoft.com/office/drawing/2014/main" id="{D45F480E-EF93-D810-1C00-2F71E6E8F6B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5;p5">
            <a:extLst>
              <a:ext uri="{FF2B5EF4-FFF2-40B4-BE49-F238E27FC236}">
                <a16:creationId xmlns:a16="http://schemas.microsoft.com/office/drawing/2014/main" id="{7AC600CB-F12B-C7D4-01F5-5DAC9D1DB80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246;p5">
            <a:extLst>
              <a:ext uri="{FF2B5EF4-FFF2-40B4-BE49-F238E27FC236}">
                <a16:creationId xmlns:a16="http://schemas.microsoft.com/office/drawing/2014/main" id="{8DD03AD1-634A-0825-57D1-2D7C46E2D681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7;p5">
            <a:extLst>
              <a:ext uri="{FF2B5EF4-FFF2-40B4-BE49-F238E27FC236}">
                <a16:creationId xmlns:a16="http://schemas.microsoft.com/office/drawing/2014/main" id="{7FD6DF42-C7C8-271E-74BC-0BEF135152F5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48;p5">
            <a:extLst>
              <a:ext uri="{FF2B5EF4-FFF2-40B4-BE49-F238E27FC236}">
                <a16:creationId xmlns:a16="http://schemas.microsoft.com/office/drawing/2014/main" id="{6E2CD687-612E-358A-B3D8-2829CE5B6FD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49;p5">
            <a:extLst>
              <a:ext uri="{FF2B5EF4-FFF2-40B4-BE49-F238E27FC236}">
                <a16:creationId xmlns:a16="http://schemas.microsoft.com/office/drawing/2014/main" id="{CA0030F1-C295-4580-B004-D902FF53CAA6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0;p5">
            <a:extLst>
              <a:ext uri="{FF2B5EF4-FFF2-40B4-BE49-F238E27FC236}">
                <a16:creationId xmlns:a16="http://schemas.microsoft.com/office/drawing/2014/main" id="{CFE526C3-76BC-331C-4593-1EC3ED5ED87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1251;p5">
            <a:extLst>
              <a:ext uri="{FF2B5EF4-FFF2-40B4-BE49-F238E27FC236}">
                <a16:creationId xmlns:a16="http://schemas.microsoft.com/office/drawing/2014/main" id="{FBFFF1C7-3987-586F-3400-C6B8E5915A58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1252;p5">
            <a:extLst>
              <a:ext uri="{FF2B5EF4-FFF2-40B4-BE49-F238E27FC236}">
                <a16:creationId xmlns:a16="http://schemas.microsoft.com/office/drawing/2014/main" id="{73DB1EC6-DC94-8187-7C33-1B76D8AB30E3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Image 7" descr="Une image contenant personne, Visage humain, brosse à dents, brosse&#10;&#10;Le contenu généré par l’IA peut être incorrect.">
            <a:extLst>
              <a:ext uri="{FF2B5EF4-FFF2-40B4-BE49-F238E27FC236}">
                <a16:creationId xmlns:a16="http://schemas.microsoft.com/office/drawing/2014/main" id="{3315AD99-C0EE-16B8-CB93-2EE25E09143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58213" y="1920127"/>
            <a:ext cx="3670481" cy="3522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851462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017C13-3624-5B9C-D231-E70D5CB2C7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0BE6175-90AC-B44E-9BC5-528768C50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يعبر عن المشهد باستعمال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«تقيني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»؟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E899DDA-3CFF-12A3-2850-805F95BF20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3614" y="684662"/>
            <a:ext cx="828000" cy="828000"/>
          </a:xfrm>
        </p:spPr>
      </p:pic>
      <p:pic>
        <p:nvPicPr>
          <p:cNvPr id="3" name="Google Shape;1243;p5">
            <a:extLst>
              <a:ext uri="{FF2B5EF4-FFF2-40B4-BE49-F238E27FC236}">
                <a16:creationId xmlns:a16="http://schemas.microsoft.com/office/drawing/2014/main" id="{7D309543-D56E-4F02-3B00-BFCD0068E94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4;p5">
            <a:extLst>
              <a:ext uri="{FF2B5EF4-FFF2-40B4-BE49-F238E27FC236}">
                <a16:creationId xmlns:a16="http://schemas.microsoft.com/office/drawing/2014/main" id="{1F12BF54-3AED-28BC-2CCB-02614D46B06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5;p5">
            <a:extLst>
              <a:ext uri="{FF2B5EF4-FFF2-40B4-BE49-F238E27FC236}">
                <a16:creationId xmlns:a16="http://schemas.microsoft.com/office/drawing/2014/main" id="{3643C02D-895C-2C36-FEDE-5BB87159D8D7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E83A7B5D-4067-6739-A4AC-4BC3B1A9EFB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247;p5">
            <a:extLst>
              <a:ext uri="{FF2B5EF4-FFF2-40B4-BE49-F238E27FC236}">
                <a16:creationId xmlns:a16="http://schemas.microsoft.com/office/drawing/2014/main" id="{73F56B3C-1272-47E2-C322-61F5725C836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248;p5">
            <a:extLst>
              <a:ext uri="{FF2B5EF4-FFF2-40B4-BE49-F238E27FC236}">
                <a16:creationId xmlns:a16="http://schemas.microsoft.com/office/drawing/2014/main" id="{6FCF7F7E-9AD3-BED2-202D-BB55F49A75F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49;p5">
            <a:extLst>
              <a:ext uri="{FF2B5EF4-FFF2-40B4-BE49-F238E27FC236}">
                <a16:creationId xmlns:a16="http://schemas.microsoft.com/office/drawing/2014/main" id="{8BA3944B-81B0-363C-32A4-B53F8D8798DA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0;p5">
            <a:extLst>
              <a:ext uri="{FF2B5EF4-FFF2-40B4-BE49-F238E27FC236}">
                <a16:creationId xmlns:a16="http://schemas.microsoft.com/office/drawing/2014/main" id="{B3846ECA-20B6-02E6-28DE-0BD47CE2191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1;p5">
            <a:extLst>
              <a:ext uri="{FF2B5EF4-FFF2-40B4-BE49-F238E27FC236}">
                <a16:creationId xmlns:a16="http://schemas.microsoft.com/office/drawing/2014/main" id="{A89072FD-4311-E593-7852-909D2D02059C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1252;p5">
            <a:extLst>
              <a:ext uri="{FF2B5EF4-FFF2-40B4-BE49-F238E27FC236}">
                <a16:creationId xmlns:a16="http://schemas.microsoft.com/office/drawing/2014/main" id="{2DF76F7F-5D5B-0F91-945B-5927683B5082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Image 14" descr="Une image contenant personne, habits, intérieur, jeune enfant&#10;&#10;Le contenu généré par l’IA peut être incorrect.">
            <a:extLst>
              <a:ext uri="{FF2B5EF4-FFF2-40B4-BE49-F238E27FC236}">
                <a16:creationId xmlns:a16="http://schemas.microsoft.com/office/drawing/2014/main" id="{60BB19D8-3BAA-CB25-4325-3C5AA0B762C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02206" y="1920127"/>
            <a:ext cx="3626487" cy="3522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476703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E56F2C-C7E0-1FBE-A7C6-29F9169200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2C3F06F-7CD6-B59F-A232-CE7F8A4AD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نَظافَةُ </a:t>
            </a:r>
            <a:r>
              <a:rPr lang="ar-MA" sz="24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ﭐلْيَدَيْنِ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تَقيني مِنَ </a:t>
            </a:r>
            <a:r>
              <a:rPr lang="ar-MA" sz="24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ﭐلْجَراثيمِ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.- رددوا.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7638185-9A11-CDD0-8E36-ACF33FF5DED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2276" y="684000"/>
            <a:ext cx="828000" cy="82800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5FCE9E68-B1C9-703B-ACFF-89036EC29C30}"/>
              </a:ext>
            </a:extLst>
          </p:cNvPr>
          <p:cNvSpPr txBox="1"/>
          <p:nvPr/>
        </p:nvSpPr>
        <p:spPr>
          <a:xfrm>
            <a:off x="294468" y="5481638"/>
            <a:ext cx="86403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نَظافَةُ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ﭐلْيَدَيْنِ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تَقيني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مِنَ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ﭐلْجَراثيمِ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3" name="Google Shape;1243;p5">
            <a:extLst>
              <a:ext uri="{FF2B5EF4-FFF2-40B4-BE49-F238E27FC236}">
                <a16:creationId xmlns:a16="http://schemas.microsoft.com/office/drawing/2014/main" id="{CFADE102-3E29-5AF2-1724-D57F422AE7F7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4;p5">
            <a:extLst>
              <a:ext uri="{FF2B5EF4-FFF2-40B4-BE49-F238E27FC236}">
                <a16:creationId xmlns:a16="http://schemas.microsoft.com/office/drawing/2014/main" id="{40BBF5CB-8E5E-EC95-986A-B0A7C3B578E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5;p5">
            <a:extLst>
              <a:ext uri="{FF2B5EF4-FFF2-40B4-BE49-F238E27FC236}">
                <a16:creationId xmlns:a16="http://schemas.microsoft.com/office/drawing/2014/main" id="{85927F15-05B7-8D33-3D73-B7C4C4B67D1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51E9FF57-E263-E35A-0F54-B82F60780CA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247;p5">
            <a:extLst>
              <a:ext uri="{FF2B5EF4-FFF2-40B4-BE49-F238E27FC236}">
                <a16:creationId xmlns:a16="http://schemas.microsoft.com/office/drawing/2014/main" id="{62ED8E95-549F-12A9-E50F-E5316E068492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248;p5">
            <a:extLst>
              <a:ext uri="{FF2B5EF4-FFF2-40B4-BE49-F238E27FC236}">
                <a16:creationId xmlns:a16="http://schemas.microsoft.com/office/drawing/2014/main" id="{FD295E8A-F614-0447-CC46-24628617BCF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49;p5">
            <a:extLst>
              <a:ext uri="{FF2B5EF4-FFF2-40B4-BE49-F238E27FC236}">
                <a16:creationId xmlns:a16="http://schemas.microsoft.com/office/drawing/2014/main" id="{EB88A6C9-177C-0827-A8E3-5D20E4B21BB4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0;p5">
            <a:extLst>
              <a:ext uri="{FF2B5EF4-FFF2-40B4-BE49-F238E27FC236}">
                <a16:creationId xmlns:a16="http://schemas.microsoft.com/office/drawing/2014/main" id="{93F80DD0-00FE-DD90-B721-79EB096F9D80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1;p5">
            <a:extLst>
              <a:ext uri="{FF2B5EF4-FFF2-40B4-BE49-F238E27FC236}">
                <a16:creationId xmlns:a16="http://schemas.microsoft.com/office/drawing/2014/main" id="{8E4F1D57-0C55-AEE9-5EAB-659B124B268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Google Shape;1252;p5">
            <a:extLst>
              <a:ext uri="{FF2B5EF4-FFF2-40B4-BE49-F238E27FC236}">
                <a16:creationId xmlns:a16="http://schemas.microsoft.com/office/drawing/2014/main" id="{8A6F1CC1-F436-C324-67D1-A6698C305D07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 descr="Une image contenant personne, habits, intérieur, jeune enfant&#10;&#10;Le contenu généré par l’IA peut être incorrect.">
            <a:extLst>
              <a:ext uri="{FF2B5EF4-FFF2-40B4-BE49-F238E27FC236}">
                <a16:creationId xmlns:a16="http://schemas.microsoft.com/office/drawing/2014/main" id="{11EF08EB-2D50-1F45-33E6-453EB1DAF7D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02206" y="1920127"/>
            <a:ext cx="3626487" cy="3522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872738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5E7E83-CC5F-61D4-B17E-3D7A25BFF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6C07D7D-0E7A-B94C-AFE8-69AB03EE8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يعبر عن المشهد باستعمال</a:t>
            </a:r>
            <a:r>
              <a:rPr lang="fr-FR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</a:t>
            </a:r>
            <a:r>
              <a:rPr lang="ar-S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«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نشاط بدني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»؟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3AE56A9-C1B3-97F0-37F9-14D9E88A222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2276" y="703324"/>
            <a:ext cx="828000" cy="828000"/>
          </a:xfrm>
        </p:spPr>
      </p:pic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C4545994-B2C3-F6C6-0955-B73EF8A679F2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4BF626CC-C44F-19D2-9254-33F7B4C85D9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5;p5">
            <a:extLst>
              <a:ext uri="{FF2B5EF4-FFF2-40B4-BE49-F238E27FC236}">
                <a16:creationId xmlns:a16="http://schemas.microsoft.com/office/drawing/2014/main" id="{CCDCA93B-D25F-32FF-9904-098131B99FB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6;p5">
            <a:extLst>
              <a:ext uri="{FF2B5EF4-FFF2-40B4-BE49-F238E27FC236}">
                <a16:creationId xmlns:a16="http://schemas.microsoft.com/office/drawing/2014/main" id="{5BCF43B7-35CA-A531-1C06-D954FEED1F1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7;p5">
            <a:extLst>
              <a:ext uri="{FF2B5EF4-FFF2-40B4-BE49-F238E27FC236}">
                <a16:creationId xmlns:a16="http://schemas.microsoft.com/office/drawing/2014/main" id="{6E83D0C0-9B7B-EF68-AAEE-3BA8ACCC965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248;p5">
            <a:extLst>
              <a:ext uri="{FF2B5EF4-FFF2-40B4-BE49-F238E27FC236}">
                <a16:creationId xmlns:a16="http://schemas.microsoft.com/office/drawing/2014/main" id="{F1673DCC-4D4E-8A96-2E8E-F5BD4FD856E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49;p5">
            <a:extLst>
              <a:ext uri="{FF2B5EF4-FFF2-40B4-BE49-F238E27FC236}">
                <a16:creationId xmlns:a16="http://schemas.microsoft.com/office/drawing/2014/main" id="{4FF09B78-D502-BA64-F99C-D2E3FB4E366D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1250;p5">
            <a:extLst>
              <a:ext uri="{FF2B5EF4-FFF2-40B4-BE49-F238E27FC236}">
                <a16:creationId xmlns:a16="http://schemas.microsoft.com/office/drawing/2014/main" id="{1EE79E86-E9E5-0F34-CB56-6961988BA61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1251;p5">
            <a:extLst>
              <a:ext uri="{FF2B5EF4-FFF2-40B4-BE49-F238E27FC236}">
                <a16:creationId xmlns:a16="http://schemas.microsoft.com/office/drawing/2014/main" id="{475086FC-274B-A3EC-1388-5DC5F1B35E5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1252;p5">
            <a:extLst>
              <a:ext uri="{FF2B5EF4-FFF2-40B4-BE49-F238E27FC236}">
                <a16:creationId xmlns:a16="http://schemas.microsoft.com/office/drawing/2014/main" id="{3391A7BA-4F40-22D4-3FAA-CD3C82C14688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 descr="Une image contenant personne, habits, herbe, plein air&#10;&#10;Le contenu généré par l’IA peut être incorrect.">
            <a:extLst>
              <a:ext uri="{FF2B5EF4-FFF2-40B4-BE49-F238E27FC236}">
                <a16:creationId xmlns:a16="http://schemas.microsoft.com/office/drawing/2014/main" id="{D916B738-A076-3961-2C47-A58CC152098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98006" y="2222499"/>
            <a:ext cx="3093988" cy="3332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498030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C7E3D4-79E3-6657-F704-23F97FD5DD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0CC1771-12D6-40BB-ED74-0E825EF08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يردد؟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A2A75D9-7814-3DBA-EF2C-C71CDEB630F7}"/>
              </a:ext>
            </a:extLst>
          </p:cNvPr>
          <p:cNvSpPr txBox="1"/>
          <p:nvPr/>
        </p:nvSpPr>
        <p:spPr>
          <a:xfrm>
            <a:off x="431771" y="5481638"/>
            <a:ext cx="81375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أُمارِسُ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نَشاطاً بَدَنِيًّا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كُلَّ يَوْمٍ لِأَكونَ بِصِحَّةٍ جَيِّدَةٍ.</a:t>
            </a:r>
          </a:p>
        </p:txBody>
      </p:sp>
      <p:pic>
        <p:nvPicPr>
          <p:cNvPr id="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8FD9064-B852-B214-5077-2530580928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3614" y="693993"/>
            <a:ext cx="828000" cy="828000"/>
          </a:xfrm>
          <a:prstGeom prst="rect">
            <a:avLst/>
          </a:prstGeom>
        </p:spPr>
      </p:pic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5E65AC73-FFA6-7E3F-E169-CCFDFE91DE5D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4;p5">
            <a:extLst>
              <a:ext uri="{FF2B5EF4-FFF2-40B4-BE49-F238E27FC236}">
                <a16:creationId xmlns:a16="http://schemas.microsoft.com/office/drawing/2014/main" id="{DC07DA7A-FF33-1D4A-764C-BBDF0E583FC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5;p5">
            <a:extLst>
              <a:ext uri="{FF2B5EF4-FFF2-40B4-BE49-F238E27FC236}">
                <a16:creationId xmlns:a16="http://schemas.microsoft.com/office/drawing/2014/main" id="{75825AEC-782A-344D-AB87-C50665496E91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6;p5">
            <a:extLst>
              <a:ext uri="{FF2B5EF4-FFF2-40B4-BE49-F238E27FC236}">
                <a16:creationId xmlns:a16="http://schemas.microsoft.com/office/drawing/2014/main" id="{83A3A8ED-178F-4785-07C2-EC19A0E9938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7;p5">
            <a:extLst>
              <a:ext uri="{FF2B5EF4-FFF2-40B4-BE49-F238E27FC236}">
                <a16:creationId xmlns:a16="http://schemas.microsoft.com/office/drawing/2014/main" id="{8C14DEF8-40F3-D3A9-5CDF-DE4EEF5E2CF9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248;p5">
            <a:extLst>
              <a:ext uri="{FF2B5EF4-FFF2-40B4-BE49-F238E27FC236}">
                <a16:creationId xmlns:a16="http://schemas.microsoft.com/office/drawing/2014/main" id="{6426908D-ACF8-5B4A-DE56-3D69A6B2E52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49;p5">
            <a:extLst>
              <a:ext uri="{FF2B5EF4-FFF2-40B4-BE49-F238E27FC236}">
                <a16:creationId xmlns:a16="http://schemas.microsoft.com/office/drawing/2014/main" id="{ED7007F6-8124-2C91-96E3-739EB4C7B1D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1250;p5">
            <a:extLst>
              <a:ext uri="{FF2B5EF4-FFF2-40B4-BE49-F238E27FC236}">
                <a16:creationId xmlns:a16="http://schemas.microsoft.com/office/drawing/2014/main" id="{54CD5EA8-F625-5802-5F7A-4960FC68961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1251;p5">
            <a:extLst>
              <a:ext uri="{FF2B5EF4-FFF2-40B4-BE49-F238E27FC236}">
                <a16:creationId xmlns:a16="http://schemas.microsoft.com/office/drawing/2014/main" id="{F9B4B016-1162-64D9-9185-90177388104A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1252;p5">
            <a:extLst>
              <a:ext uri="{FF2B5EF4-FFF2-40B4-BE49-F238E27FC236}">
                <a16:creationId xmlns:a16="http://schemas.microsoft.com/office/drawing/2014/main" id="{421DFC1A-CE04-C612-00CA-ABC293472B9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Image 7" descr="Une image contenant personne, habits, herbe, plein air&#10;&#10;Le contenu généré par l’IA peut être incorrect.">
            <a:extLst>
              <a:ext uri="{FF2B5EF4-FFF2-40B4-BE49-F238E27FC236}">
                <a16:creationId xmlns:a16="http://schemas.microsoft.com/office/drawing/2014/main" id="{4145BE8C-D983-B7CB-FA13-ECAF2F90DAB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53569" y="1835475"/>
            <a:ext cx="3093988" cy="3332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68676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1CFE6A-CAE8-F9F9-CD73-08F94DB19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F7B2214F-452D-BF91-9121-C2FF56180810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37992E85-CFFA-D94B-2778-6CD1516B4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422D101C-FC52-B974-4F88-FD4422563599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ستعبرون عن المشهد مستعملين كلمات  المعجم.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73A0695-A7B4-B664-1D69-12233096FF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3614" y="693993"/>
            <a:ext cx="828000" cy="828000"/>
          </a:xfrm>
          <a:prstGeom prst="rect">
            <a:avLst/>
          </a:prstGeom>
        </p:spPr>
      </p:pic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77A71911-959C-3BB1-6268-D3FD9AF8D315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CE18A181-6A6E-9FEC-DF1E-04972384B08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5;p5">
            <a:extLst>
              <a:ext uri="{FF2B5EF4-FFF2-40B4-BE49-F238E27FC236}">
                <a16:creationId xmlns:a16="http://schemas.microsoft.com/office/drawing/2014/main" id="{0ACD390E-B763-9633-F129-2AD531E4684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6;p5">
            <a:extLst>
              <a:ext uri="{FF2B5EF4-FFF2-40B4-BE49-F238E27FC236}">
                <a16:creationId xmlns:a16="http://schemas.microsoft.com/office/drawing/2014/main" id="{B5A84E97-6DDA-139B-DC34-93B467DB5CA4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7;p5">
            <a:extLst>
              <a:ext uri="{FF2B5EF4-FFF2-40B4-BE49-F238E27FC236}">
                <a16:creationId xmlns:a16="http://schemas.microsoft.com/office/drawing/2014/main" id="{FB90B3B2-DF4D-7360-DD2C-F6CD08F6F4B9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248;p5">
            <a:extLst>
              <a:ext uri="{FF2B5EF4-FFF2-40B4-BE49-F238E27FC236}">
                <a16:creationId xmlns:a16="http://schemas.microsoft.com/office/drawing/2014/main" id="{5CC0622C-D561-BAC1-9899-EFD54FA6FB2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249;p5">
            <a:extLst>
              <a:ext uri="{FF2B5EF4-FFF2-40B4-BE49-F238E27FC236}">
                <a16:creationId xmlns:a16="http://schemas.microsoft.com/office/drawing/2014/main" id="{C4CD0521-8D37-281F-1945-090577A0315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50;p5">
            <a:extLst>
              <a:ext uri="{FF2B5EF4-FFF2-40B4-BE49-F238E27FC236}">
                <a16:creationId xmlns:a16="http://schemas.microsoft.com/office/drawing/2014/main" id="{2AB3E6D8-7575-0091-14E1-69FAADCEE16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1;p5">
            <a:extLst>
              <a:ext uri="{FF2B5EF4-FFF2-40B4-BE49-F238E27FC236}">
                <a16:creationId xmlns:a16="http://schemas.microsoft.com/office/drawing/2014/main" id="{9C0A39A9-A631-4557-F8FF-A96DFBE85835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2;p5">
            <a:extLst>
              <a:ext uri="{FF2B5EF4-FFF2-40B4-BE49-F238E27FC236}">
                <a16:creationId xmlns:a16="http://schemas.microsoft.com/office/drawing/2014/main" id="{B939D2B1-E251-7096-C39F-F37E9EF6C452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CBD4661A-E1F2-46E1-4BFA-B613B8EE41F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0420" y="1753053"/>
            <a:ext cx="6852498" cy="4676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2583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5C8FD-8A45-FA37-9EAB-5A4E9DD7E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A3979C3-D8EB-84F0-FD65-621F369589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B05E15-C569-A7F1-0540-C39C73F08231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استماع وتحدث 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0ED4AF47-8B98-B047-469F-EAFB487702EF}"/>
              </a:ext>
            </a:extLst>
          </p:cNvPr>
          <p:cNvSpPr txBox="1">
            <a:spLocks/>
          </p:cNvSpPr>
          <p:nvPr/>
        </p:nvSpPr>
        <p:spPr>
          <a:xfrm>
            <a:off x="2361235" y="3159000"/>
            <a:ext cx="4803117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ورشة الاستماع (مرآة حمزة) التوقع والتحقق</a:t>
            </a:r>
          </a:p>
        </p:txBody>
      </p:sp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D5667342-9693-1322-9874-472A421BBFD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7560" r="-7560"/>
          <a:stretch>
            <a:fillRect/>
          </a:stretch>
        </p:blipFill>
        <p:spPr>
          <a:xfrm>
            <a:off x="893916" y="1773356"/>
            <a:ext cx="540000" cy="54000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5C6CD46-F773-6FA8-F41A-437652E68D23}"/>
              </a:ext>
            </a:extLst>
          </p:cNvPr>
          <p:cNvSpPr txBox="1"/>
          <p:nvPr/>
        </p:nvSpPr>
        <p:spPr>
          <a:xfrm>
            <a:off x="5161932" y="1771950"/>
            <a:ext cx="19369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استماع وتحدث </a:t>
            </a:r>
          </a:p>
        </p:txBody>
      </p:sp>
      <p:pic>
        <p:nvPicPr>
          <p:cNvPr id="2" name="Google Shape;2060;p48">
            <a:extLst>
              <a:ext uri="{FF2B5EF4-FFF2-40B4-BE49-F238E27FC236}">
                <a16:creationId xmlns:a16="http://schemas.microsoft.com/office/drawing/2014/main" id="{D8D959CE-8F4B-ED9F-C852-191FBF074CE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93418" y="956399"/>
            <a:ext cx="4320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036;p47">
            <a:extLst>
              <a:ext uri="{FF2B5EF4-FFF2-40B4-BE49-F238E27FC236}">
                <a16:creationId xmlns:a16="http://schemas.microsoft.com/office/drawing/2014/main" id="{4CB98DF9-2B39-6449-D6E2-3E2F5734BED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-4032" r="-4032"/>
          <a:stretch>
            <a:fillRect/>
          </a:stretch>
        </p:blipFill>
        <p:spPr>
          <a:xfrm>
            <a:off x="7380555" y="1987370"/>
            <a:ext cx="612000" cy="7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15485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Google Shape;2051;p48"/>
          <p:cNvSpPr txBox="1">
            <a:spLocks noGrp="1"/>
          </p:cNvSpPr>
          <p:nvPr>
            <p:ph type="title"/>
          </p:nvPr>
        </p:nvSpPr>
        <p:spPr>
          <a:xfrm>
            <a:off x="384393" y="738187"/>
            <a:ext cx="7207791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400"/>
              <a:buFont typeface="Arial"/>
              <a:buNone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 سنتعرف الآن الحكايةَ التي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سندرسها هذا الأسبوع. عنوان حكايتنا هو : مرآة حمزة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EFCB029-87AB-2736-095D-8011D12E49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1607" y="703324"/>
            <a:ext cx="828000" cy="828000"/>
          </a:xfrm>
          <a:prstGeom prst="rect">
            <a:avLst/>
          </a:prstGeom>
        </p:spPr>
      </p:pic>
      <p:sp>
        <p:nvSpPr>
          <p:cNvPr id="27" name="Google Shape;423;p137">
            <a:extLst>
              <a:ext uri="{FF2B5EF4-FFF2-40B4-BE49-F238E27FC236}">
                <a16:creationId xmlns:a16="http://schemas.microsoft.com/office/drawing/2014/main" id="{7E9891F9-3007-46AA-BCF4-9DE9269C547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424;p137">
            <a:extLst>
              <a:ext uri="{FF2B5EF4-FFF2-40B4-BE49-F238E27FC236}">
                <a16:creationId xmlns:a16="http://schemas.microsoft.com/office/drawing/2014/main" id="{B950CF05-BBAC-42ED-B18B-9303B16C186D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425;p137">
            <a:extLst>
              <a:ext uri="{FF2B5EF4-FFF2-40B4-BE49-F238E27FC236}">
                <a16:creationId xmlns:a16="http://schemas.microsoft.com/office/drawing/2014/main" id="{1D00F815-3F86-4895-9DDF-87BAC08D68F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0" name="Google Shape;426;p137">
            <a:extLst>
              <a:ext uri="{FF2B5EF4-FFF2-40B4-BE49-F238E27FC236}">
                <a16:creationId xmlns:a16="http://schemas.microsoft.com/office/drawing/2014/main" id="{68E2B3B7-F6BD-4D27-B6A9-A74305D2717A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Google Shape;427;p137">
            <a:extLst>
              <a:ext uri="{FF2B5EF4-FFF2-40B4-BE49-F238E27FC236}">
                <a16:creationId xmlns:a16="http://schemas.microsoft.com/office/drawing/2014/main" id="{7A90F68E-2AFD-4D1C-A0F1-381F59711B2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2" name="Google Shape;428;p137">
            <a:extLst>
              <a:ext uri="{FF2B5EF4-FFF2-40B4-BE49-F238E27FC236}">
                <a16:creationId xmlns:a16="http://schemas.microsoft.com/office/drawing/2014/main" id="{494A1BA9-EDAF-4598-9DD2-726A724BA08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429;p137">
            <a:extLst>
              <a:ext uri="{FF2B5EF4-FFF2-40B4-BE49-F238E27FC236}">
                <a16:creationId xmlns:a16="http://schemas.microsoft.com/office/drawing/2014/main" id="{44336A02-81D2-466D-A31F-339D8FF6CCA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430;p137">
            <a:extLst>
              <a:ext uri="{FF2B5EF4-FFF2-40B4-BE49-F238E27FC236}">
                <a16:creationId xmlns:a16="http://schemas.microsoft.com/office/drawing/2014/main" id="{BCB6A512-4673-41A9-BD62-E39B6498B3A1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431;p137">
            <a:extLst>
              <a:ext uri="{FF2B5EF4-FFF2-40B4-BE49-F238E27FC236}">
                <a16:creationId xmlns:a16="http://schemas.microsoft.com/office/drawing/2014/main" id="{85DCE7AB-7E6C-448D-AA51-EC7ABA5C942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432;p137">
            <a:extLst>
              <a:ext uri="{FF2B5EF4-FFF2-40B4-BE49-F238E27FC236}">
                <a16:creationId xmlns:a16="http://schemas.microsoft.com/office/drawing/2014/main" id="{7D7FF947-EDB2-4EFF-930E-F58E62BD8F3E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074;p49">
            <a:extLst>
              <a:ext uri="{FF2B5EF4-FFF2-40B4-BE49-F238E27FC236}">
                <a16:creationId xmlns:a16="http://schemas.microsoft.com/office/drawing/2014/main" id="{5F027AEA-A243-93B2-6C21-CC92034BD652}"/>
              </a:ext>
            </a:extLst>
          </p:cNvPr>
          <p:cNvSpPr txBox="1"/>
          <p:nvPr/>
        </p:nvSpPr>
        <p:spPr>
          <a:xfrm>
            <a:off x="1956654" y="1988983"/>
            <a:ext cx="5482334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مِرْآةُ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حَمْزَةَ</a:t>
            </a:r>
            <a:endParaRPr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7" name="Image 6" descr="Une image contenant évier, Appareil sanitaire, intérieur, salle de bain&#10;&#10;Le contenu généré par l’IA peut être incorrect.">
            <a:extLst>
              <a:ext uri="{FF2B5EF4-FFF2-40B4-BE49-F238E27FC236}">
                <a16:creationId xmlns:a16="http://schemas.microsoft.com/office/drawing/2014/main" id="{BCE9B26B-AF96-7435-4420-48CA20BBDA6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35188" y="2819939"/>
            <a:ext cx="5073624" cy="3611206"/>
          </a:xfrm>
          <a:prstGeom prst="roundRect">
            <a:avLst>
              <a:gd name="adj" fmla="val 7471"/>
            </a:avLst>
          </a:prstGeom>
        </p:spPr>
      </p:pic>
    </p:spTree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6" name="Google Shape;2076;p4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من يقرأ العنوان؟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BEBAA83-0E48-0020-568D-ADEE7366EA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94283" y="693993"/>
            <a:ext cx="828000" cy="828000"/>
          </a:xfrm>
          <a:prstGeom prst="rect">
            <a:avLst/>
          </a:prstGeom>
        </p:spPr>
      </p:pic>
      <p:sp>
        <p:nvSpPr>
          <p:cNvPr id="25" name="Google Shape;423;p137">
            <a:extLst>
              <a:ext uri="{FF2B5EF4-FFF2-40B4-BE49-F238E27FC236}">
                <a16:creationId xmlns:a16="http://schemas.microsoft.com/office/drawing/2014/main" id="{F081140A-E758-4551-994F-7C972220BC8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Google Shape;424;p137">
            <a:extLst>
              <a:ext uri="{FF2B5EF4-FFF2-40B4-BE49-F238E27FC236}">
                <a16:creationId xmlns:a16="http://schemas.microsoft.com/office/drawing/2014/main" id="{9A2BD5E9-E663-4A38-9EF2-4C326C05208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Google Shape;425;p137">
            <a:extLst>
              <a:ext uri="{FF2B5EF4-FFF2-40B4-BE49-F238E27FC236}">
                <a16:creationId xmlns:a16="http://schemas.microsoft.com/office/drawing/2014/main" id="{76976E17-DC73-4C23-A59D-643DEC46C50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426;p137">
            <a:extLst>
              <a:ext uri="{FF2B5EF4-FFF2-40B4-BE49-F238E27FC236}">
                <a16:creationId xmlns:a16="http://schemas.microsoft.com/office/drawing/2014/main" id="{B252E5A6-DDB8-477C-9F4F-43435BA2B9A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427;p137">
            <a:extLst>
              <a:ext uri="{FF2B5EF4-FFF2-40B4-BE49-F238E27FC236}">
                <a16:creationId xmlns:a16="http://schemas.microsoft.com/office/drawing/2014/main" id="{0F73E8D1-ACA1-4791-9FC8-57E19674F5CA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0" name="Google Shape;428;p137">
            <a:extLst>
              <a:ext uri="{FF2B5EF4-FFF2-40B4-BE49-F238E27FC236}">
                <a16:creationId xmlns:a16="http://schemas.microsoft.com/office/drawing/2014/main" id="{78CAD6B7-D6DF-44C9-93D4-24D3C2907B3E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429;p137">
            <a:extLst>
              <a:ext uri="{FF2B5EF4-FFF2-40B4-BE49-F238E27FC236}">
                <a16:creationId xmlns:a16="http://schemas.microsoft.com/office/drawing/2014/main" id="{64D51E82-9B87-4E0A-B480-D5E242725E31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430;p137">
            <a:extLst>
              <a:ext uri="{FF2B5EF4-FFF2-40B4-BE49-F238E27FC236}">
                <a16:creationId xmlns:a16="http://schemas.microsoft.com/office/drawing/2014/main" id="{F562B45E-0F00-4E85-8C75-12230B98B1EB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431;p137">
            <a:extLst>
              <a:ext uri="{FF2B5EF4-FFF2-40B4-BE49-F238E27FC236}">
                <a16:creationId xmlns:a16="http://schemas.microsoft.com/office/drawing/2014/main" id="{0C7EF183-85A6-4637-8D4A-A835706CDF64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432;p137">
            <a:extLst>
              <a:ext uri="{FF2B5EF4-FFF2-40B4-BE49-F238E27FC236}">
                <a16:creationId xmlns:a16="http://schemas.microsoft.com/office/drawing/2014/main" id="{B93F1567-5D2D-4169-BB81-8894AA1BE4CE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045700D-B765-F912-5807-66AAB3C862AF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E7E0CA"/>
              </a:clrFrom>
              <a:clrTo>
                <a:srgbClr val="E7E0C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81060" y="2082431"/>
            <a:ext cx="6181880" cy="3578662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2" name="Google Shape;2092;p5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قبل أن نستمع للحكاية، سنتوقع عَمَّ ستتحدث هذه الحكاية.  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9910308-576A-3433-0AD7-295281FDE1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8" y="675331"/>
            <a:ext cx="828000" cy="828000"/>
          </a:xfrm>
          <a:prstGeom prst="rect">
            <a:avLst/>
          </a:prstGeom>
        </p:spPr>
      </p:pic>
      <p:sp>
        <p:nvSpPr>
          <p:cNvPr id="20" name="Google Shape;425;p137">
            <a:extLst>
              <a:ext uri="{FF2B5EF4-FFF2-40B4-BE49-F238E27FC236}">
                <a16:creationId xmlns:a16="http://schemas.microsoft.com/office/drawing/2014/main" id="{546FEB53-87A7-44DA-9A80-AC99B9C1D01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423;p137">
            <a:extLst>
              <a:ext uri="{FF2B5EF4-FFF2-40B4-BE49-F238E27FC236}">
                <a16:creationId xmlns:a16="http://schemas.microsoft.com/office/drawing/2014/main" id="{97EF97A6-72EB-4BF2-BC0C-15843808626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424;p137">
            <a:extLst>
              <a:ext uri="{FF2B5EF4-FFF2-40B4-BE49-F238E27FC236}">
                <a16:creationId xmlns:a16="http://schemas.microsoft.com/office/drawing/2014/main" id="{8C671B18-A9AC-4264-B14E-0E7AF4E7FCF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0" name="Google Shape;425;p137">
            <a:extLst>
              <a:ext uri="{FF2B5EF4-FFF2-40B4-BE49-F238E27FC236}">
                <a16:creationId xmlns:a16="http://schemas.microsoft.com/office/drawing/2014/main" id="{C20CB0B5-3FE3-4B83-9026-494CAB0FA0A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Google Shape;426;p137">
            <a:extLst>
              <a:ext uri="{FF2B5EF4-FFF2-40B4-BE49-F238E27FC236}">
                <a16:creationId xmlns:a16="http://schemas.microsoft.com/office/drawing/2014/main" id="{B5EBED6B-E091-48FF-9B40-4836AE9EDA5F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Google Shape;427;p137">
            <a:extLst>
              <a:ext uri="{FF2B5EF4-FFF2-40B4-BE49-F238E27FC236}">
                <a16:creationId xmlns:a16="http://schemas.microsoft.com/office/drawing/2014/main" id="{E89F2923-D2B1-4BC2-9D59-E6D0BB546782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3" name="Google Shape;428;p137">
            <a:extLst>
              <a:ext uri="{FF2B5EF4-FFF2-40B4-BE49-F238E27FC236}">
                <a16:creationId xmlns:a16="http://schemas.microsoft.com/office/drawing/2014/main" id="{6EADF617-918A-4431-B460-600F4D317A1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429;p137">
            <a:extLst>
              <a:ext uri="{FF2B5EF4-FFF2-40B4-BE49-F238E27FC236}">
                <a16:creationId xmlns:a16="http://schemas.microsoft.com/office/drawing/2014/main" id="{2A165694-F798-43B0-AC3E-46A31AE8D0B6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430;p137">
            <a:extLst>
              <a:ext uri="{FF2B5EF4-FFF2-40B4-BE49-F238E27FC236}">
                <a16:creationId xmlns:a16="http://schemas.microsoft.com/office/drawing/2014/main" id="{707DE38D-BC48-4195-83F2-267EF05C04A4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431;p137">
            <a:extLst>
              <a:ext uri="{FF2B5EF4-FFF2-40B4-BE49-F238E27FC236}">
                <a16:creationId xmlns:a16="http://schemas.microsoft.com/office/drawing/2014/main" id="{E44BD141-6F6E-4AAA-B9F2-3EB528973E2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432;p137">
            <a:extLst>
              <a:ext uri="{FF2B5EF4-FFF2-40B4-BE49-F238E27FC236}">
                <a16:creationId xmlns:a16="http://schemas.microsoft.com/office/drawing/2014/main" id="{9C656637-08C7-4956-91DF-05F867FD8720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2074;p49">
            <a:extLst>
              <a:ext uri="{FF2B5EF4-FFF2-40B4-BE49-F238E27FC236}">
                <a16:creationId xmlns:a16="http://schemas.microsoft.com/office/drawing/2014/main" id="{5A3C02D6-62CD-3E44-245E-221A1216D2DB}"/>
              </a:ext>
            </a:extLst>
          </p:cNvPr>
          <p:cNvSpPr txBox="1"/>
          <p:nvPr/>
        </p:nvSpPr>
        <p:spPr>
          <a:xfrm>
            <a:off x="1956654" y="1988983"/>
            <a:ext cx="5482334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مِرْآةُ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حَمْزَةَ</a:t>
            </a:r>
            <a:endParaRPr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9" name="Image 8" descr="Une image contenant évier, Appareil sanitaire, intérieur, salle de bain&#10;&#10;Le contenu généré par l’IA peut être incorrect.">
            <a:extLst>
              <a:ext uri="{FF2B5EF4-FFF2-40B4-BE49-F238E27FC236}">
                <a16:creationId xmlns:a16="http://schemas.microsoft.com/office/drawing/2014/main" id="{108AFE98-FF75-9380-B752-46DBD93399E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35188" y="2819939"/>
            <a:ext cx="5073624" cy="3611206"/>
          </a:xfrm>
          <a:prstGeom prst="roundRect">
            <a:avLst>
              <a:gd name="adj" fmla="val 7471"/>
            </a:avLst>
          </a:prstGeom>
        </p:spPr>
      </p:pic>
    </p:spTree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5">
          <a:extLst>
            <a:ext uri="{FF2B5EF4-FFF2-40B4-BE49-F238E27FC236}">
              <a16:creationId xmlns:a16="http://schemas.microsoft.com/office/drawing/2014/main" id="{E2C228CB-9E6B-414E-9364-AADD4DD9A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6" name="Google Shape;2146;p53">
            <a:extLst>
              <a:ext uri="{FF2B5EF4-FFF2-40B4-BE49-F238E27FC236}">
                <a16:creationId xmlns:a16="http://schemas.microsoft.com/office/drawing/2014/main" id="{49324994-9C1B-33E8-2957-D0890FCFDB3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95361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defRPr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اقرؤوا العنوان وانظروا إلى الصورة جيدا. عم ستتحدث الحكاية؟ من يقول توقعه لنا؟</a:t>
            </a:r>
          </a:p>
        </p:txBody>
      </p:sp>
      <p:sp>
        <p:nvSpPr>
          <p:cNvPr id="26" name="Google Shape;423;p137">
            <a:extLst>
              <a:ext uri="{FF2B5EF4-FFF2-40B4-BE49-F238E27FC236}">
                <a16:creationId xmlns:a16="http://schemas.microsoft.com/office/drawing/2014/main" id="{4822D01A-AC33-713D-827D-6241EA1651A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Google Shape;424;p137">
            <a:extLst>
              <a:ext uri="{FF2B5EF4-FFF2-40B4-BE49-F238E27FC236}">
                <a16:creationId xmlns:a16="http://schemas.microsoft.com/office/drawing/2014/main" id="{B1DD97E5-C397-3748-742A-63CA8D9FB44E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425;p137">
            <a:extLst>
              <a:ext uri="{FF2B5EF4-FFF2-40B4-BE49-F238E27FC236}">
                <a16:creationId xmlns:a16="http://schemas.microsoft.com/office/drawing/2014/main" id="{0B5F9983-3C48-F504-1936-3EA7E504A8C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426;p137">
            <a:extLst>
              <a:ext uri="{FF2B5EF4-FFF2-40B4-BE49-F238E27FC236}">
                <a16:creationId xmlns:a16="http://schemas.microsoft.com/office/drawing/2014/main" id="{2862CEB7-0D77-4CC2-5F06-42FD93AFCBC3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0" name="Google Shape;427;p137">
            <a:extLst>
              <a:ext uri="{FF2B5EF4-FFF2-40B4-BE49-F238E27FC236}">
                <a16:creationId xmlns:a16="http://schemas.microsoft.com/office/drawing/2014/main" id="{668F4F70-4FED-06F2-7FD9-F086A7F7B0F4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1" name="Google Shape;428;p137">
            <a:extLst>
              <a:ext uri="{FF2B5EF4-FFF2-40B4-BE49-F238E27FC236}">
                <a16:creationId xmlns:a16="http://schemas.microsoft.com/office/drawing/2014/main" id="{82741C81-5DF6-F45A-2C45-B05A341ECBFD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429;p137">
            <a:extLst>
              <a:ext uri="{FF2B5EF4-FFF2-40B4-BE49-F238E27FC236}">
                <a16:creationId xmlns:a16="http://schemas.microsoft.com/office/drawing/2014/main" id="{AADC466D-45A2-91F2-7A7C-B3F467E5FFB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430;p137">
            <a:extLst>
              <a:ext uri="{FF2B5EF4-FFF2-40B4-BE49-F238E27FC236}">
                <a16:creationId xmlns:a16="http://schemas.microsoft.com/office/drawing/2014/main" id="{41104D83-EAA2-013E-52D0-8F5D2F5A2E1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431;p137">
            <a:extLst>
              <a:ext uri="{FF2B5EF4-FFF2-40B4-BE49-F238E27FC236}">
                <a16:creationId xmlns:a16="http://schemas.microsoft.com/office/drawing/2014/main" id="{56D0E724-92A8-4D18-E065-368003000BC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432;p137">
            <a:extLst>
              <a:ext uri="{FF2B5EF4-FFF2-40B4-BE49-F238E27FC236}">
                <a16:creationId xmlns:a16="http://schemas.microsoft.com/office/drawing/2014/main" id="{F4058D5C-193F-63B1-C2FA-4EC969DA2DF9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BEBC0E6-69D0-458D-6BA5-DABAB422B6E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2876" y="679472"/>
            <a:ext cx="828000" cy="828000"/>
          </a:xfrm>
          <a:prstGeom prst="rect">
            <a:avLst/>
          </a:prstGeom>
        </p:spPr>
      </p:pic>
      <p:sp>
        <p:nvSpPr>
          <p:cNvPr id="2" name="Google Shape;2074;p49">
            <a:extLst>
              <a:ext uri="{FF2B5EF4-FFF2-40B4-BE49-F238E27FC236}">
                <a16:creationId xmlns:a16="http://schemas.microsoft.com/office/drawing/2014/main" id="{AF1F68C4-86C5-6DC9-5EB3-50222112045A}"/>
              </a:ext>
            </a:extLst>
          </p:cNvPr>
          <p:cNvSpPr txBox="1"/>
          <p:nvPr/>
        </p:nvSpPr>
        <p:spPr>
          <a:xfrm>
            <a:off x="1956654" y="1988983"/>
            <a:ext cx="5482334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مِرْآةُ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حَمْزَةَ</a:t>
            </a:r>
            <a:endParaRPr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0" name="Image 9" descr="Une image contenant dessin humoristique, croquis, intérieur, Appareil sanitaire&#10;&#10;Le contenu généré par l’IA peut être incorrect.">
            <a:extLst>
              <a:ext uri="{FF2B5EF4-FFF2-40B4-BE49-F238E27FC236}">
                <a16:creationId xmlns:a16="http://schemas.microsoft.com/office/drawing/2014/main" id="{4E5C6644-8520-54B7-9F8B-571BB1F315D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96966" y="2733159"/>
            <a:ext cx="4750068" cy="3649726"/>
          </a:xfrm>
          <a:prstGeom prst="roundRect">
            <a:avLst>
              <a:gd name="adj" fmla="val 7437"/>
            </a:avLst>
          </a:prstGeom>
        </p:spPr>
      </p:pic>
    </p:spTree>
    <p:extLst>
      <p:ext uri="{BB962C8B-B14F-4D97-AF65-F5344CB8AC3E}">
        <p14:creationId xmlns:p14="http://schemas.microsoft.com/office/powerpoint/2010/main" val="2937345696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8" name="Google Shape;2188;p55"/>
          <p:cNvSpPr txBox="1">
            <a:spLocks noGrp="1"/>
          </p:cNvSpPr>
          <p:nvPr>
            <p:ph type="title"/>
          </p:nvPr>
        </p:nvSpPr>
        <p:spPr>
          <a:xfrm>
            <a:off x="629521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سنستمع الآن للحكاية للتحقق من توقعاتنا. أنصتوا جيدا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5" name="Google Shape;423;p137">
            <a:extLst>
              <a:ext uri="{FF2B5EF4-FFF2-40B4-BE49-F238E27FC236}">
                <a16:creationId xmlns:a16="http://schemas.microsoft.com/office/drawing/2014/main" id="{485BBE35-406E-42B0-ADE3-DECBFE8CBB8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Google Shape;424;p137">
            <a:extLst>
              <a:ext uri="{FF2B5EF4-FFF2-40B4-BE49-F238E27FC236}">
                <a16:creationId xmlns:a16="http://schemas.microsoft.com/office/drawing/2014/main" id="{2694E914-085D-4B21-A531-9B7383D5264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Google Shape;425;p137">
            <a:extLst>
              <a:ext uri="{FF2B5EF4-FFF2-40B4-BE49-F238E27FC236}">
                <a16:creationId xmlns:a16="http://schemas.microsoft.com/office/drawing/2014/main" id="{04F2E292-680D-4204-8F73-508A518D1EB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426;p137">
            <a:extLst>
              <a:ext uri="{FF2B5EF4-FFF2-40B4-BE49-F238E27FC236}">
                <a16:creationId xmlns:a16="http://schemas.microsoft.com/office/drawing/2014/main" id="{F7D2596C-05FB-4794-A2EE-56303D1B9135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427;p137">
            <a:extLst>
              <a:ext uri="{FF2B5EF4-FFF2-40B4-BE49-F238E27FC236}">
                <a16:creationId xmlns:a16="http://schemas.microsoft.com/office/drawing/2014/main" id="{840FFDDF-DBC3-48AC-9266-995A9CFD2340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0" name="Google Shape;428;p137">
            <a:extLst>
              <a:ext uri="{FF2B5EF4-FFF2-40B4-BE49-F238E27FC236}">
                <a16:creationId xmlns:a16="http://schemas.microsoft.com/office/drawing/2014/main" id="{F1757B62-B288-4A49-94A5-66213078ECD5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429;p137">
            <a:extLst>
              <a:ext uri="{FF2B5EF4-FFF2-40B4-BE49-F238E27FC236}">
                <a16:creationId xmlns:a16="http://schemas.microsoft.com/office/drawing/2014/main" id="{C066522F-57DD-4A5A-9A07-89FB1E262F4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430;p137">
            <a:extLst>
              <a:ext uri="{FF2B5EF4-FFF2-40B4-BE49-F238E27FC236}">
                <a16:creationId xmlns:a16="http://schemas.microsoft.com/office/drawing/2014/main" id="{041DA613-49A7-4845-AA26-CC53887BA90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431;p137">
            <a:extLst>
              <a:ext uri="{FF2B5EF4-FFF2-40B4-BE49-F238E27FC236}">
                <a16:creationId xmlns:a16="http://schemas.microsoft.com/office/drawing/2014/main" id="{36B15F25-7F9D-4E8F-87F7-17ACC0867E0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432;p137">
            <a:extLst>
              <a:ext uri="{FF2B5EF4-FFF2-40B4-BE49-F238E27FC236}">
                <a16:creationId xmlns:a16="http://schemas.microsoft.com/office/drawing/2014/main" id="{6EFFF36B-08D2-4B30-982D-D1FB2B3A0824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6DCBE8C-F9BC-C4CD-CEBE-163F4C4AE3D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7" y="653359"/>
            <a:ext cx="828000" cy="82799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0E4344B-67EC-D811-EAA2-99735D9360D0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E7E0CA"/>
              </a:clrFrom>
              <a:clrTo>
                <a:srgbClr val="E7E0C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81060" y="2082431"/>
            <a:ext cx="6181880" cy="3578662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8" name="Google Shape;2188;p5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عرض فيديو حكاية </a:t>
            </a:r>
            <a:r>
              <a:rPr lang="ar-S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«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مرآة حمزة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».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5" name="Google Shape;423;p137">
            <a:extLst>
              <a:ext uri="{FF2B5EF4-FFF2-40B4-BE49-F238E27FC236}">
                <a16:creationId xmlns:a16="http://schemas.microsoft.com/office/drawing/2014/main" id="{485BBE35-406E-42B0-ADE3-DECBFE8CBB8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Google Shape;424;p137">
            <a:extLst>
              <a:ext uri="{FF2B5EF4-FFF2-40B4-BE49-F238E27FC236}">
                <a16:creationId xmlns:a16="http://schemas.microsoft.com/office/drawing/2014/main" id="{2694E914-085D-4B21-A531-9B7383D5264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Google Shape;425;p137">
            <a:extLst>
              <a:ext uri="{FF2B5EF4-FFF2-40B4-BE49-F238E27FC236}">
                <a16:creationId xmlns:a16="http://schemas.microsoft.com/office/drawing/2014/main" id="{04F2E292-680D-4204-8F73-508A518D1EB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426;p137">
            <a:extLst>
              <a:ext uri="{FF2B5EF4-FFF2-40B4-BE49-F238E27FC236}">
                <a16:creationId xmlns:a16="http://schemas.microsoft.com/office/drawing/2014/main" id="{F7D2596C-05FB-4794-A2EE-56303D1B9135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427;p137">
            <a:extLst>
              <a:ext uri="{FF2B5EF4-FFF2-40B4-BE49-F238E27FC236}">
                <a16:creationId xmlns:a16="http://schemas.microsoft.com/office/drawing/2014/main" id="{840FFDDF-DBC3-48AC-9266-995A9CFD2340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0" name="Google Shape;428;p137">
            <a:extLst>
              <a:ext uri="{FF2B5EF4-FFF2-40B4-BE49-F238E27FC236}">
                <a16:creationId xmlns:a16="http://schemas.microsoft.com/office/drawing/2014/main" id="{F1757B62-B288-4A49-94A5-66213078ECD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429;p137">
            <a:extLst>
              <a:ext uri="{FF2B5EF4-FFF2-40B4-BE49-F238E27FC236}">
                <a16:creationId xmlns:a16="http://schemas.microsoft.com/office/drawing/2014/main" id="{C066522F-57DD-4A5A-9A07-89FB1E262F4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430;p137">
            <a:extLst>
              <a:ext uri="{FF2B5EF4-FFF2-40B4-BE49-F238E27FC236}">
                <a16:creationId xmlns:a16="http://schemas.microsoft.com/office/drawing/2014/main" id="{041DA613-49A7-4845-AA26-CC53887BA90D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431;p137">
            <a:extLst>
              <a:ext uri="{FF2B5EF4-FFF2-40B4-BE49-F238E27FC236}">
                <a16:creationId xmlns:a16="http://schemas.microsoft.com/office/drawing/2014/main" id="{36B15F25-7F9D-4E8F-87F7-17ACC0867E0A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432;p137">
            <a:extLst>
              <a:ext uri="{FF2B5EF4-FFF2-40B4-BE49-F238E27FC236}">
                <a16:creationId xmlns:a16="http://schemas.microsoft.com/office/drawing/2014/main" id="{6EFFF36B-08D2-4B30-982D-D1FB2B3A0824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Espace réservé pour une image  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CC301E2C-E8C8-93A7-9AE5-B2EC8A246882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7960105" y="719856"/>
            <a:ext cx="828000" cy="828000"/>
          </a:xfrm>
          <a:prstGeom prst="rect">
            <a:avLst/>
          </a:prstGeom>
        </p:spPr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66A74F3-2F8B-3C49-FC33-9B848F9B895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6" name="FINALE -  مِرْآةُ حَمْزَة V1 DONE-720p-251219">
            <a:hlinkClick r:id="" action="ppaction://media"/>
            <a:extLst>
              <a:ext uri="{FF2B5EF4-FFF2-40B4-BE49-F238E27FC236}">
                <a16:creationId xmlns:a16="http://schemas.microsoft.com/office/drawing/2014/main" id="{D4481AC2-84D6-1A32-0C4C-84B58E3D941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41074" y="1900070"/>
            <a:ext cx="7661851" cy="4436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4153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0203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4" name="Google Shape;2204;p5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cs typeface="Microsoft Uighur" panose="02000000000000000000" pitchFamily="2" charset="-78"/>
                <a:sym typeface="Arial"/>
              </a:rPr>
              <a:t>من كان توقعه قريبا لمضمون الحكاية؟ 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Espace réservé pour une image  1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E1CD495-0C6E-D266-CED0-75F1051C88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2945" y="672021"/>
            <a:ext cx="828000" cy="828000"/>
          </a:xfrm>
          <a:prstGeom prst="rect">
            <a:avLst/>
          </a:prstGeom>
        </p:spPr>
      </p:pic>
      <p:sp>
        <p:nvSpPr>
          <p:cNvPr id="25" name="Google Shape;423;p137">
            <a:extLst>
              <a:ext uri="{FF2B5EF4-FFF2-40B4-BE49-F238E27FC236}">
                <a16:creationId xmlns:a16="http://schemas.microsoft.com/office/drawing/2014/main" id="{F9F7DB85-2167-430A-8A5E-C62CFD41F39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Google Shape;424;p137">
            <a:extLst>
              <a:ext uri="{FF2B5EF4-FFF2-40B4-BE49-F238E27FC236}">
                <a16:creationId xmlns:a16="http://schemas.microsoft.com/office/drawing/2014/main" id="{FF68FD08-39FF-4849-A5F3-D14C06324C62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Google Shape;425;p137">
            <a:extLst>
              <a:ext uri="{FF2B5EF4-FFF2-40B4-BE49-F238E27FC236}">
                <a16:creationId xmlns:a16="http://schemas.microsoft.com/office/drawing/2014/main" id="{5E4AD1A7-E86B-4F51-9199-4ACBE04DE27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426;p137">
            <a:extLst>
              <a:ext uri="{FF2B5EF4-FFF2-40B4-BE49-F238E27FC236}">
                <a16:creationId xmlns:a16="http://schemas.microsoft.com/office/drawing/2014/main" id="{68167966-6624-42F7-B8FA-07D290A71F9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427;p137">
            <a:extLst>
              <a:ext uri="{FF2B5EF4-FFF2-40B4-BE49-F238E27FC236}">
                <a16:creationId xmlns:a16="http://schemas.microsoft.com/office/drawing/2014/main" id="{2FEEEF2D-9754-4B15-92E5-D7C95CEDDF4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0" name="Google Shape;428;p137">
            <a:extLst>
              <a:ext uri="{FF2B5EF4-FFF2-40B4-BE49-F238E27FC236}">
                <a16:creationId xmlns:a16="http://schemas.microsoft.com/office/drawing/2014/main" id="{80EE20F3-3891-4797-B951-B538B4274514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429;p137">
            <a:extLst>
              <a:ext uri="{FF2B5EF4-FFF2-40B4-BE49-F238E27FC236}">
                <a16:creationId xmlns:a16="http://schemas.microsoft.com/office/drawing/2014/main" id="{56805762-EEE1-41F1-84B6-ACAC15E45E17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430;p137">
            <a:extLst>
              <a:ext uri="{FF2B5EF4-FFF2-40B4-BE49-F238E27FC236}">
                <a16:creationId xmlns:a16="http://schemas.microsoft.com/office/drawing/2014/main" id="{F1DAE14F-1504-4EC8-ACB9-66463F61C4A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431;p137">
            <a:extLst>
              <a:ext uri="{FF2B5EF4-FFF2-40B4-BE49-F238E27FC236}">
                <a16:creationId xmlns:a16="http://schemas.microsoft.com/office/drawing/2014/main" id="{801B4220-3716-4ABC-A384-083F3EB5E67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432;p137">
            <a:extLst>
              <a:ext uri="{FF2B5EF4-FFF2-40B4-BE49-F238E27FC236}">
                <a16:creationId xmlns:a16="http://schemas.microsoft.com/office/drawing/2014/main" id="{393A0DDC-E344-4B3F-BF85-05AC29812349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 descr="Une image contenant dessin humoristique, croquis, intérieur, Appareil sanitaire&#10;&#10;Le contenu généré par l’IA peut être incorrect.">
            <a:extLst>
              <a:ext uri="{FF2B5EF4-FFF2-40B4-BE49-F238E27FC236}">
                <a16:creationId xmlns:a16="http://schemas.microsoft.com/office/drawing/2014/main" id="{6B7ED001-9DD3-E972-A20F-E6D2E476FBC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61536" y="2131578"/>
            <a:ext cx="4750068" cy="3649726"/>
          </a:xfrm>
          <a:prstGeom prst="roundRect">
            <a:avLst>
              <a:gd name="adj" fmla="val 8228"/>
            </a:avLst>
          </a:prstGeom>
        </p:spPr>
      </p:pic>
    </p:spTree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0" name="Google Shape;2280;p60"/>
          <p:cNvSpPr/>
          <p:nvPr/>
        </p:nvSpPr>
        <p:spPr>
          <a:xfrm>
            <a:off x="1522260" y="3031021"/>
            <a:ext cx="1071120" cy="816429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ar-MA" sz="48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نَعَمْ</a:t>
            </a:r>
            <a:endParaRPr sz="1400" b="1" i="0" u="none" strike="noStrike" cap="none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81" name="Google Shape;2281;p60"/>
          <p:cNvSpPr/>
          <p:nvPr/>
        </p:nvSpPr>
        <p:spPr>
          <a:xfrm>
            <a:off x="1522260" y="4257117"/>
            <a:ext cx="1071120" cy="816429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ar-MA" sz="54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لا</a:t>
            </a:r>
            <a:endParaRPr sz="1400" b="1" i="0" u="none" strike="noStrike" cap="none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83" name="Google Shape;2283;p60"/>
          <p:cNvSpPr txBox="1">
            <a:spLocks noGrp="1"/>
          </p:cNvSpPr>
          <p:nvPr>
            <p:ph type="title"/>
          </p:nvPr>
        </p:nvSpPr>
        <p:spPr>
          <a:xfrm>
            <a:off x="101600" y="746669"/>
            <a:ext cx="7367921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تحدثت المرآة مع حمزة عن صحته. هل توقعت ذلك؟</a:t>
            </a:r>
            <a:b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اكتبوا في اللوحة: نعم أو لا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7" name="Google Shape;423;p137">
            <a:extLst>
              <a:ext uri="{FF2B5EF4-FFF2-40B4-BE49-F238E27FC236}">
                <a16:creationId xmlns:a16="http://schemas.microsoft.com/office/drawing/2014/main" id="{BD229E66-7144-4802-B49A-D742FFBF5F8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424;p137">
            <a:extLst>
              <a:ext uri="{FF2B5EF4-FFF2-40B4-BE49-F238E27FC236}">
                <a16:creationId xmlns:a16="http://schemas.microsoft.com/office/drawing/2014/main" id="{F2D2D119-9FE4-4129-8EE5-CD2A167B6EE7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425;p137">
            <a:extLst>
              <a:ext uri="{FF2B5EF4-FFF2-40B4-BE49-F238E27FC236}">
                <a16:creationId xmlns:a16="http://schemas.microsoft.com/office/drawing/2014/main" id="{265A9E86-10E2-4146-98C0-C9AD28F8336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426;p137">
            <a:extLst>
              <a:ext uri="{FF2B5EF4-FFF2-40B4-BE49-F238E27FC236}">
                <a16:creationId xmlns:a16="http://schemas.microsoft.com/office/drawing/2014/main" id="{3353D36E-7C12-4613-95E3-EDECCC29853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427;p137">
            <a:extLst>
              <a:ext uri="{FF2B5EF4-FFF2-40B4-BE49-F238E27FC236}">
                <a16:creationId xmlns:a16="http://schemas.microsoft.com/office/drawing/2014/main" id="{B54AB3FC-DFBC-4B70-95B5-F71A6DF60C69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Google Shape;428;p137">
            <a:extLst>
              <a:ext uri="{FF2B5EF4-FFF2-40B4-BE49-F238E27FC236}">
                <a16:creationId xmlns:a16="http://schemas.microsoft.com/office/drawing/2014/main" id="{F253357D-8DD4-4CAE-8BD0-3490D0D975E9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429;p137">
            <a:extLst>
              <a:ext uri="{FF2B5EF4-FFF2-40B4-BE49-F238E27FC236}">
                <a16:creationId xmlns:a16="http://schemas.microsoft.com/office/drawing/2014/main" id="{F40B0729-BE55-434E-BE1E-02B0C14E39B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430;p137">
            <a:extLst>
              <a:ext uri="{FF2B5EF4-FFF2-40B4-BE49-F238E27FC236}">
                <a16:creationId xmlns:a16="http://schemas.microsoft.com/office/drawing/2014/main" id="{50D8F1A8-FC7F-457A-B91A-E4DC7AF95A3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431;p137">
            <a:extLst>
              <a:ext uri="{FF2B5EF4-FFF2-40B4-BE49-F238E27FC236}">
                <a16:creationId xmlns:a16="http://schemas.microsoft.com/office/drawing/2014/main" id="{4E378FDD-5318-4C34-AE09-762784BA066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432;p137">
            <a:extLst>
              <a:ext uri="{FF2B5EF4-FFF2-40B4-BE49-F238E27FC236}">
                <a16:creationId xmlns:a16="http://schemas.microsoft.com/office/drawing/2014/main" id="{04B41456-F3D5-4AD4-9FF6-13247220597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263;p59">
            <a:extLst>
              <a:ext uri="{FF2B5EF4-FFF2-40B4-BE49-F238E27FC236}">
                <a16:creationId xmlns:a16="http://schemas.microsoft.com/office/drawing/2014/main" id="{F9E17210-73DD-AB31-5153-2920D2B0AFC6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-2273" r="-2273"/>
          <a:stretch>
            <a:fillRect/>
          </a:stretch>
        </p:blipFill>
        <p:spPr>
          <a:xfrm>
            <a:off x="7968931" y="746669"/>
            <a:ext cx="828000" cy="792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5" name="Image 4" descr="Une image contenant dessin humoristique, croquis, intérieur, Appareil sanitaire&#10;&#10;Le contenu généré par l’IA peut être incorrect.">
            <a:extLst>
              <a:ext uri="{FF2B5EF4-FFF2-40B4-BE49-F238E27FC236}">
                <a16:creationId xmlns:a16="http://schemas.microsoft.com/office/drawing/2014/main" id="{A00D0C60-5955-E05A-5455-41621A0FB6C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86072" y="2131578"/>
            <a:ext cx="4750068" cy="3649726"/>
          </a:xfrm>
          <a:prstGeom prst="roundRect">
            <a:avLst>
              <a:gd name="adj" fmla="val 8228"/>
            </a:avLst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2.22222E-6 L 0.25 -2.22222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2.22222E-6 L 0.25 2.22222E-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2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 -4.81481E-6 L 3.61111E-6 -4.81481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2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80" grpId="0" animBg="1"/>
      <p:bldP spid="2281" grpId="0" animBg="1"/>
      <p:bldP spid="2281" grpId="1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7" name="Google Shape;2227;p57"/>
          <p:cNvSpPr txBox="1">
            <a:spLocks noGrp="1"/>
          </p:cNvSpPr>
          <p:nvPr>
            <p:ph type="title"/>
          </p:nvPr>
        </p:nvSpPr>
        <p:spPr>
          <a:xfrm>
            <a:off x="657514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سنعيد الاستماع للحكاية. أنصتوا بانتباه،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عدوا بأصابعكم كم مرة  تسمعون «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مِرْآة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».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5" name="Google Shape;423;p137">
            <a:extLst>
              <a:ext uri="{FF2B5EF4-FFF2-40B4-BE49-F238E27FC236}">
                <a16:creationId xmlns:a16="http://schemas.microsoft.com/office/drawing/2014/main" id="{F6F855D9-3D31-415F-A3F3-186EA64479A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424;p137">
            <a:extLst>
              <a:ext uri="{FF2B5EF4-FFF2-40B4-BE49-F238E27FC236}">
                <a16:creationId xmlns:a16="http://schemas.microsoft.com/office/drawing/2014/main" id="{4CEE9B94-284B-45AC-B20B-04536AEF5891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425;p137">
            <a:extLst>
              <a:ext uri="{FF2B5EF4-FFF2-40B4-BE49-F238E27FC236}">
                <a16:creationId xmlns:a16="http://schemas.microsoft.com/office/drawing/2014/main" id="{0B4AE3B0-C1AC-468C-B4F2-CE36E1A4F2E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426;p137">
            <a:extLst>
              <a:ext uri="{FF2B5EF4-FFF2-40B4-BE49-F238E27FC236}">
                <a16:creationId xmlns:a16="http://schemas.microsoft.com/office/drawing/2014/main" id="{6E11A438-1974-4408-82BF-F46057DE9894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427;p137">
            <a:extLst>
              <a:ext uri="{FF2B5EF4-FFF2-40B4-BE49-F238E27FC236}">
                <a16:creationId xmlns:a16="http://schemas.microsoft.com/office/drawing/2014/main" id="{EC4C5978-F937-4F73-82D7-E0CD13E0A8B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428;p137">
            <a:extLst>
              <a:ext uri="{FF2B5EF4-FFF2-40B4-BE49-F238E27FC236}">
                <a16:creationId xmlns:a16="http://schemas.microsoft.com/office/drawing/2014/main" id="{FBE7307F-0EE9-4514-805C-C043E6D314E7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429;p137">
            <a:extLst>
              <a:ext uri="{FF2B5EF4-FFF2-40B4-BE49-F238E27FC236}">
                <a16:creationId xmlns:a16="http://schemas.microsoft.com/office/drawing/2014/main" id="{16D53320-5D18-4B8C-83BD-9E0291970EFE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430;p137">
            <a:extLst>
              <a:ext uri="{FF2B5EF4-FFF2-40B4-BE49-F238E27FC236}">
                <a16:creationId xmlns:a16="http://schemas.microsoft.com/office/drawing/2014/main" id="{9B492412-0A0C-45F4-AA93-5DC5001282D9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431;p137">
            <a:extLst>
              <a:ext uri="{FF2B5EF4-FFF2-40B4-BE49-F238E27FC236}">
                <a16:creationId xmlns:a16="http://schemas.microsoft.com/office/drawing/2014/main" id="{F348E452-B864-4DD6-B55B-18E1B16297C0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432;p137">
            <a:extLst>
              <a:ext uri="{FF2B5EF4-FFF2-40B4-BE49-F238E27FC236}">
                <a16:creationId xmlns:a16="http://schemas.microsoft.com/office/drawing/2014/main" id="{819C82E8-D0C0-4289-BC69-1C885FE129B4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Espace réservé pour une image  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4F1DDD6-FD70-4E91-95CD-6440080AAAFA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7960105" y="719856"/>
            <a:ext cx="828000" cy="828000"/>
          </a:xfrm>
          <a:prstGeom prst="rect">
            <a:avLst/>
          </a:prstGeo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89022F4-60D8-1BC6-A6FF-24595A40911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2" name="FINALE -  مِرْآةُ حَمْزَة V1 DONE-720p-251219">
            <a:hlinkClick r:id="" action="ppaction://media"/>
            <a:extLst>
              <a:ext uri="{FF2B5EF4-FFF2-40B4-BE49-F238E27FC236}">
                <a16:creationId xmlns:a16="http://schemas.microsoft.com/office/drawing/2014/main" id="{897A6675-7A97-C884-FE34-53C5DF6A474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41074" y="1900070"/>
            <a:ext cx="7661851" cy="4436829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020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2" name="Google Shape;2262;p5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تكررت « مرآة» 3 مرات.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263" name="Google Shape;2263;p59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-25000" r="-24999"/>
          <a:stretch/>
        </p:blipFill>
        <p:spPr>
          <a:xfrm>
            <a:off x="1872000" y="1629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275" name="Google Shape;2275;p59"/>
          <p:cNvSpPr txBox="1"/>
          <p:nvPr/>
        </p:nvSpPr>
        <p:spPr>
          <a:xfrm>
            <a:off x="3504981" y="1687076"/>
            <a:ext cx="1993998" cy="3154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>
            <a:defPPr>
              <a:defRPr lang="en-US"/>
            </a:defPPr>
            <a:lvl1pPr marL="0" algn="ctr" defTabSz="457200" rtl="1" eaLnBrk="1" latinLnBrk="0" hangingPunct="1">
              <a:buClr>
                <a:schemeClr val="lt1"/>
              </a:buClr>
              <a:buSzPts val="13800"/>
              <a:defRPr sz="6000" b="1" kern="120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457200" defTabSz="4572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defTabSz="4572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defTabSz="4572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defTabSz="4572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defTabSz="4572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defTabSz="4572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defTabSz="4572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defTabSz="4572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19900" dirty="0">
                <a:latin typeface="Helvetica" pitchFamily="2" charset="0"/>
              </a:rPr>
              <a:t>3</a:t>
            </a:r>
            <a:endParaRPr sz="19900" dirty="0">
              <a:latin typeface="Helvetica" pitchFamily="2" charset="0"/>
            </a:endParaRPr>
          </a:p>
        </p:txBody>
      </p:sp>
      <p:pic>
        <p:nvPicPr>
          <p:cNvPr id="2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6931E07-72D4-56AE-A940-F8F5E97871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1607" y="684662"/>
            <a:ext cx="828000" cy="828000"/>
          </a:xfrm>
          <a:prstGeom prst="rect">
            <a:avLst/>
          </a:prstGeom>
        </p:spPr>
      </p:pic>
      <p:sp>
        <p:nvSpPr>
          <p:cNvPr id="16" name="Google Shape;423;p137">
            <a:extLst>
              <a:ext uri="{FF2B5EF4-FFF2-40B4-BE49-F238E27FC236}">
                <a16:creationId xmlns:a16="http://schemas.microsoft.com/office/drawing/2014/main" id="{49FC610C-6672-4B47-AD1E-A7D3B0C5FFB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424;p137">
            <a:extLst>
              <a:ext uri="{FF2B5EF4-FFF2-40B4-BE49-F238E27FC236}">
                <a16:creationId xmlns:a16="http://schemas.microsoft.com/office/drawing/2014/main" id="{9F5661E5-AB2B-4050-9B3A-0889045893DA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425;p137">
            <a:extLst>
              <a:ext uri="{FF2B5EF4-FFF2-40B4-BE49-F238E27FC236}">
                <a16:creationId xmlns:a16="http://schemas.microsoft.com/office/drawing/2014/main" id="{98C4C535-38F9-4451-852C-5892A8CB7AD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426;p137">
            <a:extLst>
              <a:ext uri="{FF2B5EF4-FFF2-40B4-BE49-F238E27FC236}">
                <a16:creationId xmlns:a16="http://schemas.microsoft.com/office/drawing/2014/main" id="{2FC04754-2EB3-4C65-A4A1-548FF99B551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427;p137">
            <a:extLst>
              <a:ext uri="{FF2B5EF4-FFF2-40B4-BE49-F238E27FC236}">
                <a16:creationId xmlns:a16="http://schemas.microsoft.com/office/drawing/2014/main" id="{0ADA702B-794B-4342-BDB5-779F122FC91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Google Shape;428;p137">
            <a:extLst>
              <a:ext uri="{FF2B5EF4-FFF2-40B4-BE49-F238E27FC236}">
                <a16:creationId xmlns:a16="http://schemas.microsoft.com/office/drawing/2014/main" id="{DD17421A-251B-4261-96CB-AC1C75F44F7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429;p137">
            <a:extLst>
              <a:ext uri="{FF2B5EF4-FFF2-40B4-BE49-F238E27FC236}">
                <a16:creationId xmlns:a16="http://schemas.microsoft.com/office/drawing/2014/main" id="{8651A884-627E-44BC-BD9F-585A2BCDE4A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430;p137">
            <a:extLst>
              <a:ext uri="{FF2B5EF4-FFF2-40B4-BE49-F238E27FC236}">
                <a16:creationId xmlns:a16="http://schemas.microsoft.com/office/drawing/2014/main" id="{2CB63D69-A323-4AB5-919C-28633DFEB241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431;p137">
            <a:extLst>
              <a:ext uri="{FF2B5EF4-FFF2-40B4-BE49-F238E27FC236}">
                <a16:creationId xmlns:a16="http://schemas.microsoft.com/office/drawing/2014/main" id="{1A524C44-7FED-478B-BB02-8AD24CDB56DC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432;p137">
            <a:extLst>
              <a:ext uri="{FF2B5EF4-FFF2-40B4-BE49-F238E27FC236}">
                <a16:creationId xmlns:a16="http://schemas.microsoft.com/office/drawing/2014/main" id="{D2171A04-93D2-4141-A7BB-E7C30BE58D7F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6" name="Google Shape;2306;p6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defRPr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أحيط بخط الجواب الصحيح. تدهورت صحة حمزة:</a:t>
            </a:r>
          </a:p>
        </p:txBody>
      </p:sp>
      <p:sp>
        <p:nvSpPr>
          <p:cNvPr id="5" name="Google Shape;2080;p49">
            <a:extLst>
              <a:ext uri="{FF2B5EF4-FFF2-40B4-BE49-F238E27FC236}">
                <a16:creationId xmlns:a16="http://schemas.microsoft.com/office/drawing/2014/main" id="{4E0E9D00-FCAF-6E81-A89C-0DA80AAA95F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  <a:endParaRPr sz="16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5" name="Google Shape;423;p137">
            <a:extLst>
              <a:ext uri="{FF2B5EF4-FFF2-40B4-BE49-F238E27FC236}">
                <a16:creationId xmlns:a16="http://schemas.microsoft.com/office/drawing/2014/main" id="{0CEF101C-239E-444A-BB6E-3651D1A8C01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Google Shape;424;p137">
            <a:extLst>
              <a:ext uri="{FF2B5EF4-FFF2-40B4-BE49-F238E27FC236}">
                <a16:creationId xmlns:a16="http://schemas.microsoft.com/office/drawing/2014/main" id="{38FB68BC-98F7-4E54-AD96-BF8341BD09C2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Google Shape;425;p137">
            <a:extLst>
              <a:ext uri="{FF2B5EF4-FFF2-40B4-BE49-F238E27FC236}">
                <a16:creationId xmlns:a16="http://schemas.microsoft.com/office/drawing/2014/main" id="{DD6BD27F-0AB6-48E2-9CB5-4BCE18F8008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426;p137">
            <a:extLst>
              <a:ext uri="{FF2B5EF4-FFF2-40B4-BE49-F238E27FC236}">
                <a16:creationId xmlns:a16="http://schemas.microsoft.com/office/drawing/2014/main" id="{EABA3EA6-D5EA-443E-904E-96254F42C57C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427;p137">
            <a:extLst>
              <a:ext uri="{FF2B5EF4-FFF2-40B4-BE49-F238E27FC236}">
                <a16:creationId xmlns:a16="http://schemas.microsoft.com/office/drawing/2014/main" id="{162F697B-19E8-4482-854D-E72A6F31272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0" name="Google Shape;428;p137">
            <a:extLst>
              <a:ext uri="{FF2B5EF4-FFF2-40B4-BE49-F238E27FC236}">
                <a16:creationId xmlns:a16="http://schemas.microsoft.com/office/drawing/2014/main" id="{74FC076F-201A-4C23-A3F0-52AB1ECB588B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429;p137">
            <a:extLst>
              <a:ext uri="{FF2B5EF4-FFF2-40B4-BE49-F238E27FC236}">
                <a16:creationId xmlns:a16="http://schemas.microsoft.com/office/drawing/2014/main" id="{79151E9E-1CBA-43EC-8B30-1095FAFC542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430;p137">
            <a:extLst>
              <a:ext uri="{FF2B5EF4-FFF2-40B4-BE49-F238E27FC236}">
                <a16:creationId xmlns:a16="http://schemas.microsoft.com/office/drawing/2014/main" id="{D039989D-189E-404B-9D2B-7813021441E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431;p137">
            <a:extLst>
              <a:ext uri="{FF2B5EF4-FFF2-40B4-BE49-F238E27FC236}">
                <a16:creationId xmlns:a16="http://schemas.microsoft.com/office/drawing/2014/main" id="{222D4A48-BBC8-4FB0-AE4B-25F1651C5F3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432;p137">
            <a:extLst>
              <a:ext uri="{FF2B5EF4-FFF2-40B4-BE49-F238E27FC236}">
                <a16:creationId xmlns:a16="http://schemas.microsoft.com/office/drawing/2014/main" id="{B096CA66-0C40-4A8C-8404-527FEC82B11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Espace réservé pour une image  2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4E523ED-7950-DDD4-B81F-A6AF44FE1856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2944" y="684213"/>
            <a:ext cx="828000" cy="827999"/>
          </a:xfrm>
          <a:prstGeom prst="rect">
            <a:avLst/>
          </a:prstGeom>
        </p:spPr>
      </p:pic>
      <p:pic>
        <p:nvPicPr>
          <p:cNvPr id="3" name="Image 2" descr="Une image contenant texte, Polic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E2CD4B79-B83C-F90E-4681-5F51C7102EC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8069" y="2900626"/>
            <a:ext cx="7402841" cy="1912674"/>
          </a:xfrm>
          <a:prstGeom prst="rect">
            <a:avLst/>
          </a:prstGeom>
        </p:spPr>
      </p:pic>
      <p:sp>
        <p:nvSpPr>
          <p:cNvPr id="16" name="Ellipse 15">
            <a:extLst>
              <a:ext uri="{FF2B5EF4-FFF2-40B4-BE49-F238E27FC236}">
                <a16:creationId xmlns:a16="http://schemas.microsoft.com/office/drawing/2014/main" id="{2CBB9AFB-692F-3901-6E0D-690C3DFE7C9D}"/>
              </a:ext>
            </a:extLst>
          </p:cNvPr>
          <p:cNvSpPr/>
          <p:nvPr/>
        </p:nvSpPr>
        <p:spPr>
          <a:xfrm>
            <a:off x="1020611" y="3289738"/>
            <a:ext cx="1964327" cy="1618593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985-FD44-284B-1EF4-455AC5E64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D78FFDB-B479-91B6-318E-6F279EADDF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F3FC7D3-16E7-32AB-47D1-DFBED1F025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72242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1F05B45-4F3B-4AC0-FD76-415805DB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قراءة</a:t>
            </a:r>
            <a:endParaRPr lang="fr-MA" sz="4000" dirty="0"/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1C85B691-E8E6-CBFE-8F93-727DFAC3558A}"/>
              </a:ext>
            </a:extLst>
          </p:cNvPr>
          <p:cNvSpPr txBox="1">
            <a:spLocks/>
          </p:cNvSpPr>
          <p:nvPr/>
        </p:nvSpPr>
        <p:spPr>
          <a:xfrm>
            <a:off x="1956122" y="3158999"/>
            <a:ext cx="5276299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تنمية الطلاقة: قراءة فقرات بدقة واسترسال+ القراءة المشتركة</a:t>
            </a: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AED3BA7B-63D1-DAEB-A7B7-16C6E10F855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5289" y="1775226"/>
            <a:ext cx="540000" cy="54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BC60C81-D7D7-2EAD-6045-0B3B679B5792}"/>
              </a:ext>
            </a:extLst>
          </p:cNvPr>
          <p:cNvSpPr txBox="1"/>
          <p:nvPr/>
        </p:nvSpPr>
        <p:spPr>
          <a:xfrm>
            <a:off x="6110745" y="1754386"/>
            <a:ext cx="9783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kumimoji="0" lang="fr-MA" sz="3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" name="Google Shape;2403;p64">
            <a:extLst>
              <a:ext uri="{FF2B5EF4-FFF2-40B4-BE49-F238E27FC236}">
                <a16:creationId xmlns:a16="http://schemas.microsoft.com/office/drawing/2014/main" id="{5FA5CE26-EAA5-8D6A-BCFA-52A878B13CB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113435" y="955420"/>
            <a:ext cx="432000" cy="43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343310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3" name="Google Shape;2533;p70"/>
          <p:cNvSpPr/>
          <p:nvPr/>
        </p:nvSpPr>
        <p:spPr>
          <a:xfrm>
            <a:off x="995528" y="3257921"/>
            <a:ext cx="7333863" cy="914758"/>
          </a:xfrm>
          <a:prstGeom prst="roundRect">
            <a:avLst>
              <a:gd name="adj" fmla="val 2225"/>
            </a:avLst>
          </a:prstGeom>
          <a:noFill/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اَلْجَرْيُ رِياضَةٌ مُمْتِعَةٌ وَسَهْلَةٌ. </a:t>
            </a:r>
            <a:endParaRPr sz="48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cxnSp>
        <p:nvCxnSpPr>
          <p:cNvPr id="2534" name="Google Shape;2534;p70"/>
          <p:cNvCxnSpPr>
            <a:cxnSpLocks/>
          </p:cNvCxnSpPr>
          <p:nvPr/>
        </p:nvCxnSpPr>
        <p:spPr>
          <a:xfrm flipH="1">
            <a:off x="3216654" y="4563872"/>
            <a:ext cx="3184146" cy="0"/>
          </a:xfrm>
          <a:prstGeom prst="straightConnector1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pic>
        <p:nvPicPr>
          <p:cNvPr id="2535" name="Google Shape;2535;p70"/>
          <p:cNvPicPr preferRelativeResize="0"/>
          <p:nvPr/>
        </p:nvPicPr>
        <p:blipFill rotWithShape="1">
          <a:blip r:embed="rId3">
            <a:clrChange>
              <a:clrFrom>
                <a:srgbClr val="202020"/>
              </a:clrFrom>
              <a:clrTo>
                <a:srgbClr val="202020">
                  <a:alpha val="0"/>
                </a:srgbClr>
              </a:clrTo>
            </a:clrChange>
            <a:alphaModFix/>
          </a:blip>
          <a:srcRect/>
          <a:stretch/>
        </p:blipFill>
        <p:spPr>
          <a:xfrm>
            <a:off x="5254468" y="4206148"/>
            <a:ext cx="895291" cy="956626"/>
          </a:xfrm>
          <a:prstGeom prst="rect">
            <a:avLst/>
          </a:prstGeom>
          <a:noFill/>
          <a:ln>
            <a:noFill/>
          </a:ln>
        </p:spPr>
      </p:pic>
      <p:sp>
        <p:nvSpPr>
          <p:cNvPr id="2537" name="Google Shape;2537;p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انتبهوا  كيف أقرأ باسترسال. السهم يذكرني بأن أواصل القراءة.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F2AE8F3-DBA6-B23C-B054-205021ACE5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8" y="684000"/>
            <a:ext cx="828000" cy="828000"/>
          </a:xfrm>
          <a:prstGeom prst="rect">
            <a:avLst/>
          </a:prstGeom>
        </p:spPr>
      </p:pic>
      <p:sp>
        <p:nvSpPr>
          <p:cNvPr id="17" name="Google Shape;563;p140">
            <a:extLst>
              <a:ext uri="{FF2B5EF4-FFF2-40B4-BE49-F238E27FC236}">
                <a16:creationId xmlns:a16="http://schemas.microsoft.com/office/drawing/2014/main" id="{5607BD54-FE4D-4FBF-87CA-E5F56A89A2F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4;p140">
            <a:extLst>
              <a:ext uri="{FF2B5EF4-FFF2-40B4-BE49-F238E27FC236}">
                <a16:creationId xmlns:a16="http://schemas.microsoft.com/office/drawing/2014/main" id="{4E2343ED-26FA-44DE-92B6-D5A9E310636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5;p140">
            <a:extLst>
              <a:ext uri="{FF2B5EF4-FFF2-40B4-BE49-F238E27FC236}">
                <a16:creationId xmlns:a16="http://schemas.microsoft.com/office/drawing/2014/main" id="{4C90ABB6-7546-43BA-9474-6A4BA26A956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566;p140">
            <a:extLst>
              <a:ext uri="{FF2B5EF4-FFF2-40B4-BE49-F238E27FC236}">
                <a16:creationId xmlns:a16="http://schemas.microsoft.com/office/drawing/2014/main" id="{F35AF95A-FFDC-4383-89D7-6F298995D53F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567;p140">
            <a:extLst>
              <a:ext uri="{FF2B5EF4-FFF2-40B4-BE49-F238E27FC236}">
                <a16:creationId xmlns:a16="http://schemas.microsoft.com/office/drawing/2014/main" id="{19E31ED9-D144-46FC-83F0-4D16B4C73F67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Google Shape;568;p140">
            <a:extLst>
              <a:ext uri="{FF2B5EF4-FFF2-40B4-BE49-F238E27FC236}">
                <a16:creationId xmlns:a16="http://schemas.microsoft.com/office/drawing/2014/main" id="{D8D01376-B7E6-45D6-B1A0-985D1DC8D7F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69;p140">
            <a:extLst>
              <a:ext uri="{FF2B5EF4-FFF2-40B4-BE49-F238E27FC236}">
                <a16:creationId xmlns:a16="http://schemas.microsoft.com/office/drawing/2014/main" id="{03FA9902-8F52-4CF7-B540-7B7A8B27ECC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0;p140">
            <a:extLst>
              <a:ext uri="{FF2B5EF4-FFF2-40B4-BE49-F238E27FC236}">
                <a16:creationId xmlns:a16="http://schemas.microsoft.com/office/drawing/2014/main" id="{3D4AB5B8-685B-4DC0-A70C-EFECA616974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1;p140">
            <a:extLst>
              <a:ext uri="{FF2B5EF4-FFF2-40B4-BE49-F238E27FC236}">
                <a16:creationId xmlns:a16="http://schemas.microsoft.com/office/drawing/2014/main" id="{E4791B53-D818-4F28-B575-6C81260FFF33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572;p140">
            <a:extLst>
              <a:ext uri="{FF2B5EF4-FFF2-40B4-BE49-F238E27FC236}">
                <a16:creationId xmlns:a16="http://schemas.microsoft.com/office/drawing/2014/main" id="{59140E2E-6A76-4941-B162-BC1566F78396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535;p70">
            <a:extLst>
              <a:ext uri="{FF2B5EF4-FFF2-40B4-BE49-F238E27FC236}">
                <a16:creationId xmlns:a16="http://schemas.microsoft.com/office/drawing/2014/main" id="{A8072AAB-2527-B0AE-564F-7B4C1D1D1049}"/>
              </a:ext>
            </a:extLst>
          </p:cNvPr>
          <p:cNvPicPr preferRelativeResize="0"/>
          <p:nvPr/>
        </p:nvPicPr>
        <p:blipFill rotWithShape="1">
          <a:blip r:embed="rId3">
            <a:clrChange>
              <a:clrFrom>
                <a:srgbClr val="202020"/>
              </a:clrFrom>
              <a:clrTo>
                <a:srgbClr val="202020">
                  <a:alpha val="0"/>
                </a:srgbClr>
              </a:clrTo>
            </a:clrChange>
            <a:alphaModFix/>
          </a:blip>
          <a:srcRect/>
          <a:stretch/>
        </p:blipFill>
        <p:spPr>
          <a:xfrm>
            <a:off x="3879948" y="4257426"/>
            <a:ext cx="895291" cy="956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11111E-6 -0.00185 L -0.02708 0.02917 C -0.03264 0.03634 -0.04114 0.04074 -0.05017 0.04074 C -0.06042 0.04074 -0.0684 0.03634 -0.07396 0.02917 L -0.10156 -0.00185 " pathEditMode="relative" rAng="5400000" ptsTypes="AAAAA">
                                      <p:cBhvr>
                                        <p:cTn id="6" dur="2000" fill="hold"/>
                                        <p:tgtEl>
                                          <p:spTgt spid="25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69" y="213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" dur="2000"/>
                                        <p:tgtEl>
                                          <p:spTgt spid="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8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018 -0.00208 L -0.02691 0.02893 C -0.03246 0.03611 -0.04097 0.04051 -0.05 0.04051 C -0.06024 0.04051 -0.06823 0.03611 -0.07378 0.02893 L -0.10138 -0.00208 " pathEditMode="relative" rAng="5400000" ptsTypes="AAAAA"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69" y="21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4" name="Google Shape;2574;p7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الآن سأقرأ الفقرة باسترسال. سأعين من يقرأ مثلي. 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435D4D-968A-4810-A426-13A8E3B9A6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8" y="674669"/>
            <a:ext cx="828000" cy="828000"/>
          </a:xfrm>
          <a:prstGeom prst="rect">
            <a:avLst/>
          </a:prstGeom>
        </p:spPr>
      </p:pic>
      <p:sp>
        <p:nvSpPr>
          <p:cNvPr id="15" name="Google Shape;563;p140">
            <a:extLst>
              <a:ext uri="{FF2B5EF4-FFF2-40B4-BE49-F238E27FC236}">
                <a16:creationId xmlns:a16="http://schemas.microsoft.com/office/drawing/2014/main" id="{C3A5500B-AEF5-49FB-8399-19E99FDC8A4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4;p140">
            <a:extLst>
              <a:ext uri="{FF2B5EF4-FFF2-40B4-BE49-F238E27FC236}">
                <a16:creationId xmlns:a16="http://schemas.microsoft.com/office/drawing/2014/main" id="{6C14B434-B42C-4A4E-B74D-B4422B781A6A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5;p140">
            <a:extLst>
              <a:ext uri="{FF2B5EF4-FFF2-40B4-BE49-F238E27FC236}">
                <a16:creationId xmlns:a16="http://schemas.microsoft.com/office/drawing/2014/main" id="{B038D447-2345-43C6-9645-B7ACFECC1EB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6;p140">
            <a:extLst>
              <a:ext uri="{FF2B5EF4-FFF2-40B4-BE49-F238E27FC236}">
                <a16:creationId xmlns:a16="http://schemas.microsoft.com/office/drawing/2014/main" id="{6A70074E-A9AF-4CF2-86BD-3178780E580B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7;p140">
            <a:extLst>
              <a:ext uri="{FF2B5EF4-FFF2-40B4-BE49-F238E27FC236}">
                <a16:creationId xmlns:a16="http://schemas.microsoft.com/office/drawing/2014/main" id="{575990E5-F61F-4204-917B-14388AABBCAA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568;p140">
            <a:extLst>
              <a:ext uri="{FF2B5EF4-FFF2-40B4-BE49-F238E27FC236}">
                <a16:creationId xmlns:a16="http://schemas.microsoft.com/office/drawing/2014/main" id="{B4700FF8-ACC3-465D-B2F0-C9042CEA20D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69;p140">
            <a:extLst>
              <a:ext uri="{FF2B5EF4-FFF2-40B4-BE49-F238E27FC236}">
                <a16:creationId xmlns:a16="http://schemas.microsoft.com/office/drawing/2014/main" id="{96F2B505-7134-4F41-8A71-9B6819B1E867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0;p140">
            <a:extLst>
              <a:ext uri="{FF2B5EF4-FFF2-40B4-BE49-F238E27FC236}">
                <a16:creationId xmlns:a16="http://schemas.microsoft.com/office/drawing/2014/main" id="{C933ED9F-7225-43BB-9E22-BBE00B4EA95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1;p140">
            <a:extLst>
              <a:ext uri="{FF2B5EF4-FFF2-40B4-BE49-F238E27FC236}">
                <a16:creationId xmlns:a16="http://schemas.microsoft.com/office/drawing/2014/main" id="{01248378-DC99-4EFF-BEF6-9FC5CE8CE995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2;p140">
            <a:extLst>
              <a:ext uri="{FF2B5EF4-FFF2-40B4-BE49-F238E27FC236}">
                <a16:creationId xmlns:a16="http://schemas.microsoft.com/office/drawing/2014/main" id="{12186D61-A56D-4E56-9C55-B9BB2C5449DC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 descr="Une image contenant texte, écriture manuscrite, Police, calligraphie&#10;&#10;Le contenu généré par l’IA peut être incorrect.">
            <a:extLst>
              <a:ext uri="{FF2B5EF4-FFF2-40B4-BE49-F238E27FC236}">
                <a16:creationId xmlns:a16="http://schemas.microsoft.com/office/drawing/2014/main" id="{26677361-6C7B-C234-7B54-BC9FF2792B7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26986" y="1917525"/>
            <a:ext cx="3795089" cy="403895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1" name="Google Shape;2591;p7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الآن نقرأ معا باسترسال.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6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089EE09-A051-9B21-E4B4-F801E599C2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87593" y="684000"/>
            <a:ext cx="828000" cy="828000"/>
          </a:xfrm>
          <a:prstGeom prst="rect">
            <a:avLst/>
          </a:prstGeom>
        </p:spPr>
      </p:pic>
      <p:sp>
        <p:nvSpPr>
          <p:cNvPr id="15" name="Google Shape;563;p140">
            <a:extLst>
              <a:ext uri="{FF2B5EF4-FFF2-40B4-BE49-F238E27FC236}">
                <a16:creationId xmlns:a16="http://schemas.microsoft.com/office/drawing/2014/main" id="{816984BB-20E5-418A-BCC6-77730548664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4;p140">
            <a:extLst>
              <a:ext uri="{FF2B5EF4-FFF2-40B4-BE49-F238E27FC236}">
                <a16:creationId xmlns:a16="http://schemas.microsoft.com/office/drawing/2014/main" id="{FC97620F-3422-4C35-B8E4-A090A09AA19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5;p140">
            <a:extLst>
              <a:ext uri="{FF2B5EF4-FFF2-40B4-BE49-F238E27FC236}">
                <a16:creationId xmlns:a16="http://schemas.microsoft.com/office/drawing/2014/main" id="{202C3F7E-DAF6-4357-AFCA-C06503515B7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6;p140">
            <a:extLst>
              <a:ext uri="{FF2B5EF4-FFF2-40B4-BE49-F238E27FC236}">
                <a16:creationId xmlns:a16="http://schemas.microsoft.com/office/drawing/2014/main" id="{2F95429E-1C6C-4A4A-822B-8F879F19153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7;p140">
            <a:extLst>
              <a:ext uri="{FF2B5EF4-FFF2-40B4-BE49-F238E27FC236}">
                <a16:creationId xmlns:a16="http://schemas.microsoft.com/office/drawing/2014/main" id="{F3D5924F-5527-4243-B0C2-6A6FC21C657E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568;p140">
            <a:extLst>
              <a:ext uri="{FF2B5EF4-FFF2-40B4-BE49-F238E27FC236}">
                <a16:creationId xmlns:a16="http://schemas.microsoft.com/office/drawing/2014/main" id="{DFFF16E5-E188-4870-B9AB-8B607AC0228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69;p140">
            <a:extLst>
              <a:ext uri="{FF2B5EF4-FFF2-40B4-BE49-F238E27FC236}">
                <a16:creationId xmlns:a16="http://schemas.microsoft.com/office/drawing/2014/main" id="{B874AEFD-A08B-4560-9170-3FAAE2A26633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0;p140">
            <a:extLst>
              <a:ext uri="{FF2B5EF4-FFF2-40B4-BE49-F238E27FC236}">
                <a16:creationId xmlns:a16="http://schemas.microsoft.com/office/drawing/2014/main" id="{2113D947-14DE-4261-85CD-B7600C0620D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1;p140">
            <a:extLst>
              <a:ext uri="{FF2B5EF4-FFF2-40B4-BE49-F238E27FC236}">
                <a16:creationId xmlns:a16="http://schemas.microsoft.com/office/drawing/2014/main" id="{156AB09E-F6CA-41D6-84E7-196B266002B9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2;p140">
            <a:extLst>
              <a:ext uri="{FF2B5EF4-FFF2-40B4-BE49-F238E27FC236}">
                <a16:creationId xmlns:a16="http://schemas.microsoft.com/office/drawing/2014/main" id="{73A3568F-FBFC-4AC8-A2EB-DA34D5A7ED12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 descr="Une image contenant texte, écriture manuscrite, Police, calligraphie&#10;&#10;Le contenu généré par l’IA peut être incorrect.">
            <a:extLst>
              <a:ext uri="{FF2B5EF4-FFF2-40B4-BE49-F238E27FC236}">
                <a16:creationId xmlns:a16="http://schemas.microsoft.com/office/drawing/2014/main" id="{4C5631A1-05AA-55DD-0AEA-FE4F107C35E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26986" y="1917525"/>
            <a:ext cx="3795089" cy="403895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8" name="Google Shape;2608;p7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من يقرأ؟ سيقرأ زميلكم وترددون بعده.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Google Shape;563;p140">
            <a:extLst>
              <a:ext uri="{FF2B5EF4-FFF2-40B4-BE49-F238E27FC236}">
                <a16:creationId xmlns:a16="http://schemas.microsoft.com/office/drawing/2014/main" id="{B63D3EED-7C82-42B4-8CE0-9444F85A1B4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564;p140">
            <a:extLst>
              <a:ext uri="{FF2B5EF4-FFF2-40B4-BE49-F238E27FC236}">
                <a16:creationId xmlns:a16="http://schemas.microsoft.com/office/drawing/2014/main" id="{CAE205D8-4A02-4A44-9BA2-1E5C1F814438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5;p140">
            <a:extLst>
              <a:ext uri="{FF2B5EF4-FFF2-40B4-BE49-F238E27FC236}">
                <a16:creationId xmlns:a16="http://schemas.microsoft.com/office/drawing/2014/main" id="{EC0C34CF-E66B-47F8-BFBA-0F91BC331A9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6;p140">
            <a:extLst>
              <a:ext uri="{FF2B5EF4-FFF2-40B4-BE49-F238E27FC236}">
                <a16:creationId xmlns:a16="http://schemas.microsoft.com/office/drawing/2014/main" id="{8CE12568-5981-40B1-8D14-A06E8C60B1CD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7;p140">
            <a:extLst>
              <a:ext uri="{FF2B5EF4-FFF2-40B4-BE49-F238E27FC236}">
                <a16:creationId xmlns:a16="http://schemas.microsoft.com/office/drawing/2014/main" id="{32593B2B-A17C-4357-8174-BC7DCDEAA641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Google Shape;568;p140">
            <a:extLst>
              <a:ext uri="{FF2B5EF4-FFF2-40B4-BE49-F238E27FC236}">
                <a16:creationId xmlns:a16="http://schemas.microsoft.com/office/drawing/2014/main" id="{1AD92A8D-9E59-41EC-A952-D42DA3CC489D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569;p140">
            <a:extLst>
              <a:ext uri="{FF2B5EF4-FFF2-40B4-BE49-F238E27FC236}">
                <a16:creationId xmlns:a16="http://schemas.microsoft.com/office/drawing/2014/main" id="{69FD929A-50AA-4B7A-9655-0B826725082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70;p140">
            <a:extLst>
              <a:ext uri="{FF2B5EF4-FFF2-40B4-BE49-F238E27FC236}">
                <a16:creationId xmlns:a16="http://schemas.microsoft.com/office/drawing/2014/main" id="{9AB13FCB-6B73-4887-90A1-DEACB2F29BB8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1;p140">
            <a:extLst>
              <a:ext uri="{FF2B5EF4-FFF2-40B4-BE49-F238E27FC236}">
                <a16:creationId xmlns:a16="http://schemas.microsoft.com/office/drawing/2014/main" id="{8D16D416-DA23-44BE-90BC-9A7616766BD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2;p140">
            <a:extLst>
              <a:ext uri="{FF2B5EF4-FFF2-40B4-BE49-F238E27FC236}">
                <a16:creationId xmlns:a16="http://schemas.microsoft.com/office/drawing/2014/main" id="{CFDC2980-9F6B-4AC9-9F3D-915C75835060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Espace réservé pour une image  16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5C83E490-2DFB-67D7-FA58-FCA9FFB2A65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828000" cy="828000"/>
          </a:xfrm>
          <a:prstGeom prst="rect">
            <a:avLst/>
          </a:prstGeom>
        </p:spPr>
      </p:pic>
      <p:pic>
        <p:nvPicPr>
          <p:cNvPr id="4" name="Image 3" descr="Une image contenant texte, écriture manuscrite, Police, calligraphie&#10;&#10;Le contenu généré par l’IA peut être incorrect.">
            <a:extLst>
              <a:ext uri="{FF2B5EF4-FFF2-40B4-BE49-F238E27FC236}">
                <a16:creationId xmlns:a16="http://schemas.microsoft.com/office/drawing/2014/main" id="{76B100CC-774F-C511-7D6F-9729F8D61C3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26986" y="1917525"/>
            <a:ext cx="3795089" cy="403895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5" name="Google Shape;2625;p7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اقرؤوا جماعة. 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Google Shape;563;p140">
            <a:extLst>
              <a:ext uri="{FF2B5EF4-FFF2-40B4-BE49-F238E27FC236}">
                <a16:creationId xmlns:a16="http://schemas.microsoft.com/office/drawing/2014/main" id="{96279647-1FFD-49D7-B327-2C86844580E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564;p140">
            <a:extLst>
              <a:ext uri="{FF2B5EF4-FFF2-40B4-BE49-F238E27FC236}">
                <a16:creationId xmlns:a16="http://schemas.microsoft.com/office/drawing/2014/main" id="{16311720-8CE0-461F-BC76-1A126179D9D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5;p140">
            <a:extLst>
              <a:ext uri="{FF2B5EF4-FFF2-40B4-BE49-F238E27FC236}">
                <a16:creationId xmlns:a16="http://schemas.microsoft.com/office/drawing/2014/main" id="{52CE9A62-972A-4D09-8C56-6CFB15A0F83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6;p140">
            <a:extLst>
              <a:ext uri="{FF2B5EF4-FFF2-40B4-BE49-F238E27FC236}">
                <a16:creationId xmlns:a16="http://schemas.microsoft.com/office/drawing/2014/main" id="{4DBD9776-68E7-4E36-B283-DE74A88B799E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7;p140">
            <a:extLst>
              <a:ext uri="{FF2B5EF4-FFF2-40B4-BE49-F238E27FC236}">
                <a16:creationId xmlns:a16="http://schemas.microsoft.com/office/drawing/2014/main" id="{C695ADF6-FD4B-42AA-8D28-3EAED9FFB41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Google Shape;568;p140">
            <a:extLst>
              <a:ext uri="{FF2B5EF4-FFF2-40B4-BE49-F238E27FC236}">
                <a16:creationId xmlns:a16="http://schemas.microsoft.com/office/drawing/2014/main" id="{5A2A07A3-1425-49D1-BFDA-FA4D32BEAFE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569;p140">
            <a:extLst>
              <a:ext uri="{FF2B5EF4-FFF2-40B4-BE49-F238E27FC236}">
                <a16:creationId xmlns:a16="http://schemas.microsoft.com/office/drawing/2014/main" id="{4CB608D3-F8EA-4B90-9C47-8ED698805DB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70;p140">
            <a:extLst>
              <a:ext uri="{FF2B5EF4-FFF2-40B4-BE49-F238E27FC236}">
                <a16:creationId xmlns:a16="http://schemas.microsoft.com/office/drawing/2014/main" id="{1138019A-38AB-4103-B0EE-C27CE47B8542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1;p140">
            <a:extLst>
              <a:ext uri="{FF2B5EF4-FFF2-40B4-BE49-F238E27FC236}">
                <a16:creationId xmlns:a16="http://schemas.microsoft.com/office/drawing/2014/main" id="{9DAB9F7A-F311-4D63-837D-18517AAE7AB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2;p140">
            <a:extLst>
              <a:ext uri="{FF2B5EF4-FFF2-40B4-BE49-F238E27FC236}">
                <a16:creationId xmlns:a16="http://schemas.microsoft.com/office/drawing/2014/main" id="{27E5773E-230C-4004-972D-CB588145E59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Espace réservé pour une image  16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DAA27A61-E2EF-4272-25CD-885E76EE81E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87593" y="684000"/>
            <a:ext cx="828000" cy="828000"/>
          </a:xfrm>
          <a:prstGeom prst="rect">
            <a:avLst/>
          </a:prstGeom>
        </p:spPr>
      </p:pic>
      <p:pic>
        <p:nvPicPr>
          <p:cNvPr id="3" name="Image 2" descr="Une image contenant texte, écriture manuscrite, Police, calligraphie&#10;&#10;Le contenu généré par l’IA peut être incorrect.">
            <a:extLst>
              <a:ext uri="{FF2B5EF4-FFF2-40B4-BE49-F238E27FC236}">
                <a16:creationId xmlns:a16="http://schemas.microsoft.com/office/drawing/2014/main" id="{5814035D-89A2-893B-90FE-0826CBBB9C9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26986" y="1917525"/>
            <a:ext cx="3795089" cy="403895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" name="Google Shape;2642;p7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خذوا كراساتكم ص 101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ـــ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اقرؤوا الفقرة قراءة هامسة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ـــ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سأمر لأستمع لقراءاتكم.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6" name="Google Shape;563;p140">
            <a:extLst>
              <a:ext uri="{FF2B5EF4-FFF2-40B4-BE49-F238E27FC236}">
                <a16:creationId xmlns:a16="http://schemas.microsoft.com/office/drawing/2014/main" id="{0ED632E4-7794-4BE0-8E42-7C72CA729EA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4;p140">
            <a:extLst>
              <a:ext uri="{FF2B5EF4-FFF2-40B4-BE49-F238E27FC236}">
                <a16:creationId xmlns:a16="http://schemas.microsoft.com/office/drawing/2014/main" id="{5BCDE4C9-9DF6-4A04-94C2-C6ED72BBC0B3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5;p140">
            <a:extLst>
              <a:ext uri="{FF2B5EF4-FFF2-40B4-BE49-F238E27FC236}">
                <a16:creationId xmlns:a16="http://schemas.microsoft.com/office/drawing/2014/main" id="{9359DC05-DEBC-443C-9B45-A3748EB52C10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6;p140">
            <a:extLst>
              <a:ext uri="{FF2B5EF4-FFF2-40B4-BE49-F238E27FC236}">
                <a16:creationId xmlns:a16="http://schemas.microsoft.com/office/drawing/2014/main" id="{D6FCBE6E-66AF-4A57-BF17-F0BCDBEF1BA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567;p140">
            <a:extLst>
              <a:ext uri="{FF2B5EF4-FFF2-40B4-BE49-F238E27FC236}">
                <a16:creationId xmlns:a16="http://schemas.microsoft.com/office/drawing/2014/main" id="{EE1F3AD5-5DE2-4F1B-9E3F-EDE3B9EAF638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Google Shape;568;p140">
            <a:extLst>
              <a:ext uri="{FF2B5EF4-FFF2-40B4-BE49-F238E27FC236}">
                <a16:creationId xmlns:a16="http://schemas.microsoft.com/office/drawing/2014/main" id="{B50F31E9-E8FC-4442-AB0E-34403E58E964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69;p140">
            <a:extLst>
              <a:ext uri="{FF2B5EF4-FFF2-40B4-BE49-F238E27FC236}">
                <a16:creationId xmlns:a16="http://schemas.microsoft.com/office/drawing/2014/main" id="{3F44532E-F6C6-44E9-BD6A-B9B20565F23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0;p140">
            <a:extLst>
              <a:ext uri="{FF2B5EF4-FFF2-40B4-BE49-F238E27FC236}">
                <a16:creationId xmlns:a16="http://schemas.microsoft.com/office/drawing/2014/main" id="{4C479BE3-A608-4921-BF00-7B54D173A91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1;p140">
            <a:extLst>
              <a:ext uri="{FF2B5EF4-FFF2-40B4-BE49-F238E27FC236}">
                <a16:creationId xmlns:a16="http://schemas.microsoft.com/office/drawing/2014/main" id="{441AF3F7-9020-47B8-957F-614A9A10116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2;p140">
            <a:extLst>
              <a:ext uri="{FF2B5EF4-FFF2-40B4-BE49-F238E27FC236}">
                <a16:creationId xmlns:a16="http://schemas.microsoft.com/office/drawing/2014/main" id="{047FE5E8-E8A8-4587-B9CF-8469705E2E0B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FC986A8-8E43-FAD6-DBA7-3190CFC57489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7959600" y="666000"/>
            <a:ext cx="828000" cy="828000"/>
          </a:xfrm>
          <a:prstGeom prst="ellipse">
            <a:avLst/>
          </a:prstGeom>
        </p:spPr>
      </p:pic>
      <p:pic>
        <p:nvPicPr>
          <p:cNvPr id="4" name="Image 3" descr="Une image contenant texte, écriture manuscrite, lettr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5DBE20C-5274-0A16-7AB3-5089A3AE4B9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49611" y="1494000"/>
            <a:ext cx="3479084" cy="5364000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653ECD3-632C-EE67-A37B-CF118EFD942B}"/>
              </a:ext>
            </a:extLst>
          </p:cNvPr>
          <p:cNvSpPr/>
          <p:nvPr/>
        </p:nvSpPr>
        <p:spPr>
          <a:xfrm>
            <a:off x="3124200" y="2044699"/>
            <a:ext cx="1765300" cy="1549401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fr-FR" dirty="0">
              <a:latin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6" name="Google Shape;2676;p7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من يقرأ؟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6A32CAC-2A64-EFA0-3127-1A0BA05A0E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2276" y="693331"/>
            <a:ext cx="828000" cy="828000"/>
          </a:xfrm>
          <a:prstGeom prst="rect">
            <a:avLst/>
          </a:prstGeom>
        </p:spPr>
      </p:pic>
      <p:sp>
        <p:nvSpPr>
          <p:cNvPr id="16" name="Google Shape;563;p140">
            <a:extLst>
              <a:ext uri="{FF2B5EF4-FFF2-40B4-BE49-F238E27FC236}">
                <a16:creationId xmlns:a16="http://schemas.microsoft.com/office/drawing/2014/main" id="{B2F430EF-92F8-46F2-9934-014073833CF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4;p140">
            <a:extLst>
              <a:ext uri="{FF2B5EF4-FFF2-40B4-BE49-F238E27FC236}">
                <a16:creationId xmlns:a16="http://schemas.microsoft.com/office/drawing/2014/main" id="{6DDF86A4-2ECC-4C90-895F-CC95F1CD9042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5;p140">
            <a:extLst>
              <a:ext uri="{FF2B5EF4-FFF2-40B4-BE49-F238E27FC236}">
                <a16:creationId xmlns:a16="http://schemas.microsoft.com/office/drawing/2014/main" id="{35B9F41D-04C5-4A85-9290-5772E9E7378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6;p140">
            <a:extLst>
              <a:ext uri="{FF2B5EF4-FFF2-40B4-BE49-F238E27FC236}">
                <a16:creationId xmlns:a16="http://schemas.microsoft.com/office/drawing/2014/main" id="{155C187F-4705-46FC-8A82-BE04C46E4A1E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567;p140">
            <a:extLst>
              <a:ext uri="{FF2B5EF4-FFF2-40B4-BE49-F238E27FC236}">
                <a16:creationId xmlns:a16="http://schemas.microsoft.com/office/drawing/2014/main" id="{1DB28050-363B-4943-9A5B-4F3D8ED45D41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Google Shape;568;p140">
            <a:extLst>
              <a:ext uri="{FF2B5EF4-FFF2-40B4-BE49-F238E27FC236}">
                <a16:creationId xmlns:a16="http://schemas.microsoft.com/office/drawing/2014/main" id="{19A93D2A-0005-4707-8574-8A746B135B6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69;p140">
            <a:extLst>
              <a:ext uri="{FF2B5EF4-FFF2-40B4-BE49-F238E27FC236}">
                <a16:creationId xmlns:a16="http://schemas.microsoft.com/office/drawing/2014/main" id="{B9B79A86-78A2-4953-BD7C-6640B6A3F5F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0;p140">
            <a:extLst>
              <a:ext uri="{FF2B5EF4-FFF2-40B4-BE49-F238E27FC236}">
                <a16:creationId xmlns:a16="http://schemas.microsoft.com/office/drawing/2014/main" id="{9EE600C2-4824-4E52-8E8A-C2FD924ED641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1;p140">
            <a:extLst>
              <a:ext uri="{FF2B5EF4-FFF2-40B4-BE49-F238E27FC236}">
                <a16:creationId xmlns:a16="http://schemas.microsoft.com/office/drawing/2014/main" id="{5DDB716C-EB50-49D5-BF32-8E7BF9A5AB2F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2;p140">
            <a:extLst>
              <a:ext uri="{FF2B5EF4-FFF2-40B4-BE49-F238E27FC236}">
                <a16:creationId xmlns:a16="http://schemas.microsoft.com/office/drawing/2014/main" id="{1F25130A-A11B-433B-B7A9-C1FE8123D0E7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 descr="Une image contenant texte, écriture manuscrite, lettr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87E4EC6D-B8CB-8488-B870-D1358399719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49611" y="1494000"/>
            <a:ext cx="3479084" cy="5364000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5B6E311-B2E8-5F9F-CD89-E46F8FD6B8B2}"/>
              </a:ext>
            </a:extLst>
          </p:cNvPr>
          <p:cNvSpPr/>
          <p:nvPr/>
        </p:nvSpPr>
        <p:spPr>
          <a:xfrm>
            <a:off x="3124200" y="2044699"/>
            <a:ext cx="1765300" cy="1549401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fr-FR" dirty="0">
              <a:latin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9" name="Google Shape;2659;p7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في ثنائيات - كل واحد منكم يقرأ سطرا لزميله.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5" descr="Une image contenant dessin humoristique, Dessin animé, sourire, Animation&#10;&#10;Le contenu généré par l’IA peut être incorrect.">
            <a:extLst>
              <a:ext uri="{FF2B5EF4-FFF2-40B4-BE49-F238E27FC236}">
                <a16:creationId xmlns:a16="http://schemas.microsoft.com/office/drawing/2014/main" id="{6E7924A4-45E4-DEE4-7E36-004B76ED56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730655"/>
            <a:ext cx="828000" cy="828000"/>
          </a:xfrm>
          <a:prstGeom prst="rect">
            <a:avLst/>
          </a:prstGeom>
        </p:spPr>
      </p:pic>
      <p:sp>
        <p:nvSpPr>
          <p:cNvPr id="16" name="Google Shape;563;p140">
            <a:extLst>
              <a:ext uri="{FF2B5EF4-FFF2-40B4-BE49-F238E27FC236}">
                <a16:creationId xmlns:a16="http://schemas.microsoft.com/office/drawing/2014/main" id="{85E88548-D814-486E-9463-E8B00598ECC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4;p140">
            <a:extLst>
              <a:ext uri="{FF2B5EF4-FFF2-40B4-BE49-F238E27FC236}">
                <a16:creationId xmlns:a16="http://schemas.microsoft.com/office/drawing/2014/main" id="{F5C616EA-6176-439A-B726-829F6FA4CC8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5;p140">
            <a:extLst>
              <a:ext uri="{FF2B5EF4-FFF2-40B4-BE49-F238E27FC236}">
                <a16:creationId xmlns:a16="http://schemas.microsoft.com/office/drawing/2014/main" id="{BD3B7AA2-39FC-4928-9DD6-1C7FC56CEDB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6;p140">
            <a:extLst>
              <a:ext uri="{FF2B5EF4-FFF2-40B4-BE49-F238E27FC236}">
                <a16:creationId xmlns:a16="http://schemas.microsoft.com/office/drawing/2014/main" id="{0A67D96C-629E-4392-98F6-503010B3B2FA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567;p140">
            <a:extLst>
              <a:ext uri="{FF2B5EF4-FFF2-40B4-BE49-F238E27FC236}">
                <a16:creationId xmlns:a16="http://schemas.microsoft.com/office/drawing/2014/main" id="{F763DB11-9442-44C7-91D5-BDA1713C452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Google Shape;568;p140">
            <a:extLst>
              <a:ext uri="{FF2B5EF4-FFF2-40B4-BE49-F238E27FC236}">
                <a16:creationId xmlns:a16="http://schemas.microsoft.com/office/drawing/2014/main" id="{6F69000B-8932-4967-B2F2-E370254ED70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69;p140">
            <a:extLst>
              <a:ext uri="{FF2B5EF4-FFF2-40B4-BE49-F238E27FC236}">
                <a16:creationId xmlns:a16="http://schemas.microsoft.com/office/drawing/2014/main" id="{27B1BAA6-7D1F-442A-93B8-CAEDC15A666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0;p140">
            <a:extLst>
              <a:ext uri="{FF2B5EF4-FFF2-40B4-BE49-F238E27FC236}">
                <a16:creationId xmlns:a16="http://schemas.microsoft.com/office/drawing/2014/main" id="{1D25DD3C-0185-4670-A275-72E95E34FC3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1;p140">
            <a:extLst>
              <a:ext uri="{FF2B5EF4-FFF2-40B4-BE49-F238E27FC236}">
                <a16:creationId xmlns:a16="http://schemas.microsoft.com/office/drawing/2014/main" id="{004F9F27-2EAA-4D53-87B2-4FF7A6ABE765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2;p140">
            <a:extLst>
              <a:ext uri="{FF2B5EF4-FFF2-40B4-BE49-F238E27FC236}">
                <a16:creationId xmlns:a16="http://schemas.microsoft.com/office/drawing/2014/main" id="{7C6D1AC5-9C86-4510-8536-11CD0EADA78C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 descr="Une image contenant texte, écriture manuscrite, lettr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5157FF42-7E5E-CB03-F052-0D69B9E16A5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49611" y="1494000"/>
            <a:ext cx="3479084" cy="5364000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B085D8B-8A62-5D50-D5AA-4F04E4F85149}"/>
              </a:ext>
            </a:extLst>
          </p:cNvPr>
          <p:cNvSpPr/>
          <p:nvPr/>
        </p:nvSpPr>
        <p:spPr>
          <a:xfrm>
            <a:off x="3124200" y="2044699"/>
            <a:ext cx="1765300" cy="1549401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fr-FR" dirty="0">
              <a:latin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7CE3E-703D-AD5A-B497-B82EFC0ED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DEAC2E08-B7B7-EDF3-82FF-D1FA2F65C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اختــتام الحــصة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E820472-A642-0EA7-0A15-F2C6F27861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38A0DFC2-1CC0-9DF9-D5AA-8D1332F03A00}"/>
              </a:ext>
            </a:extLst>
          </p:cNvPr>
          <p:cNvSpPr txBox="1">
            <a:spLocks/>
          </p:cNvSpPr>
          <p:nvPr/>
        </p:nvSpPr>
        <p:spPr>
          <a:xfrm>
            <a:off x="2322000" y="28543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ماذا تعلمتم اليوم؟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واجباتكم المنزلية.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38CAAA8-A3E0-32DE-A6D5-0DDD4F721D8C}"/>
              </a:ext>
            </a:extLst>
          </p:cNvPr>
          <p:cNvSpPr txBox="1"/>
          <p:nvPr/>
        </p:nvSpPr>
        <p:spPr>
          <a:xfrm>
            <a:off x="5290572" y="1777877"/>
            <a:ext cx="18806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BFAB2A9-26E8-3F3A-A008-AD38BE4551E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309014" y="2023580"/>
            <a:ext cx="684000" cy="688667"/>
          </a:xfrm>
          <a:prstGeom prst="rect">
            <a:avLst/>
          </a:prstGeom>
        </p:spPr>
      </p:pic>
      <p:pic>
        <p:nvPicPr>
          <p:cNvPr id="2" name="Google Shape;1680;p27">
            <a:extLst>
              <a:ext uri="{FF2B5EF4-FFF2-40B4-BE49-F238E27FC236}">
                <a16:creationId xmlns:a16="http://schemas.microsoft.com/office/drawing/2014/main" id="{785AF60F-CCC5-FB94-ECE9-3C851A8CF1E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90572" y="1018536"/>
            <a:ext cx="432000" cy="43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283816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2">
          <a:extLst>
            <a:ext uri="{FF2B5EF4-FFF2-40B4-BE49-F238E27FC236}">
              <a16:creationId xmlns:a16="http://schemas.microsoft.com/office/drawing/2014/main" id="{B552DC37-CEB2-D675-1850-F13567B9AF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5420AB7-170E-468F-19F1-E4991D199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من يذكرنا بكلمات المعجم التي درسناها اليوم؟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1673" name="Google Shape;1673;p27">
            <a:extLst>
              <a:ext uri="{FF2B5EF4-FFF2-40B4-BE49-F238E27FC236}">
                <a16:creationId xmlns:a16="http://schemas.microsoft.com/office/drawing/2014/main" id="{53F99834-FDD7-4788-35D7-B9CB8EB3050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676" name="Google Shape;1676;p27">
            <a:extLst>
              <a:ext uri="{FF2B5EF4-FFF2-40B4-BE49-F238E27FC236}">
                <a16:creationId xmlns:a16="http://schemas.microsoft.com/office/drawing/2014/main" id="{A6A2FA5B-0994-0E48-9B92-5D74E5744F7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7" name="Google Shape;1677;p27">
            <a:extLst>
              <a:ext uri="{FF2B5EF4-FFF2-40B4-BE49-F238E27FC236}">
                <a16:creationId xmlns:a16="http://schemas.microsoft.com/office/drawing/2014/main" id="{7D5F4AB5-4ED1-2E17-C354-FE01A33999D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8" name="Google Shape;1678;p27">
            <a:extLst>
              <a:ext uri="{FF2B5EF4-FFF2-40B4-BE49-F238E27FC236}">
                <a16:creationId xmlns:a16="http://schemas.microsoft.com/office/drawing/2014/main" id="{810AFE1A-EB43-74C4-28FB-68241DEF2A2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9" name="Google Shape;1679;p27">
            <a:extLst>
              <a:ext uri="{FF2B5EF4-FFF2-40B4-BE49-F238E27FC236}">
                <a16:creationId xmlns:a16="http://schemas.microsoft.com/office/drawing/2014/main" id="{528976E3-7B7B-6FE1-A8F0-BA2D77218E69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180261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0" name="Google Shape;1680;p27">
            <a:extLst>
              <a:ext uri="{FF2B5EF4-FFF2-40B4-BE49-F238E27FC236}">
                <a16:creationId xmlns:a16="http://schemas.microsoft.com/office/drawing/2014/main" id="{1F5E6BD5-03B7-2590-7117-A79B4109401E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F015975-C9AD-1EA9-7B13-9F548A449B8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2276" y="684000"/>
            <a:ext cx="828000" cy="828000"/>
          </a:xfrm>
          <a:prstGeom prst="rect">
            <a:avLst/>
          </a:prstGeom>
        </p:spPr>
      </p:pic>
      <p:sp>
        <p:nvSpPr>
          <p:cNvPr id="6" name="Google Shape;2425;p65">
            <a:extLst>
              <a:ext uri="{FF2B5EF4-FFF2-40B4-BE49-F238E27FC236}">
                <a16:creationId xmlns:a16="http://schemas.microsoft.com/office/drawing/2014/main" id="{2A187F16-22F2-65F5-0151-63619817872B}"/>
              </a:ext>
            </a:extLst>
          </p:cNvPr>
          <p:cNvSpPr/>
          <p:nvPr/>
        </p:nvSpPr>
        <p:spPr>
          <a:xfrm>
            <a:off x="191000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 </a:t>
            </a: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Google Shape;2395;p64">
            <a:extLst>
              <a:ext uri="{FF2B5EF4-FFF2-40B4-BE49-F238E27FC236}">
                <a16:creationId xmlns:a16="http://schemas.microsoft.com/office/drawing/2014/main" id="{5A670DCF-9545-CE35-68BE-E666E106367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Google Shape;2396;p64">
            <a:extLst>
              <a:ext uri="{FF2B5EF4-FFF2-40B4-BE49-F238E27FC236}">
                <a16:creationId xmlns:a16="http://schemas.microsoft.com/office/drawing/2014/main" id="{F11A8338-91B0-1302-4288-57A6E0ABFDB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Google Shape;2398;p64">
            <a:extLst>
              <a:ext uri="{FF2B5EF4-FFF2-40B4-BE49-F238E27FC236}">
                <a16:creationId xmlns:a16="http://schemas.microsoft.com/office/drawing/2014/main" id="{63FCD1A9-7C18-9CF7-1555-8CADF4BE807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23F58098-4999-D753-0393-65A041F29751}"/>
              </a:ext>
            </a:extLst>
          </p:cNvPr>
          <p:cNvGrpSpPr/>
          <p:nvPr/>
        </p:nvGrpSpPr>
        <p:grpSpPr>
          <a:xfrm>
            <a:off x="730791" y="4273445"/>
            <a:ext cx="2461347" cy="2304659"/>
            <a:chOff x="-1120307" y="1650852"/>
            <a:chExt cx="3231776" cy="3231776"/>
          </a:xfrm>
        </p:grpSpPr>
        <p:pic>
          <p:nvPicPr>
            <p:cNvPr id="14" name="Espace réservé pour une image  4" descr="Une image contenant habits, garçon, personne, dessin&#10;&#10;Le contenu généré par l’IA peut être incorrect.">
              <a:extLst>
                <a:ext uri="{FF2B5EF4-FFF2-40B4-BE49-F238E27FC236}">
                  <a16:creationId xmlns:a16="http://schemas.microsoft.com/office/drawing/2014/main" id="{DCF50A95-88B0-A622-FDC5-43235F392D9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-4695" r="-4695"/>
            <a:stretch>
              <a:fillRect/>
            </a:stretch>
          </p:blipFill>
          <p:spPr>
            <a:xfrm>
              <a:off x="-1120307" y="1650852"/>
              <a:ext cx="3231776" cy="3231776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EA47C4FB-D3D6-9706-72DC-3F202977FAA4}"/>
                </a:ext>
              </a:extLst>
            </p:cNvPr>
            <p:cNvSpPr txBox="1"/>
            <p:nvPr/>
          </p:nvSpPr>
          <p:spPr>
            <a:xfrm>
              <a:off x="-818147" y="1804737"/>
              <a:ext cx="2632509" cy="26373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fr-FR" dirty="0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14C2A908-F1E1-E9F9-B64C-2A70B3C928D3}"/>
              </a:ext>
            </a:extLst>
          </p:cNvPr>
          <p:cNvGrpSpPr/>
          <p:nvPr/>
        </p:nvGrpSpPr>
        <p:grpSpPr>
          <a:xfrm>
            <a:off x="6042216" y="1954191"/>
            <a:ext cx="2461347" cy="2304659"/>
            <a:chOff x="-1120307" y="1650852"/>
            <a:chExt cx="3231776" cy="3231776"/>
          </a:xfrm>
        </p:grpSpPr>
        <p:pic>
          <p:nvPicPr>
            <p:cNvPr id="17" name="Espace réservé pour une image  4" descr="Une image contenant habits, garçon, personne, dessin&#10;&#10;Le contenu généré par l’IA peut être incorrect.">
              <a:extLst>
                <a:ext uri="{FF2B5EF4-FFF2-40B4-BE49-F238E27FC236}">
                  <a16:creationId xmlns:a16="http://schemas.microsoft.com/office/drawing/2014/main" id="{5C76195C-70C2-C15D-ACF9-3AEEFB0EF1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-4695" r="-4695"/>
            <a:stretch>
              <a:fillRect/>
            </a:stretch>
          </p:blipFill>
          <p:spPr>
            <a:xfrm>
              <a:off x="-1120307" y="1650852"/>
              <a:ext cx="3231776" cy="3231776"/>
            </a:xfrm>
            <a:prstGeom prst="rect">
              <a:avLst/>
            </a:prstGeom>
          </p:spPr>
        </p:pic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BF3C32EE-163B-ED3E-B290-93195FA651F3}"/>
                </a:ext>
              </a:extLst>
            </p:cNvPr>
            <p:cNvSpPr txBox="1"/>
            <p:nvPr/>
          </p:nvSpPr>
          <p:spPr>
            <a:xfrm>
              <a:off x="-818147" y="1804737"/>
              <a:ext cx="2632509" cy="26373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fr-FR" dirty="0"/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25339DCB-4D4F-6D65-4977-DCF72F3F8B6D}"/>
              </a:ext>
            </a:extLst>
          </p:cNvPr>
          <p:cNvGrpSpPr/>
          <p:nvPr/>
        </p:nvGrpSpPr>
        <p:grpSpPr>
          <a:xfrm>
            <a:off x="3381374" y="1968786"/>
            <a:ext cx="2461347" cy="2304659"/>
            <a:chOff x="-1120307" y="1650852"/>
            <a:chExt cx="3231776" cy="3231776"/>
          </a:xfrm>
        </p:grpSpPr>
        <p:pic>
          <p:nvPicPr>
            <p:cNvPr id="20" name="Espace réservé pour une image  4" descr="Une image contenant habits, garçon, personne, dessin&#10;&#10;Le contenu généré par l’IA peut être incorrect.">
              <a:extLst>
                <a:ext uri="{FF2B5EF4-FFF2-40B4-BE49-F238E27FC236}">
                  <a16:creationId xmlns:a16="http://schemas.microsoft.com/office/drawing/2014/main" id="{252D2037-357E-6083-C4AB-4A3210214B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-4695" r="-4695"/>
            <a:stretch>
              <a:fillRect/>
            </a:stretch>
          </p:blipFill>
          <p:spPr>
            <a:xfrm>
              <a:off x="-1120307" y="1650852"/>
              <a:ext cx="3231776" cy="3231776"/>
            </a:xfrm>
            <a:prstGeom prst="rect">
              <a:avLst/>
            </a:prstGeom>
          </p:spPr>
        </p:pic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DEB9D732-4436-AE83-1094-1EFA6140FD37}"/>
                </a:ext>
              </a:extLst>
            </p:cNvPr>
            <p:cNvSpPr txBox="1"/>
            <p:nvPr/>
          </p:nvSpPr>
          <p:spPr>
            <a:xfrm>
              <a:off x="-818147" y="1804737"/>
              <a:ext cx="2632509" cy="26373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fr-FR" dirty="0"/>
            </a:p>
          </p:txBody>
        </p: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42B704DD-326D-7580-FB66-E671CA6649D7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70254" t="1379" r="6904" b="57833"/>
          <a:stretch>
            <a:fillRect/>
          </a:stretch>
        </p:blipFill>
        <p:spPr>
          <a:xfrm>
            <a:off x="6443153" y="2192577"/>
            <a:ext cx="1834131" cy="1711112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E06597A-9AC4-D10A-FAD7-4C1550113299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36920" t="1620" r="40238" b="57592"/>
          <a:stretch>
            <a:fillRect/>
          </a:stretch>
        </p:blipFill>
        <p:spPr>
          <a:xfrm>
            <a:off x="3672578" y="2107765"/>
            <a:ext cx="1790114" cy="1670048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038F34A-53B1-5AE8-9681-A780F0B80603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14531" t="10261" r="14450" b="15640"/>
          <a:stretch>
            <a:fillRect/>
          </a:stretch>
        </p:blipFill>
        <p:spPr>
          <a:xfrm>
            <a:off x="1182907" y="4587626"/>
            <a:ext cx="1414914" cy="1476293"/>
          </a:xfrm>
          <a:prstGeom prst="flowChartConnector">
            <a:avLst/>
          </a:prstGeom>
        </p:spPr>
      </p:pic>
      <p:grpSp>
        <p:nvGrpSpPr>
          <p:cNvPr id="25" name="Groupe 24">
            <a:extLst>
              <a:ext uri="{FF2B5EF4-FFF2-40B4-BE49-F238E27FC236}">
                <a16:creationId xmlns:a16="http://schemas.microsoft.com/office/drawing/2014/main" id="{93091697-9C60-84D7-3216-47851794E814}"/>
              </a:ext>
            </a:extLst>
          </p:cNvPr>
          <p:cNvGrpSpPr/>
          <p:nvPr/>
        </p:nvGrpSpPr>
        <p:grpSpPr>
          <a:xfrm>
            <a:off x="3813671" y="4258851"/>
            <a:ext cx="4061323" cy="2348494"/>
            <a:chOff x="3890679" y="4258851"/>
            <a:chExt cx="4061323" cy="2348494"/>
          </a:xfrm>
        </p:grpSpPr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F20DE4C1-AF90-9D02-E639-81C1B005B258}"/>
                </a:ext>
              </a:extLst>
            </p:cNvPr>
            <p:cNvGrpSpPr/>
            <p:nvPr/>
          </p:nvGrpSpPr>
          <p:grpSpPr>
            <a:xfrm>
              <a:off x="3890679" y="4258851"/>
              <a:ext cx="4061323" cy="2348494"/>
              <a:chOff x="-1120307" y="1650852"/>
              <a:chExt cx="3231776" cy="3231776"/>
            </a:xfrm>
          </p:grpSpPr>
          <p:pic>
            <p:nvPicPr>
              <p:cNvPr id="29" name="Espace réservé pour une image  4" descr="Une image contenant habits, garçon, personne, dessin&#10;&#10;Le contenu généré par l’IA peut être incorrect.">
                <a:extLst>
                  <a:ext uri="{FF2B5EF4-FFF2-40B4-BE49-F238E27FC236}">
                    <a16:creationId xmlns:a16="http://schemas.microsoft.com/office/drawing/2014/main" id="{7ED2CEFC-5477-01A0-F592-9652571FF31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-4695" r="-4695"/>
              <a:stretch>
                <a:fillRect/>
              </a:stretch>
            </p:blipFill>
            <p:spPr>
              <a:xfrm>
                <a:off x="-1120307" y="1650852"/>
                <a:ext cx="3231776" cy="3231776"/>
              </a:xfrm>
              <a:prstGeom prst="rect">
                <a:avLst/>
              </a:prstGeom>
            </p:spPr>
          </p:pic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AA41C746-EE6A-08D2-6802-E8EBFF8B8B90}"/>
                  </a:ext>
                </a:extLst>
              </p:cNvPr>
              <p:cNvSpPr txBox="1"/>
              <p:nvPr/>
            </p:nvSpPr>
            <p:spPr>
              <a:xfrm>
                <a:off x="-818147" y="1804737"/>
                <a:ext cx="2632509" cy="263732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endParaRPr lang="fr-FR" dirty="0"/>
              </a:p>
            </p:txBody>
          </p:sp>
        </p:grpSp>
        <p:pic>
          <p:nvPicPr>
            <p:cNvPr id="27" name="Image 26" descr="Une image contenant clipart, croquis, dessin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1E8234C1-AB21-943A-9002-5F3F35D2EAE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 l="18944" t="12860" r="22089" b="11434"/>
            <a:stretch>
              <a:fillRect/>
            </a:stretch>
          </p:blipFill>
          <p:spPr>
            <a:xfrm>
              <a:off x="6175415" y="4614646"/>
              <a:ext cx="1248181" cy="1505484"/>
            </a:xfrm>
            <a:prstGeom prst="rect">
              <a:avLst/>
            </a:prstGeom>
          </p:spPr>
        </p:pic>
        <p:pic>
          <p:nvPicPr>
            <p:cNvPr id="28" name="Image 27" descr="Une image contenant croquis, dessin, illustration, Dessin au trait&#10;&#10;Le contenu généré par l’IA peut être incorrect.">
              <a:extLst>
                <a:ext uri="{FF2B5EF4-FFF2-40B4-BE49-F238E27FC236}">
                  <a16:creationId xmlns:a16="http://schemas.microsoft.com/office/drawing/2014/main" id="{E4ED4D9F-5926-E05F-0ADD-AD9D4C4B56E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 l="17300" t="9193" r="15125" b="12670"/>
            <a:stretch>
              <a:fillRect/>
            </a:stretch>
          </p:blipFill>
          <p:spPr>
            <a:xfrm>
              <a:off x="4316508" y="4458212"/>
              <a:ext cx="1689170" cy="1834951"/>
            </a:xfrm>
            <a:prstGeom prst="rect">
              <a:avLst/>
            </a:prstGeom>
          </p:spPr>
        </p:pic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029E7F9C-9635-07A1-BF41-5F7B1D434400}"/>
              </a:ext>
            </a:extLst>
          </p:cNvPr>
          <p:cNvGrpSpPr/>
          <p:nvPr/>
        </p:nvGrpSpPr>
        <p:grpSpPr>
          <a:xfrm>
            <a:off x="720533" y="1998026"/>
            <a:ext cx="2461347" cy="2304659"/>
            <a:chOff x="-1120307" y="1650852"/>
            <a:chExt cx="3231776" cy="3231776"/>
          </a:xfrm>
        </p:grpSpPr>
        <p:pic>
          <p:nvPicPr>
            <p:cNvPr id="32" name="Espace réservé pour une image  4" descr="Une image contenant habits, garçon, personne, dessin&#10;&#10;Le contenu généré par l’IA peut être incorrect.">
              <a:extLst>
                <a:ext uri="{FF2B5EF4-FFF2-40B4-BE49-F238E27FC236}">
                  <a16:creationId xmlns:a16="http://schemas.microsoft.com/office/drawing/2014/main" id="{922F0B12-E08C-94CB-C181-4B7D44FF83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-4695" r="-4695"/>
            <a:stretch>
              <a:fillRect/>
            </a:stretch>
          </p:blipFill>
          <p:spPr>
            <a:xfrm>
              <a:off x="-1120307" y="1650852"/>
              <a:ext cx="3231776" cy="3231776"/>
            </a:xfrm>
            <a:prstGeom prst="rect">
              <a:avLst/>
            </a:prstGeom>
          </p:spPr>
        </p:pic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916CA678-A23A-E031-6A23-504E7F30A200}"/>
                </a:ext>
              </a:extLst>
            </p:cNvPr>
            <p:cNvSpPr txBox="1"/>
            <p:nvPr/>
          </p:nvSpPr>
          <p:spPr>
            <a:xfrm>
              <a:off x="-818147" y="1804737"/>
              <a:ext cx="2632509" cy="26373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fr-FR" dirty="0"/>
            </a:p>
          </p:txBody>
        </p:sp>
      </p:grpSp>
      <p:pic>
        <p:nvPicPr>
          <p:cNvPr id="34" name="Image 33" descr="Une image contenant dessin, croquis, chaussures, illustration&#10;&#10;Le contenu généré par l’IA peut être incorrect.">
            <a:extLst>
              <a:ext uri="{FF2B5EF4-FFF2-40B4-BE49-F238E27FC236}">
                <a16:creationId xmlns:a16="http://schemas.microsoft.com/office/drawing/2014/main" id="{7997C893-B51F-FAD4-ECFE-EAB2A2DC7018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l="20755" r="17617"/>
          <a:stretch>
            <a:fillRect/>
          </a:stretch>
        </p:blipFill>
        <p:spPr>
          <a:xfrm>
            <a:off x="1231929" y="2218614"/>
            <a:ext cx="1438553" cy="1659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756867"/>
      </p:ext>
    </p:extLst>
  </p:cSld>
  <p:clrMapOvr>
    <a:masterClrMapping/>
  </p:clrMapOvr>
  <p:transition spd="slow"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0" name="Google Shape;2750;p8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تعلمنا كيف نقرأ بدقة واسترسال. 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2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13CFFBA-BDF1-C5FE-C971-A4E3BA3FA3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2276" y="684000"/>
            <a:ext cx="828000" cy="828000"/>
          </a:xfrm>
          <a:prstGeom prst="rect">
            <a:avLst/>
          </a:prstGeom>
        </p:spPr>
      </p:pic>
      <p:sp>
        <p:nvSpPr>
          <p:cNvPr id="4" name="Google Shape;1673;p27">
            <a:extLst>
              <a:ext uri="{FF2B5EF4-FFF2-40B4-BE49-F238E27FC236}">
                <a16:creationId xmlns:a16="http://schemas.microsoft.com/office/drawing/2014/main" id="{AC36475E-5A94-0F69-B131-70B26190CD3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5" name="Google Shape;1676;p27">
            <a:extLst>
              <a:ext uri="{FF2B5EF4-FFF2-40B4-BE49-F238E27FC236}">
                <a16:creationId xmlns:a16="http://schemas.microsoft.com/office/drawing/2014/main" id="{F0D156C1-B985-03BC-77F7-BA4C6C94EAA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677;p27">
            <a:extLst>
              <a:ext uri="{FF2B5EF4-FFF2-40B4-BE49-F238E27FC236}">
                <a16:creationId xmlns:a16="http://schemas.microsoft.com/office/drawing/2014/main" id="{ABD1C027-112E-E9E7-A840-FA1AE914980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678;p27">
            <a:extLst>
              <a:ext uri="{FF2B5EF4-FFF2-40B4-BE49-F238E27FC236}">
                <a16:creationId xmlns:a16="http://schemas.microsoft.com/office/drawing/2014/main" id="{65F15ACF-DD43-C9C7-3D51-75B71F131BA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679;p27">
            <a:extLst>
              <a:ext uri="{FF2B5EF4-FFF2-40B4-BE49-F238E27FC236}">
                <a16:creationId xmlns:a16="http://schemas.microsoft.com/office/drawing/2014/main" id="{73D834ED-3861-0191-91FF-6B6B9D1C518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180261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680;p27">
            <a:extLst>
              <a:ext uri="{FF2B5EF4-FFF2-40B4-BE49-F238E27FC236}">
                <a16:creationId xmlns:a16="http://schemas.microsoft.com/office/drawing/2014/main" id="{85299E15-F2CF-9535-4E6E-A6C6D2A5A601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425;p65">
            <a:extLst>
              <a:ext uri="{FF2B5EF4-FFF2-40B4-BE49-F238E27FC236}">
                <a16:creationId xmlns:a16="http://schemas.microsoft.com/office/drawing/2014/main" id="{6764C04C-9956-56B6-A910-0F021ABD9546}"/>
              </a:ext>
            </a:extLst>
          </p:cNvPr>
          <p:cNvSpPr/>
          <p:nvPr/>
        </p:nvSpPr>
        <p:spPr>
          <a:xfrm>
            <a:off x="191000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 </a:t>
            </a: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Google Shape;2395;p64">
            <a:extLst>
              <a:ext uri="{FF2B5EF4-FFF2-40B4-BE49-F238E27FC236}">
                <a16:creationId xmlns:a16="http://schemas.microsoft.com/office/drawing/2014/main" id="{B1E7EE9B-8790-B3EC-4AB7-673CC9433E4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3" name="Google Shape;2396;p64">
            <a:extLst>
              <a:ext uri="{FF2B5EF4-FFF2-40B4-BE49-F238E27FC236}">
                <a16:creationId xmlns:a16="http://schemas.microsoft.com/office/drawing/2014/main" id="{0D7CD31B-D1A5-9FAA-236A-AA73F3EDC0EA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4" name="Google Shape;2398;p64">
            <a:extLst>
              <a:ext uri="{FF2B5EF4-FFF2-40B4-BE49-F238E27FC236}">
                <a16:creationId xmlns:a16="http://schemas.microsoft.com/office/drawing/2014/main" id="{F686CE8D-564D-CE7F-7BD4-10C7AC17011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 descr="Une image contenant texte, écriture manuscrite, lettr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218D9A19-2FBE-90F3-2F77-03CDEE2B56B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84989" y="1494000"/>
            <a:ext cx="3479084" cy="5364000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B6441E5-302E-25CA-0A88-E92A1AD50A31}"/>
              </a:ext>
            </a:extLst>
          </p:cNvPr>
          <p:cNvSpPr/>
          <p:nvPr/>
        </p:nvSpPr>
        <p:spPr>
          <a:xfrm>
            <a:off x="3458330" y="1597573"/>
            <a:ext cx="3091525" cy="211258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fr-FR" dirty="0">
              <a:latin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B819CA-4A5B-8FB5-58EE-5AD70A7D4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BEBFD8-C8AA-5F2F-B1A3-878B3F34B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kumimoji="0" lang="ar-MA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المنزل، أجيبوا عن السؤال 2 ص 100. </a:t>
            </a: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ارسموا علامة أمام المطلوب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endParaRPr lang="fr-US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 descr="Une image contenant dessin humoristique, Dessin animé, poupée&#10;&#10;Le contenu généré par l’IA peut être incorrect.">
            <a:extLst>
              <a:ext uri="{FF2B5EF4-FFF2-40B4-BE49-F238E27FC236}">
                <a16:creationId xmlns:a16="http://schemas.microsoft.com/office/drawing/2014/main" id="{A955AF6B-476F-EC07-3D1D-CB7D2B2D80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8650" y="1374183"/>
            <a:ext cx="792000" cy="792000"/>
          </a:xfrm>
        </p:spPr>
      </p:pic>
      <p:grpSp>
        <p:nvGrpSpPr>
          <p:cNvPr id="4" name="Google Shape;2778;p84">
            <a:extLst>
              <a:ext uri="{FF2B5EF4-FFF2-40B4-BE49-F238E27FC236}">
                <a16:creationId xmlns:a16="http://schemas.microsoft.com/office/drawing/2014/main" id="{DD62517A-40E5-26A6-332C-7E16FDDA6CBC}"/>
              </a:ext>
            </a:extLst>
          </p:cNvPr>
          <p:cNvGrpSpPr/>
          <p:nvPr/>
        </p:nvGrpSpPr>
        <p:grpSpPr>
          <a:xfrm>
            <a:off x="6413758" y="4218714"/>
            <a:ext cx="386011" cy="490540"/>
            <a:chOff x="6599825" y="3545249"/>
            <a:chExt cx="1844485" cy="1888130"/>
          </a:xfrm>
          <a:solidFill>
            <a:srgbClr val="00B050"/>
          </a:solidFill>
        </p:grpSpPr>
        <p:sp>
          <p:nvSpPr>
            <p:cNvPr id="9" name="Google Shape;2779;p84">
              <a:extLst>
                <a:ext uri="{FF2B5EF4-FFF2-40B4-BE49-F238E27FC236}">
                  <a16:creationId xmlns:a16="http://schemas.microsoft.com/office/drawing/2014/main" id="{73D0FD7E-FAB4-7BB7-E990-4FC340B9F73F}"/>
                </a:ext>
              </a:extLst>
            </p:cNvPr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2780;p84">
              <a:extLst>
                <a:ext uri="{FF2B5EF4-FFF2-40B4-BE49-F238E27FC236}">
                  <a16:creationId xmlns:a16="http://schemas.microsoft.com/office/drawing/2014/main" id="{7D1F0473-CFCC-DB8A-4606-6115B10A6117}"/>
                </a:ext>
              </a:extLst>
            </p:cNvPr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3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88CD697-713B-15AB-9B1D-33C1DD2A8B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7" y="684213"/>
            <a:ext cx="828000" cy="827999"/>
          </a:xfrm>
          <a:prstGeom prst="rect">
            <a:avLst/>
          </a:prstGeom>
        </p:spPr>
      </p:pic>
      <p:sp>
        <p:nvSpPr>
          <p:cNvPr id="8" name="Google Shape;1673;p27">
            <a:extLst>
              <a:ext uri="{FF2B5EF4-FFF2-40B4-BE49-F238E27FC236}">
                <a16:creationId xmlns:a16="http://schemas.microsoft.com/office/drawing/2014/main" id="{B8416027-1400-DAA0-645E-D6D94A6FC02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4" name="Google Shape;1676;p27">
            <a:extLst>
              <a:ext uri="{FF2B5EF4-FFF2-40B4-BE49-F238E27FC236}">
                <a16:creationId xmlns:a16="http://schemas.microsoft.com/office/drawing/2014/main" id="{3BB1F153-DCC4-1F7D-0D5C-848117E0FD4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677;p27">
            <a:extLst>
              <a:ext uri="{FF2B5EF4-FFF2-40B4-BE49-F238E27FC236}">
                <a16:creationId xmlns:a16="http://schemas.microsoft.com/office/drawing/2014/main" id="{43D017AE-257E-7831-C889-7ACCD67C7A4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678;p27">
            <a:extLst>
              <a:ext uri="{FF2B5EF4-FFF2-40B4-BE49-F238E27FC236}">
                <a16:creationId xmlns:a16="http://schemas.microsoft.com/office/drawing/2014/main" id="{B541F59D-96B5-61F8-7933-D6721610028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679;p27">
            <a:extLst>
              <a:ext uri="{FF2B5EF4-FFF2-40B4-BE49-F238E27FC236}">
                <a16:creationId xmlns:a16="http://schemas.microsoft.com/office/drawing/2014/main" id="{68AD4045-8077-4F92-7B76-F12E2D34047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180261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680;p27">
            <a:extLst>
              <a:ext uri="{FF2B5EF4-FFF2-40B4-BE49-F238E27FC236}">
                <a16:creationId xmlns:a16="http://schemas.microsoft.com/office/drawing/2014/main" id="{094B422E-8D9E-B88E-D0D6-9D25231DB7DD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425;p65">
            <a:extLst>
              <a:ext uri="{FF2B5EF4-FFF2-40B4-BE49-F238E27FC236}">
                <a16:creationId xmlns:a16="http://schemas.microsoft.com/office/drawing/2014/main" id="{F085F317-52E1-15E2-8E82-1184981F379A}"/>
              </a:ext>
            </a:extLst>
          </p:cNvPr>
          <p:cNvSpPr/>
          <p:nvPr/>
        </p:nvSpPr>
        <p:spPr>
          <a:xfrm>
            <a:off x="191000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 </a:t>
            </a: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6" name="Google Shape;2395;p64">
            <a:extLst>
              <a:ext uri="{FF2B5EF4-FFF2-40B4-BE49-F238E27FC236}">
                <a16:creationId xmlns:a16="http://schemas.microsoft.com/office/drawing/2014/main" id="{CB2F87D0-7D29-03B0-BEF1-92DC4AC39A0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7" name="Google Shape;2396;p64">
            <a:extLst>
              <a:ext uri="{FF2B5EF4-FFF2-40B4-BE49-F238E27FC236}">
                <a16:creationId xmlns:a16="http://schemas.microsoft.com/office/drawing/2014/main" id="{B3D3595A-FB8E-965C-074D-B63F5772EAFE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8" name="Google Shape;2398;p64">
            <a:extLst>
              <a:ext uri="{FF2B5EF4-FFF2-40B4-BE49-F238E27FC236}">
                <a16:creationId xmlns:a16="http://schemas.microsoft.com/office/drawing/2014/main" id="{05179337-350B-7C1B-B45D-2CA6827DA48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 descr="Une image contenant text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FFCC00D-2316-AC72-6465-DC2718E557E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52901" y="1567489"/>
            <a:ext cx="3430944" cy="5153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159632"/>
      </p:ext>
    </p:extLst>
  </p:cSld>
  <p:clrMapOvr>
    <a:masterClrMapping/>
  </p:clrMapOvr>
  <p:transition spd="slow">
    <p:fade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78" name="Google Shape;2778;p84"/>
          <p:cNvGrpSpPr/>
          <p:nvPr/>
        </p:nvGrpSpPr>
        <p:grpSpPr>
          <a:xfrm>
            <a:off x="6823196" y="2408593"/>
            <a:ext cx="386011" cy="490540"/>
            <a:chOff x="6599825" y="3545249"/>
            <a:chExt cx="1844485" cy="1888130"/>
          </a:xfrm>
          <a:solidFill>
            <a:srgbClr val="00B050"/>
          </a:solidFill>
        </p:grpSpPr>
        <p:sp>
          <p:nvSpPr>
            <p:cNvPr id="2779" name="Google Shape;2779;p84"/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0" name="Google Shape;2780;p84"/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81" name="Google Shape;2781;p8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تدربوا على قراءة الفقرة باسترسال ص 101.  - ارسموا علامة أمام المطلوب 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9" descr="Une image contenant dessin humoristique, Dessin animé, poupée&#10;&#10;Le contenu généré par l’IA peut être incorrect.">
            <a:extLst>
              <a:ext uri="{FF2B5EF4-FFF2-40B4-BE49-F238E27FC236}">
                <a16:creationId xmlns:a16="http://schemas.microsoft.com/office/drawing/2014/main" id="{7D408515-152E-D132-D5BC-9AB9CF8123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5" name="Espace réservé pour une image  19" descr="Une image contenant dessin humoristique, Dessin animé, poupée&#10;&#10;Le contenu généré par l’IA peut être incorrect.">
            <a:extLst>
              <a:ext uri="{FF2B5EF4-FFF2-40B4-BE49-F238E27FC236}">
                <a16:creationId xmlns:a16="http://schemas.microsoft.com/office/drawing/2014/main" id="{47AC22B1-8217-5170-7C27-1BA46BA094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8069" y="1411130"/>
            <a:ext cx="792000" cy="792000"/>
          </a:xfrm>
          <a:prstGeom prst="rect">
            <a:avLst/>
          </a:prstGeom>
        </p:spPr>
      </p:pic>
      <p:sp>
        <p:nvSpPr>
          <p:cNvPr id="13" name="Google Shape;1673;p27">
            <a:extLst>
              <a:ext uri="{FF2B5EF4-FFF2-40B4-BE49-F238E27FC236}">
                <a16:creationId xmlns:a16="http://schemas.microsoft.com/office/drawing/2014/main" id="{34C4821B-C779-08B5-8DC1-FDB60AA2539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4" name="Google Shape;1676;p27">
            <a:extLst>
              <a:ext uri="{FF2B5EF4-FFF2-40B4-BE49-F238E27FC236}">
                <a16:creationId xmlns:a16="http://schemas.microsoft.com/office/drawing/2014/main" id="{316FFAD1-D916-EC60-8E67-80472FA6ED9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677;p27">
            <a:extLst>
              <a:ext uri="{FF2B5EF4-FFF2-40B4-BE49-F238E27FC236}">
                <a16:creationId xmlns:a16="http://schemas.microsoft.com/office/drawing/2014/main" id="{2B47C45E-1940-F75D-D5A9-F35435B4442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678;p27">
            <a:extLst>
              <a:ext uri="{FF2B5EF4-FFF2-40B4-BE49-F238E27FC236}">
                <a16:creationId xmlns:a16="http://schemas.microsoft.com/office/drawing/2014/main" id="{3AA300F1-D5B9-1522-8B75-E99D5DFAEA3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679;p27">
            <a:extLst>
              <a:ext uri="{FF2B5EF4-FFF2-40B4-BE49-F238E27FC236}">
                <a16:creationId xmlns:a16="http://schemas.microsoft.com/office/drawing/2014/main" id="{DD63FDA3-EA8F-6CF8-5FA0-766EFC5221B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180261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680;p27">
            <a:extLst>
              <a:ext uri="{FF2B5EF4-FFF2-40B4-BE49-F238E27FC236}">
                <a16:creationId xmlns:a16="http://schemas.microsoft.com/office/drawing/2014/main" id="{A907088F-8AB9-16DD-562E-0B2577C93E82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425;p65">
            <a:extLst>
              <a:ext uri="{FF2B5EF4-FFF2-40B4-BE49-F238E27FC236}">
                <a16:creationId xmlns:a16="http://schemas.microsoft.com/office/drawing/2014/main" id="{DFFA81EE-B439-5810-D98D-4E99D887842A}"/>
              </a:ext>
            </a:extLst>
          </p:cNvPr>
          <p:cNvSpPr/>
          <p:nvPr/>
        </p:nvSpPr>
        <p:spPr>
          <a:xfrm>
            <a:off x="191000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 </a:t>
            </a: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Google Shape;2395;p64">
            <a:extLst>
              <a:ext uri="{FF2B5EF4-FFF2-40B4-BE49-F238E27FC236}">
                <a16:creationId xmlns:a16="http://schemas.microsoft.com/office/drawing/2014/main" id="{5EF2305C-04C6-9E41-DC1B-E66A7E2B5DD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3" name="Google Shape;2396;p64">
            <a:extLst>
              <a:ext uri="{FF2B5EF4-FFF2-40B4-BE49-F238E27FC236}">
                <a16:creationId xmlns:a16="http://schemas.microsoft.com/office/drawing/2014/main" id="{2465599E-19E4-435C-915E-B8B397FD59D7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4" name="Google Shape;2398;p64">
            <a:extLst>
              <a:ext uri="{FF2B5EF4-FFF2-40B4-BE49-F238E27FC236}">
                <a16:creationId xmlns:a16="http://schemas.microsoft.com/office/drawing/2014/main" id="{3C64F9FF-2716-769E-98F9-4FFFCED69F18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" name="Image 2" descr="Une image contenant texte, écriture manuscrite, lettr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590C4527-2B99-1622-C137-EAF91BEE813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84989" y="1494000"/>
            <a:ext cx="3479084" cy="5364000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01C4E53-B58F-3974-8CEB-741743254C85}"/>
              </a:ext>
            </a:extLst>
          </p:cNvPr>
          <p:cNvSpPr/>
          <p:nvPr/>
        </p:nvSpPr>
        <p:spPr>
          <a:xfrm>
            <a:off x="3458330" y="1597573"/>
            <a:ext cx="3091525" cy="211258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fr-FR" dirty="0">
              <a:latin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اختتام الحصة 2_1">
            <a:hlinkClick r:id="" action="ppaction://media"/>
            <a:extLst>
              <a:ext uri="{FF2B5EF4-FFF2-40B4-BE49-F238E27FC236}">
                <a16:creationId xmlns:a16="http://schemas.microsoft.com/office/drawing/2014/main" id="{A67C4056-8475-4939-B4BA-78397835080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2000" y="1629000"/>
            <a:ext cx="6400000" cy="360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65FDE5B-4829-DCC5-7C30-9E3B124FB8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6168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02- معــــــــــجم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03- استماع وتحدث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03- استماع وتحدث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_02- معــــــــــجم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7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5922</TotalTime>
  <Words>1546</Words>
  <Application>Microsoft Office PowerPoint</Application>
  <PresentationFormat>Affichage à l'écran (4:3)</PresentationFormat>
  <Paragraphs>514</Paragraphs>
  <Slides>78</Slides>
  <Notes>42</Notes>
  <HiddenSlides>0</HiddenSlides>
  <MMClips>7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13</vt:i4>
      </vt:variant>
      <vt:variant>
        <vt:lpstr>Titres des diapositives</vt:lpstr>
      </vt:variant>
      <vt:variant>
        <vt:i4>78</vt:i4>
      </vt:variant>
    </vt:vector>
  </HeadingPairs>
  <TitlesOfParts>
    <vt:vector size="102" baseType="lpstr">
      <vt:lpstr>Arial</vt:lpstr>
      <vt:lpstr>Abadi</vt:lpstr>
      <vt:lpstr>Dosis SemiBold</vt:lpstr>
      <vt:lpstr>Wingdings</vt:lpstr>
      <vt:lpstr>Helvetica</vt:lpstr>
      <vt:lpstr>Microsoft Uighur</vt:lpstr>
      <vt:lpstr>Dosis ExtraBold</vt:lpstr>
      <vt:lpstr>Dosis Medium</vt:lpstr>
      <vt:lpstr>Noto Sans Symbols</vt:lpstr>
      <vt:lpstr>Dosis</vt:lpstr>
      <vt:lpstr>Calibri</vt:lpstr>
      <vt:lpstr>Thème Office</vt:lpstr>
      <vt:lpstr>01- نشاط اعتيادي</vt:lpstr>
      <vt:lpstr>02- معــــــــــجم</vt:lpstr>
      <vt:lpstr>03- استماع وتحدث</vt:lpstr>
      <vt:lpstr>1_03- استماع وتحدث</vt:lpstr>
      <vt:lpstr>04- قراءة/ كتابة</vt:lpstr>
      <vt:lpstr>1_04- قراءة/ كتابة</vt:lpstr>
      <vt:lpstr>1_01- نشاط اعتيادي</vt:lpstr>
      <vt:lpstr>3_Env-Enseignant</vt:lpstr>
      <vt:lpstr>1_Conception personnalisée</vt:lpstr>
      <vt:lpstr>00_Env-Enseignant</vt:lpstr>
      <vt:lpstr>1_02- معــــــــــجم</vt:lpstr>
      <vt:lpstr>7_04- قراءة/ كتابة</vt:lpstr>
      <vt:lpstr>Présentation PowerPoint</vt:lpstr>
      <vt:lpstr>Présentation PowerPoint</vt:lpstr>
      <vt:lpstr>تنظيم حصص الأسبوع التربوي</vt:lpstr>
      <vt:lpstr>هيكلة حصة اليوم</vt:lpstr>
      <vt:lpstr>عند نهاية الحصة</vt:lpstr>
      <vt:lpstr>مرحبا بكم، سننطلق في حصة اللغة العربية.</vt:lpstr>
      <vt:lpstr>قبل أن نبدأ حصة اليوم هذه  شروط الحصول على نجمة التميز.  في كل حصة سيفوز ثلاثة منكم بالنجمة.</vt:lpstr>
      <vt:lpstr>  افتتاح الحصة</vt:lpstr>
      <vt:lpstr>ضعوا اللوحة والكراسة في القمطر.</vt:lpstr>
      <vt:lpstr>استمعوا للنشيد.</vt:lpstr>
      <vt:lpstr>عرض فيديو النشيد.</vt:lpstr>
      <vt:lpstr>ننشد معا.</vt:lpstr>
      <vt:lpstr>خذوا ألواحكم سأملي عليكم كلمات.</vt:lpstr>
      <vt:lpstr>سأقرأ الكلمات أولا.  من يقرأ ؟</vt:lpstr>
      <vt:lpstr>انظروا إلى الكلمة جيدا. </vt:lpstr>
      <vt:lpstr>اكتبوا.  ينطق الأستاذ الكلمة.</vt:lpstr>
      <vt:lpstr>ارفعوا الألواح ــــ صححوا.</vt:lpstr>
      <vt:lpstr>انظروا إلى الكلمة جيدا.  </vt:lpstr>
      <vt:lpstr>اكتبوا. ينطق الأستاذ الكلمة.</vt:lpstr>
      <vt:lpstr>ارفعوا الألواح  ــــ صححوا.</vt:lpstr>
      <vt:lpstr>انظروا إلى الكلمة جيدا. </vt:lpstr>
      <vt:lpstr>اكتبوا. ينطق الأستاذ الكلمة.</vt:lpstr>
      <vt:lpstr>ارفعوا الألواح – صححوا.</vt:lpstr>
      <vt:lpstr>معجم</vt:lpstr>
      <vt:lpstr>ستتعرفون كلماتٍ جديدةً، لتكونوا قادرين على استخدامها لإنتاج جمل  مفيدة.</vt:lpstr>
      <vt:lpstr>الكلمة الأولى هي النظافة الشخصية ــــ  رددوا : النظافة الشخصية.</vt:lpstr>
      <vt:lpstr>ماذا يفعل نبيل ليحافظ على نظافته الشخصية؟ </vt:lpstr>
      <vt:lpstr> يَسْتَحِمُّ نَبيلٌ بِـﭑلْماءِ  وَﭐلصّابونِ. من يردد؟ </vt:lpstr>
      <vt:lpstr>وماذا يفعل أيضا؟ </vt:lpstr>
      <vt:lpstr> يحافظ على شعره نظيفا. من يردد؟ </vt:lpstr>
      <vt:lpstr>نَبيلٌ يَهْتَمُّ بِنَظافَتِهِ ﭐلشَّخْصِيَّةِ. من يردد؟ </vt:lpstr>
      <vt:lpstr> الكلمة الثانية هي  تَقيني - رددوا تَقي.</vt:lpstr>
      <vt:lpstr>لماذا يلبس الولد القبعة؟ </vt:lpstr>
      <vt:lpstr>يلبس الولد القبعة لتقيه من حرارة الشمس. رددوا : تقي القبعة من حرارة الشمس.  </vt:lpstr>
      <vt:lpstr>الكلمة الموالية يُمارِسُ. رددوا يُمارِسُ.</vt:lpstr>
      <vt:lpstr>ماذا يفعل أحمد؟</vt:lpstr>
      <vt:lpstr>يمارس أحمد الرياضة كل يوم. - رددوا</vt:lpstr>
      <vt:lpstr>الكلمة التالية هي شاحِبٌ. رددوا.</vt:lpstr>
      <vt:lpstr>كيف هو وجه المريض؟ ـــــ رددوا.</vt:lpstr>
      <vt:lpstr> وجه المريض شاحب.- رددوا</vt:lpstr>
      <vt:lpstr>الكلمة الموالية هي نشاط بدني . رددوا  نشاط بدني.</vt:lpstr>
      <vt:lpstr>اَلْمَشْيُ نَشاطٌ بَدَنِيٌّ مُفيدٌ لِلْجِسْمِ. رددوا نشاط بدني</vt:lpstr>
      <vt:lpstr>من يقول الكلمة الموافقة لكل صورة أشير إليها؟</vt:lpstr>
      <vt:lpstr>من يعبر عن المشهد باستعمال «نظافة شخصية»؟</vt:lpstr>
      <vt:lpstr>رددوا –  تَعْتَني ﭐلصَّغيرَةُ بِنَظافَتِها ﭐلشَّخْصِيَّةِ.</vt:lpstr>
      <vt:lpstr>من يعبر عن المشهد باستعمال «تقيني»؟</vt:lpstr>
      <vt:lpstr>نَظافَةُ ﭐلْيَدَيْنِ تَقيني مِنَ ﭐلْجَراثيمِ.- رددوا.</vt:lpstr>
      <vt:lpstr> من يعبر عن المشهد باستعمال «نشاط بدني»؟</vt:lpstr>
      <vt:lpstr>من يردد؟</vt:lpstr>
      <vt:lpstr> </vt:lpstr>
      <vt:lpstr>Présentation PowerPoint</vt:lpstr>
      <vt:lpstr> سنتعرف الآن الحكايةَ التي سندرسها هذا الأسبوع. عنوان حكايتنا هو : مرآة حمزة</vt:lpstr>
      <vt:lpstr>من يقرأ العنوان؟ </vt:lpstr>
      <vt:lpstr> قبل أن نستمع للحكاية، سنتوقع عَمَّ ستتحدث هذه الحكاية.  </vt:lpstr>
      <vt:lpstr>اقرؤوا العنوان وانظروا إلى الصورة جيدا. عم ستتحدث الحكاية؟ من يقول توقعه لنا؟</vt:lpstr>
      <vt:lpstr>سنستمع الآن للحكاية للتحقق من توقعاتنا. أنصتوا جيدا</vt:lpstr>
      <vt:lpstr>عرض فيديو حكاية «مرآة حمزة».</vt:lpstr>
      <vt:lpstr>من كان توقعه قريبا لمضمون الحكاية؟  </vt:lpstr>
      <vt:lpstr>تحدثت المرآة مع حمزة عن صحته. هل توقعت ذلك؟  اكتبوا في اللوحة: نعم أو لا</vt:lpstr>
      <vt:lpstr>سنعيد الاستماع للحكاية. أنصتوا بانتباه،  عدوا بأصابعكم كم مرة  تسمعون «مِرْآة».</vt:lpstr>
      <vt:lpstr>تكررت « مرآة» 3 مرات.</vt:lpstr>
      <vt:lpstr>أحيط بخط الجواب الصحيح. تدهورت صحة حمزة:</vt:lpstr>
      <vt:lpstr>قراءة</vt:lpstr>
      <vt:lpstr>انتبهوا  كيف أقرأ باسترسال. السهم يذكرني بأن أواصل القراءة.</vt:lpstr>
      <vt:lpstr>الآن سأقرأ الفقرة باسترسال. سأعين من يقرأ مثلي. </vt:lpstr>
      <vt:lpstr>الآن نقرأ معا باسترسال.</vt:lpstr>
      <vt:lpstr>من يقرأ؟ سيقرأ زميلكم وترددون بعده.</vt:lpstr>
      <vt:lpstr>اقرؤوا جماعة. </vt:lpstr>
      <vt:lpstr>خذوا كراساتكم ص 101 ـــ اقرؤوا الفقرة قراءة هامسة ـــ سأمر لأستمع لقراءاتكم.</vt:lpstr>
      <vt:lpstr>من يقرأ؟</vt:lpstr>
      <vt:lpstr>في ثنائيات - كل واحد منكم يقرأ سطرا لزميله.</vt:lpstr>
      <vt:lpstr>اختــتام الحــصة</vt:lpstr>
      <vt:lpstr>من يذكرنا بكلمات المعجم التي درسناها اليوم؟</vt:lpstr>
      <vt:lpstr>تعلمنا كيف نقرأ بدقة واسترسال. </vt:lpstr>
      <vt:lpstr>في المنزل، أجيبوا عن السؤال 2 ص 100. ارسموا علامة أمام المطلوب.</vt:lpstr>
      <vt:lpstr> تدربوا على قراءة الفقرة باسترسال ص 101.  - ارسموا علامة أمام المطلوب 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</dc:creator>
  <cp:lastModifiedBy>EL HAMDOUNI BTIHAJ</cp:lastModifiedBy>
  <cp:revision>76</cp:revision>
  <dcterms:created xsi:type="dcterms:W3CDTF">2023-09-20T21:35:22Z</dcterms:created>
  <dcterms:modified xsi:type="dcterms:W3CDTF">2026-01-04T12:33:22Z</dcterms:modified>
</cp:coreProperties>
</file>